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3f74e61f6948d6ea32cc43c46454d4f67ddad34.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159610"/>
            </a:xfrm>
            <a:custGeom>
              <a:avLst/>
              <a:pathLst>
                <a:path w="6444618" h="159610">
                  <a:moveTo>
                    <a:pt x="0" y="159610"/>
                  </a:moveTo>
                  <a:lnTo>
                    <a:pt x="268525" y="159610"/>
                  </a:lnTo>
                  <a:lnTo>
                    <a:pt x="537051" y="159610"/>
                  </a:lnTo>
                  <a:lnTo>
                    <a:pt x="805577" y="159610"/>
                  </a:lnTo>
                  <a:lnTo>
                    <a:pt x="1074103" y="119708"/>
                  </a:lnTo>
                  <a:lnTo>
                    <a:pt x="1342628" y="159610"/>
                  </a:lnTo>
                  <a:lnTo>
                    <a:pt x="1611154" y="119708"/>
                  </a:lnTo>
                  <a:lnTo>
                    <a:pt x="1879680" y="119708"/>
                  </a:lnTo>
                  <a:lnTo>
                    <a:pt x="2148206" y="119708"/>
                  </a:lnTo>
                  <a:lnTo>
                    <a:pt x="2416732" y="79805"/>
                  </a:lnTo>
                  <a:lnTo>
                    <a:pt x="2685257" y="39902"/>
                  </a:lnTo>
                  <a:lnTo>
                    <a:pt x="2953783" y="0"/>
                  </a:lnTo>
                  <a:lnTo>
                    <a:pt x="3222309" y="0"/>
                  </a:lnTo>
                  <a:lnTo>
                    <a:pt x="3490835" y="0"/>
                  </a:lnTo>
                  <a:lnTo>
                    <a:pt x="3759360" y="0"/>
                  </a:lnTo>
                  <a:lnTo>
                    <a:pt x="4027886" y="0"/>
                  </a:lnTo>
                  <a:lnTo>
                    <a:pt x="4296412" y="39902"/>
                  </a:lnTo>
                  <a:lnTo>
                    <a:pt x="4564938" y="39902"/>
                  </a:lnTo>
                  <a:lnTo>
                    <a:pt x="4833464" y="39902"/>
                  </a:lnTo>
                  <a:lnTo>
                    <a:pt x="5101989" y="79805"/>
                  </a:lnTo>
                  <a:lnTo>
                    <a:pt x="5370515" y="79805"/>
                  </a:lnTo>
                  <a:lnTo>
                    <a:pt x="5639041" y="79805"/>
                  </a:lnTo>
                  <a:lnTo>
                    <a:pt x="5907567" y="119708"/>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159610"/>
            </a:xfrm>
            <a:custGeom>
              <a:avLst/>
              <a:pathLst>
                <a:path w="6444618" h="159610">
                  <a:moveTo>
                    <a:pt x="0" y="159610"/>
                  </a:moveTo>
                  <a:lnTo>
                    <a:pt x="268525" y="159610"/>
                  </a:lnTo>
                  <a:lnTo>
                    <a:pt x="537051" y="159610"/>
                  </a:lnTo>
                  <a:lnTo>
                    <a:pt x="805577" y="159610"/>
                  </a:lnTo>
                  <a:lnTo>
                    <a:pt x="1074103" y="119708"/>
                  </a:lnTo>
                  <a:lnTo>
                    <a:pt x="1342628" y="159610"/>
                  </a:lnTo>
                  <a:lnTo>
                    <a:pt x="1611154" y="119708"/>
                  </a:lnTo>
                  <a:lnTo>
                    <a:pt x="1879680" y="119708"/>
                  </a:lnTo>
                  <a:lnTo>
                    <a:pt x="2148206" y="119708"/>
                  </a:lnTo>
                  <a:lnTo>
                    <a:pt x="2416732" y="79805"/>
                  </a:lnTo>
                  <a:lnTo>
                    <a:pt x="2685257" y="39902"/>
                  </a:lnTo>
                  <a:lnTo>
                    <a:pt x="2953783" y="0"/>
                  </a:lnTo>
                  <a:lnTo>
                    <a:pt x="3222309" y="0"/>
                  </a:lnTo>
                  <a:lnTo>
                    <a:pt x="3490835" y="0"/>
                  </a:lnTo>
                  <a:lnTo>
                    <a:pt x="3759360" y="0"/>
                  </a:lnTo>
                  <a:lnTo>
                    <a:pt x="4027886" y="0"/>
                  </a:lnTo>
                  <a:lnTo>
                    <a:pt x="4296412" y="39902"/>
                  </a:lnTo>
                  <a:lnTo>
                    <a:pt x="4564938" y="39902"/>
                  </a:lnTo>
                  <a:lnTo>
                    <a:pt x="4833464" y="39902"/>
                  </a:lnTo>
                  <a:lnTo>
                    <a:pt x="5101989" y="79805"/>
                  </a:lnTo>
                  <a:lnTo>
                    <a:pt x="5370515" y="79805"/>
                  </a:lnTo>
                  <a:lnTo>
                    <a:pt x="5639041" y="79805"/>
                  </a:lnTo>
                  <a:lnTo>
                    <a:pt x="5907567" y="119708"/>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478832"/>
            </a:xfrm>
            <a:custGeom>
              <a:avLst/>
              <a:pathLst>
                <a:path w="6444618" h="478832">
                  <a:moveTo>
                    <a:pt x="0" y="199513"/>
                  </a:moveTo>
                  <a:lnTo>
                    <a:pt x="268525" y="319221"/>
                  </a:lnTo>
                  <a:lnTo>
                    <a:pt x="537051" y="319221"/>
                  </a:lnTo>
                  <a:lnTo>
                    <a:pt x="805577" y="438929"/>
                  </a:lnTo>
                  <a:lnTo>
                    <a:pt x="1074103" y="478832"/>
                  </a:lnTo>
                  <a:lnTo>
                    <a:pt x="1342628" y="438929"/>
                  </a:lnTo>
                  <a:lnTo>
                    <a:pt x="1611154" y="319221"/>
                  </a:lnTo>
                  <a:lnTo>
                    <a:pt x="1879680" y="279319"/>
                  </a:lnTo>
                  <a:lnTo>
                    <a:pt x="2148206" y="279319"/>
                  </a:lnTo>
                  <a:lnTo>
                    <a:pt x="2416732" y="279319"/>
                  </a:lnTo>
                  <a:lnTo>
                    <a:pt x="2685257" y="159610"/>
                  </a:lnTo>
                  <a:lnTo>
                    <a:pt x="2953783" y="119708"/>
                  </a:lnTo>
                  <a:lnTo>
                    <a:pt x="3222309" y="39902"/>
                  </a:lnTo>
                  <a:lnTo>
                    <a:pt x="3490835" y="0"/>
                  </a:lnTo>
                  <a:lnTo>
                    <a:pt x="3759360" y="0"/>
                  </a:lnTo>
                  <a:lnTo>
                    <a:pt x="4027886" y="0"/>
                  </a:lnTo>
                  <a:lnTo>
                    <a:pt x="4296412" y="39902"/>
                  </a:lnTo>
                  <a:lnTo>
                    <a:pt x="4564938" y="39902"/>
                  </a:lnTo>
                  <a:lnTo>
                    <a:pt x="4833464" y="39902"/>
                  </a:lnTo>
                  <a:lnTo>
                    <a:pt x="5101989" y="79805"/>
                  </a:lnTo>
                  <a:lnTo>
                    <a:pt x="5370515" y="79805"/>
                  </a:lnTo>
                  <a:lnTo>
                    <a:pt x="5639041" y="79805"/>
                  </a:lnTo>
                  <a:lnTo>
                    <a:pt x="5907567" y="119708"/>
                  </a:lnTo>
                  <a:lnTo>
                    <a:pt x="6176092" y="119708"/>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717640"/>
              <a:ext cx="6444618" cy="598540"/>
            </a:xfrm>
            <a:custGeom>
              <a:avLst/>
              <a:pathLst>
                <a:path w="6444618" h="598540">
                  <a:moveTo>
                    <a:pt x="0" y="518735"/>
                  </a:moveTo>
                  <a:lnTo>
                    <a:pt x="268525" y="598540"/>
                  </a:lnTo>
                  <a:lnTo>
                    <a:pt x="537051" y="598540"/>
                  </a:lnTo>
                  <a:lnTo>
                    <a:pt x="805577" y="478832"/>
                  </a:lnTo>
                  <a:lnTo>
                    <a:pt x="1074103" y="518735"/>
                  </a:lnTo>
                  <a:lnTo>
                    <a:pt x="1342628" y="558638"/>
                  </a:lnTo>
                  <a:lnTo>
                    <a:pt x="1611154" y="558638"/>
                  </a:lnTo>
                  <a:lnTo>
                    <a:pt x="1879680" y="598540"/>
                  </a:lnTo>
                  <a:lnTo>
                    <a:pt x="2148206" y="558638"/>
                  </a:lnTo>
                  <a:lnTo>
                    <a:pt x="2416732" y="399027"/>
                  </a:lnTo>
                  <a:lnTo>
                    <a:pt x="2685257" y="199513"/>
                  </a:lnTo>
                  <a:lnTo>
                    <a:pt x="2953783" y="159610"/>
                  </a:lnTo>
                  <a:lnTo>
                    <a:pt x="3222309" y="79805"/>
                  </a:lnTo>
                  <a:lnTo>
                    <a:pt x="3490835" y="39902"/>
                  </a:lnTo>
                  <a:lnTo>
                    <a:pt x="3759360" y="0"/>
                  </a:lnTo>
                  <a:lnTo>
                    <a:pt x="4027886" y="0"/>
                  </a:lnTo>
                  <a:lnTo>
                    <a:pt x="4296412" y="0"/>
                  </a:lnTo>
                  <a:lnTo>
                    <a:pt x="4564938" y="39902"/>
                  </a:lnTo>
                  <a:lnTo>
                    <a:pt x="4833464" y="39902"/>
                  </a:lnTo>
                  <a:lnTo>
                    <a:pt x="5101989" y="79805"/>
                  </a:lnTo>
                  <a:lnTo>
                    <a:pt x="5370515" y="79805"/>
                  </a:lnTo>
                  <a:lnTo>
                    <a:pt x="5639041" y="79805"/>
                  </a:lnTo>
                  <a:lnTo>
                    <a:pt x="5907567" y="79805"/>
                  </a:lnTo>
                  <a:lnTo>
                    <a:pt x="6176092" y="159610"/>
                  </a:lnTo>
                  <a:lnTo>
                    <a:pt x="6444618"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10" y="1336699"/>
              <a:ext cx="259012" cy="251977"/>
            </a:xfrm>
            <a:custGeom>
              <a:avLst/>
              <a:pathLst>
                <a:path w="259012" h="251977">
                  <a:moveTo>
                    <a:pt x="259012" y="0"/>
                  </a:moveTo>
                  <a:lnTo>
                    <a:pt x="0" y="251977"/>
                  </a:lnTo>
                </a:path>
              </a:pathLst>
            </a:custGeom>
          </p:spPr>
          <p:txBody>
            <a:bodyPr/>
            <a:lstStyle/>
            <a:p/>
          </p:txBody>
        </p:sp>
        <p:sp>
          <p:nvSpPr>
            <p:cNvPr id="41" name="pl41"/>
            <p:cNvSpPr/>
            <p:nvPr/>
          </p:nvSpPr>
          <p:spPr>
            <a:xfrm>
              <a:off x="7911355" y="1588981"/>
              <a:ext cx="250068" cy="8334"/>
            </a:xfrm>
            <a:custGeom>
              <a:avLst/>
              <a:pathLst>
                <a:path w="250068" h="8334">
                  <a:moveTo>
                    <a:pt x="250068" y="0"/>
                  </a:moveTo>
                  <a:lnTo>
                    <a:pt x="0" y="8334"/>
                  </a:lnTo>
                </a:path>
              </a:pathLst>
            </a:custGeom>
          </p:spPr>
          <p:txBody>
            <a:bodyPr/>
            <a:lstStyle/>
            <a:p/>
          </p:txBody>
        </p:sp>
        <p:sp>
          <p:nvSpPr>
            <p:cNvPr id="42" name="pl42"/>
            <p:cNvSpPr/>
            <p:nvPr/>
          </p:nvSpPr>
          <p:spPr>
            <a:xfrm>
              <a:off x="7907347" y="1724372"/>
              <a:ext cx="254075" cy="118369"/>
            </a:xfrm>
            <a:custGeom>
              <a:avLst/>
              <a:pathLst>
                <a:path w="254075" h="118369">
                  <a:moveTo>
                    <a:pt x="254075" y="118369"/>
                  </a:moveTo>
                  <a:lnTo>
                    <a:pt x="0" y="0"/>
                  </a:lnTo>
                </a:path>
              </a:pathLst>
            </a:custGeom>
          </p:spPr>
          <p:txBody>
            <a:bodyPr/>
            <a:lstStyle/>
            <a:p/>
          </p:txBody>
        </p:sp>
        <p:sp>
          <p:nvSpPr>
            <p:cNvPr id="43" name="pl43"/>
            <p:cNvSpPr/>
            <p:nvPr/>
          </p:nvSpPr>
          <p:spPr>
            <a:xfrm>
              <a:off x="7903097" y="1886252"/>
              <a:ext cx="258326" cy="227982"/>
            </a:xfrm>
            <a:custGeom>
              <a:avLst/>
              <a:pathLst>
                <a:path w="258326" h="227982">
                  <a:moveTo>
                    <a:pt x="258326" y="227982"/>
                  </a:moveTo>
                  <a:lnTo>
                    <a:pt x="0" y="0"/>
                  </a:lnTo>
                </a:path>
              </a:pathLst>
            </a:custGeom>
          </p:spPr>
          <p:txBody>
            <a:bodyPr/>
            <a:lstStyle/>
            <a:p/>
          </p:txBody>
        </p:sp>
        <p:sp>
          <p:nvSpPr>
            <p:cNvPr id="44" name="pg44"/>
            <p:cNvSpPr/>
            <p:nvPr/>
          </p:nvSpPr>
          <p:spPr>
            <a:xfrm>
              <a:off x="8092843" y="12244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652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6" name="pg46"/>
            <p:cNvSpPr/>
            <p:nvPr/>
          </p:nvSpPr>
          <p:spPr>
            <a:xfrm>
              <a:off x="8092843" y="14979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388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8" name="pg48"/>
            <p:cNvSpPr/>
            <p:nvPr/>
          </p:nvSpPr>
          <p:spPr>
            <a:xfrm>
              <a:off x="8092843" y="17721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1297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50" name="pg50"/>
            <p:cNvSpPr/>
            <p:nvPr/>
          </p:nvSpPr>
          <p:spPr>
            <a:xfrm>
              <a:off x="8092843" y="20451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860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Kingdom,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808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953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097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242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880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025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169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7314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268026"/>
              <a:ext cx="249014" cy="1605613"/>
            </a:xfrm>
            <a:prstGeom prst="rect">
              <a:avLst/>
            </a:prstGeom>
            <a:solidFill>
              <a:srgbClr val="1CABE2">
                <a:alpha val="100000"/>
              </a:srgbClr>
            </a:solidFill>
          </p:spPr>
          <p:txBody>
            <a:bodyPr/>
            <a:lstStyle/>
            <a:p/>
          </p:txBody>
        </p:sp>
        <p:sp>
          <p:nvSpPr>
            <p:cNvPr id="25" name="rc25"/>
            <p:cNvSpPr/>
            <p:nvPr/>
          </p:nvSpPr>
          <p:spPr>
            <a:xfrm>
              <a:off x="1587736" y="2290283"/>
              <a:ext cx="249014" cy="1583356"/>
            </a:xfrm>
            <a:prstGeom prst="rect">
              <a:avLst/>
            </a:prstGeom>
            <a:solidFill>
              <a:srgbClr val="1CABE2">
                <a:alpha val="100000"/>
              </a:srgbClr>
            </a:solidFill>
          </p:spPr>
          <p:txBody>
            <a:bodyPr/>
            <a:lstStyle/>
            <a:p/>
          </p:txBody>
        </p:sp>
        <p:sp>
          <p:nvSpPr>
            <p:cNvPr id="26" name="rc26"/>
            <p:cNvSpPr/>
            <p:nvPr/>
          </p:nvSpPr>
          <p:spPr>
            <a:xfrm>
              <a:off x="1864419" y="2285675"/>
              <a:ext cx="249014" cy="1587964"/>
            </a:xfrm>
            <a:prstGeom prst="rect">
              <a:avLst/>
            </a:prstGeom>
            <a:solidFill>
              <a:srgbClr val="1CABE2">
                <a:alpha val="100000"/>
              </a:srgbClr>
            </a:solidFill>
          </p:spPr>
          <p:txBody>
            <a:bodyPr/>
            <a:lstStyle/>
            <a:p/>
          </p:txBody>
        </p:sp>
        <p:sp>
          <p:nvSpPr>
            <p:cNvPr id="27" name="rc27"/>
            <p:cNvSpPr/>
            <p:nvPr/>
          </p:nvSpPr>
          <p:spPr>
            <a:xfrm>
              <a:off x="2141101" y="2227596"/>
              <a:ext cx="249014" cy="1646043"/>
            </a:xfrm>
            <a:prstGeom prst="rect">
              <a:avLst/>
            </a:prstGeom>
            <a:solidFill>
              <a:srgbClr val="1CABE2">
                <a:alpha val="100000"/>
              </a:srgbClr>
            </a:solidFill>
          </p:spPr>
          <p:txBody>
            <a:bodyPr/>
            <a:lstStyle/>
            <a:p/>
          </p:txBody>
        </p:sp>
        <p:sp>
          <p:nvSpPr>
            <p:cNvPr id="28" name="rc28"/>
            <p:cNvSpPr/>
            <p:nvPr/>
          </p:nvSpPr>
          <p:spPr>
            <a:xfrm>
              <a:off x="2417783" y="2369598"/>
              <a:ext cx="249014" cy="1504041"/>
            </a:xfrm>
            <a:prstGeom prst="rect">
              <a:avLst/>
            </a:prstGeom>
            <a:solidFill>
              <a:srgbClr val="1CABE2">
                <a:alpha val="100000"/>
              </a:srgbClr>
            </a:solidFill>
          </p:spPr>
          <p:txBody>
            <a:bodyPr/>
            <a:lstStyle/>
            <a:p/>
          </p:txBody>
        </p:sp>
        <p:sp>
          <p:nvSpPr>
            <p:cNvPr id="29" name="rc29"/>
            <p:cNvSpPr/>
            <p:nvPr/>
          </p:nvSpPr>
          <p:spPr>
            <a:xfrm>
              <a:off x="2694466" y="2162710"/>
              <a:ext cx="249014" cy="1710929"/>
            </a:xfrm>
            <a:prstGeom prst="rect">
              <a:avLst/>
            </a:prstGeom>
            <a:solidFill>
              <a:srgbClr val="1CABE2">
                <a:alpha val="100000"/>
              </a:srgbClr>
            </a:solidFill>
          </p:spPr>
          <p:txBody>
            <a:bodyPr/>
            <a:lstStyle/>
            <a:p/>
          </p:txBody>
        </p:sp>
        <p:sp>
          <p:nvSpPr>
            <p:cNvPr id="30" name="rc30"/>
            <p:cNvSpPr/>
            <p:nvPr/>
          </p:nvSpPr>
          <p:spPr>
            <a:xfrm>
              <a:off x="2971148" y="2300155"/>
              <a:ext cx="249014" cy="1573484"/>
            </a:xfrm>
            <a:prstGeom prst="rect">
              <a:avLst/>
            </a:prstGeom>
            <a:solidFill>
              <a:srgbClr val="1CABE2">
                <a:alpha val="100000"/>
              </a:srgbClr>
            </a:solidFill>
          </p:spPr>
          <p:txBody>
            <a:bodyPr/>
            <a:lstStyle/>
            <a:p/>
          </p:txBody>
        </p:sp>
        <p:sp>
          <p:nvSpPr>
            <p:cNvPr id="31" name="rc31"/>
            <p:cNvSpPr/>
            <p:nvPr/>
          </p:nvSpPr>
          <p:spPr>
            <a:xfrm>
              <a:off x="3247830" y="2249487"/>
              <a:ext cx="249014" cy="1624152"/>
            </a:xfrm>
            <a:prstGeom prst="rect">
              <a:avLst/>
            </a:prstGeom>
            <a:solidFill>
              <a:srgbClr val="1CABE2">
                <a:alpha val="100000"/>
              </a:srgbClr>
            </a:solidFill>
          </p:spPr>
          <p:txBody>
            <a:bodyPr/>
            <a:lstStyle/>
            <a:p/>
          </p:txBody>
        </p:sp>
        <p:sp>
          <p:nvSpPr>
            <p:cNvPr id="32" name="rc32"/>
            <p:cNvSpPr/>
            <p:nvPr/>
          </p:nvSpPr>
          <p:spPr>
            <a:xfrm>
              <a:off x="3524513" y="2205444"/>
              <a:ext cx="249014" cy="1668195"/>
            </a:xfrm>
            <a:prstGeom prst="rect">
              <a:avLst/>
            </a:prstGeom>
            <a:solidFill>
              <a:srgbClr val="1CABE2">
                <a:alpha val="100000"/>
              </a:srgbClr>
            </a:solidFill>
          </p:spPr>
          <p:txBody>
            <a:bodyPr/>
            <a:lstStyle/>
            <a:p/>
          </p:txBody>
        </p:sp>
        <p:sp>
          <p:nvSpPr>
            <p:cNvPr id="33" name="rc33"/>
            <p:cNvSpPr/>
            <p:nvPr/>
          </p:nvSpPr>
          <p:spPr>
            <a:xfrm>
              <a:off x="3801195" y="2417176"/>
              <a:ext cx="249014" cy="1456463"/>
            </a:xfrm>
            <a:prstGeom prst="rect">
              <a:avLst/>
            </a:prstGeom>
            <a:solidFill>
              <a:srgbClr val="1CABE2">
                <a:alpha val="100000"/>
              </a:srgbClr>
            </a:solidFill>
          </p:spPr>
          <p:txBody>
            <a:bodyPr/>
            <a:lstStyle/>
            <a:p/>
          </p:txBody>
        </p:sp>
        <p:sp>
          <p:nvSpPr>
            <p:cNvPr id="34" name="rc34"/>
            <p:cNvSpPr/>
            <p:nvPr/>
          </p:nvSpPr>
          <p:spPr>
            <a:xfrm>
              <a:off x="4077877" y="2602671"/>
              <a:ext cx="249014" cy="1270968"/>
            </a:xfrm>
            <a:prstGeom prst="rect">
              <a:avLst/>
            </a:prstGeom>
            <a:solidFill>
              <a:srgbClr val="1CABE2">
                <a:alpha val="100000"/>
              </a:srgbClr>
            </a:solidFill>
          </p:spPr>
          <p:txBody>
            <a:bodyPr/>
            <a:lstStyle/>
            <a:p/>
          </p:txBody>
        </p:sp>
        <p:sp>
          <p:nvSpPr>
            <p:cNvPr id="35" name="rc35"/>
            <p:cNvSpPr/>
            <p:nvPr/>
          </p:nvSpPr>
          <p:spPr>
            <a:xfrm>
              <a:off x="4354560" y="2810947"/>
              <a:ext cx="249014" cy="1062693"/>
            </a:xfrm>
            <a:prstGeom prst="rect">
              <a:avLst/>
            </a:prstGeom>
            <a:solidFill>
              <a:srgbClr val="1CABE2">
                <a:alpha val="100000"/>
              </a:srgbClr>
            </a:solidFill>
          </p:spPr>
          <p:txBody>
            <a:bodyPr/>
            <a:lstStyle/>
            <a:p/>
          </p:txBody>
        </p:sp>
        <p:sp>
          <p:nvSpPr>
            <p:cNvPr id="36" name="rc36"/>
            <p:cNvSpPr/>
            <p:nvPr/>
          </p:nvSpPr>
          <p:spPr>
            <a:xfrm>
              <a:off x="4631242" y="2807333"/>
              <a:ext cx="249014" cy="1066306"/>
            </a:xfrm>
            <a:prstGeom prst="rect">
              <a:avLst/>
            </a:prstGeom>
            <a:solidFill>
              <a:srgbClr val="1CABE2">
                <a:alpha val="100000"/>
              </a:srgbClr>
            </a:solidFill>
          </p:spPr>
          <p:txBody>
            <a:bodyPr/>
            <a:lstStyle/>
            <a:p/>
          </p:txBody>
        </p:sp>
        <p:sp>
          <p:nvSpPr>
            <p:cNvPr id="37" name="rc37"/>
            <p:cNvSpPr/>
            <p:nvPr/>
          </p:nvSpPr>
          <p:spPr>
            <a:xfrm>
              <a:off x="4907924" y="2848784"/>
              <a:ext cx="249014" cy="1024855"/>
            </a:xfrm>
            <a:prstGeom prst="rect">
              <a:avLst/>
            </a:prstGeom>
            <a:solidFill>
              <a:srgbClr val="1CABE2">
                <a:alpha val="100000"/>
              </a:srgbClr>
            </a:solidFill>
          </p:spPr>
          <p:txBody>
            <a:bodyPr/>
            <a:lstStyle/>
            <a:p/>
          </p:txBody>
        </p:sp>
        <p:sp>
          <p:nvSpPr>
            <p:cNvPr id="38" name="rc38"/>
            <p:cNvSpPr/>
            <p:nvPr/>
          </p:nvSpPr>
          <p:spPr>
            <a:xfrm>
              <a:off x="5184607" y="2856325"/>
              <a:ext cx="249014" cy="1017314"/>
            </a:xfrm>
            <a:prstGeom prst="rect">
              <a:avLst/>
            </a:prstGeom>
            <a:solidFill>
              <a:srgbClr val="1CABE2">
                <a:alpha val="100000"/>
              </a:srgbClr>
            </a:solidFill>
          </p:spPr>
          <p:txBody>
            <a:bodyPr/>
            <a:lstStyle/>
            <a:p/>
          </p:txBody>
        </p:sp>
        <p:sp>
          <p:nvSpPr>
            <p:cNvPr id="39" name="rc39"/>
            <p:cNvSpPr/>
            <p:nvPr/>
          </p:nvSpPr>
          <p:spPr>
            <a:xfrm>
              <a:off x="5461289" y="2856849"/>
              <a:ext cx="249014" cy="1016790"/>
            </a:xfrm>
            <a:prstGeom prst="rect">
              <a:avLst/>
            </a:prstGeom>
            <a:solidFill>
              <a:srgbClr val="1CABE2">
                <a:alpha val="100000"/>
              </a:srgbClr>
            </a:solidFill>
          </p:spPr>
          <p:txBody>
            <a:bodyPr/>
            <a:lstStyle/>
            <a:p/>
          </p:txBody>
        </p:sp>
        <p:sp>
          <p:nvSpPr>
            <p:cNvPr id="40" name="rc40"/>
            <p:cNvSpPr/>
            <p:nvPr/>
          </p:nvSpPr>
          <p:spPr>
            <a:xfrm>
              <a:off x="5737971" y="2658419"/>
              <a:ext cx="249014" cy="1215220"/>
            </a:xfrm>
            <a:prstGeom prst="rect">
              <a:avLst/>
            </a:prstGeom>
            <a:solidFill>
              <a:srgbClr val="1CABE2">
                <a:alpha val="100000"/>
              </a:srgbClr>
            </a:solidFill>
          </p:spPr>
          <p:txBody>
            <a:bodyPr/>
            <a:lstStyle/>
            <a:p/>
          </p:txBody>
        </p:sp>
        <p:sp>
          <p:nvSpPr>
            <p:cNvPr id="41" name="rc41"/>
            <p:cNvSpPr/>
            <p:nvPr/>
          </p:nvSpPr>
          <p:spPr>
            <a:xfrm>
              <a:off x="6014654" y="2688034"/>
              <a:ext cx="249014" cy="1185605"/>
            </a:xfrm>
            <a:prstGeom prst="rect">
              <a:avLst/>
            </a:prstGeom>
            <a:solidFill>
              <a:srgbClr val="1CABE2">
                <a:alpha val="100000"/>
              </a:srgbClr>
            </a:solidFill>
          </p:spPr>
          <p:txBody>
            <a:bodyPr/>
            <a:lstStyle/>
            <a:p/>
          </p:txBody>
        </p:sp>
        <p:sp>
          <p:nvSpPr>
            <p:cNvPr id="42" name="rc42"/>
            <p:cNvSpPr/>
            <p:nvPr/>
          </p:nvSpPr>
          <p:spPr>
            <a:xfrm>
              <a:off x="6291336" y="2725636"/>
              <a:ext cx="249014" cy="1148003"/>
            </a:xfrm>
            <a:prstGeom prst="rect">
              <a:avLst/>
            </a:prstGeom>
            <a:solidFill>
              <a:srgbClr val="1CABE2">
                <a:alpha val="100000"/>
              </a:srgbClr>
            </a:solidFill>
          </p:spPr>
          <p:txBody>
            <a:bodyPr/>
            <a:lstStyle/>
            <a:p/>
          </p:txBody>
        </p:sp>
        <p:sp>
          <p:nvSpPr>
            <p:cNvPr id="43" name="rc43"/>
            <p:cNvSpPr/>
            <p:nvPr/>
          </p:nvSpPr>
          <p:spPr>
            <a:xfrm>
              <a:off x="6568018" y="2568578"/>
              <a:ext cx="249014" cy="1305061"/>
            </a:xfrm>
            <a:prstGeom prst="rect">
              <a:avLst/>
            </a:prstGeom>
            <a:solidFill>
              <a:srgbClr val="1CABE2">
                <a:alpha val="100000"/>
              </a:srgbClr>
            </a:solidFill>
          </p:spPr>
          <p:txBody>
            <a:bodyPr/>
            <a:lstStyle/>
            <a:p/>
          </p:txBody>
        </p:sp>
        <p:sp>
          <p:nvSpPr>
            <p:cNvPr id="44" name="rc44"/>
            <p:cNvSpPr/>
            <p:nvPr/>
          </p:nvSpPr>
          <p:spPr>
            <a:xfrm>
              <a:off x="6844701" y="2617910"/>
              <a:ext cx="249014" cy="1255729"/>
            </a:xfrm>
            <a:prstGeom prst="rect">
              <a:avLst/>
            </a:prstGeom>
            <a:solidFill>
              <a:srgbClr val="1CABE2">
                <a:alpha val="100000"/>
              </a:srgbClr>
            </a:solidFill>
          </p:spPr>
          <p:txBody>
            <a:bodyPr/>
            <a:lstStyle/>
            <a:p/>
          </p:txBody>
        </p:sp>
        <p:sp>
          <p:nvSpPr>
            <p:cNvPr id="45" name="rc45"/>
            <p:cNvSpPr/>
            <p:nvPr/>
          </p:nvSpPr>
          <p:spPr>
            <a:xfrm>
              <a:off x="7121383" y="2607567"/>
              <a:ext cx="249014" cy="1266072"/>
            </a:xfrm>
            <a:prstGeom prst="rect">
              <a:avLst/>
            </a:prstGeom>
            <a:solidFill>
              <a:srgbClr val="1CABE2">
                <a:alpha val="100000"/>
              </a:srgbClr>
            </a:solidFill>
          </p:spPr>
          <p:txBody>
            <a:bodyPr/>
            <a:lstStyle/>
            <a:p/>
          </p:txBody>
        </p:sp>
        <p:sp>
          <p:nvSpPr>
            <p:cNvPr id="46" name="rc46"/>
            <p:cNvSpPr/>
            <p:nvPr/>
          </p:nvSpPr>
          <p:spPr>
            <a:xfrm>
              <a:off x="7398065" y="2435820"/>
              <a:ext cx="249014" cy="1437819"/>
            </a:xfrm>
            <a:prstGeom prst="rect">
              <a:avLst/>
            </a:prstGeom>
            <a:solidFill>
              <a:srgbClr val="1CABE2">
                <a:alpha val="100000"/>
              </a:srgbClr>
            </a:solidFill>
          </p:spPr>
          <p:txBody>
            <a:bodyPr/>
            <a:lstStyle/>
            <a:p/>
          </p:txBody>
        </p:sp>
        <p:sp>
          <p:nvSpPr>
            <p:cNvPr id="47" name="rc47"/>
            <p:cNvSpPr/>
            <p:nvPr/>
          </p:nvSpPr>
          <p:spPr>
            <a:xfrm>
              <a:off x="7674748" y="2436186"/>
              <a:ext cx="249014" cy="1437453"/>
            </a:xfrm>
            <a:prstGeom prst="rect">
              <a:avLst/>
            </a:prstGeom>
            <a:solidFill>
              <a:srgbClr val="1CABE2">
                <a:alpha val="100000"/>
              </a:srgbClr>
            </a:solidFill>
          </p:spPr>
          <p:txBody>
            <a:bodyPr/>
            <a:lstStyle/>
            <a:p/>
          </p:txBody>
        </p:sp>
        <p:sp>
          <p:nvSpPr>
            <p:cNvPr id="48" name="rc48"/>
            <p:cNvSpPr/>
            <p:nvPr/>
          </p:nvSpPr>
          <p:spPr>
            <a:xfrm>
              <a:off x="7951430" y="2445456"/>
              <a:ext cx="249014" cy="1428183"/>
            </a:xfrm>
            <a:prstGeom prst="rect">
              <a:avLst/>
            </a:prstGeom>
            <a:solidFill>
              <a:srgbClr val="1CABE2">
                <a:alpha val="100000"/>
              </a:srgbClr>
            </a:solidFill>
          </p:spPr>
          <p:txBody>
            <a:bodyPr/>
            <a:lstStyle/>
            <a:p/>
          </p:txBody>
        </p:sp>
        <p:sp>
          <p:nvSpPr>
            <p:cNvPr id="49" name="rc49"/>
            <p:cNvSpPr/>
            <p:nvPr/>
          </p:nvSpPr>
          <p:spPr>
            <a:xfrm>
              <a:off x="1311054" y="2268026"/>
              <a:ext cx="249014" cy="0"/>
            </a:xfrm>
            <a:prstGeom prst="rect">
              <a:avLst/>
            </a:prstGeom>
            <a:solidFill>
              <a:srgbClr val="B3B3B3">
                <a:alpha val="100000"/>
              </a:srgbClr>
            </a:solidFill>
          </p:spPr>
          <p:txBody>
            <a:bodyPr/>
            <a:lstStyle/>
            <a:p/>
          </p:txBody>
        </p:sp>
        <p:sp>
          <p:nvSpPr>
            <p:cNvPr id="50" name="rc50"/>
            <p:cNvSpPr/>
            <p:nvPr/>
          </p:nvSpPr>
          <p:spPr>
            <a:xfrm>
              <a:off x="1587736" y="2290283"/>
              <a:ext cx="249014" cy="0"/>
            </a:xfrm>
            <a:prstGeom prst="rect">
              <a:avLst/>
            </a:prstGeom>
            <a:solidFill>
              <a:srgbClr val="B3B3B3">
                <a:alpha val="100000"/>
              </a:srgbClr>
            </a:solidFill>
          </p:spPr>
          <p:txBody>
            <a:bodyPr/>
            <a:lstStyle/>
            <a:p/>
          </p:txBody>
        </p:sp>
        <p:sp>
          <p:nvSpPr>
            <p:cNvPr id="51" name="rc51"/>
            <p:cNvSpPr/>
            <p:nvPr/>
          </p:nvSpPr>
          <p:spPr>
            <a:xfrm>
              <a:off x="1864419" y="2285675"/>
              <a:ext cx="249014" cy="0"/>
            </a:xfrm>
            <a:prstGeom prst="rect">
              <a:avLst/>
            </a:prstGeom>
            <a:solidFill>
              <a:srgbClr val="B3B3B3">
                <a:alpha val="100000"/>
              </a:srgbClr>
            </a:solidFill>
          </p:spPr>
          <p:txBody>
            <a:bodyPr/>
            <a:lstStyle/>
            <a:p/>
          </p:txBody>
        </p:sp>
        <p:sp>
          <p:nvSpPr>
            <p:cNvPr id="52" name="rc52"/>
            <p:cNvSpPr/>
            <p:nvPr/>
          </p:nvSpPr>
          <p:spPr>
            <a:xfrm>
              <a:off x="2141101" y="2227596"/>
              <a:ext cx="249014" cy="0"/>
            </a:xfrm>
            <a:prstGeom prst="rect">
              <a:avLst/>
            </a:prstGeom>
            <a:solidFill>
              <a:srgbClr val="B3B3B3">
                <a:alpha val="100000"/>
              </a:srgbClr>
            </a:solidFill>
          </p:spPr>
          <p:txBody>
            <a:bodyPr/>
            <a:lstStyle/>
            <a:p/>
          </p:txBody>
        </p:sp>
        <p:sp>
          <p:nvSpPr>
            <p:cNvPr id="53" name="rc53"/>
            <p:cNvSpPr/>
            <p:nvPr/>
          </p:nvSpPr>
          <p:spPr>
            <a:xfrm>
              <a:off x="2417783" y="2369598"/>
              <a:ext cx="249014" cy="0"/>
            </a:xfrm>
            <a:prstGeom prst="rect">
              <a:avLst/>
            </a:prstGeom>
            <a:solidFill>
              <a:srgbClr val="B3B3B3">
                <a:alpha val="100000"/>
              </a:srgbClr>
            </a:solidFill>
          </p:spPr>
          <p:txBody>
            <a:bodyPr/>
            <a:lstStyle/>
            <a:p/>
          </p:txBody>
        </p:sp>
        <p:sp>
          <p:nvSpPr>
            <p:cNvPr id="54" name="rc54"/>
            <p:cNvSpPr/>
            <p:nvPr/>
          </p:nvSpPr>
          <p:spPr>
            <a:xfrm>
              <a:off x="2694466" y="2162710"/>
              <a:ext cx="249014" cy="0"/>
            </a:xfrm>
            <a:prstGeom prst="rect">
              <a:avLst/>
            </a:prstGeom>
            <a:solidFill>
              <a:srgbClr val="B3B3B3">
                <a:alpha val="100000"/>
              </a:srgbClr>
            </a:solidFill>
          </p:spPr>
          <p:txBody>
            <a:bodyPr/>
            <a:lstStyle/>
            <a:p/>
          </p:txBody>
        </p:sp>
        <p:sp>
          <p:nvSpPr>
            <p:cNvPr id="55" name="rc55"/>
            <p:cNvSpPr/>
            <p:nvPr/>
          </p:nvSpPr>
          <p:spPr>
            <a:xfrm>
              <a:off x="2971148" y="2300155"/>
              <a:ext cx="249014" cy="0"/>
            </a:xfrm>
            <a:prstGeom prst="rect">
              <a:avLst/>
            </a:prstGeom>
            <a:solidFill>
              <a:srgbClr val="B3B3B3">
                <a:alpha val="100000"/>
              </a:srgbClr>
            </a:solidFill>
          </p:spPr>
          <p:txBody>
            <a:bodyPr/>
            <a:lstStyle/>
            <a:p/>
          </p:txBody>
        </p:sp>
        <p:sp>
          <p:nvSpPr>
            <p:cNvPr id="56" name="rc56"/>
            <p:cNvSpPr/>
            <p:nvPr/>
          </p:nvSpPr>
          <p:spPr>
            <a:xfrm>
              <a:off x="3247830" y="2249487"/>
              <a:ext cx="249014" cy="0"/>
            </a:xfrm>
            <a:prstGeom prst="rect">
              <a:avLst/>
            </a:prstGeom>
            <a:solidFill>
              <a:srgbClr val="B3B3B3">
                <a:alpha val="100000"/>
              </a:srgbClr>
            </a:solidFill>
          </p:spPr>
          <p:txBody>
            <a:bodyPr/>
            <a:lstStyle/>
            <a:p/>
          </p:txBody>
        </p:sp>
        <p:sp>
          <p:nvSpPr>
            <p:cNvPr id="57" name="rc57"/>
            <p:cNvSpPr/>
            <p:nvPr/>
          </p:nvSpPr>
          <p:spPr>
            <a:xfrm>
              <a:off x="3524513" y="2205444"/>
              <a:ext cx="249014" cy="0"/>
            </a:xfrm>
            <a:prstGeom prst="rect">
              <a:avLst/>
            </a:prstGeom>
            <a:solidFill>
              <a:srgbClr val="B3B3B3">
                <a:alpha val="100000"/>
              </a:srgbClr>
            </a:solidFill>
          </p:spPr>
          <p:txBody>
            <a:bodyPr/>
            <a:lstStyle/>
            <a:p/>
          </p:txBody>
        </p:sp>
        <p:sp>
          <p:nvSpPr>
            <p:cNvPr id="58" name="rc58"/>
            <p:cNvSpPr/>
            <p:nvPr/>
          </p:nvSpPr>
          <p:spPr>
            <a:xfrm>
              <a:off x="3801195" y="2417176"/>
              <a:ext cx="249014" cy="0"/>
            </a:xfrm>
            <a:prstGeom prst="rect">
              <a:avLst/>
            </a:prstGeom>
            <a:solidFill>
              <a:srgbClr val="B3B3B3">
                <a:alpha val="100000"/>
              </a:srgbClr>
            </a:solidFill>
          </p:spPr>
          <p:txBody>
            <a:bodyPr/>
            <a:lstStyle/>
            <a:p/>
          </p:txBody>
        </p:sp>
        <p:sp>
          <p:nvSpPr>
            <p:cNvPr id="59" name="rc59"/>
            <p:cNvSpPr/>
            <p:nvPr/>
          </p:nvSpPr>
          <p:spPr>
            <a:xfrm>
              <a:off x="4077877" y="2602671"/>
              <a:ext cx="249014" cy="0"/>
            </a:xfrm>
            <a:prstGeom prst="rect">
              <a:avLst/>
            </a:prstGeom>
            <a:solidFill>
              <a:srgbClr val="B3B3B3">
                <a:alpha val="100000"/>
              </a:srgbClr>
            </a:solidFill>
          </p:spPr>
          <p:txBody>
            <a:bodyPr/>
            <a:lstStyle/>
            <a:p/>
          </p:txBody>
        </p:sp>
        <p:sp>
          <p:nvSpPr>
            <p:cNvPr id="60" name="rc60"/>
            <p:cNvSpPr/>
            <p:nvPr/>
          </p:nvSpPr>
          <p:spPr>
            <a:xfrm>
              <a:off x="4354560" y="2810947"/>
              <a:ext cx="249014" cy="0"/>
            </a:xfrm>
            <a:prstGeom prst="rect">
              <a:avLst/>
            </a:prstGeom>
            <a:solidFill>
              <a:srgbClr val="B3B3B3">
                <a:alpha val="100000"/>
              </a:srgbClr>
            </a:solidFill>
          </p:spPr>
          <p:txBody>
            <a:bodyPr/>
            <a:lstStyle/>
            <a:p/>
          </p:txBody>
        </p:sp>
        <p:sp>
          <p:nvSpPr>
            <p:cNvPr id="61" name="rc61"/>
            <p:cNvSpPr/>
            <p:nvPr/>
          </p:nvSpPr>
          <p:spPr>
            <a:xfrm>
              <a:off x="4631242" y="2807333"/>
              <a:ext cx="249014" cy="0"/>
            </a:xfrm>
            <a:prstGeom prst="rect">
              <a:avLst/>
            </a:prstGeom>
            <a:solidFill>
              <a:srgbClr val="B3B3B3">
                <a:alpha val="100000"/>
              </a:srgbClr>
            </a:solidFill>
          </p:spPr>
          <p:txBody>
            <a:bodyPr/>
            <a:lstStyle/>
            <a:p/>
          </p:txBody>
        </p:sp>
        <p:sp>
          <p:nvSpPr>
            <p:cNvPr id="62" name="rc62"/>
            <p:cNvSpPr/>
            <p:nvPr/>
          </p:nvSpPr>
          <p:spPr>
            <a:xfrm>
              <a:off x="4907924" y="2848784"/>
              <a:ext cx="249014" cy="0"/>
            </a:xfrm>
            <a:prstGeom prst="rect">
              <a:avLst/>
            </a:prstGeom>
            <a:solidFill>
              <a:srgbClr val="B3B3B3">
                <a:alpha val="100000"/>
              </a:srgbClr>
            </a:solidFill>
          </p:spPr>
          <p:txBody>
            <a:bodyPr/>
            <a:lstStyle/>
            <a:p/>
          </p:txBody>
        </p:sp>
        <p:sp>
          <p:nvSpPr>
            <p:cNvPr id="63" name="rc63"/>
            <p:cNvSpPr/>
            <p:nvPr/>
          </p:nvSpPr>
          <p:spPr>
            <a:xfrm>
              <a:off x="5184607" y="2856325"/>
              <a:ext cx="249014" cy="0"/>
            </a:xfrm>
            <a:prstGeom prst="rect">
              <a:avLst/>
            </a:prstGeom>
            <a:solidFill>
              <a:srgbClr val="B3B3B3">
                <a:alpha val="100000"/>
              </a:srgbClr>
            </a:solidFill>
          </p:spPr>
          <p:txBody>
            <a:bodyPr/>
            <a:lstStyle/>
            <a:p/>
          </p:txBody>
        </p:sp>
        <p:sp>
          <p:nvSpPr>
            <p:cNvPr id="64" name="rc64"/>
            <p:cNvSpPr/>
            <p:nvPr/>
          </p:nvSpPr>
          <p:spPr>
            <a:xfrm>
              <a:off x="5461289" y="2856849"/>
              <a:ext cx="249014" cy="0"/>
            </a:xfrm>
            <a:prstGeom prst="rect">
              <a:avLst/>
            </a:prstGeom>
            <a:solidFill>
              <a:srgbClr val="B3B3B3">
                <a:alpha val="100000"/>
              </a:srgbClr>
            </a:solidFill>
          </p:spPr>
          <p:txBody>
            <a:bodyPr/>
            <a:lstStyle/>
            <a:p/>
          </p:txBody>
        </p:sp>
        <p:sp>
          <p:nvSpPr>
            <p:cNvPr id="65" name="rc65"/>
            <p:cNvSpPr/>
            <p:nvPr/>
          </p:nvSpPr>
          <p:spPr>
            <a:xfrm>
              <a:off x="5737971" y="2658419"/>
              <a:ext cx="249014" cy="0"/>
            </a:xfrm>
            <a:prstGeom prst="rect">
              <a:avLst/>
            </a:prstGeom>
            <a:solidFill>
              <a:srgbClr val="B3B3B3">
                <a:alpha val="100000"/>
              </a:srgbClr>
            </a:solidFill>
          </p:spPr>
          <p:txBody>
            <a:bodyPr/>
            <a:lstStyle/>
            <a:p/>
          </p:txBody>
        </p:sp>
        <p:sp>
          <p:nvSpPr>
            <p:cNvPr id="66" name="rc66"/>
            <p:cNvSpPr/>
            <p:nvPr/>
          </p:nvSpPr>
          <p:spPr>
            <a:xfrm>
              <a:off x="6014654" y="2688034"/>
              <a:ext cx="249014" cy="0"/>
            </a:xfrm>
            <a:prstGeom prst="rect">
              <a:avLst/>
            </a:prstGeom>
            <a:solidFill>
              <a:srgbClr val="B3B3B3">
                <a:alpha val="100000"/>
              </a:srgbClr>
            </a:solidFill>
          </p:spPr>
          <p:txBody>
            <a:bodyPr/>
            <a:lstStyle/>
            <a:p/>
          </p:txBody>
        </p:sp>
        <p:sp>
          <p:nvSpPr>
            <p:cNvPr id="67" name="rc67"/>
            <p:cNvSpPr/>
            <p:nvPr/>
          </p:nvSpPr>
          <p:spPr>
            <a:xfrm>
              <a:off x="6291336" y="2725636"/>
              <a:ext cx="249014" cy="0"/>
            </a:xfrm>
            <a:prstGeom prst="rect">
              <a:avLst/>
            </a:prstGeom>
            <a:solidFill>
              <a:srgbClr val="B3B3B3">
                <a:alpha val="100000"/>
              </a:srgbClr>
            </a:solidFill>
          </p:spPr>
          <p:txBody>
            <a:bodyPr/>
            <a:lstStyle/>
            <a:p/>
          </p:txBody>
        </p:sp>
        <p:sp>
          <p:nvSpPr>
            <p:cNvPr id="68" name="rc68"/>
            <p:cNvSpPr/>
            <p:nvPr/>
          </p:nvSpPr>
          <p:spPr>
            <a:xfrm>
              <a:off x="6568018" y="2568578"/>
              <a:ext cx="249014" cy="0"/>
            </a:xfrm>
            <a:prstGeom prst="rect">
              <a:avLst/>
            </a:prstGeom>
            <a:solidFill>
              <a:srgbClr val="B3B3B3">
                <a:alpha val="100000"/>
              </a:srgbClr>
            </a:solidFill>
          </p:spPr>
          <p:txBody>
            <a:bodyPr/>
            <a:lstStyle/>
            <a:p/>
          </p:txBody>
        </p:sp>
        <p:sp>
          <p:nvSpPr>
            <p:cNvPr id="69" name="rc69"/>
            <p:cNvSpPr/>
            <p:nvPr/>
          </p:nvSpPr>
          <p:spPr>
            <a:xfrm>
              <a:off x="6844701" y="2617910"/>
              <a:ext cx="249014" cy="0"/>
            </a:xfrm>
            <a:prstGeom prst="rect">
              <a:avLst/>
            </a:prstGeom>
            <a:solidFill>
              <a:srgbClr val="B3B3B3">
                <a:alpha val="100000"/>
              </a:srgbClr>
            </a:solidFill>
          </p:spPr>
          <p:txBody>
            <a:bodyPr/>
            <a:lstStyle/>
            <a:p/>
          </p:txBody>
        </p:sp>
        <p:sp>
          <p:nvSpPr>
            <p:cNvPr id="70" name="rc70"/>
            <p:cNvSpPr/>
            <p:nvPr/>
          </p:nvSpPr>
          <p:spPr>
            <a:xfrm>
              <a:off x="7121383" y="2607567"/>
              <a:ext cx="249014" cy="0"/>
            </a:xfrm>
            <a:prstGeom prst="rect">
              <a:avLst/>
            </a:prstGeom>
            <a:solidFill>
              <a:srgbClr val="B3B3B3">
                <a:alpha val="100000"/>
              </a:srgbClr>
            </a:solidFill>
          </p:spPr>
          <p:txBody>
            <a:bodyPr/>
            <a:lstStyle/>
            <a:p/>
          </p:txBody>
        </p:sp>
        <p:sp>
          <p:nvSpPr>
            <p:cNvPr id="71" name="rc71"/>
            <p:cNvSpPr/>
            <p:nvPr/>
          </p:nvSpPr>
          <p:spPr>
            <a:xfrm>
              <a:off x="7398065" y="2435820"/>
              <a:ext cx="249014" cy="0"/>
            </a:xfrm>
            <a:prstGeom prst="rect">
              <a:avLst/>
            </a:prstGeom>
            <a:solidFill>
              <a:srgbClr val="B3B3B3">
                <a:alpha val="100000"/>
              </a:srgbClr>
            </a:solidFill>
          </p:spPr>
          <p:txBody>
            <a:bodyPr/>
            <a:lstStyle/>
            <a:p/>
          </p:txBody>
        </p:sp>
        <p:sp>
          <p:nvSpPr>
            <p:cNvPr id="72" name="rc72"/>
            <p:cNvSpPr/>
            <p:nvPr/>
          </p:nvSpPr>
          <p:spPr>
            <a:xfrm>
              <a:off x="7674748" y="2436186"/>
              <a:ext cx="249014" cy="0"/>
            </a:xfrm>
            <a:prstGeom prst="rect">
              <a:avLst/>
            </a:prstGeom>
            <a:solidFill>
              <a:srgbClr val="B3B3B3">
                <a:alpha val="100000"/>
              </a:srgbClr>
            </a:solidFill>
          </p:spPr>
          <p:txBody>
            <a:bodyPr/>
            <a:lstStyle/>
            <a:p/>
          </p:txBody>
        </p:sp>
        <p:sp>
          <p:nvSpPr>
            <p:cNvPr id="73" name="rc73"/>
            <p:cNvSpPr/>
            <p:nvPr/>
          </p:nvSpPr>
          <p:spPr>
            <a:xfrm>
              <a:off x="7951430" y="2445456"/>
              <a:ext cx="249014" cy="0"/>
            </a:xfrm>
            <a:prstGeom prst="rect">
              <a:avLst/>
            </a:prstGeom>
            <a:solidFill>
              <a:srgbClr val="B3B3B3">
                <a:alpha val="100000"/>
              </a:srgbClr>
            </a:solidFill>
          </p:spPr>
          <p:txBody>
            <a:bodyPr/>
            <a:lstStyle/>
            <a:p/>
          </p:txBody>
        </p:sp>
        <p:sp>
          <p:nvSpPr>
            <p:cNvPr id="74" name="pl74"/>
            <p:cNvSpPr/>
            <p:nvPr/>
          </p:nvSpPr>
          <p:spPr>
            <a:xfrm>
              <a:off x="1435561" y="1164668"/>
              <a:ext cx="6640376" cy="114061"/>
            </a:xfrm>
            <a:custGeom>
              <a:avLst/>
              <a:pathLst>
                <a:path w="6640376" h="114061">
                  <a:moveTo>
                    <a:pt x="0" y="114061"/>
                  </a:moveTo>
                  <a:lnTo>
                    <a:pt x="276682" y="114061"/>
                  </a:lnTo>
                  <a:lnTo>
                    <a:pt x="553364" y="114061"/>
                  </a:lnTo>
                  <a:lnTo>
                    <a:pt x="830047" y="114061"/>
                  </a:lnTo>
                  <a:lnTo>
                    <a:pt x="1106729" y="85546"/>
                  </a:lnTo>
                  <a:lnTo>
                    <a:pt x="1383411" y="114061"/>
                  </a:lnTo>
                  <a:lnTo>
                    <a:pt x="1660094" y="85546"/>
                  </a:lnTo>
                  <a:lnTo>
                    <a:pt x="1936776" y="85546"/>
                  </a:lnTo>
                  <a:lnTo>
                    <a:pt x="2213458" y="85546"/>
                  </a:lnTo>
                  <a:lnTo>
                    <a:pt x="2490141" y="57030"/>
                  </a:lnTo>
                  <a:lnTo>
                    <a:pt x="2766823" y="28515"/>
                  </a:lnTo>
                  <a:lnTo>
                    <a:pt x="3043505" y="0"/>
                  </a:lnTo>
                  <a:lnTo>
                    <a:pt x="3320188" y="0"/>
                  </a:lnTo>
                  <a:lnTo>
                    <a:pt x="3596870" y="0"/>
                  </a:lnTo>
                  <a:lnTo>
                    <a:pt x="3873552" y="0"/>
                  </a:lnTo>
                  <a:lnTo>
                    <a:pt x="4150235" y="0"/>
                  </a:lnTo>
                  <a:lnTo>
                    <a:pt x="4426917" y="28515"/>
                  </a:lnTo>
                  <a:lnTo>
                    <a:pt x="4703599" y="28515"/>
                  </a:lnTo>
                  <a:lnTo>
                    <a:pt x="4980282" y="28515"/>
                  </a:lnTo>
                  <a:lnTo>
                    <a:pt x="5256964" y="57030"/>
                  </a:lnTo>
                  <a:lnTo>
                    <a:pt x="5533646" y="57030"/>
                  </a:lnTo>
                  <a:lnTo>
                    <a:pt x="5810329" y="57030"/>
                  </a:lnTo>
                  <a:lnTo>
                    <a:pt x="6087011" y="85546"/>
                  </a:lnTo>
                  <a:lnTo>
                    <a:pt x="6363693" y="85546"/>
                  </a:lnTo>
                  <a:lnTo>
                    <a:pt x="6640376" y="85546"/>
                  </a:lnTo>
                </a:path>
              </a:pathLst>
            </a:custGeom>
            <a:ln w="27101" cap="flat">
              <a:solidFill>
                <a:srgbClr val="0058AB">
                  <a:alpha val="50196"/>
                </a:srgbClr>
              </a:solidFill>
              <a:prstDash val="solid"/>
              <a:round/>
            </a:ln>
          </p:spPr>
          <p:txBody>
            <a:bodyPr/>
            <a:lstStyle/>
            <a:p/>
          </p:txBody>
        </p:sp>
        <p:sp>
          <p:nvSpPr>
            <p:cNvPr id="75" name="pl75"/>
            <p:cNvSpPr/>
            <p:nvPr/>
          </p:nvSpPr>
          <p:spPr>
            <a:xfrm>
              <a:off x="1435561" y="1164668"/>
              <a:ext cx="6640376" cy="114061"/>
            </a:xfrm>
            <a:custGeom>
              <a:avLst/>
              <a:pathLst>
                <a:path w="6640376" h="114061">
                  <a:moveTo>
                    <a:pt x="0" y="114061"/>
                  </a:moveTo>
                  <a:lnTo>
                    <a:pt x="276682" y="114061"/>
                  </a:lnTo>
                  <a:lnTo>
                    <a:pt x="553364" y="114061"/>
                  </a:lnTo>
                  <a:lnTo>
                    <a:pt x="830047" y="114061"/>
                  </a:lnTo>
                  <a:lnTo>
                    <a:pt x="1106729" y="85546"/>
                  </a:lnTo>
                  <a:lnTo>
                    <a:pt x="1383411" y="114061"/>
                  </a:lnTo>
                  <a:lnTo>
                    <a:pt x="1660094" y="85546"/>
                  </a:lnTo>
                  <a:lnTo>
                    <a:pt x="1936776" y="85546"/>
                  </a:lnTo>
                  <a:lnTo>
                    <a:pt x="2213458" y="85546"/>
                  </a:lnTo>
                  <a:lnTo>
                    <a:pt x="2490141" y="57030"/>
                  </a:lnTo>
                  <a:lnTo>
                    <a:pt x="2766823" y="28515"/>
                  </a:lnTo>
                  <a:lnTo>
                    <a:pt x="3043505" y="0"/>
                  </a:lnTo>
                  <a:lnTo>
                    <a:pt x="3320188" y="0"/>
                  </a:lnTo>
                  <a:lnTo>
                    <a:pt x="3596870" y="0"/>
                  </a:lnTo>
                  <a:lnTo>
                    <a:pt x="3873552" y="0"/>
                  </a:lnTo>
                  <a:lnTo>
                    <a:pt x="4150235" y="0"/>
                  </a:lnTo>
                  <a:lnTo>
                    <a:pt x="4426917" y="28515"/>
                  </a:lnTo>
                  <a:lnTo>
                    <a:pt x="4703599" y="28515"/>
                  </a:lnTo>
                  <a:lnTo>
                    <a:pt x="4980282" y="28515"/>
                  </a:lnTo>
                  <a:lnTo>
                    <a:pt x="5256964" y="57030"/>
                  </a:lnTo>
                  <a:lnTo>
                    <a:pt x="5533646" y="57030"/>
                  </a:lnTo>
                  <a:lnTo>
                    <a:pt x="5810329" y="57030"/>
                  </a:lnTo>
                  <a:lnTo>
                    <a:pt x="6087011" y="85546"/>
                  </a:lnTo>
                  <a:lnTo>
                    <a:pt x="6363693" y="85546"/>
                  </a:lnTo>
                  <a:lnTo>
                    <a:pt x="6640376" y="85546"/>
                  </a:lnTo>
                </a:path>
              </a:pathLst>
            </a:custGeom>
            <a:ln w="27101" cap="flat">
              <a:solidFill>
                <a:srgbClr val="333333">
                  <a:alpha val="50196"/>
                </a:srgbClr>
              </a:solidFill>
              <a:prstDash val="solid"/>
              <a:round/>
            </a:ln>
          </p:spPr>
          <p:txBody>
            <a:bodyPr/>
            <a:lstStyle/>
            <a:p/>
          </p:txBody>
        </p:sp>
        <p:sp>
          <p:nvSpPr>
            <p:cNvPr id="76" name="tx76"/>
            <p:cNvSpPr/>
            <p:nvPr/>
          </p:nvSpPr>
          <p:spPr>
            <a:xfrm>
              <a:off x="663223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891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5600"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2283"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8965"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5647"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3223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690891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185600"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462283"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7738965"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8015647"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8" name="tx88"/>
            <p:cNvSpPr/>
            <p:nvPr/>
          </p:nvSpPr>
          <p:spPr>
            <a:xfrm>
              <a:off x="1330067" y="30303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61.3</a:t>
              </a:r>
            </a:p>
          </p:txBody>
        </p:sp>
        <p:sp>
          <p:nvSpPr>
            <p:cNvPr id="89" name="tx89"/>
            <p:cNvSpPr/>
            <p:nvPr/>
          </p:nvSpPr>
          <p:spPr>
            <a:xfrm>
              <a:off x="2713479" y="29776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65.3</a:t>
              </a:r>
            </a:p>
          </p:txBody>
        </p:sp>
        <p:sp>
          <p:nvSpPr>
            <p:cNvPr id="90" name="tx90"/>
            <p:cNvSpPr/>
            <p:nvPr/>
          </p:nvSpPr>
          <p:spPr>
            <a:xfrm>
              <a:off x="4096891" y="3197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91" name="tx91"/>
            <p:cNvSpPr/>
            <p:nvPr/>
          </p:nvSpPr>
          <p:spPr>
            <a:xfrm>
              <a:off x="5480302" y="33247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2" name="tx92"/>
            <p:cNvSpPr/>
            <p:nvPr/>
          </p:nvSpPr>
          <p:spPr>
            <a:xfrm>
              <a:off x="6587032" y="31806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93" name="tx93"/>
            <p:cNvSpPr/>
            <p:nvPr/>
          </p:nvSpPr>
          <p:spPr>
            <a:xfrm>
              <a:off x="6908918" y="32053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4" name="tx94"/>
            <p:cNvSpPr/>
            <p:nvPr/>
          </p:nvSpPr>
          <p:spPr>
            <a:xfrm>
              <a:off x="7140396" y="32001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95" name="tx95"/>
            <p:cNvSpPr/>
            <p:nvPr/>
          </p:nvSpPr>
          <p:spPr>
            <a:xfrm>
              <a:off x="7417079" y="31142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96" name="tx96"/>
            <p:cNvSpPr/>
            <p:nvPr/>
          </p:nvSpPr>
          <p:spPr>
            <a:xfrm>
              <a:off x="7693761" y="31144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97" name="tx97"/>
            <p:cNvSpPr/>
            <p:nvPr/>
          </p:nvSpPr>
          <p:spPr>
            <a:xfrm>
              <a:off x="7970443" y="311942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98" name="tx98"/>
            <p:cNvSpPr/>
            <p:nvPr/>
          </p:nvSpPr>
          <p:spPr>
            <a:xfrm>
              <a:off x="1330067" y="21499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61.3</a:t>
              </a:r>
            </a:p>
          </p:txBody>
        </p:sp>
        <p:sp>
          <p:nvSpPr>
            <p:cNvPr id="99" name="tx99"/>
            <p:cNvSpPr/>
            <p:nvPr/>
          </p:nvSpPr>
          <p:spPr>
            <a:xfrm>
              <a:off x="2713479"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65.3</a:t>
              </a:r>
            </a:p>
          </p:txBody>
        </p:sp>
        <p:sp>
          <p:nvSpPr>
            <p:cNvPr id="100" name="tx100"/>
            <p:cNvSpPr/>
            <p:nvPr/>
          </p:nvSpPr>
          <p:spPr>
            <a:xfrm>
              <a:off x="4096891" y="2484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48.5</a:t>
              </a:r>
            </a:p>
          </p:txBody>
        </p:sp>
        <p:sp>
          <p:nvSpPr>
            <p:cNvPr id="101" name="tx101"/>
            <p:cNvSpPr/>
            <p:nvPr/>
          </p:nvSpPr>
          <p:spPr>
            <a:xfrm>
              <a:off x="5480302" y="27387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02" name="tx102"/>
            <p:cNvSpPr/>
            <p:nvPr/>
          </p:nvSpPr>
          <p:spPr>
            <a:xfrm>
              <a:off x="6587032" y="24505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03" name="tx103"/>
            <p:cNvSpPr/>
            <p:nvPr/>
          </p:nvSpPr>
          <p:spPr>
            <a:xfrm>
              <a:off x="6908918" y="24998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4" name="tx104"/>
            <p:cNvSpPr/>
            <p:nvPr/>
          </p:nvSpPr>
          <p:spPr>
            <a:xfrm>
              <a:off x="7140396" y="24895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05" name="tx105"/>
            <p:cNvSpPr/>
            <p:nvPr/>
          </p:nvSpPr>
          <p:spPr>
            <a:xfrm>
              <a:off x="7417079" y="2317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54.9</a:t>
              </a:r>
            </a:p>
          </p:txBody>
        </p:sp>
        <p:sp>
          <p:nvSpPr>
            <p:cNvPr id="106" name="tx106"/>
            <p:cNvSpPr/>
            <p:nvPr/>
          </p:nvSpPr>
          <p:spPr>
            <a:xfrm>
              <a:off x="7693761" y="2318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54.9</a:t>
              </a:r>
            </a:p>
          </p:txBody>
        </p:sp>
        <p:sp>
          <p:nvSpPr>
            <p:cNvPr id="107" name="tx107"/>
            <p:cNvSpPr/>
            <p:nvPr/>
          </p:nvSpPr>
          <p:spPr>
            <a:xfrm>
              <a:off x="7970443" y="232773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54.5</a:t>
              </a:r>
            </a:p>
          </p:txBody>
        </p:sp>
        <p:sp>
          <p:nvSpPr>
            <p:cNvPr id="108" name="tx10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55386" y="303590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0" name="tx110"/>
            <p:cNvSpPr/>
            <p:nvPr/>
          </p:nvSpPr>
          <p:spPr>
            <a:xfrm>
              <a:off x="655386" y="22504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1" name="tx111"/>
            <p:cNvSpPr/>
            <p:nvPr/>
          </p:nvSpPr>
          <p:spPr>
            <a:xfrm>
              <a:off x="655386" y="14648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12" name="tx112"/>
            <p:cNvSpPr/>
            <p:nvPr/>
          </p:nvSpPr>
          <p:spPr>
            <a:xfrm>
              <a:off x="577692" y="6793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13" name="tx11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1" name="pl13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2" name="tx13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70912" y="4778716"/>
              <a:ext cx="201456" cy="201456"/>
            </a:xfrm>
            <a:prstGeom prst="rect">
              <a:avLst/>
            </a:prstGeom>
            <a:solidFill>
              <a:srgbClr val="B3B3B3">
                <a:alpha val="100000"/>
              </a:srgbClr>
            </a:solidFill>
          </p:spPr>
          <p:txBody>
            <a:bodyPr/>
            <a:lstStyle/>
            <a:p/>
          </p:txBody>
        </p:sp>
        <p:sp>
          <p:nvSpPr>
            <p:cNvPr id="135" name="rc135"/>
            <p:cNvSpPr/>
            <p:nvPr/>
          </p:nvSpPr>
          <p:spPr>
            <a:xfrm>
              <a:off x="5573066" y="4778716"/>
              <a:ext cx="201456" cy="201456"/>
            </a:xfrm>
            <a:prstGeom prst="rect">
              <a:avLst/>
            </a:prstGeom>
            <a:solidFill>
              <a:srgbClr val="1CABE2">
                <a:alpha val="100000"/>
              </a:srgbClr>
            </a:solidFill>
          </p:spPr>
          <p:txBody>
            <a:bodyPr/>
            <a:lstStyle/>
            <a:p/>
          </p:txBody>
        </p:sp>
        <p:sp>
          <p:nvSpPr>
            <p:cNvPr id="136" name="tx13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66584" y="467611"/>
              <a:ext cx="79954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United Kingdom, 2000-2024</a:t>
              </a:r>
            </a:p>
          </p:txBody>
        </p:sp>
        <p:sp>
          <p:nvSpPr>
            <p:cNvPr id="139" name="pl139"/>
            <p:cNvSpPr/>
            <p:nvPr/>
          </p:nvSpPr>
          <p:spPr>
            <a:xfrm>
              <a:off x="25660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0760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5860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8210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3310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650800"/>
              <a:ext cx="6254867" cy="164676"/>
            </a:xfrm>
            <a:prstGeom prst="rect">
              <a:avLst/>
            </a:prstGeom>
            <a:solidFill>
              <a:srgbClr val="1CABE2">
                <a:alpha val="100000"/>
              </a:srgbClr>
            </a:solidFill>
          </p:spPr>
          <p:txBody>
            <a:bodyPr/>
            <a:lstStyle/>
            <a:p/>
          </p:txBody>
        </p:sp>
        <p:sp>
          <p:nvSpPr>
            <p:cNvPr id="149" name="rc149"/>
            <p:cNvSpPr/>
            <p:nvPr/>
          </p:nvSpPr>
          <p:spPr>
            <a:xfrm>
              <a:off x="1311054" y="5444954"/>
              <a:ext cx="6889390" cy="164676"/>
            </a:xfrm>
            <a:prstGeom prst="rect">
              <a:avLst/>
            </a:prstGeom>
            <a:solidFill>
              <a:srgbClr val="1CABE2">
                <a:alpha val="100000"/>
              </a:srgbClr>
            </a:solidFill>
          </p:spPr>
          <p:txBody>
            <a:bodyPr/>
            <a:lstStyle/>
            <a:p/>
          </p:txBody>
        </p:sp>
        <p:sp>
          <p:nvSpPr>
            <p:cNvPr id="150" name="rc150"/>
            <p:cNvSpPr/>
            <p:nvPr/>
          </p:nvSpPr>
          <p:spPr>
            <a:xfrm>
              <a:off x="1311054" y="5239108"/>
              <a:ext cx="6844963" cy="164676"/>
            </a:xfrm>
            <a:prstGeom prst="rect">
              <a:avLst/>
            </a:prstGeom>
            <a:solidFill>
              <a:srgbClr val="1CABE2">
                <a:alpha val="100000"/>
              </a:srgbClr>
            </a:solidFill>
          </p:spPr>
          <p:txBody>
            <a:bodyPr/>
            <a:lstStyle/>
            <a:p/>
          </p:txBody>
        </p:sp>
        <p:sp>
          <p:nvSpPr>
            <p:cNvPr id="151" name="rc151"/>
            <p:cNvSpPr/>
            <p:nvPr/>
          </p:nvSpPr>
          <p:spPr>
            <a:xfrm>
              <a:off x="7565921" y="5650800"/>
              <a:ext cx="0" cy="164676"/>
            </a:xfrm>
            <a:prstGeom prst="rect">
              <a:avLst/>
            </a:prstGeom>
            <a:solidFill>
              <a:srgbClr val="B3B3B3">
                <a:alpha val="100000"/>
              </a:srgbClr>
            </a:solidFill>
          </p:spPr>
          <p:txBody>
            <a:bodyPr/>
            <a:lstStyle/>
            <a:p/>
          </p:txBody>
        </p:sp>
        <p:sp>
          <p:nvSpPr>
            <p:cNvPr id="152" name="rc152"/>
            <p:cNvSpPr/>
            <p:nvPr/>
          </p:nvSpPr>
          <p:spPr>
            <a:xfrm>
              <a:off x="8200444" y="5444954"/>
              <a:ext cx="0" cy="164676"/>
            </a:xfrm>
            <a:prstGeom prst="rect">
              <a:avLst/>
            </a:prstGeom>
            <a:solidFill>
              <a:srgbClr val="B3B3B3">
                <a:alpha val="100000"/>
              </a:srgbClr>
            </a:solidFill>
          </p:spPr>
          <p:txBody>
            <a:bodyPr/>
            <a:lstStyle/>
            <a:p/>
          </p:txBody>
        </p:sp>
        <p:sp>
          <p:nvSpPr>
            <p:cNvPr id="153" name="rc153"/>
            <p:cNvSpPr/>
            <p:nvPr/>
          </p:nvSpPr>
          <p:spPr>
            <a:xfrm>
              <a:off x="8156017" y="5239108"/>
              <a:ext cx="0" cy="164676"/>
            </a:xfrm>
            <a:prstGeom prst="rect">
              <a:avLst/>
            </a:prstGeom>
            <a:solidFill>
              <a:srgbClr val="B3B3B3">
                <a:alpha val="100000"/>
              </a:srgbClr>
            </a:solidFill>
          </p:spPr>
          <p:txBody>
            <a:bodyPr/>
            <a:lstStyle/>
            <a:p/>
          </p:txBody>
        </p:sp>
        <p:sp>
          <p:nvSpPr>
            <p:cNvPr id="154" name="tx154"/>
            <p:cNvSpPr/>
            <p:nvPr/>
          </p:nvSpPr>
          <p:spPr>
            <a:xfrm>
              <a:off x="767844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55" name="tx155"/>
            <p:cNvSpPr/>
            <p:nvPr/>
          </p:nvSpPr>
          <p:spPr>
            <a:xfrm>
              <a:off x="831297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54.9</a:t>
              </a:r>
            </a:p>
          </p:txBody>
        </p:sp>
        <p:sp>
          <p:nvSpPr>
            <p:cNvPr id="156" name="tx156"/>
            <p:cNvSpPr/>
            <p:nvPr/>
          </p:nvSpPr>
          <p:spPr>
            <a:xfrm>
              <a:off x="8268544" y="5278649"/>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54.5</a:t>
              </a:r>
            </a:p>
          </p:txBody>
        </p:sp>
        <p:sp>
          <p:nvSpPr>
            <p:cNvPr id="157" name="tx157"/>
            <p:cNvSpPr/>
            <p:nvPr/>
          </p:nvSpPr>
          <p:spPr>
            <a:xfrm>
              <a:off x="432596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58" name="tx158"/>
            <p:cNvSpPr/>
            <p:nvPr/>
          </p:nvSpPr>
          <p:spPr>
            <a:xfrm>
              <a:off x="464322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54.9</a:t>
              </a:r>
            </a:p>
          </p:txBody>
        </p:sp>
        <p:sp>
          <p:nvSpPr>
            <p:cNvPr id="159" name="tx159"/>
            <p:cNvSpPr/>
            <p:nvPr/>
          </p:nvSpPr>
          <p:spPr>
            <a:xfrm>
              <a:off x="4621009" y="5278649"/>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54.5</a:t>
              </a:r>
            </a:p>
          </p:txBody>
        </p:sp>
        <p:sp>
          <p:nvSpPr>
            <p:cNvPr id="160" name="tx160"/>
            <p:cNvSpPr/>
            <p:nvPr/>
          </p:nvSpPr>
          <p:spPr>
            <a:xfrm>
              <a:off x="745178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808630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8041882"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69674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8" name="tx168"/>
            <p:cNvSpPr/>
            <p:nvPr/>
          </p:nvSpPr>
          <p:spPr>
            <a:xfrm>
              <a:off x="620672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9" name="tx16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0" name="tx17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1" name="tx17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Kingdom.
In 2024, DTP1 coverage in United Kingdom remained constant 92%. The number of children missing out on any DTP vaccination (zero-dose children) remained constant at from 55,000 in 2023 to 55,000 in 2024.
DTP3 coverage remained constant 92% in 2024, leaving 55,000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151386"/>
              <a:ext cx="3418439" cy="114281"/>
            </a:xfrm>
            <a:custGeom>
              <a:avLst/>
              <a:pathLst>
                <a:path w="3418439" h="114281">
                  <a:moveTo>
                    <a:pt x="0" y="114281"/>
                  </a:moveTo>
                  <a:lnTo>
                    <a:pt x="142434" y="114281"/>
                  </a:lnTo>
                  <a:lnTo>
                    <a:pt x="284869" y="114281"/>
                  </a:lnTo>
                  <a:lnTo>
                    <a:pt x="427304" y="114281"/>
                  </a:lnTo>
                  <a:lnTo>
                    <a:pt x="569739" y="85710"/>
                  </a:lnTo>
                  <a:lnTo>
                    <a:pt x="712174" y="114281"/>
                  </a:lnTo>
                  <a:lnTo>
                    <a:pt x="854609" y="85710"/>
                  </a:lnTo>
                  <a:lnTo>
                    <a:pt x="997044" y="85710"/>
                  </a:lnTo>
                  <a:lnTo>
                    <a:pt x="1139479" y="85710"/>
                  </a:lnTo>
                  <a:lnTo>
                    <a:pt x="1281914" y="57140"/>
                  </a:lnTo>
                  <a:lnTo>
                    <a:pt x="1424349" y="28570"/>
                  </a:lnTo>
                  <a:lnTo>
                    <a:pt x="1566784" y="0"/>
                  </a:lnTo>
                  <a:lnTo>
                    <a:pt x="1709219" y="0"/>
                  </a:lnTo>
                  <a:lnTo>
                    <a:pt x="1851654" y="0"/>
                  </a:lnTo>
                  <a:lnTo>
                    <a:pt x="1994089" y="0"/>
                  </a:lnTo>
                  <a:lnTo>
                    <a:pt x="2136524" y="0"/>
                  </a:lnTo>
                  <a:lnTo>
                    <a:pt x="2278959" y="28570"/>
                  </a:lnTo>
                  <a:lnTo>
                    <a:pt x="2421394" y="28570"/>
                  </a:lnTo>
                  <a:lnTo>
                    <a:pt x="2563829" y="28570"/>
                  </a:lnTo>
                  <a:lnTo>
                    <a:pt x="2706264" y="57140"/>
                  </a:lnTo>
                  <a:lnTo>
                    <a:pt x="2848699" y="57140"/>
                  </a:lnTo>
                  <a:lnTo>
                    <a:pt x="2991134" y="57140"/>
                  </a:lnTo>
                  <a:lnTo>
                    <a:pt x="3133569" y="8571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151386"/>
              <a:ext cx="3418439" cy="114281"/>
            </a:xfrm>
            <a:custGeom>
              <a:avLst/>
              <a:pathLst>
                <a:path w="3418439" h="114281">
                  <a:moveTo>
                    <a:pt x="0" y="114281"/>
                  </a:moveTo>
                  <a:lnTo>
                    <a:pt x="142434" y="114281"/>
                  </a:lnTo>
                  <a:lnTo>
                    <a:pt x="284869" y="114281"/>
                  </a:lnTo>
                  <a:lnTo>
                    <a:pt x="427304" y="114281"/>
                  </a:lnTo>
                  <a:lnTo>
                    <a:pt x="569739" y="85710"/>
                  </a:lnTo>
                  <a:lnTo>
                    <a:pt x="712174" y="114281"/>
                  </a:lnTo>
                  <a:lnTo>
                    <a:pt x="854609" y="85710"/>
                  </a:lnTo>
                  <a:lnTo>
                    <a:pt x="997044" y="85710"/>
                  </a:lnTo>
                  <a:lnTo>
                    <a:pt x="1139479" y="85710"/>
                  </a:lnTo>
                  <a:lnTo>
                    <a:pt x="1281914" y="57140"/>
                  </a:lnTo>
                  <a:lnTo>
                    <a:pt x="1424349" y="28570"/>
                  </a:lnTo>
                  <a:lnTo>
                    <a:pt x="1566784" y="0"/>
                  </a:lnTo>
                  <a:lnTo>
                    <a:pt x="1709219" y="0"/>
                  </a:lnTo>
                  <a:lnTo>
                    <a:pt x="1851654" y="0"/>
                  </a:lnTo>
                  <a:lnTo>
                    <a:pt x="1994089" y="0"/>
                  </a:lnTo>
                  <a:lnTo>
                    <a:pt x="2136524" y="0"/>
                  </a:lnTo>
                  <a:lnTo>
                    <a:pt x="2278959" y="28570"/>
                  </a:lnTo>
                  <a:lnTo>
                    <a:pt x="2421394" y="28570"/>
                  </a:lnTo>
                  <a:lnTo>
                    <a:pt x="2563829" y="28570"/>
                  </a:lnTo>
                  <a:lnTo>
                    <a:pt x="2706264" y="57140"/>
                  </a:lnTo>
                  <a:lnTo>
                    <a:pt x="2848699" y="57140"/>
                  </a:lnTo>
                  <a:lnTo>
                    <a:pt x="2991134" y="57140"/>
                  </a:lnTo>
                  <a:lnTo>
                    <a:pt x="3133569" y="85710"/>
                  </a:lnTo>
                  <a:lnTo>
                    <a:pt x="3276004" y="85710"/>
                  </a:lnTo>
                  <a:lnTo>
                    <a:pt x="3418439" y="8571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2022" y="1151386"/>
              <a:ext cx="3418439" cy="114281"/>
            </a:xfrm>
            <a:custGeom>
              <a:avLst/>
              <a:pathLst>
                <a:path w="3418439" h="114281">
                  <a:moveTo>
                    <a:pt x="0" y="114281"/>
                  </a:moveTo>
                  <a:lnTo>
                    <a:pt x="142434" y="114281"/>
                  </a:lnTo>
                  <a:lnTo>
                    <a:pt x="284869" y="114281"/>
                  </a:lnTo>
                  <a:lnTo>
                    <a:pt x="427304" y="114281"/>
                  </a:lnTo>
                  <a:lnTo>
                    <a:pt x="569739" y="85710"/>
                  </a:lnTo>
                  <a:lnTo>
                    <a:pt x="712174" y="114281"/>
                  </a:lnTo>
                  <a:lnTo>
                    <a:pt x="854609" y="85710"/>
                  </a:lnTo>
                  <a:lnTo>
                    <a:pt x="997044" y="85710"/>
                  </a:lnTo>
                  <a:lnTo>
                    <a:pt x="1139479" y="85710"/>
                  </a:lnTo>
                  <a:lnTo>
                    <a:pt x="1281914" y="57140"/>
                  </a:lnTo>
                  <a:lnTo>
                    <a:pt x="1424349" y="28570"/>
                  </a:lnTo>
                  <a:lnTo>
                    <a:pt x="1566784" y="0"/>
                  </a:lnTo>
                  <a:lnTo>
                    <a:pt x="1709219" y="0"/>
                  </a:lnTo>
                  <a:lnTo>
                    <a:pt x="1851654" y="0"/>
                  </a:lnTo>
                  <a:lnTo>
                    <a:pt x="1994089" y="0"/>
                  </a:lnTo>
                  <a:lnTo>
                    <a:pt x="2136524" y="0"/>
                  </a:lnTo>
                  <a:lnTo>
                    <a:pt x="2278959" y="28570"/>
                  </a:lnTo>
                  <a:lnTo>
                    <a:pt x="2421394" y="28570"/>
                  </a:lnTo>
                  <a:lnTo>
                    <a:pt x="2563829" y="28570"/>
                  </a:lnTo>
                  <a:lnTo>
                    <a:pt x="2706264" y="57140"/>
                  </a:lnTo>
                  <a:lnTo>
                    <a:pt x="2848699" y="57140"/>
                  </a:lnTo>
                  <a:lnTo>
                    <a:pt x="2991134" y="57140"/>
                  </a:lnTo>
                  <a:lnTo>
                    <a:pt x="3133569" y="8571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42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42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09694"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623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8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10553" y="472419"/>
              <a:ext cx="30413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Kingdom,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365622"/>
              <a:ext cx="3418439" cy="599975"/>
            </a:xfrm>
            <a:custGeom>
              <a:avLst/>
              <a:pathLst>
                <a:path w="3418439" h="599975">
                  <a:moveTo>
                    <a:pt x="0" y="599975"/>
                  </a:moveTo>
                  <a:lnTo>
                    <a:pt x="142434" y="599975"/>
                  </a:lnTo>
                  <a:lnTo>
                    <a:pt x="284869" y="599975"/>
                  </a:lnTo>
                  <a:lnTo>
                    <a:pt x="427304" y="599975"/>
                  </a:lnTo>
                  <a:lnTo>
                    <a:pt x="569739" y="449981"/>
                  </a:lnTo>
                  <a:lnTo>
                    <a:pt x="712174" y="599975"/>
                  </a:lnTo>
                  <a:lnTo>
                    <a:pt x="854609" y="449981"/>
                  </a:lnTo>
                  <a:lnTo>
                    <a:pt x="997044" y="449981"/>
                  </a:lnTo>
                  <a:lnTo>
                    <a:pt x="1139479" y="449981"/>
                  </a:lnTo>
                  <a:lnTo>
                    <a:pt x="1281914" y="299987"/>
                  </a:lnTo>
                  <a:lnTo>
                    <a:pt x="1424349" y="149993"/>
                  </a:lnTo>
                  <a:lnTo>
                    <a:pt x="1566784" y="0"/>
                  </a:lnTo>
                  <a:lnTo>
                    <a:pt x="1709219" y="0"/>
                  </a:lnTo>
                  <a:lnTo>
                    <a:pt x="1851654" y="0"/>
                  </a:lnTo>
                  <a:lnTo>
                    <a:pt x="1994089" y="0"/>
                  </a:lnTo>
                  <a:lnTo>
                    <a:pt x="2136524" y="0"/>
                  </a:lnTo>
                  <a:lnTo>
                    <a:pt x="2278959" y="149993"/>
                  </a:lnTo>
                  <a:lnTo>
                    <a:pt x="2421394" y="149993"/>
                  </a:lnTo>
                  <a:lnTo>
                    <a:pt x="2563829" y="149993"/>
                  </a:lnTo>
                  <a:lnTo>
                    <a:pt x="2706264" y="299987"/>
                  </a:lnTo>
                  <a:lnTo>
                    <a:pt x="2848699" y="299987"/>
                  </a:lnTo>
                  <a:lnTo>
                    <a:pt x="2991134" y="299987"/>
                  </a:lnTo>
                  <a:lnTo>
                    <a:pt x="3133569" y="449981"/>
                  </a:lnTo>
                  <a:lnTo>
                    <a:pt x="3276004" y="449981"/>
                  </a:lnTo>
                  <a:lnTo>
                    <a:pt x="3418439" y="449981"/>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15616"/>
              <a:ext cx="3418439" cy="299987"/>
            </a:xfrm>
            <a:custGeom>
              <a:avLst/>
              <a:pathLst>
                <a:path w="3418439" h="299987">
                  <a:moveTo>
                    <a:pt x="0" y="299987"/>
                  </a:moveTo>
                  <a:lnTo>
                    <a:pt x="142434" y="149993"/>
                  </a:lnTo>
                  <a:lnTo>
                    <a:pt x="284869" y="149993"/>
                  </a:lnTo>
                  <a:lnTo>
                    <a:pt x="427304" y="149993"/>
                  </a:lnTo>
                  <a:lnTo>
                    <a:pt x="569739" y="149993"/>
                  </a:lnTo>
                  <a:lnTo>
                    <a:pt x="712174" y="0"/>
                  </a:lnTo>
                  <a:lnTo>
                    <a:pt x="854609" y="0"/>
                  </a:lnTo>
                  <a:lnTo>
                    <a:pt x="997044" y="0"/>
                  </a:lnTo>
                  <a:lnTo>
                    <a:pt x="1139479" y="0"/>
                  </a:lnTo>
                  <a:lnTo>
                    <a:pt x="1281914" y="149993"/>
                  </a:lnTo>
                  <a:lnTo>
                    <a:pt x="1424349" y="149993"/>
                  </a:lnTo>
                  <a:lnTo>
                    <a:pt x="1566784" y="0"/>
                  </a:lnTo>
                  <a:lnTo>
                    <a:pt x="1709219" y="149993"/>
                  </a:lnTo>
                  <a:lnTo>
                    <a:pt x="1851654" y="149993"/>
                  </a:lnTo>
                  <a:lnTo>
                    <a:pt x="1994089" y="149993"/>
                  </a:lnTo>
                  <a:lnTo>
                    <a:pt x="2136524" y="149993"/>
                  </a:lnTo>
                  <a:lnTo>
                    <a:pt x="2278959" y="149993"/>
                  </a:lnTo>
                  <a:lnTo>
                    <a:pt x="2421394" y="149993"/>
                  </a:lnTo>
                  <a:lnTo>
                    <a:pt x="2563829" y="149993"/>
                  </a:lnTo>
                  <a:lnTo>
                    <a:pt x="2706264" y="149993"/>
                  </a:lnTo>
                  <a:lnTo>
                    <a:pt x="2848699" y="149993"/>
                  </a:lnTo>
                  <a:lnTo>
                    <a:pt x="2991134" y="149993"/>
                  </a:lnTo>
                  <a:lnTo>
                    <a:pt x="3133569" y="149993"/>
                  </a:lnTo>
                  <a:lnTo>
                    <a:pt x="3276004" y="149993"/>
                  </a:lnTo>
                  <a:lnTo>
                    <a:pt x="3418439" y="14999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365622"/>
              <a:ext cx="3418439" cy="599975"/>
            </a:xfrm>
            <a:custGeom>
              <a:avLst/>
              <a:pathLst>
                <a:path w="3418439" h="599975">
                  <a:moveTo>
                    <a:pt x="0" y="599975"/>
                  </a:moveTo>
                  <a:lnTo>
                    <a:pt x="142434" y="599975"/>
                  </a:lnTo>
                  <a:lnTo>
                    <a:pt x="284869" y="599975"/>
                  </a:lnTo>
                  <a:lnTo>
                    <a:pt x="427304" y="599975"/>
                  </a:lnTo>
                  <a:lnTo>
                    <a:pt x="569739" y="449981"/>
                  </a:lnTo>
                  <a:lnTo>
                    <a:pt x="712174" y="599975"/>
                  </a:lnTo>
                  <a:lnTo>
                    <a:pt x="854609" y="449981"/>
                  </a:lnTo>
                  <a:lnTo>
                    <a:pt x="997044" y="449981"/>
                  </a:lnTo>
                  <a:lnTo>
                    <a:pt x="1139479" y="449981"/>
                  </a:lnTo>
                  <a:lnTo>
                    <a:pt x="1281914" y="299987"/>
                  </a:lnTo>
                  <a:lnTo>
                    <a:pt x="1424349" y="149993"/>
                  </a:lnTo>
                  <a:lnTo>
                    <a:pt x="1566784" y="0"/>
                  </a:lnTo>
                  <a:lnTo>
                    <a:pt x="1709219" y="0"/>
                  </a:lnTo>
                  <a:lnTo>
                    <a:pt x="1851654" y="0"/>
                  </a:lnTo>
                  <a:lnTo>
                    <a:pt x="1994089" y="0"/>
                  </a:lnTo>
                  <a:lnTo>
                    <a:pt x="2136524" y="0"/>
                  </a:lnTo>
                  <a:lnTo>
                    <a:pt x="2278959" y="149993"/>
                  </a:lnTo>
                  <a:lnTo>
                    <a:pt x="2421394" y="149993"/>
                  </a:lnTo>
                  <a:lnTo>
                    <a:pt x="2563829" y="149993"/>
                  </a:lnTo>
                  <a:lnTo>
                    <a:pt x="2706264" y="299987"/>
                  </a:lnTo>
                  <a:lnTo>
                    <a:pt x="2848699" y="299987"/>
                  </a:lnTo>
                  <a:lnTo>
                    <a:pt x="2991134" y="299987"/>
                  </a:lnTo>
                  <a:lnTo>
                    <a:pt x="3133569" y="449981"/>
                  </a:lnTo>
                  <a:lnTo>
                    <a:pt x="3276004" y="449981"/>
                  </a:lnTo>
                  <a:lnTo>
                    <a:pt x="3418439" y="449981"/>
                  </a:lnTo>
                </a:path>
              </a:pathLst>
            </a:custGeom>
            <a:ln w="43362" cap="flat">
              <a:solidFill>
                <a:srgbClr val="000000">
                  <a:alpha val="100000"/>
                </a:srgbClr>
              </a:solidFill>
              <a:prstDash val="solid"/>
              <a:round/>
            </a:ln>
          </p:spPr>
          <p:txBody>
            <a:bodyPr/>
            <a:lstStyle/>
            <a:p/>
          </p:txBody>
        </p:sp>
        <p:sp>
          <p:nvSpPr>
            <p:cNvPr id="84" name="pl84"/>
            <p:cNvSpPr/>
            <p:nvPr/>
          </p:nvSpPr>
          <p:spPr>
            <a:xfrm>
              <a:off x="5415460" y="2125632"/>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125632"/>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125632"/>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125632"/>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125632"/>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125632"/>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365622"/>
              <a:ext cx="3418439" cy="599975"/>
            </a:xfrm>
            <a:custGeom>
              <a:avLst/>
              <a:pathLst>
                <a:path w="3418439" h="599975">
                  <a:moveTo>
                    <a:pt x="0" y="599975"/>
                  </a:moveTo>
                  <a:lnTo>
                    <a:pt x="142434" y="599975"/>
                  </a:lnTo>
                  <a:lnTo>
                    <a:pt x="284869" y="599975"/>
                  </a:lnTo>
                  <a:lnTo>
                    <a:pt x="427304" y="599975"/>
                  </a:lnTo>
                  <a:lnTo>
                    <a:pt x="569739" y="449981"/>
                  </a:lnTo>
                  <a:lnTo>
                    <a:pt x="712174" y="599975"/>
                  </a:lnTo>
                  <a:lnTo>
                    <a:pt x="854609" y="449981"/>
                  </a:lnTo>
                  <a:lnTo>
                    <a:pt x="997044" y="449981"/>
                  </a:lnTo>
                  <a:lnTo>
                    <a:pt x="1139479" y="449981"/>
                  </a:lnTo>
                  <a:lnTo>
                    <a:pt x="1281914" y="299987"/>
                  </a:lnTo>
                  <a:lnTo>
                    <a:pt x="1424349" y="149993"/>
                  </a:lnTo>
                  <a:lnTo>
                    <a:pt x="1566784" y="0"/>
                  </a:lnTo>
                  <a:lnTo>
                    <a:pt x="1709219" y="0"/>
                  </a:lnTo>
                  <a:lnTo>
                    <a:pt x="1851654" y="0"/>
                  </a:lnTo>
                  <a:lnTo>
                    <a:pt x="1994089" y="0"/>
                  </a:lnTo>
                  <a:lnTo>
                    <a:pt x="2136524" y="0"/>
                  </a:lnTo>
                  <a:lnTo>
                    <a:pt x="2278959" y="149993"/>
                  </a:lnTo>
                  <a:lnTo>
                    <a:pt x="2421394" y="149993"/>
                  </a:lnTo>
                  <a:lnTo>
                    <a:pt x="2563829" y="149993"/>
                  </a:lnTo>
                  <a:lnTo>
                    <a:pt x="2706264" y="299987"/>
                  </a:lnTo>
                  <a:lnTo>
                    <a:pt x="2848699" y="299987"/>
                  </a:lnTo>
                  <a:lnTo>
                    <a:pt x="2991134" y="299987"/>
                  </a:lnTo>
                  <a:lnTo>
                    <a:pt x="3133569" y="449981"/>
                  </a:lnTo>
                  <a:lnTo>
                    <a:pt x="3276004" y="449981"/>
                  </a:lnTo>
                  <a:lnTo>
                    <a:pt x="3418439" y="449981"/>
                  </a:lnTo>
                </a:path>
              </a:pathLst>
            </a:custGeom>
            <a:ln w="27101" cap="flat">
              <a:solidFill>
                <a:srgbClr val="0058AB">
                  <a:alpha val="100000"/>
                </a:srgbClr>
              </a:solidFill>
              <a:prstDash val="solid"/>
              <a:round/>
            </a:ln>
          </p:spPr>
          <p:txBody>
            <a:bodyPr/>
            <a:lstStyle/>
            <a:p/>
          </p:txBody>
        </p:sp>
        <p:sp>
          <p:nvSpPr>
            <p:cNvPr id="92" name="tx92"/>
            <p:cNvSpPr/>
            <p:nvPr/>
          </p:nvSpPr>
          <p:spPr>
            <a:xfrm>
              <a:off x="5367266"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79440"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158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6102" y="2625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4360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4360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86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511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703132"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18" name="tx118"/>
            <p:cNvSpPr/>
            <p:nvPr/>
          </p:nvSpPr>
          <p:spPr>
            <a:xfrm>
              <a:off x="70557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821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50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183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857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846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520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647238"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7274351" cy="149993"/>
            </a:xfrm>
            <a:prstGeom prst="rect">
              <a:avLst/>
            </a:prstGeom>
            <a:solidFill>
              <a:srgbClr val="1CABE2">
                <a:alpha val="80000"/>
              </a:srgbClr>
            </a:solidFill>
          </p:spPr>
          <p:txBody>
            <a:bodyPr/>
            <a:lstStyle/>
            <a:p/>
          </p:txBody>
        </p:sp>
        <p:sp>
          <p:nvSpPr>
            <p:cNvPr id="133" name="tx133"/>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4" name="tx134"/>
            <p:cNvSpPr/>
            <p:nvPr/>
          </p:nvSpPr>
          <p:spPr>
            <a:xfrm>
              <a:off x="8160493"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5573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2247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United Kingdom (92%) was 3 percentage points higher than the global average (89%) and 5 percentage points lower than the average across all non-programme countries (97%).
National DTP1 coverage was 1 percentage point lower than in 2019 (93%).
This equates to 55,000 zero-dose children in 2024 compared to 50,000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F26A21">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United Kingdom ranked number 5 out of 41 countries for lowest DTP1 coverage (based on tied ranks).
United Kingdom was in the top 10 non-programme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United Kingdom ranked number 2 out of 41 countries with 48,000 zero-dose children.
In 2024, United Kingdom ranked number 2 out of 41 countries with 55,000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709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6192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8528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164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40738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2983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250293"/>
              <a:ext cx="200644" cy="1375241"/>
            </a:xfrm>
            <a:prstGeom prst="rect">
              <a:avLst/>
            </a:prstGeom>
            <a:solidFill>
              <a:srgbClr val="80BD41">
                <a:alpha val="100000"/>
              </a:srgbClr>
            </a:solidFill>
          </p:spPr>
          <p:txBody>
            <a:bodyPr/>
            <a:lstStyle/>
            <a:p/>
          </p:txBody>
        </p:sp>
        <p:sp>
          <p:nvSpPr>
            <p:cNvPr id="25" name="rc25"/>
            <p:cNvSpPr/>
            <p:nvPr/>
          </p:nvSpPr>
          <p:spPr>
            <a:xfrm>
              <a:off x="1423662" y="3114281"/>
              <a:ext cx="200644" cy="136012"/>
            </a:xfrm>
            <a:prstGeom prst="rect">
              <a:avLst/>
            </a:prstGeom>
            <a:solidFill>
              <a:srgbClr val="0058AB">
                <a:alpha val="100000"/>
              </a:srgbClr>
            </a:solidFill>
          </p:spPr>
          <p:txBody>
            <a:bodyPr/>
            <a:lstStyle/>
            <a:p/>
          </p:txBody>
        </p:sp>
        <p:sp>
          <p:nvSpPr>
            <p:cNvPr id="26" name="rc26"/>
            <p:cNvSpPr/>
            <p:nvPr/>
          </p:nvSpPr>
          <p:spPr>
            <a:xfrm>
              <a:off x="1423662" y="3250293"/>
              <a:ext cx="200644" cy="0"/>
            </a:xfrm>
            <a:prstGeom prst="rect">
              <a:avLst/>
            </a:prstGeom>
            <a:solidFill>
              <a:srgbClr val="1CABE2">
                <a:alpha val="100000"/>
              </a:srgbClr>
            </a:solidFill>
          </p:spPr>
          <p:txBody>
            <a:bodyPr/>
            <a:lstStyle/>
            <a:p/>
          </p:txBody>
        </p:sp>
        <p:sp>
          <p:nvSpPr>
            <p:cNvPr id="27" name="rc27"/>
            <p:cNvSpPr/>
            <p:nvPr/>
          </p:nvSpPr>
          <p:spPr>
            <a:xfrm>
              <a:off x="1646600" y="3269354"/>
              <a:ext cx="200644" cy="1356181"/>
            </a:xfrm>
            <a:prstGeom prst="rect">
              <a:avLst/>
            </a:prstGeom>
            <a:solidFill>
              <a:srgbClr val="80BD41">
                <a:alpha val="100000"/>
              </a:srgbClr>
            </a:solidFill>
          </p:spPr>
          <p:txBody>
            <a:bodyPr/>
            <a:lstStyle/>
            <a:p/>
          </p:txBody>
        </p:sp>
        <p:sp>
          <p:nvSpPr>
            <p:cNvPr id="28" name="rc28"/>
            <p:cNvSpPr/>
            <p:nvPr/>
          </p:nvSpPr>
          <p:spPr>
            <a:xfrm>
              <a:off x="1646600" y="3135227"/>
              <a:ext cx="200644" cy="134127"/>
            </a:xfrm>
            <a:prstGeom prst="rect">
              <a:avLst/>
            </a:prstGeom>
            <a:solidFill>
              <a:srgbClr val="0058AB">
                <a:alpha val="100000"/>
              </a:srgbClr>
            </a:solidFill>
          </p:spPr>
          <p:txBody>
            <a:bodyPr/>
            <a:lstStyle/>
            <a:p/>
          </p:txBody>
        </p:sp>
        <p:sp>
          <p:nvSpPr>
            <p:cNvPr id="29" name="rc29"/>
            <p:cNvSpPr/>
            <p:nvPr/>
          </p:nvSpPr>
          <p:spPr>
            <a:xfrm>
              <a:off x="1646600" y="3269354"/>
              <a:ext cx="200644" cy="0"/>
            </a:xfrm>
            <a:prstGeom prst="rect">
              <a:avLst/>
            </a:prstGeom>
            <a:solidFill>
              <a:srgbClr val="1CABE2">
                <a:alpha val="100000"/>
              </a:srgbClr>
            </a:solidFill>
          </p:spPr>
          <p:txBody>
            <a:bodyPr/>
            <a:lstStyle/>
            <a:p/>
          </p:txBody>
        </p:sp>
        <p:sp>
          <p:nvSpPr>
            <p:cNvPr id="30" name="rc30"/>
            <p:cNvSpPr/>
            <p:nvPr/>
          </p:nvSpPr>
          <p:spPr>
            <a:xfrm>
              <a:off x="1869538" y="3265417"/>
              <a:ext cx="200644" cy="1360118"/>
            </a:xfrm>
            <a:prstGeom prst="rect">
              <a:avLst/>
            </a:prstGeom>
            <a:solidFill>
              <a:srgbClr val="80BD41">
                <a:alpha val="100000"/>
              </a:srgbClr>
            </a:solidFill>
          </p:spPr>
          <p:txBody>
            <a:bodyPr/>
            <a:lstStyle/>
            <a:p/>
          </p:txBody>
        </p:sp>
        <p:sp>
          <p:nvSpPr>
            <p:cNvPr id="31" name="rc31"/>
            <p:cNvSpPr/>
            <p:nvPr/>
          </p:nvSpPr>
          <p:spPr>
            <a:xfrm>
              <a:off x="1869538" y="3130899"/>
              <a:ext cx="200644" cy="134517"/>
            </a:xfrm>
            <a:prstGeom prst="rect">
              <a:avLst/>
            </a:prstGeom>
            <a:solidFill>
              <a:srgbClr val="0058AB">
                <a:alpha val="100000"/>
              </a:srgbClr>
            </a:solidFill>
          </p:spPr>
          <p:txBody>
            <a:bodyPr/>
            <a:lstStyle/>
            <a:p/>
          </p:txBody>
        </p:sp>
        <p:sp>
          <p:nvSpPr>
            <p:cNvPr id="32" name="rc32"/>
            <p:cNvSpPr/>
            <p:nvPr/>
          </p:nvSpPr>
          <p:spPr>
            <a:xfrm>
              <a:off x="1869538" y="3265417"/>
              <a:ext cx="200644" cy="0"/>
            </a:xfrm>
            <a:prstGeom prst="rect">
              <a:avLst/>
            </a:prstGeom>
            <a:solidFill>
              <a:srgbClr val="1CABE2">
                <a:alpha val="100000"/>
              </a:srgbClr>
            </a:solidFill>
          </p:spPr>
          <p:txBody>
            <a:bodyPr/>
            <a:lstStyle/>
            <a:p/>
          </p:txBody>
        </p:sp>
        <p:sp>
          <p:nvSpPr>
            <p:cNvPr id="33" name="rc33"/>
            <p:cNvSpPr/>
            <p:nvPr/>
          </p:nvSpPr>
          <p:spPr>
            <a:xfrm>
              <a:off x="2092476" y="3215666"/>
              <a:ext cx="200644" cy="1409869"/>
            </a:xfrm>
            <a:prstGeom prst="rect">
              <a:avLst/>
            </a:prstGeom>
            <a:solidFill>
              <a:srgbClr val="80BD41">
                <a:alpha val="100000"/>
              </a:srgbClr>
            </a:solidFill>
          </p:spPr>
          <p:txBody>
            <a:bodyPr/>
            <a:lstStyle/>
            <a:p/>
          </p:txBody>
        </p:sp>
        <p:sp>
          <p:nvSpPr>
            <p:cNvPr id="34" name="rc34"/>
            <p:cNvSpPr/>
            <p:nvPr/>
          </p:nvSpPr>
          <p:spPr>
            <a:xfrm>
              <a:off x="2092476" y="3076228"/>
              <a:ext cx="200644" cy="139437"/>
            </a:xfrm>
            <a:prstGeom prst="rect">
              <a:avLst/>
            </a:prstGeom>
            <a:solidFill>
              <a:srgbClr val="0058AB">
                <a:alpha val="100000"/>
              </a:srgbClr>
            </a:solidFill>
          </p:spPr>
          <p:txBody>
            <a:bodyPr/>
            <a:lstStyle/>
            <a:p/>
          </p:txBody>
        </p:sp>
        <p:sp>
          <p:nvSpPr>
            <p:cNvPr id="35" name="rc35"/>
            <p:cNvSpPr/>
            <p:nvPr/>
          </p:nvSpPr>
          <p:spPr>
            <a:xfrm>
              <a:off x="2092476" y="3215666"/>
              <a:ext cx="200644" cy="0"/>
            </a:xfrm>
            <a:prstGeom prst="rect">
              <a:avLst/>
            </a:prstGeom>
            <a:solidFill>
              <a:srgbClr val="1CABE2">
                <a:alpha val="100000"/>
              </a:srgbClr>
            </a:solidFill>
          </p:spPr>
          <p:txBody>
            <a:bodyPr/>
            <a:lstStyle/>
            <a:p/>
          </p:txBody>
        </p:sp>
        <p:sp>
          <p:nvSpPr>
            <p:cNvPr id="36" name="rc36"/>
            <p:cNvSpPr/>
            <p:nvPr/>
          </p:nvSpPr>
          <p:spPr>
            <a:xfrm>
              <a:off x="2315413" y="3160332"/>
              <a:ext cx="200644" cy="1465203"/>
            </a:xfrm>
            <a:prstGeom prst="rect">
              <a:avLst/>
            </a:prstGeom>
            <a:solidFill>
              <a:srgbClr val="80BD41">
                <a:alpha val="100000"/>
              </a:srgbClr>
            </a:solidFill>
          </p:spPr>
          <p:txBody>
            <a:bodyPr/>
            <a:lstStyle/>
            <a:p/>
          </p:txBody>
        </p:sp>
        <p:sp>
          <p:nvSpPr>
            <p:cNvPr id="37" name="rc37"/>
            <p:cNvSpPr/>
            <p:nvPr/>
          </p:nvSpPr>
          <p:spPr>
            <a:xfrm>
              <a:off x="2315413" y="3032923"/>
              <a:ext cx="200644" cy="127408"/>
            </a:xfrm>
            <a:prstGeom prst="rect">
              <a:avLst/>
            </a:prstGeom>
            <a:solidFill>
              <a:srgbClr val="0058AB">
                <a:alpha val="100000"/>
              </a:srgbClr>
            </a:solidFill>
          </p:spPr>
          <p:txBody>
            <a:bodyPr/>
            <a:lstStyle/>
            <a:p/>
          </p:txBody>
        </p:sp>
        <p:sp>
          <p:nvSpPr>
            <p:cNvPr id="38" name="rc38"/>
            <p:cNvSpPr/>
            <p:nvPr/>
          </p:nvSpPr>
          <p:spPr>
            <a:xfrm>
              <a:off x="2315413" y="3160332"/>
              <a:ext cx="200644" cy="0"/>
            </a:xfrm>
            <a:prstGeom prst="rect">
              <a:avLst/>
            </a:prstGeom>
            <a:solidFill>
              <a:srgbClr val="1CABE2">
                <a:alpha val="100000"/>
              </a:srgbClr>
            </a:solidFill>
          </p:spPr>
          <p:txBody>
            <a:bodyPr/>
            <a:lstStyle/>
            <a:p/>
          </p:txBody>
        </p:sp>
        <p:sp>
          <p:nvSpPr>
            <p:cNvPr id="39" name="rc39"/>
            <p:cNvSpPr/>
            <p:nvPr/>
          </p:nvSpPr>
          <p:spPr>
            <a:xfrm>
              <a:off x="2538351" y="3160094"/>
              <a:ext cx="200644" cy="1465440"/>
            </a:xfrm>
            <a:prstGeom prst="rect">
              <a:avLst/>
            </a:prstGeom>
            <a:solidFill>
              <a:srgbClr val="80BD41">
                <a:alpha val="100000"/>
              </a:srgbClr>
            </a:solidFill>
          </p:spPr>
          <p:txBody>
            <a:bodyPr/>
            <a:lstStyle/>
            <a:p/>
          </p:txBody>
        </p:sp>
        <p:sp>
          <p:nvSpPr>
            <p:cNvPr id="40" name="rc40"/>
            <p:cNvSpPr/>
            <p:nvPr/>
          </p:nvSpPr>
          <p:spPr>
            <a:xfrm>
              <a:off x="2538351" y="3015160"/>
              <a:ext cx="200644" cy="144934"/>
            </a:xfrm>
            <a:prstGeom prst="rect">
              <a:avLst/>
            </a:prstGeom>
            <a:solidFill>
              <a:srgbClr val="0058AB">
                <a:alpha val="100000"/>
              </a:srgbClr>
            </a:solidFill>
          </p:spPr>
          <p:txBody>
            <a:bodyPr/>
            <a:lstStyle/>
            <a:p/>
          </p:txBody>
        </p:sp>
        <p:sp>
          <p:nvSpPr>
            <p:cNvPr id="41" name="rc41"/>
            <p:cNvSpPr/>
            <p:nvPr/>
          </p:nvSpPr>
          <p:spPr>
            <a:xfrm>
              <a:off x="2538351" y="3160094"/>
              <a:ext cx="200644" cy="0"/>
            </a:xfrm>
            <a:prstGeom prst="rect">
              <a:avLst/>
            </a:prstGeom>
            <a:solidFill>
              <a:srgbClr val="1CABE2">
                <a:alpha val="100000"/>
              </a:srgbClr>
            </a:solidFill>
          </p:spPr>
          <p:txBody>
            <a:bodyPr/>
            <a:lstStyle/>
            <a:p/>
          </p:txBody>
        </p:sp>
        <p:sp>
          <p:nvSpPr>
            <p:cNvPr id="42" name="rc42"/>
            <p:cNvSpPr/>
            <p:nvPr/>
          </p:nvSpPr>
          <p:spPr>
            <a:xfrm>
              <a:off x="2761289" y="3092683"/>
              <a:ext cx="200644" cy="1532852"/>
            </a:xfrm>
            <a:prstGeom prst="rect">
              <a:avLst/>
            </a:prstGeom>
            <a:solidFill>
              <a:srgbClr val="80BD41">
                <a:alpha val="100000"/>
              </a:srgbClr>
            </a:solidFill>
          </p:spPr>
          <p:txBody>
            <a:bodyPr/>
            <a:lstStyle/>
            <a:p/>
          </p:txBody>
        </p:sp>
        <p:sp>
          <p:nvSpPr>
            <p:cNvPr id="43" name="rc43"/>
            <p:cNvSpPr/>
            <p:nvPr/>
          </p:nvSpPr>
          <p:spPr>
            <a:xfrm>
              <a:off x="2761289" y="2959391"/>
              <a:ext cx="200644" cy="133291"/>
            </a:xfrm>
            <a:prstGeom prst="rect">
              <a:avLst/>
            </a:prstGeom>
            <a:solidFill>
              <a:srgbClr val="0058AB">
                <a:alpha val="100000"/>
              </a:srgbClr>
            </a:solidFill>
          </p:spPr>
          <p:txBody>
            <a:bodyPr/>
            <a:lstStyle/>
            <a:p/>
          </p:txBody>
        </p:sp>
        <p:sp>
          <p:nvSpPr>
            <p:cNvPr id="44" name="rc44"/>
            <p:cNvSpPr/>
            <p:nvPr/>
          </p:nvSpPr>
          <p:spPr>
            <a:xfrm>
              <a:off x="2761289" y="3092683"/>
              <a:ext cx="200644" cy="0"/>
            </a:xfrm>
            <a:prstGeom prst="rect">
              <a:avLst/>
            </a:prstGeom>
            <a:solidFill>
              <a:srgbClr val="1CABE2">
                <a:alpha val="100000"/>
              </a:srgbClr>
            </a:solidFill>
          </p:spPr>
          <p:txBody>
            <a:bodyPr/>
            <a:lstStyle/>
            <a:p/>
          </p:txBody>
        </p:sp>
        <p:sp>
          <p:nvSpPr>
            <p:cNvPr id="45" name="rc45"/>
            <p:cNvSpPr/>
            <p:nvPr/>
          </p:nvSpPr>
          <p:spPr>
            <a:xfrm>
              <a:off x="2984227" y="3043340"/>
              <a:ext cx="200644" cy="1582195"/>
            </a:xfrm>
            <a:prstGeom prst="rect">
              <a:avLst/>
            </a:prstGeom>
            <a:solidFill>
              <a:srgbClr val="80BD41">
                <a:alpha val="100000"/>
              </a:srgbClr>
            </a:solidFill>
          </p:spPr>
          <p:txBody>
            <a:bodyPr/>
            <a:lstStyle/>
            <a:p/>
          </p:txBody>
        </p:sp>
        <p:sp>
          <p:nvSpPr>
            <p:cNvPr id="46" name="rc46"/>
            <p:cNvSpPr/>
            <p:nvPr/>
          </p:nvSpPr>
          <p:spPr>
            <a:xfrm>
              <a:off x="2984227" y="2905757"/>
              <a:ext cx="200644" cy="137583"/>
            </a:xfrm>
            <a:prstGeom prst="rect">
              <a:avLst/>
            </a:prstGeom>
            <a:solidFill>
              <a:srgbClr val="0058AB">
                <a:alpha val="100000"/>
              </a:srgbClr>
            </a:solidFill>
          </p:spPr>
          <p:txBody>
            <a:bodyPr/>
            <a:lstStyle/>
            <a:p/>
          </p:txBody>
        </p:sp>
        <p:sp>
          <p:nvSpPr>
            <p:cNvPr id="47" name="rc47"/>
            <p:cNvSpPr/>
            <p:nvPr/>
          </p:nvSpPr>
          <p:spPr>
            <a:xfrm>
              <a:off x="2984227" y="3043340"/>
              <a:ext cx="200644" cy="0"/>
            </a:xfrm>
            <a:prstGeom prst="rect">
              <a:avLst/>
            </a:prstGeom>
            <a:solidFill>
              <a:srgbClr val="1CABE2">
                <a:alpha val="100000"/>
              </a:srgbClr>
            </a:solidFill>
          </p:spPr>
          <p:txBody>
            <a:bodyPr/>
            <a:lstStyle/>
            <a:p/>
          </p:txBody>
        </p:sp>
        <p:sp>
          <p:nvSpPr>
            <p:cNvPr id="48" name="rc48"/>
            <p:cNvSpPr/>
            <p:nvPr/>
          </p:nvSpPr>
          <p:spPr>
            <a:xfrm>
              <a:off x="3207165" y="3000427"/>
              <a:ext cx="200644" cy="1625107"/>
            </a:xfrm>
            <a:prstGeom prst="rect">
              <a:avLst/>
            </a:prstGeom>
            <a:solidFill>
              <a:srgbClr val="80BD41">
                <a:alpha val="100000"/>
              </a:srgbClr>
            </a:solidFill>
          </p:spPr>
          <p:txBody>
            <a:bodyPr/>
            <a:lstStyle/>
            <a:p/>
          </p:txBody>
        </p:sp>
        <p:sp>
          <p:nvSpPr>
            <p:cNvPr id="49" name="rc49"/>
            <p:cNvSpPr/>
            <p:nvPr/>
          </p:nvSpPr>
          <p:spPr>
            <a:xfrm>
              <a:off x="3207165" y="2859113"/>
              <a:ext cx="200644" cy="141314"/>
            </a:xfrm>
            <a:prstGeom prst="rect">
              <a:avLst/>
            </a:prstGeom>
            <a:solidFill>
              <a:srgbClr val="0058AB">
                <a:alpha val="100000"/>
              </a:srgbClr>
            </a:solidFill>
          </p:spPr>
          <p:txBody>
            <a:bodyPr/>
            <a:lstStyle/>
            <a:p/>
          </p:txBody>
        </p:sp>
        <p:sp>
          <p:nvSpPr>
            <p:cNvPr id="50" name="rc50"/>
            <p:cNvSpPr/>
            <p:nvPr/>
          </p:nvSpPr>
          <p:spPr>
            <a:xfrm>
              <a:off x="3207165" y="3000427"/>
              <a:ext cx="200644" cy="0"/>
            </a:xfrm>
            <a:prstGeom prst="rect">
              <a:avLst/>
            </a:prstGeom>
            <a:solidFill>
              <a:srgbClr val="1CABE2">
                <a:alpha val="100000"/>
              </a:srgbClr>
            </a:solidFill>
          </p:spPr>
          <p:txBody>
            <a:bodyPr/>
            <a:lstStyle/>
            <a:p/>
          </p:txBody>
        </p:sp>
        <p:sp>
          <p:nvSpPr>
            <p:cNvPr id="51" name="rc51"/>
            <p:cNvSpPr/>
            <p:nvPr/>
          </p:nvSpPr>
          <p:spPr>
            <a:xfrm>
              <a:off x="3430103" y="2986369"/>
              <a:ext cx="200644" cy="1639166"/>
            </a:xfrm>
            <a:prstGeom prst="rect">
              <a:avLst/>
            </a:prstGeom>
            <a:solidFill>
              <a:srgbClr val="80BD41">
                <a:alpha val="100000"/>
              </a:srgbClr>
            </a:solidFill>
          </p:spPr>
          <p:txBody>
            <a:bodyPr/>
            <a:lstStyle/>
            <a:p/>
          </p:txBody>
        </p:sp>
        <p:sp>
          <p:nvSpPr>
            <p:cNvPr id="52" name="rc52"/>
            <p:cNvSpPr/>
            <p:nvPr/>
          </p:nvSpPr>
          <p:spPr>
            <a:xfrm>
              <a:off x="3430103" y="2862991"/>
              <a:ext cx="200644" cy="123378"/>
            </a:xfrm>
            <a:prstGeom prst="rect">
              <a:avLst/>
            </a:prstGeom>
            <a:solidFill>
              <a:srgbClr val="0058AB">
                <a:alpha val="100000"/>
              </a:srgbClr>
            </a:solidFill>
          </p:spPr>
          <p:txBody>
            <a:bodyPr/>
            <a:lstStyle/>
            <a:p/>
          </p:txBody>
        </p:sp>
        <p:sp>
          <p:nvSpPr>
            <p:cNvPr id="53" name="rc53"/>
            <p:cNvSpPr/>
            <p:nvPr/>
          </p:nvSpPr>
          <p:spPr>
            <a:xfrm>
              <a:off x="3430103" y="2986369"/>
              <a:ext cx="200644" cy="0"/>
            </a:xfrm>
            <a:prstGeom prst="rect">
              <a:avLst/>
            </a:prstGeom>
            <a:solidFill>
              <a:srgbClr val="1CABE2">
                <a:alpha val="100000"/>
              </a:srgbClr>
            </a:solidFill>
          </p:spPr>
          <p:txBody>
            <a:bodyPr/>
            <a:lstStyle/>
            <a:p/>
          </p:txBody>
        </p:sp>
        <p:sp>
          <p:nvSpPr>
            <p:cNvPr id="54" name="rc54"/>
            <p:cNvSpPr/>
            <p:nvPr/>
          </p:nvSpPr>
          <p:spPr>
            <a:xfrm>
              <a:off x="3653041" y="2938783"/>
              <a:ext cx="200644" cy="1686752"/>
            </a:xfrm>
            <a:prstGeom prst="rect">
              <a:avLst/>
            </a:prstGeom>
            <a:solidFill>
              <a:srgbClr val="80BD41">
                <a:alpha val="100000"/>
              </a:srgbClr>
            </a:solidFill>
          </p:spPr>
          <p:txBody>
            <a:bodyPr/>
            <a:lstStyle/>
            <a:p/>
          </p:txBody>
        </p:sp>
        <p:sp>
          <p:nvSpPr>
            <p:cNvPr id="55" name="rc55"/>
            <p:cNvSpPr/>
            <p:nvPr/>
          </p:nvSpPr>
          <p:spPr>
            <a:xfrm>
              <a:off x="3653041" y="2831118"/>
              <a:ext cx="200644" cy="107664"/>
            </a:xfrm>
            <a:prstGeom prst="rect">
              <a:avLst/>
            </a:prstGeom>
            <a:solidFill>
              <a:srgbClr val="0058AB">
                <a:alpha val="100000"/>
              </a:srgbClr>
            </a:solidFill>
          </p:spPr>
          <p:txBody>
            <a:bodyPr/>
            <a:lstStyle/>
            <a:p/>
          </p:txBody>
        </p:sp>
        <p:sp>
          <p:nvSpPr>
            <p:cNvPr id="56" name="rc56"/>
            <p:cNvSpPr/>
            <p:nvPr/>
          </p:nvSpPr>
          <p:spPr>
            <a:xfrm>
              <a:off x="3653041" y="2938783"/>
              <a:ext cx="200644" cy="0"/>
            </a:xfrm>
            <a:prstGeom prst="rect">
              <a:avLst/>
            </a:prstGeom>
            <a:solidFill>
              <a:srgbClr val="1CABE2">
                <a:alpha val="100000"/>
              </a:srgbClr>
            </a:solidFill>
          </p:spPr>
          <p:txBody>
            <a:bodyPr/>
            <a:lstStyle/>
            <a:p/>
          </p:txBody>
        </p:sp>
        <p:sp>
          <p:nvSpPr>
            <p:cNvPr id="57" name="rc57"/>
            <p:cNvSpPr/>
            <p:nvPr/>
          </p:nvSpPr>
          <p:spPr>
            <a:xfrm>
              <a:off x="3875979" y="2915119"/>
              <a:ext cx="200644" cy="1710415"/>
            </a:xfrm>
            <a:prstGeom prst="rect">
              <a:avLst/>
            </a:prstGeom>
            <a:solidFill>
              <a:srgbClr val="80BD41">
                <a:alpha val="100000"/>
              </a:srgbClr>
            </a:solidFill>
          </p:spPr>
          <p:txBody>
            <a:bodyPr/>
            <a:lstStyle/>
            <a:p/>
          </p:txBody>
        </p:sp>
        <p:sp>
          <p:nvSpPr>
            <p:cNvPr id="58" name="rc58"/>
            <p:cNvSpPr/>
            <p:nvPr/>
          </p:nvSpPr>
          <p:spPr>
            <a:xfrm>
              <a:off x="3875979" y="2825098"/>
              <a:ext cx="200644" cy="90021"/>
            </a:xfrm>
            <a:prstGeom prst="rect">
              <a:avLst/>
            </a:prstGeom>
            <a:solidFill>
              <a:srgbClr val="0058AB">
                <a:alpha val="100000"/>
              </a:srgbClr>
            </a:solidFill>
          </p:spPr>
          <p:txBody>
            <a:bodyPr/>
            <a:lstStyle/>
            <a:p/>
          </p:txBody>
        </p:sp>
        <p:sp>
          <p:nvSpPr>
            <p:cNvPr id="59" name="rc59"/>
            <p:cNvSpPr/>
            <p:nvPr/>
          </p:nvSpPr>
          <p:spPr>
            <a:xfrm>
              <a:off x="3875979" y="2915119"/>
              <a:ext cx="200644" cy="0"/>
            </a:xfrm>
            <a:prstGeom prst="rect">
              <a:avLst/>
            </a:prstGeom>
            <a:solidFill>
              <a:srgbClr val="1CABE2">
                <a:alpha val="100000"/>
              </a:srgbClr>
            </a:solidFill>
          </p:spPr>
          <p:txBody>
            <a:bodyPr/>
            <a:lstStyle/>
            <a:p/>
          </p:txBody>
        </p:sp>
        <p:sp>
          <p:nvSpPr>
            <p:cNvPr id="60" name="rc60"/>
            <p:cNvSpPr/>
            <p:nvPr/>
          </p:nvSpPr>
          <p:spPr>
            <a:xfrm>
              <a:off x="4098916" y="2909314"/>
              <a:ext cx="200644" cy="1716220"/>
            </a:xfrm>
            <a:prstGeom prst="rect">
              <a:avLst/>
            </a:prstGeom>
            <a:solidFill>
              <a:srgbClr val="80BD41">
                <a:alpha val="100000"/>
              </a:srgbClr>
            </a:solidFill>
          </p:spPr>
          <p:txBody>
            <a:bodyPr/>
            <a:lstStyle/>
            <a:p/>
          </p:txBody>
        </p:sp>
        <p:sp>
          <p:nvSpPr>
            <p:cNvPr id="61" name="rc61"/>
            <p:cNvSpPr/>
            <p:nvPr/>
          </p:nvSpPr>
          <p:spPr>
            <a:xfrm>
              <a:off x="4098916" y="2818987"/>
              <a:ext cx="200644" cy="90327"/>
            </a:xfrm>
            <a:prstGeom prst="rect">
              <a:avLst/>
            </a:prstGeom>
            <a:solidFill>
              <a:srgbClr val="0058AB">
                <a:alpha val="100000"/>
              </a:srgbClr>
            </a:solidFill>
          </p:spPr>
          <p:txBody>
            <a:bodyPr/>
            <a:lstStyle/>
            <a:p/>
          </p:txBody>
        </p:sp>
        <p:sp>
          <p:nvSpPr>
            <p:cNvPr id="62" name="rc62"/>
            <p:cNvSpPr/>
            <p:nvPr/>
          </p:nvSpPr>
          <p:spPr>
            <a:xfrm>
              <a:off x="4098916" y="2909314"/>
              <a:ext cx="200644" cy="0"/>
            </a:xfrm>
            <a:prstGeom prst="rect">
              <a:avLst/>
            </a:prstGeom>
            <a:solidFill>
              <a:srgbClr val="1CABE2">
                <a:alpha val="100000"/>
              </a:srgbClr>
            </a:solidFill>
          </p:spPr>
          <p:txBody>
            <a:bodyPr/>
            <a:lstStyle/>
            <a:p/>
          </p:txBody>
        </p:sp>
        <p:sp>
          <p:nvSpPr>
            <p:cNvPr id="63" name="rc63"/>
            <p:cNvSpPr/>
            <p:nvPr/>
          </p:nvSpPr>
          <p:spPr>
            <a:xfrm>
              <a:off x="4321854" y="2976037"/>
              <a:ext cx="200644" cy="1649498"/>
            </a:xfrm>
            <a:prstGeom prst="rect">
              <a:avLst/>
            </a:prstGeom>
            <a:solidFill>
              <a:srgbClr val="80BD41">
                <a:alpha val="100000"/>
              </a:srgbClr>
            </a:solidFill>
          </p:spPr>
          <p:txBody>
            <a:bodyPr/>
            <a:lstStyle/>
            <a:p/>
          </p:txBody>
        </p:sp>
        <p:sp>
          <p:nvSpPr>
            <p:cNvPr id="64" name="rc64"/>
            <p:cNvSpPr/>
            <p:nvPr/>
          </p:nvSpPr>
          <p:spPr>
            <a:xfrm>
              <a:off x="4321854" y="2889220"/>
              <a:ext cx="200644" cy="86816"/>
            </a:xfrm>
            <a:prstGeom prst="rect">
              <a:avLst/>
            </a:prstGeom>
            <a:solidFill>
              <a:srgbClr val="0058AB">
                <a:alpha val="100000"/>
              </a:srgbClr>
            </a:solidFill>
          </p:spPr>
          <p:txBody>
            <a:bodyPr/>
            <a:lstStyle/>
            <a:p/>
          </p:txBody>
        </p:sp>
        <p:sp>
          <p:nvSpPr>
            <p:cNvPr id="65" name="rc65"/>
            <p:cNvSpPr/>
            <p:nvPr/>
          </p:nvSpPr>
          <p:spPr>
            <a:xfrm>
              <a:off x="4321854" y="2976037"/>
              <a:ext cx="200644" cy="0"/>
            </a:xfrm>
            <a:prstGeom prst="rect">
              <a:avLst/>
            </a:prstGeom>
            <a:solidFill>
              <a:srgbClr val="1CABE2">
                <a:alpha val="100000"/>
              </a:srgbClr>
            </a:solidFill>
          </p:spPr>
          <p:txBody>
            <a:bodyPr/>
            <a:lstStyle/>
            <a:p/>
          </p:txBody>
        </p:sp>
        <p:sp>
          <p:nvSpPr>
            <p:cNvPr id="66" name="rc66"/>
            <p:cNvSpPr/>
            <p:nvPr/>
          </p:nvSpPr>
          <p:spPr>
            <a:xfrm>
              <a:off x="4544792" y="2988181"/>
              <a:ext cx="200644" cy="1637354"/>
            </a:xfrm>
            <a:prstGeom prst="rect">
              <a:avLst/>
            </a:prstGeom>
            <a:solidFill>
              <a:srgbClr val="80BD41">
                <a:alpha val="100000"/>
              </a:srgbClr>
            </a:solidFill>
          </p:spPr>
          <p:txBody>
            <a:bodyPr/>
            <a:lstStyle/>
            <a:p/>
          </p:txBody>
        </p:sp>
        <p:sp>
          <p:nvSpPr>
            <p:cNvPr id="67" name="rc67"/>
            <p:cNvSpPr/>
            <p:nvPr/>
          </p:nvSpPr>
          <p:spPr>
            <a:xfrm>
              <a:off x="4544792" y="2902003"/>
              <a:ext cx="200644" cy="86177"/>
            </a:xfrm>
            <a:prstGeom prst="rect">
              <a:avLst/>
            </a:prstGeom>
            <a:solidFill>
              <a:srgbClr val="0058AB">
                <a:alpha val="100000"/>
              </a:srgbClr>
            </a:solidFill>
          </p:spPr>
          <p:txBody>
            <a:bodyPr/>
            <a:lstStyle/>
            <a:p/>
          </p:txBody>
        </p:sp>
        <p:sp>
          <p:nvSpPr>
            <p:cNvPr id="68" name="rc68"/>
            <p:cNvSpPr/>
            <p:nvPr/>
          </p:nvSpPr>
          <p:spPr>
            <a:xfrm>
              <a:off x="4544792" y="2988181"/>
              <a:ext cx="200644" cy="0"/>
            </a:xfrm>
            <a:prstGeom prst="rect">
              <a:avLst/>
            </a:prstGeom>
            <a:solidFill>
              <a:srgbClr val="1CABE2">
                <a:alpha val="100000"/>
              </a:srgbClr>
            </a:solidFill>
          </p:spPr>
          <p:txBody>
            <a:bodyPr/>
            <a:lstStyle/>
            <a:p/>
          </p:txBody>
        </p:sp>
        <p:sp>
          <p:nvSpPr>
            <p:cNvPr id="69" name="rc69"/>
            <p:cNvSpPr/>
            <p:nvPr/>
          </p:nvSpPr>
          <p:spPr>
            <a:xfrm>
              <a:off x="4767730" y="2988984"/>
              <a:ext cx="200644" cy="1636551"/>
            </a:xfrm>
            <a:prstGeom prst="rect">
              <a:avLst/>
            </a:prstGeom>
            <a:solidFill>
              <a:srgbClr val="80BD41">
                <a:alpha val="100000"/>
              </a:srgbClr>
            </a:solidFill>
          </p:spPr>
          <p:txBody>
            <a:bodyPr/>
            <a:lstStyle/>
            <a:p/>
          </p:txBody>
        </p:sp>
        <p:sp>
          <p:nvSpPr>
            <p:cNvPr id="70" name="rc70"/>
            <p:cNvSpPr/>
            <p:nvPr/>
          </p:nvSpPr>
          <p:spPr>
            <a:xfrm>
              <a:off x="4767730" y="2902851"/>
              <a:ext cx="200644" cy="86133"/>
            </a:xfrm>
            <a:prstGeom prst="rect">
              <a:avLst/>
            </a:prstGeom>
            <a:solidFill>
              <a:srgbClr val="0058AB">
                <a:alpha val="100000"/>
              </a:srgbClr>
            </a:solidFill>
          </p:spPr>
          <p:txBody>
            <a:bodyPr/>
            <a:lstStyle/>
            <a:p/>
          </p:txBody>
        </p:sp>
        <p:sp>
          <p:nvSpPr>
            <p:cNvPr id="71" name="rc71"/>
            <p:cNvSpPr/>
            <p:nvPr/>
          </p:nvSpPr>
          <p:spPr>
            <a:xfrm>
              <a:off x="4767730" y="2988984"/>
              <a:ext cx="200644" cy="0"/>
            </a:xfrm>
            <a:prstGeom prst="rect">
              <a:avLst/>
            </a:prstGeom>
            <a:solidFill>
              <a:srgbClr val="1CABE2">
                <a:alpha val="100000"/>
              </a:srgbClr>
            </a:solidFill>
          </p:spPr>
          <p:txBody>
            <a:bodyPr/>
            <a:lstStyle/>
            <a:p/>
          </p:txBody>
        </p:sp>
        <p:sp>
          <p:nvSpPr>
            <p:cNvPr id="72" name="rc72"/>
            <p:cNvSpPr/>
            <p:nvPr/>
          </p:nvSpPr>
          <p:spPr>
            <a:xfrm>
              <a:off x="4990668" y="3012787"/>
              <a:ext cx="200644" cy="1612748"/>
            </a:xfrm>
            <a:prstGeom prst="rect">
              <a:avLst/>
            </a:prstGeom>
            <a:solidFill>
              <a:srgbClr val="80BD41">
                <a:alpha val="100000"/>
              </a:srgbClr>
            </a:solidFill>
          </p:spPr>
          <p:txBody>
            <a:bodyPr/>
            <a:lstStyle/>
            <a:p/>
          </p:txBody>
        </p:sp>
        <p:sp>
          <p:nvSpPr>
            <p:cNvPr id="73" name="rc73"/>
            <p:cNvSpPr/>
            <p:nvPr/>
          </p:nvSpPr>
          <p:spPr>
            <a:xfrm>
              <a:off x="4990668" y="2909845"/>
              <a:ext cx="200644" cy="102942"/>
            </a:xfrm>
            <a:prstGeom prst="rect">
              <a:avLst/>
            </a:prstGeom>
            <a:solidFill>
              <a:srgbClr val="0058AB">
                <a:alpha val="100000"/>
              </a:srgbClr>
            </a:solidFill>
          </p:spPr>
          <p:txBody>
            <a:bodyPr/>
            <a:lstStyle/>
            <a:p/>
          </p:txBody>
        </p:sp>
        <p:sp>
          <p:nvSpPr>
            <p:cNvPr id="74" name="rc74"/>
            <p:cNvSpPr/>
            <p:nvPr/>
          </p:nvSpPr>
          <p:spPr>
            <a:xfrm>
              <a:off x="4990668" y="3012787"/>
              <a:ext cx="200644" cy="0"/>
            </a:xfrm>
            <a:prstGeom prst="rect">
              <a:avLst/>
            </a:prstGeom>
            <a:solidFill>
              <a:srgbClr val="1CABE2">
                <a:alpha val="100000"/>
              </a:srgbClr>
            </a:solidFill>
          </p:spPr>
          <p:txBody>
            <a:bodyPr/>
            <a:lstStyle/>
            <a:p/>
          </p:txBody>
        </p:sp>
        <p:sp>
          <p:nvSpPr>
            <p:cNvPr id="75" name="rc75"/>
            <p:cNvSpPr/>
            <p:nvPr/>
          </p:nvSpPr>
          <p:spPr>
            <a:xfrm>
              <a:off x="5213606" y="3052081"/>
              <a:ext cx="200644" cy="1573453"/>
            </a:xfrm>
            <a:prstGeom prst="rect">
              <a:avLst/>
            </a:prstGeom>
            <a:solidFill>
              <a:srgbClr val="80BD41">
                <a:alpha val="100000"/>
              </a:srgbClr>
            </a:solidFill>
          </p:spPr>
          <p:txBody>
            <a:bodyPr/>
            <a:lstStyle/>
            <a:p/>
          </p:txBody>
        </p:sp>
        <p:sp>
          <p:nvSpPr>
            <p:cNvPr id="76" name="rc76"/>
            <p:cNvSpPr/>
            <p:nvPr/>
          </p:nvSpPr>
          <p:spPr>
            <a:xfrm>
              <a:off x="5213606" y="2951648"/>
              <a:ext cx="200644" cy="100433"/>
            </a:xfrm>
            <a:prstGeom prst="rect">
              <a:avLst/>
            </a:prstGeom>
            <a:solidFill>
              <a:srgbClr val="0058AB">
                <a:alpha val="100000"/>
              </a:srgbClr>
            </a:solidFill>
          </p:spPr>
          <p:txBody>
            <a:bodyPr/>
            <a:lstStyle/>
            <a:p/>
          </p:txBody>
        </p:sp>
        <p:sp>
          <p:nvSpPr>
            <p:cNvPr id="77" name="rc77"/>
            <p:cNvSpPr/>
            <p:nvPr/>
          </p:nvSpPr>
          <p:spPr>
            <a:xfrm>
              <a:off x="5213606" y="3052081"/>
              <a:ext cx="200644" cy="0"/>
            </a:xfrm>
            <a:prstGeom prst="rect">
              <a:avLst/>
            </a:prstGeom>
            <a:solidFill>
              <a:srgbClr val="1CABE2">
                <a:alpha val="100000"/>
              </a:srgbClr>
            </a:solidFill>
          </p:spPr>
          <p:txBody>
            <a:bodyPr/>
            <a:lstStyle/>
            <a:p/>
          </p:txBody>
        </p:sp>
        <p:sp>
          <p:nvSpPr>
            <p:cNvPr id="78" name="rc78"/>
            <p:cNvSpPr/>
            <p:nvPr/>
          </p:nvSpPr>
          <p:spPr>
            <a:xfrm>
              <a:off x="5436544" y="3101979"/>
              <a:ext cx="200644" cy="1523556"/>
            </a:xfrm>
            <a:prstGeom prst="rect">
              <a:avLst/>
            </a:prstGeom>
            <a:solidFill>
              <a:srgbClr val="80BD41">
                <a:alpha val="100000"/>
              </a:srgbClr>
            </a:solidFill>
          </p:spPr>
          <p:txBody>
            <a:bodyPr/>
            <a:lstStyle/>
            <a:p/>
          </p:txBody>
        </p:sp>
        <p:sp>
          <p:nvSpPr>
            <p:cNvPr id="79" name="rc79"/>
            <p:cNvSpPr/>
            <p:nvPr/>
          </p:nvSpPr>
          <p:spPr>
            <a:xfrm>
              <a:off x="5436544" y="3004731"/>
              <a:ext cx="200644" cy="97248"/>
            </a:xfrm>
            <a:prstGeom prst="rect">
              <a:avLst/>
            </a:prstGeom>
            <a:solidFill>
              <a:srgbClr val="0058AB">
                <a:alpha val="100000"/>
              </a:srgbClr>
            </a:solidFill>
          </p:spPr>
          <p:txBody>
            <a:bodyPr/>
            <a:lstStyle/>
            <a:p/>
          </p:txBody>
        </p:sp>
        <p:sp>
          <p:nvSpPr>
            <p:cNvPr id="80" name="rc80"/>
            <p:cNvSpPr/>
            <p:nvPr/>
          </p:nvSpPr>
          <p:spPr>
            <a:xfrm>
              <a:off x="5436544" y="3101979"/>
              <a:ext cx="200644" cy="0"/>
            </a:xfrm>
            <a:prstGeom prst="rect">
              <a:avLst/>
            </a:prstGeom>
            <a:solidFill>
              <a:srgbClr val="1CABE2">
                <a:alpha val="100000"/>
              </a:srgbClr>
            </a:solidFill>
          </p:spPr>
          <p:txBody>
            <a:bodyPr/>
            <a:lstStyle/>
            <a:p/>
          </p:txBody>
        </p:sp>
        <p:sp>
          <p:nvSpPr>
            <p:cNvPr id="81" name="rc81"/>
            <p:cNvSpPr/>
            <p:nvPr/>
          </p:nvSpPr>
          <p:spPr>
            <a:xfrm>
              <a:off x="5659482" y="3156769"/>
              <a:ext cx="200644" cy="1468765"/>
            </a:xfrm>
            <a:prstGeom prst="rect">
              <a:avLst/>
            </a:prstGeom>
            <a:solidFill>
              <a:srgbClr val="80BD41">
                <a:alpha val="100000"/>
              </a:srgbClr>
            </a:solidFill>
          </p:spPr>
          <p:txBody>
            <a:bodyPr/>
            <a:lstStyle/>
            <a:p/>
          </p:txBody>
        </p:sp>
        <p:sp>
          <p:nvSpPr>
            <p:cNvPr id="82" name="rc82"/>
            <p:cNvSpPr/>
            <p:nvPr/>
          </p:nvSpPr>
          <p:spPr>
            <a:xfrm>
              <a:off x="5659482" y="3046217"/>
              <a:ext cx="200644" cy="110552"/>
            </a:xfrm>
            <a:prstGeom prst="rect">
              <a:avLst/>
            </a:prstGeom>
            <a:solidFill>
              <a:srgbClr val="0058AB">
                <a:alpha val="100000"/>
              </a:srgbClr>
            </a:solidFill>
          </p:spPr>
          <p:txBody>
            <a:bodyPr/>
            <a:lstStyle/>
            <a:p/>
          </p:txBody>
        </p:sp>
        <p:sp>
          <p:nvSpPr>
            <p:cNvPr id="83" name="rc83"/>
            <p:cNvSpPr/>
            <p:nvPr/>
          </p:nvSpPr>
          <p:spPr>
            <a:xfrm>
              <a:off x="5659482" y="3156769"/>
              <a:ext cx="200644" cy="0"/>
            </a:xfrm>
            <a:prstGeom prst="rect">
              <a:avLst/>
            </a:prstGeom>
            <a:solidFill>
              <a:srgbClr val="1CABE2">
                <a:alpha val="100000"/>
              </a:srgbClr>
            </a:solidFill>
          </p:spPr>
          <p:txBody>
            <a:bodyPr/>
            <a:lstStyle/>
            <a:p/>
          </p:txBody>
        </p:sp>
        <p:sp>
          <p:nvSpPr>
            <p:cNvPr id="84" name="rc84"/>
            <p:cNvSpPr/>
            <p:nvPr/>
          </p:nvSpPr>
          <p:spPr>
            <a:xfrm>
              <a:off x="5882419" y="3212270"/>
              <a:ext cx="200644" cy="1413265"/>
            </a:xfrm>
            <a:prstGeom prst="rect">
              <a:avLst/>
            </a:prstGeom>
            <a:solidFill>
              <a:srgbClr val="80BD41">
                <a:alpha val="100000"/>
              </a:srgbClr>
            </a:solidFill>
          </p:spPr>
          <p:txBody>
            <a:bodyPr/>
            <a:lstStyle/>
            <a:p/>
          </p:txBody>
        </p:sp>
        <p:sp>
          <p:nvSpPr>
            <p:cNvPr id="85" name="rc85"/>
            <p:cNvSpPr/>
            <p:nvPr/>
          </p:nvSpPr>
          <p:spPr>
            <a:xfrm>
              <a:off x="5882419" y="3105896"/>
              <a:ext cx="200644" cy="106373"/>
            </a:xfrm>
            <a:prstGeom prst="rect">
              <a:avLst/>
            </a:prstGeom>
            <a:solidFill>
              <a:srgbClr val="0058AB">
                <a:alpha val="100000"/>
              </a:srgbClr>
            </a:solidFill>
          </p:spPr>
          <p:txBody>
            <a:bodyPr/>
            <a:lstStyle/>
            <a:p/>
          </p:txBody>
        </p:sp>
        <p:sp>
          <p:nvSpPr>
            <p:cNvPr id="86" name="rc86"/>
            <p:cNvSpPr/>
            <p:nvPr/>
          </p:nvSpPr>
          <p:spPr>
            <a:xfrm>
              <a:off x="5882419" y="3212270"/>
              <a:ext cx="200644" cy="0"/>
            </a:xfrm>
            <a:prstGeom prst="rect">
              <a:avLst/>
            </a:prstGeom>
            <a:solidFill>
              <a:srgbClr val="1CABE2">
                <a:alpha val="100000"/>
              </a:srgbClr>
            </a:solidFill>
          </p:spPr>
          <p:txBody>
            <a:bodyPr/>
            <a:lstStyle/>
            <a:p/>
          </p:txBody>
        </p:sp>
        <p:sp>
          <p:nvSpPr>
            <p:cNvPr id="87" name="rc87"/>
            <p:cNvSpPr/>
            <p:nvPr/>
          </p:nvSpPr>
          <p:spPr>
            <a:xfrm>
              <a:off x="6105357" y="3200656"/>
              <a:ext cx="200644" cy="1424879"/>
            </a:xfrm>
            <a:prstGeom prst="rect">
              <a:avLst/>
            </a:prstGeom>
            <a:solidFill>
              <a:srgbClr val="80BD41">
                <a:alpha val="100000"/>
              </a:srgbClr>
            </a:solidFill>
          </p:spPr>
          <p:txBody>
            <a:bodyPr/>
            <a:lstStyle/>
            <a:p/>
          </p:txBody>
        </p:sp>
        <p:sp>
          <p:nvSpPr>
            <p:cNvPr id="88" name="rc88"/>
            <p:cNvSpPr/>
            <p:nvPr/>
          </p:nvSpPr>
          <p:spPr>
            <a:xfrm>
              <a:off x="6105357" y="3093406"/>
              <a:ext cx="200644" cy="107249"/>
            </a:xfrm>
            <a:prstGeom prst="rect">
              <a:avLst/>
            </a:prstGeom>
            <a:solidFill>
              <a:srgbClr val="0058AB">
                <a:alpha val="100000"/>
              </a:srgbClr>
            </a:solidFill>
          </p:spPr>
          <p:txBody>
            <a:bodyPr/>
            <a:lstStyle/>
            <a:p/>
          </p:txBody>
        </p:sp>
        <p:sp>
          <p:nvSpPr>
            <p:cNvPr id="89" name="rc89"/>
            <p:cNvSpPr/>
            <p:nvPr/>
          </p:nvSpPr>
          <p:spPr>
            <a:xfrm>
              <a:off x="6105357" y="3200656"/>
              <a:ext cx="200644" cy="0"/>
            </a:xfrm>
            <a:prstGeom prst="rect">
              <a:avLst/>
            </a:prstGeom>
            <a:solidFill>
              <a:srgbClr val="1CABE2">
                <a:alpha val="100000"/>
              </a:srgbClr>
            </a:solidFill>
          </p:spPr>
          <p:txBody>
            <a:bodyPr/>
            <a:lstStyle/>
            <a:p/>
          </p:txBody>
        </p:sp>
        <p:sp>
          <p:nvSpPr>
            <p:cNvPr id="90" name="rc90"/>
            <p:cNvSpPr/>
            <p:nvPr/>
          </p:nvSpPr>
          <p:spPr>
            <a:xfrm>
              <a:off x="6328295" y="3224860"/>
              <a:ext cx="200644" cy="1400675"/>
            </a:xfrm>
            <a:prstGeom prst="rect">
              <a:avLst/>
            </a:prstGeom>
            <a:solidFill>
              <a:srgbClr val="80BD41">
                <a:alpha val="100000"/>
              </a:srgbClr>
            </a:solidFill>
          </p:spPr>
          <p:txBody>
            <a:bodyPr/>
            <a:lstStyle/>
            <a:p/>
          </p:txBody>
        </p:sp>
        <p:sp>
          <p:nvSpPr>
            <p:cNvPr id="91" name="rc91"/>
            <p:cNvSpPr/>
            <p:nvPr/>
          </p:nvSpPr>
          <p:spPr>
            <a:xfrm>
              <a:off x="6328295" y="3103061"/>
              <a:ext cx="200644" cy="121798"/>
            </a:xfrm>
            <a:prstGeom prst="rect">
              <a:avLst/>
            </a:prstGeom>
            <a:solidFill>
              <a:srgbClr val="0058AB">
                <a:alpha val="100000"/>
              </a:srgbClr>
            </a:solidFill>
          </p:spPr>
          <p:txBody>
            <a:bodyPr/>
            <a:lstStyle/>
            <a:p/>
          </p:txBody>
        </p:sp>
        <p:sp>
          <p:nvSpPr>
            <p:cNvPr id="92" name="rc92"/>
            <p:cNvSpPr/>
            <p:nvPr/>
          </p:nvSpPr>
          <p:spPr>
            <a:xfrm>
              <a:off x="6328295" y="3224860"/>
              <a:ext cx="200644" cy="0"/>
            </a:xfrm>
            <a:prstGeom prst="rect">
              <a:avLst/>
            </a:prstGeom>
            <a:solidFill>
              <a:srgbClr val="1CABE2">
                <a:alpha val="100000"/>
              </a:srgbClr>
            </a:solidFill>
          </p:spPr>
          <p:txBody>
            <a:bodyPr/>
            <a:lstStyle/>
            <a:p/>
          </p:txBody>
        </p:sp>
        <p:sp>
          <p:nvSpPr>
            <p:cNvPr id="93" name="rc93"/>
            <p:cNvSpPr/>
            <p:nvPr/>
          </p:nvSpPr>
          <p:spPr>
            <a:xfrm>
              <a:off x="6551233" y="3225206"/>
              <a:ext cx="200644" cy="1400328"/>
            </a:xfrm>
            <a:prstGeom prst="rect">
              <a:avLst/>
            </a:prstGeom>
            <a:solidFill>
              <a:srgbClr val="80BD41">
                <a:alpha val="100000"/>
              </a:srgbClr>
            </a:solidFill>
          </p:spPr>
          <p:txBody>
            <a:bodyPr/>
            <a:lstStyle/>
            <a:p/>
          </p:txBody>
        </p:sp>
        <p:sp>
          <p:nvSpPr>
            <p:cNvPr id="94" name="rc94"/>
            <p:cNvSpPr/>
            <p:nvPr/>
          </p:nvSpPr>
          <p:spPr>
            <a:xfrm>
              <a:off x="6551233" y="3103438"/>
              <a:ext cx="200644" cy="121767"/>
            </a:xfrm>
            <a:prstGeom prst="rect">
              <a:avLst/>
            </a:prstGeom>
            <a:solidFill>
              <a:srgbClr val="0058AB">
                <a:alpha val="100000"/>
              </a:srgbClr>
            </a:solidFill>
          </p:spPr>
          <p:txBody>
            <a:bodyPr/>
            <a:lstStyle/>
            <a:p/>
          </p:txBody>
        </p:sp>
        <p:sp>
          <p:nvSpPr>
            <p:cNvPr id="95" name="rc95"/>
            <p:cNvSpPr/>
            <p:nvPr/>
          </p:nvSpPr>
          <p:spPr>
            <a:xfrm>
              <a:off x="6551233" y="3225206"/>
              <a:ext cx="200644" cy="0"/>
            </a:xfrm>
            <a:prstGeom prst="rect">
              <a:avLst/>
            </a:prstGeom>
            <a:solidFill>
              <a:srgbClr val="1CABE2">
                <a:alpha val="100000"/>
              </a:srgbClr>
            </a:solidFill>
          </p:spPr>
          <p:txBody>
            <a:bodyPr/>
            <a:lstStyle/>
            <a:p/>
          </p:txBody>
        </p:sp>
        <p:sp>
          <p:nvSpPr>
            <p:cNvPr id="96" name="rc96"/>
            <p:cNvSpPr/>
            <p:nvPr/>
          </p:nvSpPr>
          <p:spPr>
            <a:xfrm>
              <a:off x="6774171" y="3234234"/>
              <a:ext cx="200644" cy="1391301"/>
            </a:xfrm>
            <a:prstGeom prst="rect">
              <a:avLst/>
            </a:prstGeom>
            <a:solidFill>
              <a:srgbClr val="80BD41">
                <a:alpha val="100000"/>
              </a:srgbClr>
            </a:solidFill>
          </p:spPr>
          <p:txBody>
            <a:bodyPr/>
            <a:lstStyle/>
            <a:p/>
          </p:txBody>
        </p:sp>
        <p:sp>
          <p:nvSpPr>
            <p:cNvPr id="97" name="rc97"/>
            <p:cNvSpPr/>
            <p:nvPr/>
          </p:nvSpPr>
          <p:spPr>
            <a:xfrm>
              <a:off x="6774171" y="3113251"/>
              <a:ext cx="200644" cy="120982"/>
            </a:xfrm>
            <a:prstGeom prst="rect">
              <a:avLst/>
            </a:prstGeom>
            <a:solidFill>
              <a:srgbClr val="0058AB">
                <a:alpha val="100000"/>
              </a:srgbClr>
            </a:solidFill>
          </p:spPr>
          <p:txBody>
            <a:bodyPr/>
            <a:lstStyle/>
            <a:p/>
          </p:txBody>
        </p:sp>
        <p:sp>
          <p:nvSpPr>
            <p:cNvPr id="98" name="rc98"/>
            <p:cNvSpPr/>
            <p:nvPr/>
          </p:nvSpPr>
          <p:spPr>
            <a:xfrm>
              <a:off x="6774171" y="3234234"/>
              <a:ext cx="200644" cy="0"/>
            </a:xfrm>
            <a:prstGeom prst="rect">
              <a:avLst/>
            </a:prstGeom>
            <a:solidFill>
              <a:srgbClr val="1CABE2">
                <a:alpha val="100000"/>
              </a:srgbClr>
            </a:solidFill>
          </p:spPr>
          <p:txBody>
            <a:bodyPr/>
            <a:lstStyle/>
            <a:p/>
          </p:txBody>
        </p:sp>
        <p:sp>
          <p:nvSpPr>
            <p:cNvPr id="99" name="rc99"/>
            <p:cNvSpPr/>
            <p:nvPr/>
          </p:nvSpPr>
          <p:spPr>
            <a:xfrm>
              <a:off x="6997109" y="3121598"/>
              <a:ext cx="200644" cy="106175"/>
            </a:xfrm>
            <a:prstGeom prst="rect">
              <a:avLst/>
            </a:prstGeom>
            <a:solidFill>
              <a:srgbClr val="F26A21">
                <a:alpha val="100000"/>
              </a:srgbClr>
            </a:solidFill>
          </p:spPr>
          <p:txBody>
            <a:bodyPr/>
            <a:lstStyle/>
            <a:p/>
          </p:txBody>
        </p:sp>
        <p:sp>
          <p:nvSpPr>
            <p:cNvPr id="100" name="rc100"/>
            <p:cNvSpPr/>
            <p:nvPr/>
          </p:nvSpPr>
          <p:spPr>
            <a:xfrm>
              <a:off x="6997109" y="3227774"/>
              <a:ext cx="200644" cy="1397760"/>
            </a:xfrm>
            <a:prstGeom prst="rect">
              <a:avLst/>
            </a:prstGeom>
            <a:solidFill>
              <a:srgbClr val="FFC20E">
                <a:alpha val="100000"/>
              </a:srgbClr>
            </a:solidFill>
          </p:spPr>
          <p:txBody>
            <a:bodyPr/>
            <a:lstStyle/>
            <a:p/>
          </p:txBody>
        </p:sp>
        <p:sp>
          <p:nvSpPr>
            <p:cNvPr id="101" name="rc101"/>
            <p:cNvSpPr/>
            <p:nvPr/>
          </p:nvSpPr>
          <p:spPr>
            <a:xfrm>
              <a:off x="7220047" y="3126064"/>
              <a:ext cx="200644" cy="93181"/>
            </a:xfrm>
            <a:prstGeom prst="rect">
              <a:avLst/>
            </a:prstGeom>
            <a:solidFill>
              <a:srgbClr val="F26A21">
                <a:alpha val="100000"/>
              </a:srgbClr>
            </a:solidFill>
          </p:spPr>
          <p:txBody>
            <a:bodyPr/>
            <a:lstStyle/>
            <a:p/>
          </p:txBody>
        </p:sp>
        <p:sp>
          <p:nvSpPr>
            <p:cNvPr id="102" name="rc102"/>
            <p:cNvSpPr/>
            <p:nvPr/>
          </p:nvSpPr>
          <p:spPr>
            <a:xfrm>
              <a:off x="7220047" y="3219245"/>
              <a:ext cx="200644" cy="1406290"/>
            </a:xfrm>
            <a:prstGeom prst="rect">
              <a:avLst/>
            </a:prstGeom>
            <a:solidFill>
              <a:srgbClr val="FFC20E">
                <a:alpha val="100000"/>
              </a:srgbClr>
            </a:solidFill>
          </p:spPr>
          <p:txBody>
            <a:bodyPr/>
            <a:lstStyle/>
            <a:p/>
          </p:txBody>
        </p:sp>
        <p:sp>
          <p:nvSpPr>
            <p:cNvPr id="103" name="rc103"/>
            <p:cNvSpPr/>
            <p:nvPr/>
          </p:nvSpPr>
          <p:spPr>
            <a:xfrm>
              <a:off x="7442985" y="3129136"/>
              <a:ext cx="200644" cy="81776"/>
            </a:xfrm>
            <a:prstGeom prst="rect">
              <a:avLst/>
            </a:prstGeom>
            <a:solidFill>
              <a:srgbClr val="F26A21">
                <a:alpha val="100000"/>
              </a:srgbClr>
            </a:solidFill>
          </p:spPr>
          <p:txBody>
            <a:bodyPr/>
            <a:lstStyle/>
            <a:p/>
          </p:txBody>
        </p:sp>
        <p:sp>
          <p:nvSpPr>
            <p:cNvPr id="104" name="rc104"/>
            <p:cNvSpPr/>
            <p:nvPr/>
          </p:nvSpPr>
          <p:spPr>
            <a:xfrm>
              <a:off x="7442985" y="3210913"/>
              <a:ext cx="200644" cy="1414622"/>
            </a:xfrm>
            <a:prstGeom prst="rect">
              <a:avLst/>
            </a:prstGeom>
            <a:solidFill>
              <a:srgbClr val="FFC20E">
                <a:alpha val="100000"/>
              </a:srgbClr>
            </a:solidFill>
          </p:spPr>
          <p:txBody>
            <a:bodyPr/>
            <a:lstStyle/>
            <a:p/>
          </p:txBody>
        </p:sp>
        <p:sp>
          <p:nvSpPr>
            <p:cNvPr id="105" name="rc105"/>
            <p:cNvSpPr/>
            <p:nvPr/>
          </p:nvSpPr>
          <p:spPr>
            <a:xfrm>
              <a:off x="7665922" y="3128663"/>
              <a:ext cx="200644" cy="71768"/>
            </a:xfrm>
            <a:prstGeom prst="rect">
              <a:avLst/>
            </a:prstGeom>
            <a:solidFill>
              <a:srgbClr val="F26A21">
                <a:alpha val="100000"/>
              </a:srgbClr>
            </a:solidFill>
          </p:spPr>
          <p:txBody>
            <a:bodyPr/>
            <a:lstStyle/>
            <a:p/>
          </p:txBody>
        </p:sp>
        <p:sp>
          <p:nvSpPr>
            <p:cNvPr id="106" name="rc106"/>
            <p:cNvSpPr/>
            <p:nvPr/>
          </p:nvSpPr>
          <p:spPr>
            <a:xfrm>
              <a:off x="7665922" y="3200432"/>
              <a:ext cx="200644" cy="1425103"/>
            </a:xfrm>
            <a:prstGeom prst="rect">
              <a:avLst/>
            </a:prstGeom>
            <a:solidFill>
              <a:srgbClr val="FFC20E">
                <a:alpha val="100000"/>
              </a:srgbClr>
            </a:solidFill>
          </p:spPr>
          <p:txBody>
            <a:bodyPr/>
            <a:lstStyle/>
            <a:p/>
          </p:txBody>
        </p:sp>
        <p:sp>
          <p:nvSpPr>
            <p:cNvPr id="107" name="rc107"/>
            <p:cNvSpPr/>
            <p:nvPr/>
          </p:nvSpPr>
          <p:spPr>
            <a:xfrm>
              <a:off x="7888860" y="3127190"/>
              <a:ext cx="200644" cy="62984"/>
            </a:xfrm>
            <a:prstGeom prst="rect">
              <a:avLst/>
            </a:prstGeom>
            <a:solidFill>
              <a:srgbClr val="F26A21">
                <a:alpha val="100000"/>
              </a:srgbClr>
            </a:solidFill>
          </p:spPr>
          <p:txBody>
            <a:bodyPr/>
            <a:lstStyle/>
            <a:p/>
          </p:txBody>
        </p:sp>
        <p:sp>
          <p:nvSpPr>
            <p:cNvPr id="108" name="rc108"/>
            <p:cNvSpPr/>
            <p:nvPr/>
          </p:nvSpPr>
          <p:spPr>
            <a:xfrm>
              <a:off x="7888860" y="3190175"/>
              <a:ext cx="200644" cy="1435359"/>
            </a:xfrm>
            <a:prstGeom prst="rect">
              <a:avLst/>
            </a:prstGeom>
            <a:solidFill>
              <a:srgbClr val="FFC20E">
                <a:alpha val="100000"/>
              </a:srgbClr>
            </a:solidFill>
          </p:spPr>
          <p:txBody>
            <a:bodyPr/>
            <a:lstStyle/>
            <a:p/>
          </p:txBody>
        </p:sp>
        <p:sp>
          <p:nvSpPr>
            <p:cNvPr id="109" name="rc109"/>
            <p:cNvSpPr/>
            <p:nvPr/>
          </p:nvSpPr>
          <p:spPr>
            <a:xfrm>
              <a:off x="8111798" y="3124180"/>
              <a:ext cx="200644" cy="55276"/>
            </a:xfrm>
            <a:prstGeom prst="rect">
              <a:avLst/>
            </a:prstGeom>
            <a:solidFill>
              <a:srgbClr val="F26A21">
                <a:alpha val="100000"/>
              </a:srgbClr>
            </a:solidFill>
          </p:spPr>
          <p:txBody>
            <a:bodyPr/>
            <a:lstStyle/>
            <a:p/>
          </p:txBody>
        </p:sp>
        <p:sp>
          <p:nvSpPr>
            <p:cNvPr id="110" name="rc110"/>
            <p:cNvSpPr/>
            <p:nvPr/>
          </p:nvSpPr>
          <p:spPr>
            <a:xfrm>
              <a:off x="8111798" y="3179457"/>
              <a:ext cx="200644" cy="1446078"/>
            </a:xfrm>
            <a:prstGeom prst="rect">
              <a:avLst/>
            </a:prstGeom>
            <a:solidFill>
              <a:srgbClr val="FFC20E">
                <a:alpha val="100000"/>
              </a:srgbClr>
            </a:solidFill>
          </p:spPr>
          <p:txBody>
            <a:bodyPr/>
            <a:lstStyle/>
            <a:p/>
          </p:txBody>
        </p:sp>
        <p:sp>
          <p:nvSpPr>
            <p:cNvPr id="111" name="pl111"/>
            <p:cNvSpPr/>
            <p:nvPr/>
          </p:nvSpPr>
          <p:spPr>
            <a:xfrm>
              <a:off x="1523984" y="1364716"/>
              <a:ext cx="5350508" cy="137297"/>
            </a:xfrm>
            <a:custGeom>
              <a:avLst/>
              <a:pathLst>
                <a:path w="5350508" h="137297">
                  <a:moveTo>
                    <a:pt x="0" y="137297"/>
                  </a:moveTo>
                  <a:lnTo>
                    <a:pt x="222937" y="137297"/>
                  </a:lnTo>
                  <a:lnTo>
                    <a:pt x="445875" y="137297"/>
                  </a:lnTo>
                  <a:lnTo>
                    <a:pt x="668813" y="137297"/>
                  </a:lnTo>
                  <a:lnTo>
                    <a:pt x="891751" y="102973"/>
                  </a:lnTo>
                  <a:lnTo>
                    <a:pt x="1114689" y="137297"/>
                  </a:lnTo>
                  <a:lnTo>
                    <a:pt x="1337627" y="102973"/>
                  </a:lnTo>
                  <a:lnTo>
                    <a:pt x="1560565" y="102973"/>
                  </a:lnTo>
                  <a:lnTo>
                    <a:pt x="1783502" y="102973"/>
                  </a:lnTo>
                  <a:lnTo>
                    <a:pt x="2006440" y="68648"/>
                  </a:lnTo>
                  <a:lnTo>
                    <a:pt x="2229378" y="34324"/>
                  </a:lnTo>
                  <a:lnTo>
                    <a:pt x="2452316" y="0"/>
                  </a:lnTo>
                  <a:lnTo>
                    <a:pt x="2675254" y="0"/>
                  </a:lnTo>
                  <a:lnTo>
                    <a:pt x="2898192" y="0"/>
                  </a:lnTo>
                  <a:lnTo>
                    <a:pt x="3121130" y="0"/>
                  </a:lnTo>
                  <a:lnTo>
                    <a:pt x="3344068" y="0"/>
                  </a:lnTo>
                  <a:lnTo>
                    <a:pt x="3567005" y="34324"/>
                  </a:lnTo>
                  <a:lnTo>
                    <a:pt x="3789943" y="34324"/>
                  </a:lnTo>
                  <a:lnTo>
                    <a:pt x="4012881" y="34324"/>
                  </a:lnTo>
                  <a:lnTo>
                    <a:pt x="4235819" y="68648"/>
                  </a:lnTo>
                  <a:lnTo>
                    <a:pt x="4458757" y="68648"/>
                  </a:lnTo>
                  <a:lnTo>
                    <a:pt x="4681695" y="68648"/>
                  </a:lnTo>
                  <a:lnTo>
                    <a:pt x="4904633" y="102973"/>
                  </a:lnTo>
                  <a:lnTo>
                    <a:pt x="5127571" y="102973"/>
                  </a:lnTo>
                  <a:lnTo>
                    <a:pt x="5350508" y="102973"/>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364716"/>
              <a:ext cx="5350508" cy="137297"/>
            </a:xfrm>
            <a:custGeom>
              <a:avLst/>
              <a:pathLst>
                <a:path w="5350508" h="137297">
                  <a:moveTo>
                    <a:pt x="0" y="137297"/>
                  </a:moveTo>
                  <a:lnTo>
                    <a:pt x="222937" y="137297"/>
                  </a:lnTo>
                  <a:lnTo>
                    <a:pt x="445875" y="137297"/>
                  </a:lnTo>
                  <a:lnTo>
                    <a:pt x="668813" y="137297"/>
                  </a:lnTo>
                  <a:lnTo>
                    <a:pt x="891751" y="102973"/>
                  </a:lnTo>
                  <a:lnTo>
                    <a:pt x="1114689" y="137297"/>
                  </a:lnTo>
                  <a:lnTo>
                    <a:pt x="1337627" y="102973"/>
                  </a:lnTo>
                  <a:lnTo>
                    <a:pt x="1560565" y="102973"/>
                  </a:lnTo>
                  <a:lnTo>
                    <a:pt x="1783502" y="102973"/>
                  </a:lnTo>
                  <a:lnTo>
                    <a:pt x="2006440" y="68648"/>
                  </a:lnTo>
                  <a:lnTo>
                    <a:pt x="2229378" y="34324"/>
                  </a:lnTo>
                  <a:lnTo>
                    <a:pt x="2452316" y="0"/>
                  </a:lnTo>
                  <a:lnTo>
                    <a:pt x="2675254" y="0"/>
                  </a:lnTo>
                  <a:lnTo>
                    <a:pt x="2898192" y="0"/>
                  </a:lnTo>
                  <a:lnTo>
                    <a:pt x="3121130" y="0"/>
                  </a:lnTo>
                  <a:lnTo>
                    <a:pt x="3344068" y="0"/>
                  </a:lnTo>
                  <a:lnTo>
                    <a:pt x="3567005" y="34324"/>
                  </a:lnTo>
                  <a:lnTo>
                    <a:pt x="3789943" y="34324"/>
                  </a:lnTo>
                  <a:lnTo>
                    <a:pt x="4012881" y="34324"/>
                  </a:lnTo>
                  <a:lnTo>
                    <a:pt x="4235819" y="68648"/>
                  </a:lnTo>
                  <a:lnTo>
                    <a:pt x="4458757" y="68648"/>
                  </a:lnTo>
                  <a:lnTo>
                    <a:pt x="4681695" y="68648"/>
                  </a:lnTo>
                  <a:lnTo>
                    <a:pt x="4904633" y="102973"/>
                  </a:lnTo>
                  <a:lnTo>
                    <a:pt x="5127571" y="102973"/>
                  </a:lnTo>
                  <a:lnTo>
                    <a:pt x="5350508" y="102973"/>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4" name="tx114"/>
            <p:cNvSpPr/>
            <p:nvPr/>
          </p:nvSpPr>
          <p:spPr>
            <a:xfrm>
              <a:off x="257034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368503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479972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569147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59144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613735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360289"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83227"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80616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145565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4" name="tx124"/>
            <p:cNvSpPr/>
            <p:nvPr/>
          </p:nvSpPr>
          <p:spPr>
            <a:xfrm>
              <a:off x="257034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9972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591441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613735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6360289"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58322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8061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590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34995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24087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864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Kingdom</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Kingdom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5955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971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347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283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6592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20350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120306"/>
              <a:ext cx="215906" cy="3870453"/>
            </a:xfrm>
            <a:prstGeom prst="rect">
              <a:avLst/>
            </a:prstGeom>
            <a:solidFill>
              <a:srgbClr val="0058AB">
                <a:alpha val="100000"/>
              </a:srgbClr>
            </a:solidFill>
          </p:spPr>
          <p:txBody>
            <a:bodyPr/>
            <a:lstStyle/>
            <a:p/>
          </p:txBody>
        </p:sp>
        <p:sp>
          <p:nvSpPr>
            <p:cNvPr id="39" name="rc39"/>
            <p:cNvSpPr/>
            <p:nvPr/>
          </p:nvSpPr>
          <p:spPr>
            <a:xfrm>
              <a:off x="1530867" y="1173959"/>
              <a:ext cx="215906" cy="3816800"/>
            </a:xfrm>
            <a:prstGeom prst="rect">
              <a:avLst/>
            </a:prstGeom>
            <a:solidFill>
              <a:srgbClr val="0058AB">
                <a:alpha val="100000"/>
              </a:srgbClr>
            </a:solidFill>
          </p:spPr>
          <p:txBody>
            <a:bodyPr/>
            <a:lstStyle/>
            <a:p/>
          </p:txBody>
        </p:sp>
        <p:sp>
          <p:nvSpPr>
            <p:cNvPr id="40" name="rc40"/>
            <p:cNvSpPr/>
            <p:nvPr/>
          </p:nvSpPr>
          <p:spPr>
            <a:xfrm>
              <a:off x="1770763" y="1162850"/>
              <a:ext cx="215906" cy="3827909"/>
            </a:xfrm>
            <a:prstGeom prst="rect">
              <a:avLst/>
            </a:prstGeom>
            <a:solidFill>
              <a:srgbClr val="0058AB">
                <a:alpha val="100000"/>
              </a:srgbClr>
            </a:solidFill>
          </p:spPr>
          <p:txBody>
            <a:bodyPr/>
            <a:lstStyle/>
            <a:p/>
          </p:txBody>
        </p:sp>
        <p:sp>
          <p:nvSpPr>
            <p:cNvPr id="41" name="rc41"/>
            <p:cNvSpPr/>
            <p:nvPr/>
          </p:nvSpPr>
          <p:spPr>
            <a:xfrm>
              <a:off x="2010660" y="1022848"/>
              <a:ext cx="215906" cy="3967912"/>
            </a:xfrm>
            <a:prstGeom prst="rect">
              <a:avLst/>
            </a:prstGeom>
            <a:solidFill>
              <a:srgbClr val="0058AB">
                <a:alpha val="100000"/>
              </a:srgbClr>
            </a:solidFill>
          </p:spPr>
          <p:txBody>
            <a:bodyPr/>
            <a:lstStyle/>
            <a:p/>
          </p:txBody>
        </p:sp>
        <p:sp>
          <p:nvSpPr>
            <p:cNvPr id="42" name="rc42"/>
            <p:cNvSpPr/>
            <p:nvPr/>
          </p:nvSpPr>
          <p:spPr>
            <a:xfrm>
              <a:off x="2250556" y="1365153"/>
              <a:ext cx="215906" cy="3625606"/>
            </a:xfrm>
            <a:prstGeom prst="rect">
              <a:avLst/>
            </a:prstGeom>
            <a:solidFill>
              <a:srgbClr val="0058AB">
                <a:alpha val="100000"/>
              </a:srgbClr>
            </a:solidFill>
          </p:spPr>
          <p:txBody>
            <a:bodyPr/>
            <a:lstStyle/>
            <a:p/>
          </p:txBody>
        </p:sp>
        <p:sp>
          <p:nvSpPr>
            <p:cNvPr id="43" name="rc43"/>
            <p:cNvSpPr/>
            <p:nvPr/>
          </p:nvSpPr>
          <p:spPr>
            <a:xfrm>
              <a:off x="2490453" y="866434"/>
              <a:ext cx="215906" cy="4124325"/>
            </a:xfrm>
            <a:prstGeom prst="rect">
              <a:avLst/>
            </a:prstGeom>
            <a:solidFill>
              <a:srgbClr val="0058AB">
                <a:alpha val="100000"/>
              </a:srgbClr>
            </a:solidFill>
          </p:spPr>
          <p:txBody>
            <a:bodyPr/>
            <a:lstStyle/>
            <a:p/>
          </p:txBody>
        </p:sp>
        <p:sp>
          <p:nvSpPr>
            <p:cNvPr id="44" name="rc44"/>
            <p:cNvSpPr/>
            <p:nvPr/>
          </p:nvSpPr>
          <p:spPr>
            <a:xfrm>
              <a:off x="2730349" y="1197756"/>
              <a:ext cx="215906" cy="3793003"/>
            </a:xfrm>
            <a:prstGeom prst="rect">
              <a:avLst/>
            </a:prstGeom>
            <a:solidFill>
              <a:srgbClr val="0058AB">
                <a:alpha val="100000"/>
              </a:srgbClr>
            </a:solidFill>
          </p:spPr>
          <p:txBody>
            <a:bodyPr/>
            <a:lstStyle/>
            <a:p/>
          </p:txBody>
        </p:sp>
        <p:sp>
          <p:nvSpPr>
            <p:cNvPr id="45" name="rc45"/>
            <p:cNvSpPr/>
            <p:nvPr/>
          </p:nvSpPr>
          <p:spPr>
            <a:xfrm>
              <a:off x="2970245" y="1075617"/>
              <a:ext cx="215906" cy="3915142"/>
            </a:xfrm>
            <a:prstGeom prst="rect">
              <a:avLst/>
            </a:prstGeom>
            <a:solidFill>
              <a:srgbClr val="0058AB">
                <a:alpha val="100000"/>
              </a:srgbClr>
            </a:solidFill>
          </p:spPr>
          <p:txBody>
            <a:bodyPr/>
            <a:lstStyle/>
            <a:p/>
          </p:txBody>
        </p:sp>
        <p:sp>
          <p:nvSpPr>
            <p:cNvPr id="46" name="rc46"/>
            <p:cNvSpPr/>
            <p:nvPr/>
          </p:nvSpPr>
          <p:spPr>
            <a:xfrm>
              <a:off x="3210142" y="969447"/>
              <a:ext cx="215906" cy="4021312"/>
            </a:xfrm>
            <a:prstGeom prst="rect">
              <a:avLst/>
            </a:prstGeom>
            <a:solidFill>
              <a:srgbClr val="0058AB">
                <a:alpha val="100000"/>
              </a:srgbClr>
            </a:solidFill>
          </p:spPr>
          <p:txBody>
            <a:bodyPr/>
            <a:lstStyle/>
            <a:p/>
          </p:txBody>
        </p:sp>
        <p:sp>
          <p:nvSpPr>
            <p:cNvPr id="47" name="rc47"/>
            <p:cNvSpPr/>
            <p:nvPr/>
          </p:nvSpPr>
          <p:spPr>
            <a:xfrm>
              <a:off x="3450038" y="1479844"/>
              <a:ext cx="215906" cy="3510916"/>
            </a:xfrm>
            <a:prstGeom prst="rect">
              <a:avLst/>
            </a:prstGeom>
            <a:solidFill>
              <a:srgbClr val="0058AB">
                <a:alpha val="100000"/>
              </a:srgbClr>
            </a:solidFill>
          </p:spPr>
          <p:txBody>
            <a:bodyPr/>
            <a:lstStyle/>
            <a:p/>
          </p:txBody>
        </p:sp>
        <p:sp>
          <p:nvSpPr>
            <p:cNvPr id="48" name="rc48"/>
            <p:cNvSpPr/>
            <p:nvPr/>
          </p:nvSpPr>
          <p:spPr>
            <a:xfrm>
              <a:off x="3689935" y="1926993"/>
              <a:ext cx="215906" cy="3063766"/>
            </a:xfrm>
            <a:prstGeom prst="rect">
              <a:avLst/>
            </a:prstGeom>
            <a:solidFill>
              <a:srgbClr val="0058AB">
                <a:alpha val="100000"/>
              </a:srgbClr>
            </a:solidFill>
          </p:spPr>
          <p:txBody>
            <a:bodyPr/>
            <a:lstStyle/>
            <a:p/>
          </p:txBody>
        </p:sp>
        <p:sp>
          <p:nvSpPr>
            <p:cNvPr id="49" name="rc49"/>
            <p:cNvSpPr/>
            <p:nvPr/>
          </p:nvSpPr>
          <p:spPr>
            <a:xfrm>
              <a:off x="3929831" y="2429057"/>
              <a:ext cx="215906" cy="2561702"/>
            </a:xfrm>
            <a:prstGeom prst="rect">
              <a:avLst/>
            </a:prstGeom>
            <a:solidFill>
              <a:srgbClr val="0058AB">
                <a:alpha val="100000"/>
              </a:srgbClr>
            </a:solidFill>
          </p:spPr>
          <p:txBody>
            <a:bodyPr/>
            <a:lstStyle/>
            <a:p/>
          </p:txBody>
        </p:sp>
        <p:sp>
          <p:nvSpPr>
            <p:cNvPr id="50" name="rc50"/>
            <p:cNvSpPr/>
            <p:nvPr/>
          </p:nvSpPr>
          <p:spPr>
            <a:xfrm>
              <a:off x="4169728" y="2420346"/>
              <a:ext cx="215906" cy="2570413"/>
            </a:xfrm>
            <a:prstGeom prst="rect">
              <a:avLst/>
            </a:prstGeom>
            <a:solidFill>
              <a:srgbClr val="0058AB">
                <a:alpha val="100000"/>
              </a:srgbClr>
            </a:solidFill>
          </p:spPr>
          <p:txBody>
            <a:bodyPr/>
            <a:lstStyle/>
            <a:p/>
          </p:txBody>
        </p:sp>
        <p:sp>
          <p:nvSpPr>
            <p:cNvPr id="51" name="rc51"/>
            <p:cNvSpPr/>
            <p:nvPr/>
          </p:nvSpPr>
          <p:spPr>
            <a:xfrm>
              <a:off x="4409624" y="2520267"/>
              <a:ext cx="215906" cy="2470492"/>
            </a:xfrm>
            <a:prstGeom prst="rect">
              <a:avLst/>
            </a:prstGeom>
            <a:solidFill>
              <a:srgbClr val="0058AB">
                <a:alpha val="100000"/>
              </a:srgbClr>
            </a:solidFill>
          </p:spPr>
          <p:txBody>
            <a:bodyPr/>
            <a:lstStyle/>
            <a:p/>
          </p:txBody>
        </p:sp>
        <p:sp>
          <p:nvSpPr>
            <p:cNvPr id="52" name="rc52"/>
            <p:cNvSpPr/>
            <p:nvPr/>
          </p:nvSpPr>
          <p:spPr>
            <a:xfrm>
              <a:off x="4649521" y="2538446"/>
              <a:ext cx="215906" cy="2452313"/>
            </a:xfrm>
            <a:prstGeom prst="rect">
              <a:avLst/>
            </a:prstGeom>
            <a:solidFill>
              <a:srgbClr val="0058AB">
                <a:alpha val="100000"/>
              </a:srgbClr>
            </a:solidFill>
          </p:spPr>
          <p:txBody>
            <a:bodyPr/>
            <a:lstStyle/>
            <a:p/>
          </p:txBody>
        </p:sp>
        <p:sp>
          <p:nvSpPr>
            <p:cNvPr id="53" name="rc53"/>
            <p:cNvSpPr/>
            <p:nvPr/>
          </p:nvSpPr>
          <p:spPr>
            <a:xfrm>
              <a:off x="4889417" y="2539708"/>
              <a:ext cx="215906" cy="2451051"/>
            </a:xfrm>
            <a:prstGeom prst="rect">
              <a:avLst/>
            </a:prstGeom>
            <a:solidFill>
              <a:srgbClr val="0058AB">
                <a:alpha val="100000"/>
              </a:srgbClr>
            </a:solidFill>
          </p:spPr>
          <p:txBody>
            <a:bodyPr/>
            <a:lstStyle/>
            <a:p/>
          </p:txBody>
        </p:sp>
        <p:sp>
          <p:nvSpPr>
            <p:cNvPr id="54" name="rc54"/>
            <p:cNvSpPr/>
            <p:nvPr/>
          </p:nvSpPr>
          <p:spPr>
            <a:xfrm>
              <a:off x="5129313" y="2061377"/>
              <a:ext cx="215906" cy="2929382"/>
            </a:xfrm>
            <a:prstGeom prst="rect">
              <a:avLst/>
            </a:prstGeom>
            <a:solidFill>
              <a:srgbClr val="0058AB">
                <a:alpha val="100000"/>
              </a:srgbClr>
            </a:solidFill>
          </p:spPr>
          <p:txBody>
            <a:bodyPr/>
            <a:lstStyle/>
            <a:p/>
          </p:txBody>
        </p:sp>
        <p:sp>
          <p:nvSpPr>
            <p:cNvPr id="55" name="rc55"/>
            <p:cNvSpPr/>
            <p:nvPr/>
          </p:nvSpPr>
          <p:spPr>
            <a:xfrm>
              <a:off x="5369210" y="2132767"/>
              <a:ext cx="215906" cy="2857992"/>
            </a:xfrm>
            <a:prstGeom prst="rect">
              <a:avLst/>
            </a:prstGeom>
            <a:solidFill>
              <a:srgbClr val="0058AB">
                <a:alpha val="100000"/>
              </a:srgbClr>
            </a:solidFill>
          </p:spPr>
          <p:txBody>
            <a:bodyPr/>
            <a:lstStyle/>
            <a:p/>
          </p:txBody>
        </p:sp>
        <p:sp>
          <p:nvSpPr>
            <p:cNvPr id="56" name="rc56"/>
            <p:cNvSpPr/>
            <p:nvPr/>
          </p:nvSpPr>
          <p:spPr>
            <a:xfrm>
              <a:off x="5609106" y="2223409"/>
              <a:ext cx="215906" cy="2767350"/>
            </a:xfrm>
            <a:prstGeom prst="rect">
              <a:avLst/>
            </a:prstGeom>
            <a:solidFill>
              <a:srgbClr val="0058AB">
                <a:alpha val="100000"/>
              </a:srgbClr>
            </a:solidFill>
          </p:spPr>
          <p:txBody>
            <a:bodyPr/>
            <a:lstStyle/>
            <a:p/>
          </p:txBody>
        </p:sp>
        <p:sp>
          <p:nvSpPr>
            <p:cNvPr id="57" name="rc57"/>
            <p:cNvSpPr/>
            <p:nvPr/>
          </p:nvSpPr>
          <p:spPr>
            <a:xfrm>
              <a:off x="5849003" y="1844809"/>
              <a:ext cx="215906" cy="3145950"/>
            </a:xfrm>
            <a:prstGeom prst="rect">
              <a:avLst/>
            </a:prstGeom>
            <a:solidFill>
              <a:srgbClr val="0058AB">
                <a:alpha val="100000"/>
              </a:srgbClr>
            </a:solidFill>
          </p:spPr>
          <p:txBody>
            <a:bodyPr/>
            <a:lstStyle/>
            <a:p/>
          </p:txBody>
        </p:sp>
        <p:sp>
          <p:nvSpPr>
            <p:cNvPr id="58" name="rc58"/>
            <p:cNvSpPr/>
            <p:nvPr/>
          </p:nvSpPr>
          <p:spPr>
            <a:xfrm>
              <a:off x="6088899" y="1963729"/>
              <a:ext cx="215906" cy="3027030"/>
            </a:xfrm>
            <a:prstGeom prst="rect">
              <a:avLst/>
            </a:prstGeom>
            <a:solidFill>
              <a:srgbClr val="0058AB">
                <a:alpha val="100000"/>
              </a:srgbClr>
            </a:solidFill>
          </p:spPr>
          <p:txBody>
            <a:bodyPr/>
            <a:lstStyle/>
            <a:p/>
          </p:txBody>
        </p:sp>
        <p:sp>
          <p:nvSpPr>
            <p:cNvPr id="59" name="rc59"/>
            <p:cNvSpPr/>
            <p:nvPr/>
          </p:nvSpPr>
          <p:spPr>
            <a:xfrm>
              <a:off x="6328796" y="1938796"/>
              <a:ext cx="215906" cy="3051963"/>
            </a:xfrm>
            <a:prstGeom prst="rect">
              <a:avLst/>
            </a:prstGeom>
            <a:solidFill>
              <a:srgbClr val="0058AB">
                <a:alpha val="100000"/>
              </a:srgbClr>
            </a:solidFill>
          </p:spPr>
          <p:txBody>
            <a:bodyPr/>
            <a:lstStyle/>
            <a:p/>
          </p:txBody>
        </p:sp>
        <p:sp>
          <p:nvSpPr>
            <p:cNvPr id="60" name="rc60"/>
            <p:cNvSpPr/>
            <p:nvPr/>
          </p:nvSpPr>
          <p:spPr>
            <a:xfrm>
              <a:off x="6568692" y="1524786"/>
              <a:ext cx="215906" cy="3465973"/>
            </a:xfrm>
            <a:prstGeom prst="rect">
              <a:avLst/>
            </a:prstGeom>
            <a:solidFill>
              <a:srgbClr val="0058AB">
                <a:alpha val="100000"/>
              </a:srgbClr>
            </a:solidFill>
          </p:spPr>
          <p:txBody>
            <a:bodyPr/>
            <a:lstStyle/>
            <a:p/>
          </p:txBody>
        </p:sp>
        <p:sp>
          <p:nvSpPr>
            <p:cNvPr id="61" name="rc61"/>
            <p:cNvSpPr/>
            <p:nvPr/>
          </p:nvSpPr>
          <p:spPr>
            <a:xfrm>
              <a:off x="6808589" y="1525669"/>
              <a:ext cx="215906" cy="3465090"/>
            </a:xfrm>
            <a:prstGeom prst="rect">
              <a:avLst/>
            </a:prstGeom>
            <a:solidFill>
              <a:srgbClr val="0058AB">
                <a:alpha val="100000"/>
              </a:srgbClr>
            </a:solidFill>
          </p:spPr>
          <p:txBody>
            <a:bodyPr/>
            <a:lstStyle/>
            <a:p/>
          </p:txBody>
        </p:sp>
        <p:sp>
          <p:nvSpPr>
            <p:cNvPr id="62" name="rc62"/>
            <p:cNvSpPr/>
            <p:nvPr/>
          </p:nvSpPr>
          <p:spPr>
            <a:xfrm>
              <a:off x="7048485" y="1548014"/>
              <a:ext cx="215906" cy="3442745"/>
            </a:xfrm>
            <a:prstGeom prst="rect">
              <a:avLst/>
            </a:prstGeom>
            <a:solidFill>
              <a:srgbClr val="0058AB">
                <a:alpha val="100000"/>
              </a:srgbClr>
            </a:solidFill>
          </p:spPr>
          <p:txBody>
            <a:bodyPr/>
            <a:lstStyle/>
            <a:p/>
          </p:txBody>
        </p:sp>
        <p:sp>
          <p:nvSpPr>
            <p:cNvPr id="63" name="rc63"/>
            <p:cNvSpPr/>
            <p:nvPr/>
          </p:nvSpPr>
          <p:spPr>
            <a:xfrm>
              <a:off x="8487864" y="3417784"/>
              <a:ext cx="215906" cy="1572975"/>
            </a:xfrm>
            <a:prstGeom prst="rect">
              <a:avLst/>
            </a:prstGeom>
            <a:solidFill>
              <a:srgbClr val="69DBFF">
                <a:alpha val="100000"/>
              </a:srgbClr>
            </a:solidFill>
          </p:spPr>
          <p:txBody>
            <a:bodyPr/>
            <a:lstStyle/>
            <a:p/>
          </p:txBody>
        </p:sp>
        <p:sp>
          <p:nvSpPr>
            <p:cNvPr id="64" name="pl64"/>
            <p:cNvSpPr/>
            <p:nvPr/>
          </p:nvSpPr>
          <p:spPr>
            <a:xfrm>
              <a:off x="6196853" y="1844809"/>
              <a:ext cx="2398964" cy="1572975"/>
            </a:xfrm>
            <a:custGeom>
              <a:avLst/>
              <a:pathLst>
                <a:path w="2398964" h="1572975">
                  <a:moveTo>
                    <a:pt x="0" y="0"/>
                  </a:moveTo>
                  <a:lnTo>
                    <a:pt x="239896" y="157297"/>
                  </a:lnTo>
                  <a:lnTo>
                    <a:pt x="479792" y="314595"/>
                  </a:lnTo>
                  <a:lnTo>
                    <a:pt x="719689" y="471892"/>
                  </a:lnTo>
                  <a:lnTo>
                    <a:pt x="959585" y="629190"/>
                  </a:lnTo>
                  <a:lnTo>
                    <a:pt x="1199482" y="786487"/>
                  </a:lnTo>
                  <a:lnTo>
                    <a:pt x="1439378" y="943785"/>
                  </a:lnTo>
                  <a:lnTo>
                    <a:pt x="1679275" y="1101082"/>
                  </a:lnTo>
                  <a:lnTo>
                    <a:pt x="1919171" y="1258380"/>
                  </a:lnTo>
                  <a:lnTo>
                    <a:pt x="2159067" y="1415677"/>
                  </a:lnTo>
                  <a:lnTo>
                    <a:pt x="2398964" y="1572975"/>
                  </a:lnTo>
                </a:path>
              </a:pathLst>
            </a:custGeom>
            <a:ln w="13550" cap="flat">
              <a:solidFill>
                <a:srgbClr val="000000">
                  <a:alpha val="100000"/>
                </a:srgbClr>
              </a:solidFill>
              <a:prstDash val="solid"/>
              <a:round/>
            </a:ln>
          </p:spPr>
          <p:txBody>
            <a:bodyPr/>
            <a:lstStyle/>
            <a:p/>
          </p:txBody>
        </p:sp>
        <p:sp>
          <p:nvSpPr>
            <p:cNvPr id="65" name="pt65"/>
            <p:cNvSpPr/>
            <p:nvPr/>
          </p:nvSpPr>
          <p:spPr>
            <a:xfrm>
              <a:off x="6172027" y="18199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1977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2134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2291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2449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2606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2763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29210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078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2356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392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709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4084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114607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698431" y="398022"/>
              <a:ext cx="6597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United Kingdom</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37%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69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0307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4366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362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698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780365"/>
              <a:ext cx="248247" cy="1322331"/>
            </a:xfrm>
            <a:prstGeom prst="rect">
              <a:avLst/>
            </a:prstGeom>
            <a:solidFill>
              <a:srgbClr val="80BD41">
                <a:alpha val="100000"/>
              </a:srgbClr>
            </a:solidFill>
          </p:spPr>
          <p:txBody>
            <a:bodyPr/>
            <a:lstStyle/>
            <a:p/>
          </p:txBody>
        </p:sp>
        <p:sp>
          <p:nvSpPr>
            <p:cNvPr id="22" name="rc22"/>
            <p:cNvSpPr/>
            <p:nvPr/>
          </p:nvSpPr>
          <p:spPr>
            <a:xfrm>
              <a:off x="1333322" y="2649580"/>
              <a:ext cx="248247" cy="130784"/>
            </a:xfrm>
            <a:prstGeom prst="rect">
              <a:avLst/>
            </a:prstGeom>
            <a:solidFill>
              <a:srgbClr val="1CABE2">
                <a:alpha val="100000"/>
              </a:srgbClr>
            </a:solidFill>
          </p:spPr>
          <p:txBody>
            <a:bodyPr/>
            <a:lstStyle/>
            <a:p/>
          </p:txBody>
        </p:sp>
        <p:sp>
          <p:nvSpPr>
            <p:cNvPr id="23" name="rc23"/>
            <p:cNvSpPr/>
            <p:nvPr/>
          </p:nvSpPr>
          <p:spPr>
            <a:xfrm>
              <a:off x="1609153" y="2798686"/>
              <a:ext cx="248247" cy="1304010"/>
            </a:xfrm>
            <a:prstGeom prst="rect">
              <a:avLst/>
            </a:prstGeom>
            <a:solidFill>
              <a:srgbClr val="80BD41">
                <a:alpha val="100000"/>
              </a:srgbClr>
            </a:solidFill>
          </p:spPr>
          <p:txBody>
            <a:bodyPr/>
            <a:lstStyle/>
            <a:p/>
          </p:txBody>
        </p:sp>
        <p:sp>
          <p:nvSpPr>
            <p:cNvPr id="24" name="rc24"/>
            <p:cNvSpPr/>
            <p:nvPr/>
          </p:nvSpPr>
          <p:spPr>
            <a:xfrm>
              <a:off x="1609153" y="2669714"/>
              <a:ext cx="248247" cy="128972"/>
            </a:xfrm>
            <a:prstGeom prst="rect">
              <a:avLst/>
            </a:prstGeom>
            <a:solidFill>
              <a:srgbClr val="1CABE2">
                <a:alpha val="100000"/>
              </a:srgbClr>
            </a:solidFill>
          </p:spPr>
          <p:txBody>
            <a:bodyPr/>
            <a:lstStyle/>
            <a:p/>
          </p:txBody>
        </p:sp>
        <p:sp>
          <p:nvSpPr>
            <p:cNvPr id="25" name="rc25"/>
            <p:cNvSpPr/>
            <p:nvPr/>
          </p:nvSpPr>
          <p:spPr>
            <a:xfrm>
              <a:off x="1884983" y="2794890"/>
              <a:ext cx="248247" cy="1307806"/>
            </a:xfrm>
            <a:prstGeom prst="rect">
              <a:avLst/>
            </a:prstGeom>
            <a:solidFill>
              <a:srgbClr val="80BD41">
                <a:alpha val="100000"/>
              </a:srgbClr>
            </a:solidFill>
          </p:spPr>
          <p:txBody>
            <a:bodyPr/>
            <a:lstStyle/>
            <a:p/>
          </p:txBody>
        </p:sp>
        <p:sp>
          <p:nvSpPr>
            <p:cNvPr id="26" name="rc26"/>
            <p:cNvSpPr/>
            <p:nvPr/>
          </p:nvSpPr>
          <p:spPr>
            <a:xfrm>
              <a:off x="1884983" y="2665555"/>
              <a:ext cx="248247" cy="129334"/>
            </a:xfrm>
            <a:prstGeom prst="rect">
              <a:avLst/>
            </a:prstGeom>
            <a:solidFill>
              <a:srgbClr val="1CABE2">
                <a:alpha val="100000"/>
              </a:srgbClr>
            </a:solidFill>
          </p:spPr>
          <p:txBody>
            <a:bodyPr/>
            <a:lstStyle/>
            <a:p/>
          </p:txBody>
        </p:sp>
        <p:sp>
          <p:nvSpPr>
            <p:cNvPr id="27" name="rc27"/>
            <p:cNvSpPr/>
            <p:nvPr/>
          </p:nvSpPr>
          <p:spPr>
            <a:xfrm>
              <a:off x="2160814" y="2747072"/>
              <a:ext cx="248247" cy="1355624"/>
            </a:xfrm>
            <a:prstGeom prst="rect">
              <a:avLst/>
            </a:prstGeom>
            <a:solidFill>
              <a:srgbClr val="80BD41">
                <a:alpha val="100000"/>
              </a:srgbClr>
            </a:solidFill>
          </p:spPr>
          <p:txBody>
            <a:bodyPr/>
            <a:lstStyle/>
            <a:p/>
          </p:txBody>
        </p:sp>
        <p:sp>
          <p:nvSpPr>
            <p:cNvPr id="28" name="rc28"/>
            <p:cNvSpPr/>
            <p:nvPr/>
          </p:nvSpPr>
          <p:spPr>
            <a:xfrm>
              <a:off x="2160814" y="2613002"/>
              <a:ext cx="248247" cy="134069"/>
            </a:xfrm>
            <a:prstGeom prst="rect">
              <a:avLst/>
            </a:prstGeom>
            <a:solidFill>
              <a:srgbClr val="1CABE2">
                <a:alpha val="100000"/>
              </a:srgbClr>
            </a:solidFill>
          </p:spPr>
          <p:txBody>
            <a:bodyPr/>
            <a:lstStyle/>
            <a:p/>
          </p:txBody>
        </p:sp>
        <p:sp>
          <p:nvSpPr>
            <p:cNvPr id="29" name="rc29"/>
            <p:cNvSpPr/>
            <p:nvPr/>
          </p:nvSpPr>
          <p:spPr>
            <a:xfrm>
              <a:off x="2436645" y="2693858"/>
              <a:ext cx="248247" cy="1408838"/>
            </a:xfrm>
            <a:prstGeom prst="rect">
              <a:avLst/>
            </a:prstGeom>
            <a:solidFill>
              <a:srgbClr val="80BD41">
                <a:alpha val="100000"/>
              </a:srgbClr>
            </a:solidFill>
          </p:spPr>
          <p:txBody>
            <a:bodyPr/>
            <a:lstStyle/>
            <a:p/>
          </p:txBody>
        </p:sp>
        <p:sp>
          <p:nvSpPr>
            <p:cNvPr id="30" name="rc30"/>
            <p:cNvSpPr/>
            <p:nvPr/>
          </p:nvSpPr>
          <p:spPr>
            <a:xfrm>
              <a:off x="2436645" y="2571348"/>
              <a:ext cx="248247" cy="122509"/>
            </a:xfrm>
            <a:prstGeom prst="rect">
              <a:avLst/>
            </a:prstGeom>
            <a:solidFill>
              <a:srgbClr val="1CABE2">
                <a:alpha val="100000"/>
              </a:srgbClr>
            </a:solidFill>
          </p:spPr>
          <p:txBody>
            <a:bodyPr/>
            <a:lstStyle/>
            <a:p/>
          </p:txBody>
        </p:sp>
        <p:sp>
          <p:nvSpPr>
            <p:cNvPr id="31" name="rc31"/>
            <p:cNvSpPr/>
            <p:nvPr/>
          </p:nvSpPr>
          <p:spPr>
            <a:xfrm>
              <a:off x="2712475" y="2693623"/>
              <a:ext cx="248247" cy="1409073"/>
            </a:xfrm>
            <a:prstGeom prst="rect">
              <a:avLst/>
            </a:prstGeom>
            <a:solidFill>
              <a:srgbClr val="80BD41">
                <a:alpha val="100000"/>
              </a:srgbClr>
            </a:solidFill>
          </p:spPr>
          <p:txBody>
            <a:bodyPr/>
            <a:lstStyle/>
            <a:p/>
          </p:txBody>
        </p:sp>
        <p:sp>
          <p:nvSpPr>
            <p:cNvPr id="32" name="rc32"/>
            <p:cNvSpPr/>
            <p:nvPr/>
          </p:nvSpPr>
          <p:spPr>
            <a:xfrm>
              <a:off x="2712475" y="2554264"/>
              <a:ext cx="248247" cy="139358"/>
            </a:xfrm>
            <a:prstGeom prst="rect">
              <a:avLst/>
            </a:prstGeom>
            <a:solidFill>
              <a:srgbClr val="1CABE2">
                <a:alpha val="100000"/>
              </a:srgbClr>
            </a:solidFill>
          </p:spPr>
          <p:txBody>
            <a:bodyPr/>
            <a:lstStyle/>
            <a:p/>
          </p:txBody>
        </p:sp>
        <p:sp>
          <p:nvSpPr>
            <p:cNvPr id="33" name="rc33"/>
            <p:cNvSpPr/>
            <p:nvPr/>
          </p:nvSpPr>
          <p:spPr>
            <a:xfrm>
              <a:off x="2988306" y="2628807"/>
              <a:ext cx="248247" cy="1473890"/>
            </a:xfrm>
            <a:prstGeom prst="rect">
              <a:avLst/>
            </a:prstGeom>
            <a:solidFill>
              <a:srgbClr val="80BD41">
                <a:alpha val="100000"/>
              </a:srgbClr>
            </a:solidFill>
          </p:spPr>
          <p:txBody>
            <a:bodyPr/>
            <a:lstStyle/>
            <a:p/>
          </p:txBody>
        </p:sp>
        <p:sp>
          <p:nvSpPr>
            <p:cNvPr id="34" name="rc34"/>
            <p:cNvSpPr/>
            <p:nvPr/>
          </p:nvSpPr>
          <p:spPr>
            <a:xfrm>
              <a:off x="2988306" y="2500645"/>
              <a:ext cx="248247" cy="128161"/>
            </a:xfrm>
            <a:prstGeom prst="rect">
              <a:avLst/>
            </a:prstGeom>
            <a:solidFill>
              <a:srgbClr val="1CABE2">
                <a:alpha val="100000"/>
              </a:srgbClr>
            </a:solidFill>
          </p:spPr>
          <p:txBody>
            <a:bodyPr/>
            <a:lstStyle/>
            <a:p/>
          </p:txBody>
        </p:sp>
        <p:sp>
          <p:nvSpPr>
            <p:cNvPr id="35" name="rc35"/>
            <p:cNvSpPr/>
            <p:nvPr/>
          </p:nvSpPr>
          <p:spPr>
            <a:xfrm>
              <a:off x="3264137" y="2581373"/>
              <a:ext cx="248247" cy="1521324"/>
            </a:xfrm>
            <a:prstGeom prst="rect">
              <a:avLst/>
            </a:prstGeom>
            <a:solidFill>
              <a:srgbClr val="80BD41">
                <a:alpha val="100000"/>
              </a:srgbClr>
            </a:solidFill>
          </p:spPr>
          <p:txBody>
            <a:bodyPr/>
            <a:lstStyle/>
            <a:p/>
          </p:txBody>
        </p:sp>
        <p:sp>
          <p:nvSpPr>
            <p:cNvPr id="36" name="rc36"/>
            <p:cNvSpPr/>
            <p:nvPr/>
          </p:nvSpPr>
          <p:spPr>
            <a:xfrm>
              <a:off x="3264137" y="2449073"/>
              <a:ext cx="248247" cy="132299"/>
            </a:xfrm>
            <a:prstGeom prst="rect">
              <a:avLst/>
            </a:prstGeom>
            <a:solidFill>
              <a:srgbClr val="1CABE2">
                <a:alpha val="100000"/>
              </a:srgbClr>
            </a:solidFill>
          </p:spPr>
          <p:txBody>
            <a:bodyPr/>
            <a:lstStyle/>
            <a:p/>
          </p:txBody>
        </p:sp>
        <p:sp>
          <p:nvSpPr>
            <p:cNvPr id="37" name="rc37"/>
            <p:cNvSpPr/>
            <p:nvPr/>
          </p:nvSpPr>
          <p:spPr>
            <a:xfrm>
              <a:off x="3539967" y="2540102"/>
              <a:ext cx="248247" cy="1562594"/>
            </a:xfrm>
            <a:prstGeom prst="rect">
              <a:avLst/>
            </a:prstGeom>
            <a:solidFill>
              <a:srgbClr val="80BD41">
                <a:alpha val="100000"/>
              </a:srgbClr>
            </a:solidFill>
          </p:spPr>
          <p:txBody>
            <a:bodyPr/>
            <a:lstStyle/>
            <a:p/>
          </p:txBody>
        </p:sp>
        <p:sp>
          <p:nvSpPr>
            <p:cNvPr id="38" name="rc38"/>
            <p:cNvSpPr/>
            <p:nvPr/>
          </p:nvSpPr>
          <p:spPr>
            <a:xfrm>
              <a:off x="3539967" y="2404220"/>
              <a:ext cx="248247" cy="135882"/>
            </a:xfrm>
            <a:prstGeom prst="rect">
              <a:avLst/>
            </a:prstGeom>
            <a:solidFill>
              <a:srgbClr val="1CABE2">
                <a:alpha val="100000"/>
              </a:srgbClr>
            </a:solidFill>
          </p:spPr>
          <p:txBody>
            <a:bodyPr/>
            <a:lstStyle/>
            <a:p/>
          </p:txBody>
        </p:sp>
        <p:sp>
          <p:nvSpPr>
            <p:cNvPr id="39" name="rc39"/>
            <p:cNvSpPr/>
            <p:nvPr/>
          </p:nvSpPr>
          <p:spPr>
            <a:xfrm>
              <a:off x="3815798" y="2526580"/>
              <a:ext cx="248247" cy="1576116"/>
            </a:xfrm>
            <a:prstGeom prst="rect">
              <a:avLst/>
            </a:prstGeom>
            <a:solidFill>
              <a:srgbClr val="80BD41">
                <a:alpha val="100000"/>
              </a:srgbClr>
            </a:solidFill>
          </p:spPr>
          <p:txBody>
            <a:bodyPr/>
            <a:lstStyle/>
            <a:p/>
          </p:txBody>
        </p:sp>
        <p:sp>
          <p:nvSpPr>
            <p:cNvPr id="40" name="rc40"/>
            <p:cNvSpPr/>
            <p:nvPr/>
          </p:nvSpPr>
          <p:spPr>
            <a:xfrm>
              <a:off x="3815798" y="2407953"/>
              <a:ext cx="248247" cy="118627"/>
            </a:xfrm>
            <a:prstGeom prst="rect">
              <a:avLst/>
            </a:prstGeom>
            <a:solidFill>
              <a:srgbClr val="1CABE2">
                <a:alpha val="100000"/>
              </a:srgbClr>
            </a:solidFill>
          </p:spPr>
          <p:txBody>
            <a:bodyPr/>
            <a:lstStyle/>
            <a:p/>
          </p:txBody>
        </p:sp>
        <p:sp>
          <p:nvSpPr>
            <p:cNvPr id="41" name="rc41"/>
            <p:cNvSpPr/>
            <p:nvPr/>
          </p:nvSpPr>
          <p:spPr>
            <a:xfrm>
              <a:off x="4091628" y="2480831"/>
              <a:ext cx="248247" cy="1621865"/>
            </a:xfrm>
            <a:prstGeom prst="rect">
              <a:avLst/>
            </a:prstGeom>
            <a:solidFill>
              <a:srgbClr val="80BD41">
                <a:alpha val="100000"/>
              </a:srgbClr>
            </a:solidFill>
          </p:spPr>
          <p:txBody>
            <a:bodyPr/>
            <a:lstStyle/>
            <a:p/>
          </p:txBody>
        </p:sp>
        <p:sp>
          <p:nvSpPr>
            <p:cNvPr id="42" name="rc42"/>
            <p:cNvSpPr/>
            <p:nvPr/>
          </p:nvSpPr>
          <p:spPr>
            <a:xfrm>
              <a:off x="4091628" y="2377304"/>
              <a:ext cx="248247" cy="103527"/>
            </a:xfrm>
            <a:prstGeom prst="rect">
              <a:avLst/>
            </a:prstGeom>
            <a:solidFill>
              <a:srgbClr val="1CABE2">
                <a:alpha val="100000"/>
              </a:srgbClr>
            </a:solidFill>
          </p:spPr>
          <p:txBody>
            <a:bodyPr/>
            <a:lstStyle/>
            <a:p/>
          </p:txBody>
        </p:sp>
        <p:sp>
          <p:nvSpPr>
            <p:cNvPr id="43" name="rc43"/>
            <p:cNvSpPr/>
            <p:nvPr/>
          </p:nvSpPr>
          <p:spPr>
            <a:xfrm>
              <a:off x="4367459" y="2458074"/>
              <a:ext cx="248247" cy="1644622"/>
            </a:xfrm>
            <a:prstGeom prst="rect">
              <a:avLst/>
            </a:prstGeom>
            <a:solidFill>
              <a:srgbClr val="80BD41">
                <a:alpha val="100000"/>
              </a:srgbClr>
            </a:solidFill>
          </p:spPr>
          <p:txBody>
            <a:bodyPr/>
            <a:lstStyle/>
            <a:p/>
          </p:txBody>
        </p:sp>
        <p:sp>
          <p:nvSpPr>
            <p:cNvPr id="44" name="rc44"/>
            <p:cNvSpPr/>
            <p:nvPr/>
          </p:nvSpPr>
          <p:spPr>
            <a:xfrm>
              <a:off x="4367459" y="2371524"/>
              <a:ext cx="248247" cy="86550"/>
            </a:xfrm>
            <a:prstGeom prst="rect">
              <a:avLst/>
            </a:prstGeom>
            <a:solidFill>
              <a:srgbClr val="1CABE2">
                <a:alpha val="100000"/>
              </a:srgbClr>
            </a:solidFill>
          </p:spPr>
          <p:txBody>
            <a:bodyPr/>
            <a:lstStyle/>
            <a:p/>
          </p:txBody>
        </p:sp>
        <p:sp>
          <p:nvSpPr>
            <p:cNvPr id="45" name="rc45"/>
            <p:cNvSpPr/>
            <p:nvPr/>
          </p:nvSpPr>
          <p:spPr>
            <a:xfrm>
              <a:off x="4643290" y="2452486"/>
              <a:ext cx="248247" cy="1650210"/>
            </a:xfrm>
            <a:prstGeom prst="rect">
              <a:avLst/>
            </a:prstGeom>
            <a:solidFill>
              <a:srgbClr val="80BD41">
                <a:alpha val="100000"/>
              </a:srgbClr>
            </a:solidFill>
          </p:spPr>
          <p:txBody>
            <a:bodyPr/>
            <a:lstStyle/>
            <a:p/>
          </p:txBody>
        </p:sp>
        <p:sp>
          <p:nvSpPr>
            <p:cNvPr id="46" name="rc46"/>
            <p:cNvSpPr/>
            <p:nvPr/>
          </p:nvSpPr>
          <p:spPr>
            <a:xfrm>
              <a:off x="4643290" y="2365637"/>
              <a:ext cx="248247" cy="86848"/>
            </a:xfrm>
            <a:prstGeom prst="rect">
              <a:avLst/>
            </a:prstGeom>
            <a:solidFill>
              <a:srgbClr val="1CABE2">
                <a:alpha val="100000"/>
              </a:srgbClr>
            </a:solidFill>
          </p:spPr>
          <p:txBody>
            <a:bodyPr/>
            <a:lstStyle/>
            <a:p/>
          </p:txBody>
        </p:sp>
        <p:sp>
          <p:nvSpPr>
            <p:cNvPr id="47" name="rc47"/>
            <p:cNvSpPr/>
            <p:nvPr/>
          </p:nvSpPr>
          <p:spPr>
            <a:xfrm>
              <a:off x="4919120" y="2516641"/>
              <a:ext cx="248247" cy="1586055"/>
            </a:xfrm>
            <a:prstGeom prst="rect">
              <a:avLst/>
            </a:prstGeom>
            <a:solidFill>
              <a:srgbClr val="80BD41">
                <a:alpha val="100000"/>
              </a:srgbClr>
            </a:solidFill>
          </p:spPr>
          <p:txBody>
            <a:bodyPr/>
            <a:lstStyle/>
            <a:p/>
          </p:txBody>
        </p:sp>
        <p:sp>
          <p:nvSpPr>
            <p:cNvPr id="48" name="rc48"/>
            <p:cNvSpPr/>
            <p:nvPr/>
          </p:nvSpPr>
          <p:spPr>
            <a:xfrm>
              <a:off x="4919120" y="2433163"/>
              <a:ext cx="248247" cy="83478"/>
            </a:xfrm>
            <a:prstGeom prst="rect">
              <a:avLst/>
            </a:prstGeom>
            <a:solidFill>
              <a:srgbClr val="1CABE2">
                <a:alpha val="100000"/>
              </a:srgbClr>
            </a:solidFill>
          </p:spPr>
          <p:txBody>
            <a:bodyPr/>
            <a:lstStyle/>
            <a:p/>
          </p:txBody>
        </p:sp>
        <p:sp>
          <p:nvSpPr>
            <p:cNvPr id="49" name="rc49"/>
            <p:cNvSpPr/>
            <p:nvPr/>
          </p:nvSpPr>
          <p:spPr>
            <a:xfrm>
              <a:off x="5194951" y="2528329"/>
              <a:ext cx="248247" cy="1574367"/>
            </a:xfrm>
            <a:prstGeom prst="rect">
              <a:avLst/>
            </a:prstGeom>
            <a:solidFill>
              <a:srgbClr val="80BD41">
                <a:alpha val="100000"/>
              </a:srgbClr>
            </a:solidFill>
          </p:spPr>
          <p:txBody>
            <a:bodyPr/>
            <a:lstStyle/>
            <a:p/>
          </p:txBody>
        </p:sp>
        <p:sp>
          <p:nvSpPr>
            <p:cNvPr id="50" name="rc50"/>
            <p:cNvSpPr/>
            <p:nvPr/>
          </p:nvSpPr>
          <p:spPr>
            <a:xfrm>
              <a:off x="5194951" y="2445469"/>
              <a:ext cx="248247" cy="82860"/>
            </a:xfrm>
            <a:prstGeom prst="rect">
              <a:avLst/>
            </a:prstGeom>
            <a:solidFill>
              <a:srgbClr val="1CABE2">
                <a:alpha val="100000"/>
              </a:srgbClr>
            </a:solidFill>
          </p:spPr>
          <p:txBody>
            <a:bodyPr/>
            <a:lstStyle/>
            <a:p/>
          </p:txBody>
        </p:sp>
        <p:sp>
          <p:nvSpPr>
            <p:cNvPr id="51" name="rc51"/>
            <p:cNvSpPr/>
            <p:nvPr/>
          </p:nvSpPr>
          <p:spPr>
            <a:xfrm>
              <a:off x="5470781" y="2529097"/>
              <a:ext cx="248247" cy="1573599"/>
            </a:xfrm>
            <a:prstGeom prst="rect">
              <a:avLst/>
            </a:prstGeom>
            <a:solidFill>
              <a:srgbClr val="80BD41">
                <a:alpha val="100000"/>
              </a:srgbClr>
            </a:solidFill>
          </p:spPr>
          <p:txBody>
            <a:bodyPr/>
            <a:lstStyle/>
            <a:p/>
          </p:txBody>
        </p:sp>
        <p:sp>
          <p:nvSpPr>
            <p:cNvPr id="52" name="rc52"/>
            <p:cNvSpPr/>
            <p:nvPr/>
          </p:nvSpPr>
          <p:spPr>
            <a:xfrm>
              <a:off x="5470781" y="2446279"/>
              <a:ext cx="248247" cy="82817"/>
            </a:xfrm>
            <a:prstGeom prst="rect">
              <a:avLst/>
            </a:prstGeom>
            <a:solidFill>
              <a:srgbClr val="1CABE2">
                <a:alpha val="100000"/>
              </a:srgbClr>
            </a:solidFill>
          </p:spPr>
          <p:txBody>
            <a:bodyPr/>
            <a:lstStyle/>
            <a:p/>
          </p:txBody>
        </p:sp>
        <p:sp>
          <p:nvSpPr>
            <p:cNvPr id="53" name="rc53"/>
            <p:cNvSpPr/>
            <p:nvPr/>
          </p:nvSpPr>
          <p:spPr>
            <a:xfrm>
              <a:off x="5746612" y="2551982"/>
              <a:ext cx="248247" cy="1550714"/>
            </a:xfrm>
            <a:prstGeom prst="rect">
              <a:avLst/>
            </a:prstGeom>
            <a:solidFill>
              <a:srgbClr val="80BD41">
                <a:alpha val="100000"/>
              </a:srgbClr>
            </a:solidFill>
          </p:spPr>
          <p:txBody>
            <a:bodyPr/>
            <a:lstStyle/>
            <a:p/>
          </p:txBody>
        </p:sp>
        <p:sp>
          <p:nvSpPr>
            <p:cNvPr id="54" name="rc54"/>
            <p:cNvSpPr/>
            <p:nvPr/>
          </p:nvSpPr>
          <p:spPr>
            <a:xfrm>
              <a:off x="5746612" y="2452998"/>
              <a:ext cx="248247" cy="98984"/>
            </a:xfrm>
            <a:prstGeom prst="rect">
              <a:avLst/>
            </a:prstGeom>
            <a:solidFill>
              <a:srgbClr val="1CABE2">
                <a:alpha val="100000"/>
              </a:srgbClr>
            </a:solidFill>
          </p:spPr>
          <p:txBody>
            <a:bodyPr/>
            <a:lstStyle/>
            <a:p/>
          </p:txBody>
        </p:sp>
        <p:sp>
          <p:nvSpPr>
            <p:cNvPr id="55" name="rc55"/>
            <p:cNvSpPr/>
            <p:nvPr/>
          </p:nvSpPr>
          <p:spPr>
            <a:xfrm>
              <a:off x="6022443" y="2589776"/>
              <a:ext cx="248247" cy="1512920"/>
            </a:xfrm>
            <a:prstGeom prst="rect">
              <a:avLst/>
            </a:prstGeom>
            <a:solidFill>
              <a:srgbClr val="80BD41">
                <a:alpha val="100000"/>
              </a:srgbClr>
            </a:solidFill>
          </p:spPr>
          <p:txBody>
            <a:bodyPr/>
            <a:lstStyle/>
            <a:p/>
          </p:txBody>
        </p:sp>
        <p:sp>
          <p:nvSpPr>
            <p:cNvPr id="56" name="rc56"/>
            <p:cNvSpPr/>
            <p:nvPr/>
          </p:nvSpPr>
          <p:spPr>
            <a:xfrm>
              <a:off x="6022443" y="2493202"/>
              <a:ext cx="248247" cy="96574"/>
            </a:xfrm>
            <a:prstGeom prst="rect">
              <a:avLst/>
            </a:prstGeom>
            <a:solidFill>
              <a:srgbClr val="1CABE2">
                <a:alpha val="100000"/>
              </a:srgbClr>
            </a:solidFill>
          </p:spPr>
          <p:txBody>
            <a:bodyPr/>
            <a:lstStyle/>
            <a:p/>
          </p:txBody>
        </p:sp>
        <p:sp>
          <p:nvSpPr>
            <p:cNvPr id="57" name="rc57"/>
            <p:cNvSpPr/>
            <p:nvPr/>
          </p:nvSpPr>
          <p:spPr>
            <a:xfrm>
              <a:off x="6298273" y="2637743"/>
              <a:ext cx="248247" cy="1464953"/>
            </a:xfrm>
            <a:prstGeom prst="rect">
              <a:avLst/>
            </a:prstGeom>
            <a:solidFill>
              <a:srgbClr val="80BD41">
                <a:alpha val="100000"/>
              </a:srgbClr>
            </a:solidFill>
          </p:spPr>
          <p:txBody>
            <a:bodyPr/>
            <a:lstStyle/>
            <a:p/>
          </p:txBody>
        </p:sp>
        <p:sp>
          <p:nvSpPr>
            <p:cNvPr id="58" name="rc58"/>
            <p:cNvSpPr/>
            <p:nvPr/>
          </p:nvSpPr>
          <p:spPr>
            <a:xfrm>
              <a:off x="6298273" y="2544240"/>
              <a:ext cx="248247" cy="93503"/>
            </a:xfrm>
            <a:prstGeom prst="rect">
              <a:avLst/>
            </a:prstGeom>
            <a:solidFill>
              <a:srgbClr val="1CABE2">
                <a:alpha val="100000"/>
              </a:srgbClr>
            </a:solidFill>
          </p:spPr>
          <p:txBody>
            <a:bodyPr/>
            <a:lstStyle/>
            <a:p/>
          </p:txBody>
        </p:sp>
        <p:sp>
          <p:nvSpPr>
            <p:cNvPr id="59" name="rc59"/>
            <p:cNvSpPr/>
            <p:nvPr/>
          </p:nvSpPr>
          <p:spPr>
            <a:xfrm>
              <a:off x="6574104" y="2690424"/>
              <a:ext cx="248247" cy="1412272"/>
            </a:xfrm>
            <a:prstGeom prst="rect">
              <a:avLst/>
            </a:prstGeom>
            <a:solidFill>
              <a:srgbClr val="80BD41">
                <a:alpha val="100000"/>
              </a:srgbClr>
            </a:solidFill>
          </p:spPr>
          <p:txBody>
            <a:bodyPr/>
            <a:lstStyle/>
            <a:p/>
          </p:txBody>
        </p:sp>
        <p:sp>
          <p:nvSpPr>
            <p:cNvPr id="60" name="rc60"/>
            <p:cNvSpPr/>
            <p:nvPr/>
          </p:nvSpPr>
          <p:spPr>
            <a:xfrm>
              <a:off x="6574104" y="2584124"/>
              <a:ext cx="248247" cy="106300"/>
            </a:xfrm>
            <a:prstGeom prst="rect">
              <a:avLst/>
            </a:prstGeom>
            <a:solidFill>
              <a:srgbClr val="1CABE2">
                <a:alpha val="100000"/>
              </a:srgbClr>
            </a:solidFill>
          </p:spPr>
          <p:txBody>
            <a:bodyPr/>
            <a:lstStyle/>
            <a:p/>
          </p:txBody>
        </p:sp>
        <p:sp>
          <p:nvSpPr>
            <p:cNvPr id="61" name="rc61"/>
            <p:cNvSpPr/>
            <p:nvPr/>
          </p:nvSpPr>
          <p:spPr>
            <a:xfrm>
              <a:off x="6849934" y="2743787"/>
              <a:ext cx="248247" cy="1358909"/>
            </a:xfrm>
            <a:prstGeom prst="rect">
              <a:avLst/>
            </a:prstGeom>
            <a:solidFill>
              <a:srgbClr val="80BD41">
                <a:alpha val="100000"/>
              </a:srgbClr>
            </a:solidFill>
          </p:spPr>
          <p:txBody>
            <a:bodyPr/>
            <a:lstStyle/>
            <a:p/>
          </p:txBody>
        </p:sp>
        <p:sp>
          <p:nvSpPr>
            <p:cNvPr id="62" name="rc62"/>
            <p:cNvSpPr/>
            <p:nvPr/>
          </p:nvSpPr>
          <p:spPr>
            <a:xfrm>
              <a:off x="6849934" y="2641497"/>
              <a:ext cx="248247" cy="102290"/>
            </a:xfrm>
            <a:prstGeom prst="rect">
              <a:avLst/>
            </a:prstGeom>
            <a:solidFill>
              <a:srgbClr val="1CABE2">
                <a:alpha val="100000"/>
              </a:srgbClr>
            </a:solidFill>
          </p:spPr>
          <p:txBody>
            <a:bodyPr/>
            <a:lstStyle/>
            <a:p/>
          </p:txBody>
        </p:sp>
        <p:sp>
          <p:nvSpPr>
            <p:cNvPr id="63" name="rc63"/>
            <p:cNvSpPr/>
            <p:nvPr/>
          </p:nvSpPr>
          <p:spPr>
            <a:xfrm>
              <a:off x="7125765" y="2732633"/>
              <a:ext cx="248247" cy="1370064"/>
            </a:xfrm>
            <a:prstGeom prst="rect">
              <a:avLst/>
            </a:prstGeom>
            <a:solidFill>
              <a:srgbClr val="80BD41">
                <a:alpha val="100000"/>
              </a:srgbClr>
            </a:solidFill>
          </p:spPr>
          <p:txBody>
            <a:bodyPr/>
            <a:lstStyle/>
            <a:p/>
          </p:txBody>
        </p:sp>
        <p:sp>
          <p:nvSpPr>
            <p:cNvPr id="64" name="rc64"/>
            <p:cNvSpPr/>
            <p:nvPr/>
          </p:nvSpPr>
          <p:spPr>
            <a:xfrm>
              <a:off x="7125765" y="2629511"/>
              <a:ext cx="248247" cy="103122"/>
            </a:xfrm>
            <a:prstGeom prst="rect">
              <a:avLst/>
            </a:prstGeom>
            <a:solidFill>
              <a:srgbClr val="1CABE2">
                <a:alpha val="100000"/>
              </a:srgbClr>
            </a:solidFill>
          </p:spPr>
          <p:txBody>
            <a:bodyPr/>
            <a:lstStyle/>
            <a:p/>
          </p:txBody>
        </p:sp>
        <p:sp>
          <p:nvSpPr>
            <p:cNvPr id="65" name="rc65"/>
            <p:cNvSpPr/>
            <p:nvPr/>
          </p:nvSpPr>
          <p:spPr>
            <a:xfrm>
              <a:off x="7401596" y="2755902"/>
              <a:ext cx="248247" cy="1346794"/>
            </a:xfrm>
            <a:prstGeom prst="rect">
              <a:avLst/>
            </a:prstGeom>
            <a:solidFill>
              <a:srgbClr val="80BD41">
                <a:alpha val="100000"/>
              </a:srgbClr>
            </a:solidFill>
          </p:spPr>
          <p:txBody>
            <a:bodyPr/>
            <a:lstStyle/>
            <a:p/>
          </p:txBody>
        </p:sp>
        <p:sp>
          <p:nvSpPr>
            <p:cNvPr id="66" name="rc66"/>
            <p:cNvSpPr/>
            <p:nvPr/>
          </p:nvSpPr>
          <p:spPr>
            <a:xfrm>
              <a:off x="7401596" y="2638788"/>
              <a:ext cx="248247" cy="117113"/>
            </a:xfrm>
            <a:prstGeom prst="rect">
              <a:avLst/>
            </a:prstGeom>
            <a:solidFill>
              <a:srgbClr val="1CABE2">
                <a:alpha val="100000"/>
              </a:srgbClr>
            </a:solidFill>
          </p:spPr>
          <p:txBody>
            <a:bodyPr/>
            <a:lstStyle/>
            <a:p/>
          </p:txBody>
        </p:sp>
        <p:sp>
          <p:nvSpPr>
            <p:cNvPr id="67" name="rc67"/>
            <p:cNvSpPr/>
            <p:nvPr/>
          </p:nvSpPr>
          <p:spPr>
            <a:xfrm>
              <a:off x="7677426" y="2756243"/>
              <a:ext cx="248247" cy="1346453"/>
            </a:xfrm>
            <a:prstGeom prst="rect">
              <a:avLst/>
            </a:prstGeom>
            <a:solidFill>
              <a:srgbClr val="80BD41">
                <a:alpha val="100000"/>
              </a:srgbClr>
            </a:solidFill>
          </p:spPr>
          <p:txBody>
            <a:bodyPr/>
            <a:lstStyle/>
            <a:p/>
          </p:txBody>
        </p:sp>
        <p:sp>
          <p:nvSpPr>
            <p:cNvPr id="68" name="rc68"/>
            <p:cNvSpPr/>
            <p:nvPr/>
          </p:nvSpPr>
          <p:spPr>
            <a:xfrm>
              <a:off x="7677426" y="2639151"/>
              <a:ext cx="248247" cy="117092"/>
            </a:xfrm>
            <a:prstGeom prst="rect">
              <a:avLst/>
            </a:prstGeom>
            <a:solidFill>
              <a:srgbClr val="1CABE2">
                <a:alpha val="100000"/>
              </a:srgbClr>
            </a:solidFill>
          </p:spPr>
          <p:txBody>
            <a:bodyPr/>
            <a:lstStyle/>
            <a:p/>
          </p:txBody>
        </p:sp>
        <p:sp>
          <p:nvSpPr>
            <p:cNvPr id="69" name="rc69"/>
            <p:cNvSpPr/>
            <p:nvPr/>
          </p:nvSpPr>
          <p:spPr>
            <a:xfrm>
              <a:off x="7953257" y="2764924"/>
              <a:ext cx="248247" cy="1337773"/>
            </a:xfrm>
            <a:prstGeom prst="rect">
              <a:avLst/>
            </a:prstGeom>
            <a:solidFill>
              <a:srgbClr val="80BD41">
                <a:alpha val="100000"/>
              </a:srgbClr>
            </a:solidFill>
          </p:spPr>
          <p:txBody>
            <a:bodyPr/>
            <a:lstStyle/>
            <a:p/>
          </p:txBody>
        </p:sp>
        <p:sp>
          <p:nvSpPr>
            <p:cNvPr id="70" name="rc70"/>
            <p:cNvSpPr/>
            <p:nvPr/>
          </p:nvSpPr>
          <p:spPr>
            <a:xfrm>
              <a:off x="7953257" y="2648599"/>
              <a:ext cx="248247" cy="116324"/>
            </a:xfrm>
            <a:prstGeom prst="rect">
              <a:avLst/>
            </a:prstGeom>
            <a:solidFill>
              <a:srgbClr val="1CABE2">
                <a:alpha val="100000"/>
              </a:srgbClr>
            </a:solidFill>
          </p:spPr>
          <p:txBody>
            <a:bodyPr/>
            <a:lstStyle/>
            <a:p/>
          </p:txBody>
        </p:sp>
        <p:sp>
          <p:nvSpPr>
            <p:cNvPr id="71" name="pl71"/>
            <p:cNvSpPr/>
            <p:nvPr/>
          </p:nvSpPr>
          <p:spPr>
            <a:xfrm>
              <a:off x="1457446" y="1352359"/>
              <a:ext cx="6619934" cy="115803"/>
            </a:xfrm>
            <a:custGeom>
              <a:avLst/>
              <a:pathLst>
                <a:path w="6619934" h="115803">
                  <a:moveTo>
                    <a:pt x="0" y="115803"/>
                  </a:moveTo>
                  <a:lnTo>
                    <a:pt x="275830" y="115803"/>
                  </a:lnTo>
                  <a:lnTo>
                    <a:pt x="551661" y="115803"/>
                  </a:lnTo>
                  <a:lnTo>
                    <a:pt x="827491" y="115803"/>
                  </a:lnTo>
                  <a:lnTo>
                    <a:pt x="1103322" y="86852"/>
                  </a:lnTo>
                  <a:lnTo>
                    <a:pt x="1379153" y="115803"/>
                  </a:lnTo>
                  <a:lnTo>
                    <a:pt x="1654983" y="86852"/>
                  </a:lnTo>
                  <a:lnTo>
                    <a:pt x="1930814" y="86852"/>
                  </a:lnTo>
                  <a:lnTo>
                    <a:pt x="2206644" y="86852"/>
                  </a:lnTo>
                  <a:lnTo>
                    <a:pt x="2482475" y="57901"/>
                  </a:lnTo>
                  <a:lnTo>
                    <a:pt x="2758306" y="28950"/>
                  </a:lnTo>
                  <a:lnTo>
                    <a:pt x="3034136" y="0"/>
                  </a:lnTo>
                  <a:lnTo>
                    <a:pt x="3309967" y="0"/>
                  </a:lnTo>
                  <a:lnTo>
                    <a:pt x="3585797" y="0"/>
                  </a:lnTo>
                  <a:lnTo>
                    <a:pt x="3861628" y="0"/>
                  </a:lnTo>
                  <a:lnTo>
                    <a:pt x="4137459" y="0"/>
                  </a:lnTo>
                  <a:lnTo>
                    <a:pt x="4413289" y="28950"/>
                  </a:lnTo>
                  <a:lnTo>
                    <a:pt x="4689120" y="28950"/>
                  </a:lnTo>
                  <a:lnTo>
                    <a:pt x="4964950" y="28950"/>
                  </a:lnTo>
                  <a:lnTo>
                    <a:pt x="5240781" y="57901"/>
                  </a:lnTo>
                  <a:lnTo>
                    <a:pt x="5516612" y="57901"/>
                  </a:lnTo>
                  <a:lnTo>
                    <a:pt x="5792442" y="57901"/>
                  </a:lnTo>
                  <a:lnTo>
                    <a:pt x="6068273" y="86852"/>
                  </a:lnTo>
                  <a:lnTo>
                    <a:pt x="6344103" y="86852"/>
                  </a:lnTo>
                  <a:lnTo>
                    <a:pt x="6619934" y="86852"/>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3793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1339893" y="25136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3" name="tx83"/>
            <p:cNvSpPr/>
            <p:nvPr/>
          </p:nvSpPr>
          <p:spPr>
            <a:xfrm>
              <a:off x="2758222" y="24183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4" name="tx84"/>
            <p:cNvSpPr/>
            <p:nvPr/>
          </p:nvSpPr>
          <p:spPr>
            <a:xfrm>
              <a:off x="4137375" y="22413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5" name="tx85"/>
            <p:cNvSpPr/>
            <p:nvPr/>
          </p:nvSpPr>
          <p:spPr>
            <a:xfrm>
              <a:off x="5477352" y="2310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86" name="tx86"/>
            <p:cNvSpPr/>
            <p:nvPr/>
          </p:nvSpPr>
          <p:spPr>
            <a:xfrm>
              <a:off x="6619851" y="244934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7" name="tx87"/>
            <p:cNvSpPr/>
            <p:nvPr/>
          </p:nvSpPr>
          <p:spPr>
            <a:xfrm>
              <a:off x="6856505" y="2505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88" name="tx88"/>
            <p:cNvSpPr/>
            <p:nvPr/>
          </p:nvSpPr>
          <p:spPr>
            <a:xfrm>
              <a:off x="7132335" y="2493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89" name="tx89"/>
            <p:cNvSpPr/>
            <p:nvPr/>
          </p:nvSpPr>
          <p:spPr>
            <a:xfrm>
              <a:off x="7408166" y="2502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0" name="tx90"/>
            <p:cNvSpPr/>
            <p:nvPr/>
          </p:nvSpPr>
          <p:spPr>
            <a:xfrm>
              <a:off x="7683997" y="25032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1" name="tx91"/>
            <p:cNvSpPr/>
            <p:nvPr/>
          </p:nvSpPr>
          <p:spPr>
            <a:xfrm>
              <a:off x="7959827" y="25126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2" name="pl92"/>
            <p:cNvSpPr/>
            <p:nvPr/>
          </p:nvSpPr>
          <p:spPr>
            <a:xfrm>
              <a:off x="145744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79069" y="34064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a:t>
              </a:r>
            </a:p>
          </p:txBody>
        </p:sp>
        <p:sp>
          <p:nvSpPr>
            <p:cNvPr id="103" name="tx103"/>
            <p:cNvSpPr/>
            <p:nvPr/>
          </p:nvSpPr>
          <p:spPr>
            <a:xfrm>
              <a:off x="1366018" y="2679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4" name="tx104"/>
            <p:cNvSpPr/>
            <p:nvPr/>
          </p:nvSpPr>
          <p:spPr>
            <a:xfrm>
              <a:off x="2719046" y="3363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660.7</a:t>
              </a:r>
            </a:p>
          </p:txBody>
        </p:sp>
        <p:sp>
          <p:nvSpPr>
            <p:cNvPr id="105" name="tx105"/>
            <p:cNvSpPr/>
            <p:nvPr/>
          </p:nvSpPr>
          <p:spPr>
            <a:xfrm>
              <a:off x="2745171" y="2588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06" name="tx106"/>
            <p:cNvSpPr/>
            <p:nvPr/>
          </p:nvSpPr>
          <p:spPr>
            <a:xfrm>
              <a:off x="4098199" y="3256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760.4</a:t>
              </a:r>
            </a:p>
          </p:txBody>
        </p:sp>
        <p:sp>
          <p:nvSpPr>
            <p:cNvPr id="107" name="tx107"/>
            <p:cNvSpPr/>
            <p:nvPr/>
          </p:nvSpPr>
          <p:spPr>
            <a:xfrm>
              <a:off x="4124324" y="2394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08" name="tx108"/>
            <p:cNvSpPr/>
            <p:nvPr/>
          </p:nvSpPr>
          <p:spPr>
            <a:xfrm>
              <a:off x="5477352" y="32808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737.8</a:t>
              </a:r>
            </a:p>
          </p:txBody>
        </p:sp>
        <p:sp>
          <p:nvSpPr>
            <p:cNvPr id="109" name="tx109"/>
            <p:cNvSpPr/>
            <p:nvPr/>
          </p:nvSpPr>
          <p:spPr>
            <a:xfrm>
              <a:off x="5503477" y="24525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0" name="tx110"/>
            <p:cNvSpPr/>
            <p:nvPr/>
          </p:nvSpPr>
          <p:spPr>
            <a:xfrm>
              <a:off x="6580674" y="3361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662.2</a:t>
              </a:r>
            </a:p>
          </p:txBody>
        </p:sp>
        <p:sp>
          <p:nvSpPr>
            <p:cNvPr id="111" name="tx111"/>
            <p:cNvSpPr/>
            <p:nvPr/>
          </p:nvSpPr>
          <p:spPr>
            <a:xfrm>
              <a:off x="6606800" y="2602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2" name="tx112"/>
            <p:cNvSpPr/>
            <p:nvPr/>
          </p:nvSpPr>
          <p:spPr>
            <a:xfrm>
              <a:off x="6856505" y="33881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3" name="tx113"/>
            <p:cNvSpPr/>
            <p:nvPr/>
          </p:nvSpPr>
          <p:spPr>
            <a:xfrm>
              <a:off x="6921807" y="26575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4" name="tx114"/>
            <p:cNvSpPr/>
            <p:nvPr/>
          </p:nvSpPr>
          <p:spPr>
            <a:xfrm>
              <a:off x="7132335" y="33826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642.4</a:t>
              </a:r>
            </a:p>
          </p:txBody>
        </p:sp>
        <p:sp>
          <p:nvSpPr>
            <p:cNvPr id="115" name="tx115"/>
            <p:cNvSpPr/>
            <p:nvPr/>
          </p:nvSpPr>
          <p:spPr>
            <a:xfrm>
              <a:off x="7158461" y="2646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6" name="tx116"/>
            <p:cNvSpPr/>
            <p:nvPr/>
          </p:nvSpPr>
          <p:spPr>
            <a:xfrm>
              <a:off x="7408166" y="3394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631.5</a:t>
              </a:r>
            </a:p>
          </p:txBody>
        </p:sp>
        <p:sp>
          <p:nvSpPr>
            <p:cNvPr id="117" name="tx117"/>
            <p:cNvSpPr/>
            <p:nvPr/>
          </p:nvSpPr>
          <p:spPr>
            <a:xfrm>
              <a:off x="7434291" y="2662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8" name="tx118"/>
            <p:cNvSpPr/>
            <p:nvPr/>
          </p:nvSpPr>
          <p:spPr>
            <a:xfrm>
              <a:off x="7683997" y="3394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19" name="tx119"/>
            <p:cNvSpPr/>
            <p:nvPr/>
          </p:nvSpPr>
          <p:spPr>
            <a:xfrm>
              <a:off x="7710122" y="2662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0" name="tx120"/>
            <p:cNvSpPr/>
            <p:nvPr/>
          </p:nvSpPr>
          <p:spPr>
            <a:xfrm>
              <a:off x="7959827" y="339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627.2</a:t>
              </a:r>
            </a:p>
          </p:txBody>
        </p:sp>
        <p:sp>
          <p:nvSpPr>
            <p:cNvPr id="121" name="tx121"/>
            <p:cNvSpPr/>
            <p:nvPr/>
          </p:nvSpPr>
          <p:spPr>
            <a:xfrm>
              <a:off x="7985953" y="26719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841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996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76212" y="5010059"/>
              <a:ext cx="201456" cy="201456"/>
            </a:xfrm>
            <a:prstGeom prst="rect">
              <a:avLst/>
            </a:prstGeom>
            <a:solidFill>
              <a:srgbClr val="1CABE2">
                <a:alpha val="100000"/>
              </a:srgbClr>
            </a:solidFill>
          </p:spPr>
          <p:txBody>
            <a:bodyPr/>
            <a:lstStyle/>
            <a:p/>
          </p:txBody>
        </p:sp>
        <p:sp>
          <p:nvSpPr>
            <p:cNvPr id="145" name="rc145"/>
            <p:cNvSpPr/>
            <p:nvPr/>
          </p:nvSpPr>
          <p:spPr>
            <a:xfrm>
              <a:off x="6034370" y="5010059"/>
              <a:ext cx="201456" cy="201456"/>
            </a:xfrm>
            <a:prstGeom prst="rect">
              <a:avLst/>
            </a:prstGeom>
            <a:solidFill>
              <a:srgbClr val="80BD41">
                <a:alpha val="100000"/>
              </a:srgbClr>
            </a:solidFill>
          </p:spPr>
          <p:txBody>
            <a:bodyPr/>
            <a:lstStyle/>
            <a:p/>
          </p:txBody>
        </p:sp>
        <p:sp>
          <p:nvSpPr>
            <p:cNvPr id="146" name="tx146"/>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13" y="650218"/>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2000-2024</a:t>
              </a:r>
            </a:p>
          </p:txBody>
        </p:sp>
        <p:sp>
          <p:nvSpPr>
            <p:cNvPr id="150" name="pl150"/>
            <p:cNvSpPr/>
            <p:nvPr/>
          </p:nvSpPr>
          <p:spPr>
            <a:xfrm>
              <a:off x="2252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894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68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642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07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81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45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889059"/>
              <a:ext cx="6083246" cy="167191"/>
            </a:xfrm>
            <a:prstGeom prst="rect">
              <a:avLst/>
            </a:prstGeom>
            <a:solidFill>
              <a:srgbClr val="80BD41">
                <a:alpha val="100000"/>
              </a:srgbClr>
            </a:solidFill>
          </p:spPr>
          <p:txBody>
            <a:bodyPr/>
            <a:lstStyle/>
            <a:p/>
          </p:txBody>
        </p:sp>
        <p:sp>
          <p:nvSpPr>
            <p:cNvPr id="162" name="rc162"/>
            <p:cNvSpPr/>
            <p:nvPr/>
          </p:nvSpPr>
          <p:spPr>
            <a:xfrm>
              <a:off x="7416569" y="5889059"/>
              <a:ext cx="457878" cy="167191"/>
            </a:xfrm>
            <a:prstGeom prst="rect">
              <a:avLst/>
            </a:prstGeom>
            <a:solidFill>
              <a:srgbClr val="1CABE2">
                <a:alpha val="100000"/>
              </a:srgbClr>
            </a:solidFill>
          </p:spPr>
          <p:txBody>
            <a:bodyPr/>
            <a:lstStyle/>
            <a:p/>
          </p:txBody>
        </p:sp>
        <p:sp>
          <p:nvSpPr>
            <p:cNvPr id="163" name="rc163"/>
            <p:cNvSpPr/>
            <p:nvPr/>
          </p:nvSpPr>
          <p:spPr>
            <a:xfrm>
              <a:off x="1333322" y="5680069"/>
              <a:ext cx="5799736" cy="167191"/>
            </a:xfrm>
            <a:prstGeom prst="rect">
              <a:avLst/>
            </a:prstGeom>
            <a:solidFill>
              <a:srgbClr val="80BD41">
                <a:alpha val="100000"/>
              </a:srgbClr>
            </a:solidFill>
          </p:spPr>
          <p:txBody>
            <a:bodyPr/>
            <a:lstStyle/>
            <a:p/>
          </p:txBody>
        </p:sp>
        <p:sp>
          <p:nvSpPr>
            <p:cNvPr id="164" name="rc164"/>
            <p:cNvSpPr/>
            <p:nvPr/>
          </p:nvSpPr>
          <p:spPr>
            <a:xfrm>
              <a:off x="7133059" y="5680069"/>
              <a:ext cx="504364" cy="167191"/>
            </a:xfrm>
            <a:prstGeom prst="rect">
              <a:avLst/>
            </a:prstGeom>
            <a:solidFill>
              <a:srgbClr val="1CABE2">
                <a:alpha val="100000"/>
              </a:srgbClr>
            </a:solidFill>
          </p:spPr>
          <p:txBody>
            <a:bodyPr/>
            <a:lstStyle/>
            <a:p/>
          </p:txBody>
        </p:sp>
        <p:sp>
          <p:nvSpPr>
            <p:cNvPr id="165" name="rc165"/>
            <p:cNvSpPr/>
            <p:nvPr/>
          </p:nvSpPr>
          <p:spPr>
            <a:xfrm>
              <a:off x="1333322" y="5471080"/>
              <a:ext cx="5762345" cy="167191"/>
            </a:xfrm>
            <a:prstGeom prst="rect">
              <a:avLst/>
            </a:prstGeom>
            <a:solidFill>
              <a:srgbClr val="80BD41">
                <a:alpha val="100000"/>
              </a:srgbClr>
            </a:solidFill>
          </p:spPr>
          <p:txBody>
            <a:bodyPr/>
            <a:lstStyle/>
            <a:p/>
          </p:txBody>
        </p:sp>
        <p:sp>
          <p:nvSpPr>
            <p:cNvPr id="166" name="rc166"/>
            <p:cNvSpPr/>
            <p:nvPr/>
          </p:nvSpPr>
          <p:spPr>
            <a:xfrm>
              <a:off x="7095668" y="5471080"/>
              <a:ext cx="501057" cy="167191"/>
            </a:xfrm>
            <a:prstGeom prst="rect">
              <a:avLst/>
            </a:prstGeom>
            <a:solidFill>
              <a:srgbClr val="1CABE2">
                <a:alpha val="100000"/>
              </a:srgbClr>
            </a:solidFill>
          </p:spPr>
          <p:txBody>
            <a:bodyPr/>
            <a:lstStyle/>
            <a:p/>
          </p:txBody>
        </p:sp>
        <p:sp>
          <p:nvSpPr>
            <p:cNvPr id="167" name="tx167"/>
            <p:cNvSpPr/>
            <p:nvPr/>
          </p:nvSpPr>
          <p:spPr>
            <a:xfrm>
              <a:off x="8105041" y="5930930"/>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68" name="tx168"/>
            <p:cNvSpPr/>
            <p:nvPr/>
          </p:nvSpPr>
          <p:spPr>
            <a:xfrm>
              <a:off x="780794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69" name="tx169"/>
            <p:cNvSpPr/>
            <p:nvPr/>
          </p:nvSpPr>
          <p:spPr>
            <a:xfrm>
              <a:off x="776531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0" name="tx170"/>
            <p:cNvSpPr/>
            <p:nvPr/>
          </p:nvSpPr>
          <p:spPr>
            <a:xfrm>
              <a:off x="423930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662.2</a:t>
              </a:r>
            </a:p>
          </p:txBody>
        </p:sp>
        <p:sp>
          <p:nvSpPr>
            <p:cNvPr id="171" name="tx171"/>
            <p:cNvSpPr/>
            <p:nvPr/>
          </p:nvSpPr>
          <p:spPr>
            <a:xfrm>
              <a:off x="75400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72" name="tx172"/>
            <p:cNvSpPr/>
            <p:nvPr/>
          </p:nvSpPr>
          <p:spPr>
            <a:xfrm>
              <a:off x="409755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631.3</a:t>
              </a:r>
            </a:p>
          </p:txBody>
        </p:sp>
        <p:sp>
          <p:nvSpPr>
            <p:cNvPr id="173" name="tx173"/>
            <p:cNvSpPr/>
            <p:nvPr/>
          </p:nvSpPr>
          <p:spPr>
            <a:xfrm>
              <a:off x="72797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174" name="tx174"/>
            <p:cNvSpPr/>
            <p:nvPr/>
          </p:nvSpPr>
          <p:spPr>
            <a:xfrm>
              <a:off x="407885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627.2</a:t>
              </a:r>
            </a:p>
          </p:txBody>
        </p:sp>
        <p:sp>
          <p:nvSpPr>
            <p:cNvPr id="175" name="tx175"/>
            <p:cNvSpPr/>
            <p:nvPr/>
          </p:nvSpPr>
          <p:spPr>
            <a:xfrm>
              <a:off x="7240703" y="5514553"/>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176" name="tx176"/>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541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8915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28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relatively constant within 1% compared to 2019 (93%).
The number of children vaccinated with DTP1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Kingdom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14281"/>
            </a:xfrm>
            <a:custGeom>
              <a:avLst/>
              <a:pathLst>
                <a:path w="3397293" h="114281">
                  <a:moveTo>
                    <a:pt x="0" y="114281"/>
                  </a:moveTo>
                  <a:lnTo>
                    <a:pt x="141553" y="114281"/>
                  </a:lnTo>
                  <a:lnTo>
                    <a:pt x="283107" y="114281"/>
                  </a:lnTo>
                  <a:lnTo>
                    <a:pt x="424661" y="114281"/>
                  </a:lnTo>
                  <a:lnTo>
                    <a:pt x="566215" y="85710"/>
                  </a:lnTo>
                  <a:lnTo>
                    <a:pt x="707769" y="114281"/>
                  </a:lnTo>
                  <a:lnTo>
                    <a:pt x="849323" y="85710"/>
                  </a:lnTo>
                  <a:lnTo>
                    <a:pt x="990877" y="85710"/>
                  </a:lnTo>
                  <a:lnTo>
                    <a:pt x="1132431" y="85710"/>
                  </a:lnTo>
                  <a:lnTo>
                    <a:pt x="1273984" y="57140"/>
                  </a:lnTo>
                  <a:lnTo>
                    <a:pt x="1415538" y="28570"/>
                  </a:lnTo>
                  <a:lnTo>
                    <a:pt x="1557092" y="0"/>
                  </a:lnTo>
                  <a:lnTo>
                    <a:pt x="1698646" y="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14281"/>
            </a:xfrm>
            <a:custGeom>
              <a:avLst/>
              <a:pathLst>
                <a:path w="3397293" h="114281">
                  <a:moveTo>
                    <a:pt x="0" y="114281"/>
                  </a:moveTo>
                  <a:lnTo>
                    <a:pt x="141553" y="114281"/>
                  </a:lnTo>
                  <a:lnTo>
                    <a:pt x="283107" y="114281"/>
                  </a:lnTo>
                  <a:lnTo>
                    <a:pt x="424661" y="114281"/>
                  </a:lnTo>
                  <a:lnTo>
                    <a:pt x="566215" y="85710"/>
                  </a:lnTo>
                  <a:lnTo>
                    <a:pt x="707769" y="114281"/>
                  </a:lnTo>
                  <a:lnTo>
                    <a:pt x="849323" y="85710"/>
                  </a:lnTo>
                  <a:lnTo>
                    <a:pt x="990877" y="85710"/>
                  </a:lnTo>
                  <a:lnTo>
                    <a:pt x="1132431" y="85710"/>
                  </a:lnTo>
                  <a:lnTo>
                    <a:pt x="1273984" y="57140"/>
                  </a:lnTo>
                  <a:lnTo>
                    <a:pt x="1415538" y="28570"/>
                  </a:lnTo>
                  <a:lnTo>
                    <a:pt x="1557092" y="0"/>
                  </a:lnTo>
                  <a:lnTo>
                    <a:pt x="1698646" y="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14281"/>
            </a:xfrm>
            <a:custGeom>
              <a:avLst/>
              <a:pathLst>
                <a:path w="3397293" h="114281">
                  <a:moveTo>
                    <a:pt x="0" y="114281"/>
                  </a:moveTo>
                  <a:lnTo>
                    <a:pt x="141553" y="114281"/>
                  </a:lnTo>
                  <a:lnTo>
                    <a:pt x="283107" y="114281"/>
                  </a:lnTo>
                  <a:lnTo>
                    <a:pt x="424661" y="114281"/>
                  </a:lnTo>
                  <a:lnTo>
                    <a:pt x="566215" y="85710"/>
                  </a:lnTo>
                  <a:lnTo>
                    <a:pt x="707769" y="114281"/>
                  </a:lnTo>
                  <a:lnTo>
                    <a:pt x="849323" y="85710"/>
                  </a:lnTo>
                  <a:lnTo>
                    <a:pt x="990877" y="85710"/>
                  </a:lnTo>
                  <a:lnTo>
                    <a:pt x="1132431" y="85710"/>
                  </a:lnTo>
                  <a:lnTo>
                    <a:pt x="1273984" y="57140"/>
                  </a:lnTo>
                  <a:lnTo>
                    <a:pt x="1415538" y="28570"/>
                  </a:lnTo>
                  <a:lnTo>
                    <a:pt x="1557092" y="0"/>
                  </a:lnTo>
                  <a:lnTo>
                    <a:pt x="1698646" y="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309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506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98923" y="472419"/>
              <a:ext cx="30413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Kingdom,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346139"/>
                  </a:lnTo>
                  <a:lnTo>
                    <a:pt x="707769" y="461519"/>
                  </a:lnTo>
                  <a:lnTo>
                    <a:pt x="849323" y="346139"/>
                  </a:lnTo>
                  <a:lnTo>
                    <a:pt x="990877" y="346139"/>
                  </a:lnTo>
                  <a:lnTo>
                    <a:pt x="1132431" y="346139"/>
                  </a:lnTo>
                  <a:lnTo>
                    <a:pt x="1273984" y="230759"/>
                  </a:lnTo>
                  <a:lnTo>
                    <a:pt x="1415538" y="115379"/>
                  </a:lnTo>
                  <a:lnTo>
                    <a:pt x="1557092" y="0"/>
                  </a:lnTo>
                  <a:lnTo>
                    <a:pt x="1698646" y="0"/>
                  </a:lnTo>
                  <a:lnTo>
                    <a:pt x="1840200" y="0"/>
                  </a:lnTo>
                  <a:lnTo>
                    <a:pt x="1981754" y="0"/>
                  </a:lnTo>
                  <a:lnTo>
                    <a:pt x="2123308" y="0"/>
                  </a:lnTo>
                  <a:lnTo>
                    <a:pt x="2264862" y="115379"/>
                  </a:lnTo>
                  <a:lnTo>
                    <a:pt x="2406416" y="115379"/>
                  </a:lnTo>
                  <a:lnTo>
                    <a:pt x="2547969" y="115379"/>
                  </a:lnTo>
                  <a:lnTo>
                    <a:pt x="2689523" y="230759"/>
                  </a:lnTo>
                  <a:lnTo>
                    <a:pt x="2831077" y="230759"/>
                  </a:lnTo>
                  <a:lnTo>
                    <a:pt x="2972631" y="230759"/>
                  </a:lnTo>
                  <a:lnTo>
                    <a:pt x="3114185" y="34613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346139"/>
                  </a:lnTo>
                  <a:lnTo>
                    <a:pt x="707769" y="461519"/>
                  </a:lnTo>
                  <a:lnTo>
                    <a:pt x="849323" y="346139"/>
                  </a:lnTo>
                  <a:lnTo>
                    <a:pt x="990877" y="346139"/>
                  </a:lnTo>
                  <a:lnTo>
                    <a:pt x="1132431" y="346139"/>
                  </a:lnTo>
                  <a:lnTo>
                    <a:pt x="1273984" y="230759"/>
                  </a:lnTo>
                  <a:lnTo>
                    <a:pt x="1415538" y="115379"/>
                  </a:lnTo>
                  <a:lnTo>
                    <a:pt x="1557092" y="0"/>
                  </a:lnTo>
                  <a:lnTo>
                    <a:pt x="1698646" y="0"/>
                  </a:lnTo>
                  <a:lnTo>
                    <a:pt x="1840200" y="0"/>
                  </a:lnTo>
                  <a:lnTo>
                    <a:pt x="1981754" y="0"/>
                  </a:lnTo>
                  <a:lnTo>
                    <a:pt x="2123308" y="0"/>
                  </a:lnTo>
                  <a:lnTo>
                    <a:pt x="2264862" y="115379"/>
                  </a:lnTo>
                  <a:lnTo>
                    <a:pt x="2406416" y="115379"/>
                  </a:lnTo>
                  <a:lnTo>
                    <a:pt x="2547969" y="115379"/>
                  </a:lnTo>
                  <a:lnTo>
                    <a:pt x="2689523" y="230759"/>
                  </a:lnTo>
                  <a:lnTo>
                    <a:pt x="2831077" y="230759"/>
                  </a:lnTo>
                  <a:lnTo>
                    <a:pt x="2972631" y="230759"/>
                  </a:lnTo>
                  <a:lnTo>
                    <a:pt x="3114185" y="346139"/>
                  </a:lnTo>
                  <a:lnTo>
                    <a:pt x="3255739" y="346139"/>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346139"/>
                  </a:lnTo>
                  <a:lnTo>
                    <a:pt x="707769" y="461519"/>
                  </a:lnTo>
                  <a:lnTo>
                    <a:pt x="849323" y="346139"/>
                  </a:lnTo>
                  <a:lnTo>
                    <a:pt x="990877" y="346139"/>
                  </a:lnTo>
                  <a:lnTo>
                    <a:pt x="1132431" y="346139"/>
                  </a:lnTo>
                  <a:lnTo>
                    <a:pt x="1273984" y="230759"/>
                  </a:lnTo>
                  <a:lnTo>
                    <a:pt x="1415538" y="115379"/>
                  </a:lnTo>
                  <a:lnTo>
                    <a:pt x="1557092" y="0"/>
                  </a:lnTo>
                  <a:lnTo>
                    <a:pt x="1698646" y="0"/>
                  </a:lnTo>
                  <a:lnTo>
                    <a:pt x="1840200" y="0"/>
                  </a:lnTo>
                  <a:lnTo>
                    <a:pt x="1981754" y="0"/>
                  </a:lnTo>
                  <a:lnTo>
                    <a:pt x="2123308" y="0"/>
                  </a:lnTo>
                  <a:lnTo>
                    <a:pt x="2264862" y="115379"/>
                  </a:lnTo>
                  <a:lnTo>
                    <a:pt x="2406416" y="115379"/>
                  </a:lnTo>
                  <a:lnTo>
                    <a:pt x="2547969" y="115379"/>
                  </a:lnTo>
                  <a:lnTo>
                    <a:pt x="2689523" y="230759"/>
                  </a:lnTo>
                  <a:lnTo>
                    <a:pt x="2831077" y="230759"/>
                  </a:lnTo>
                  <a:lnTo>
                    <a:pt x="2972631" y="230759"/>
                  </a:lnTo>
                  <a:lnTo>
                    <a:pt x="3114185" y="34613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4476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4476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02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27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14762"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23" name="tx123"/>
            <p:cNvSpPr/>
            <p:nvPr/>
          </p:nvSpPr>
          <p:spPr>
            <a:xfrm>
              <a:off x="70673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298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50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3183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857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9846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520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6647238"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7274351" cy="149993"/>
            </a:xfrm>
            <a:prstGeom prst="rect">
              <a:avLst/>
            </a:prstGeom>
            <a:solidFill>
              <a:srgbClr val="1CABE2">
                <a:alpha val="80000"/>
              </a:srgbClr>
            </a:solidFill>
          </p:spPr>
          <p:txBody>
            <a:bodyPr/>
            <a:lstStyle/>
            <a:p/>
          </p:txBody>
        </p:sp>
        <p:sp>
          <p:nvSpPr>
            <p:cNvPr id="138" name="tx138"/>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9" name="tx139"/>
            <p:cNvSpPr/>
            <p:nvPr/>
          </p:nvSpPr>
          <p:spPr>
            <a:xfrm>
              <a:off x="8160493"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573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62247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United Kingdom (92%) was 7 percentage points higher than the global average (85%) and 2 percentage points lower than the average across all non-programme countries (94%).
National DTP3 coverage was 1 percentage point lower than in 2019 (93%).
This equates to 55,000 un- and undervaccinated children in 2024 compared to 50,000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F26A21">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United Kingdom ranked number 11 out of 41 countries for lowest DTP3 coverage (based on tied ranks).
United Kingdom was in the top 10 non-programme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8951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551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4208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7235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380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724130"/>
              <a:ext cx="248247" cy="1282555"/>
            </a:xfrm>
            <a:prstGeom prst="rect">
              <a:avLst/>
            </a:prstGeom>
            <a:solidFill>
              <a:srgbClr val="80BD41">
                <a:alpha val="100000"/>
              </a:srgbClr>
            </a:solidFill>
          </p:spPr>
          <p:txBody>
            <a:bodyPr/>
            <a:lstStyle/>
            <a:p/>
          </p:txBody>
        </p:sp>
        <p:sp>
          <p:nvSpPr>
            <p:cNvPr id="22" name="rc22"/>
            <p:cNvSpPr/>
            <p:nvPr/>
          </p:nvSpPr>
          <p:spPr>
            <a:xfrm>
              <a:off x="1333322" y="2597279"/>
              <a:ext cx="248247" cy="126850"/>
            </a:xfrm>
            <a:prstGeom prst="rect">
              <a:avLst/>
            </a:prstGeom>
            <a:solidFill>
              <a:srgbClr val="1CABE2">
                <a:alpha val="100000"/>
              </a:srgbClr>
            </a:solidFill>
          </p:spPr>
          <p:txBody>
            <a:bodyPr/>
            <a:lstStyle/>
            <a:p/>
          </p:txBody>
        </p:sp>
        <p:sp>
          <p:nvSpPr>
            <p:cNvPr id="23" name="rc23"/>
            <p:cNvSpPr/>
            <p:nvPr/>
          </p:nvSpPr>
          <p:spPr>
            <a:xfrm>
              <a:off x="1609153" y="2741900"/>
              <a:ext cx="248247" cy="1264785"/>
            </a:xfrm>
            <a:prstGeom prst="rect">
              <a:avLst/>
            </a:prstGeom>
            <a:solidFill>
              <a:srgbClr val="80BD41">
                <a:alpha val="100000"/>
              </a:srgbClr>
            </a:solidFill>
          </p:spPr>
          <p:txBody>
            <a:bodyPr/>
            <a:lstStyle/>
            <a:p/>
          </p:txBody>
        </p:sp>
        <p:sp>
          <p:nvSpPr>
            <p:cNvPr id="24" name="rc24"/>
            <p:cNvSpPr/>
            <p:nvPr/>
          </p:nvSpPr>
          <p:spPr>
            <a:xfrm>
              <a:off x="1609153" y="2616807"/>
              <a:ext cx="248247" cy="125092"/>
            </a:xfrm>
            <a:prstGeom prst="rect">
              <a:avLst/>
            </a:prstGeom>
            <a:solidFill>
              <a:srgbClr val="1CABE2">
                <a:alpha val="100000"/>
              </a:srgbClr>
            </a:solidFill>
          </p:spPr>
          <p:txBody>
            <a:bodyPr/>
            <a:lstStyle/>
            <a:p/>
          </p:txBody>
        </p:sp>
        <p:sp>
          <p:nvSpPr>
            <p:cNvPr id="25" name="rc25"/>
            <p:cNvSpPr/>
            <p:nvPr/>
          </p:nvSpPr>
          <p:spPr>
            <a:xfrm>
              <a:off x="1884983" y="2738217"/>
              <a:ext cx="248247" cy="1268467"/>
            </a:xfrm>
            <a:prstGeom prst="rect">
              <a:avLst/>
            </a:prstGeom>
            <a:solidFill>
              <a:srgbClr val="80BD41">
                <a:alpha val="100000"/>
              </a:srgbClr>
            </a:solidFill>
          </p:spPr>
          <p:txBody>
            <a:bodyPr/>
            <a:lstStyle/>
            <a:p/>
          </p:txBody>
        </p:sp>
        <p:sp>
          <p:nvSpPr>
            <p:cNvPr id="26" name="rc26"/>
            <p:cNvSpPr/>
            <p:nvPr/>
          </p:nvSpPr>
          <p:spPr>
            <a:xfrm>
              <a:off x="1884983" y="2612773"/>
              <a:ext cx="248247" cy="125444"/>
            </a:xfrm>
            <a:prstGeom prst="rect">
              <a:avLst/>
            </a:prstGeom>
            <a:solidFill>
              <a:srgbClr val="1CABE2">
                <a:alpha val="100000"/>
              </a:srgbClr>
            </a:solidFill>
          </p:spPr>
          <p:txBody>
            <a:bodyPr/>
            <a:lstStyle/>
            <a:p/>
          </p:txBody>
        </p:sp>
        <p:sp>
          <p:nvSpPr>
            <p:cNvPr id="27" name="rc27"/>
            <p:cNvSpPr/>
            <p:nvPr/>
          </p:nvSpPr>
          <p:spPr>
            <a:xfrm>
              <a:off x="2160814" y="2691838"/>
              <a:ext cx="248247" cy="1314846"/>
            </a:xfrm>
            <a:prstGeom prst="rect">
              <a:avLst/>
            </a:prstGeom>
            <a:solidFill>
              <a:srgbClr val="80BD41">
                <a:alpha val="100000"/>
              </a:srgbClr>
            </a:solidFill>
          </p:spPr>
          <p:txBody>
            <a:bodyPr/>
            <a:lstStyle/>
            <a:p/>
          </p:txBody>
        </p:sp>
        <p:sp>
          <p:nvSpPr>
            <p:cNvPr id="28" name="rc28"/>
            <p:cNvSpPr/>
            <p:nvPr/>
          </p:nvSpPr>
          <p:spPr>
            <a:xfrm>
              <a:off x="2160814" y="2561801"/>
              <a:ext cx="248247" cy="130036"/>
            </a:xfrm>
            <a:prstGeom prst="rect">
              <a:avLst/>
            </a:prstGeom>
            <a:solidFill>
              <a:srgbClr val="1CABE2">
                <a:alpha val="100000"/>
              </a:srgbClr>
            </a:solidFill>
          </p:spPr>
          <p:txBody>
            <a:bodyPr/>
            <a:lstStyle/>
            <a:p/>
          </p:txBody>
        </p:sp>
        <p:sp>
          <p:nvSpPr>
            <p:cNvPr id="29" name="rc29"/>
            <p:cNvSpPr/>
            <p:nvPr/>
          </p:nvSpPr>
          <p:spPr>
            <a:xfrm>
              <a:off x="2436645" y="2640224"/>
              <a:ext cx="248247" cy="1366460"/>
            </a:xfrm>
            <a:prstGeom prst="rect">
              <a:avLst/>
            </a:prstGeom>
            <a:solidFill>
              <a:srgbClr val="80BD41">
                <a:alpha val="100000"/>
              </a:srgbClr>
            </a:solidFill>
          </p:spPr>
          <p:txBody>
            <a:bodyPr/>
            <a:lstStyle/>
            <a:p/>
          </p:txBody>
        </p:sp>
        <p:sp>
          <p:nvSpPr>
            <p:cNvPr id="30" name="rc30"/>
            <p:cNvSpPr/>
            <p:nvPr/>
          </p:nvSpPr>
          <p:spPr>
            <a:xfrm>
              <a:off x="2436645" y="2521400"/>
              <a:ext cx="248247" cy="118824"/>
            </a:xfrm>
            <a:prstGeom prst="rect">
              <a:avLst/>
            </a:prstGeom>
            <a:solidFill>
              <a:srgbClr val="1CABE2">
                <a:alpha val="100000"/>
              </a:srgbClr>
            </a:solidFill>
          </p:spPr>
          <p:txBody>
            <a:bodyPr/>
            <a:lstStyle/>
            <a:p/>
          </p:txBody>
        </p:sp>
        <p:sp>
          <p:nvSpPr>
            <p:cNvPr id="31" name="rc31"/>
            <p:cNvSpPr/>
            <p:nvPr/>
          </p:nvSpPr>
          <p:spPr>
            <a:xfrm>
              <a:off x="2712475" y="2639997"/>
              <a:ext cx="248247" cy="1366687"/>
            </a:xfrm>
            <a:prstGeom prst="rect">
              <a:avLst/>
            </a:prstGeom>
            <a:solidFill>
              <a:srgbClr val="80BD41">
                <a:alpha val="100000"/>
              </a:srgbClr>
            </a:solidFill>
          </p:spPr>
          <p:txBody>
            <a:bodyPr/>
            <a:lstStyle/>
            <a:p/>
          </p:txBody>
        </p:sp>
        <p:sp>
          <p:nvSpPr>
            <p:cNvPr id="32" name="rc32"/>
            <p:cNvSpPr/>
            <p:nvPr/>
          </p:nvSpPr>
          <p:spPr>
            <a:xfrm>
              <a:off x="2712475" y="2504830"/>
              <a:ext cx="248247" cy="135166"/>
            </a:xfrm>
            <a:prstGeom prst="rect">
              <a:avLst/>
            </a:prstGeom>
            <a:solidFill>
              <a:srgbClr val="1CABE2">
                <a:alpha val="100000"/>
              </a:srgbClr>
            </a:solidFill>
          </p:spPr>
          <p:txBody>
            <a:bodyPr/>
            <a:lstStyle/>
            <a:p/>
          </p:txBody>
        </p:sp>
        <p:sp>
          <p:nvSpPr>
            <p:cNvPr id="33" name="rc33"/>
            <p:cNvSpPr/>
            <p:nvPr/>
          </p:nvSpPr>
          <p:spPr>
            <a:xfrm>
              <a:off x="2988306" y="2577130"/>
              <a:ext cx="248247" cy="1429554"/>
            </a:xfrm>
            <a:prstGeom prst="rect">
              <a:avLst/>
            </a:prstGeom>
            <a:solidFill>
              <a:srgbClr val="80BD41">
                <a:alpha val="100000"/>
              </a:srgbClr>
            </a:solidFill>
          </p:spPr>
          <p:txBody>
            <a:bodyPr/>
            <a:lstStyle/>
            <a:p/>
          </p:txBody>
        </p:sp>
        <p:sp>
          <p:nvSpPr>
            <p:cNvPr id="34" name="rc34"/>
            <p:cNvSpPr/>
            <p:nvPr/>
          </p:nvSpPr>
          <p:spPr>
            <a:xfrm>
              <a:off x="2988306" y="2452824"/>
              <a:ext cx="248247" cy="124306"/>
            </a:xfrm>
            <a:prstGeom prst="rect">
              <a:avLst/>
            </a:prstGeom>
            <a:solidFill>
              <a:srgbClr val="1CABE2">
                <a:alpha val="100000"/>
              </a:srgbClr>
            </a:solidFill>
          </p:spPr>
          <p:txBody>
            <a:bodyPr/>
            <a:lstStyle/>
            <a:p/>
          </p:txBody>
        </p:sp>
        <p:sp>
          <p:nvSpPr>
            <p:cNvPr id="35" name="rc35"/>
            <p:cNvSpPr/>
            <p:nvPr/>
          </p:nvSpPr>
          <p:spPr>
            <a:xfrm>
              <a:off x="3264137" y="2531123"/>
              <a:ext cx="248247" cy="1475562"/>
            </a:xfrm>
            <a:prstGeom prst="rect">
              <a:avLst/>
            </a:prstGeom>
            <a:solidFill>
              <a:srgbClr val="80BD41">
                <a:alpha val="100000"/>
              </a:srgbClr>
            </a:solidFill>
          </p:spPr>
          <p:txBody>
            <a:bodyPr/>
            <a:lstStyle/>
            <a:p/>
          </p:txBody>
        </p:sp>
        <p:sp>
          <p:nvSpPr>
            <p:cNvPr id="36" name="rc36"/>
            <p:cNvSpPr/>
            <p:nvPr/>
          </p:nvSpPr>
          <p:spPr>
            <a:xfrm>
              <a:off x="3264137" y="2402803"/>
              <a:ext cx="248247" cy="128319"/>
            </a:xfrm>
            <a:prstGeom prst="rect">
              <a:avLst/>
            </a:prstGeom>
            <a:solidFill>
              <a:srgbClr val="1CABE2">
                <a:alpha val="100000"/>
              </a:srgbClr>
            </a:solidFill>
          </p:spPr>
          <p:txBody>
            <a:bodyPr/>
            <a:lstStyle/>
            <a:p/>
          </p:txBody>
        </p:sp>
        <p:sp>
          <p:nvSpPr>
            <p:cNvPr id="37" name="rc37"/>
            <p:cNvSpPr/>
            <p:nvPr/>
          </p:nvSpPr>
          <p:spPr>
            <a:xfrm>
              <a:off x="3539967" y="2491094"/>
              <a:ext cx="248247" cy="1515590"/>
            </a:xfrm>
            <a:prstGeom prst="rect">
              <a:avLst/>
            </a:prstGeom>
            <a:solidFill>
              <a:srgbClr val="80BD41">
                <a:alpha val="100000"/>
              </a:srgbClr>
            </a:solidFill>
          </p:spPr>
          <p:txBody>
            <a:bodyPr/>
            <a:lstStyle/>
            <a:p/>
          </p:txBody>
        </p:sp>
        <p:sp>
          <p:nvSpPr>
            <p:cNvPr id="38" name="rc38"/>
            <p:cNvSpPr/>
            <p:nvPr/>
          </p:nvSpPr>
          <p:spPr>
            <a:xfrm>
              <a:off x="3539967" y="2359299"/>
              <a:ext cx="248247" cy="131794"/>
            </a:xfrm>
            <a:prstGeom prst="rect">
              <a:avLst/>
            </a:prstGeom>
            <a:solidFill>
              <a:srgbClr val="1CABE2">
                <a:alpha val="100000"/>
              </a:srgbClr>
            </a:solidFill>
          </p:spPr>
          <p:txBody>
            <a:bodyPr/>
            <a:lstStyle/>
            <a:p/>
          </p:txBody>
        </p:sp>
        <p:sp>
          <p:nvSpPr>
            <p:cNvPr id="39" name="rc39"/>
            <p:cNvSpPr/>
            <p:nvPr/>
          </p:nvSpPr>
          <p:spPr>
            <a:xfrm>
              <a:off x="3815798" y="2477979"/>
              <a:ext cx="248247" cy="1528706"/>
            </a:xfrm>
            <a:prstGeom prst="rect">
              <a:avLst/>
            </a:prstGeom>
            <a:solidFill>
              <a:srgbClr val="80BD41">
                <a:alpha val="100000"/>
              </a:srgbClr>
            </a:solidFill>
          </p:spPr>
          <p:txBody>
            <a:bodyPr/>
            <a:lstStyle/>
            <a:p/>
          </p:txBody>
        </p:sp>
        <p:sp>
          <p:nvSpPr>
            <p:cNvPr id="40" name="rc40"/>
            <p:cNvSpPr/>
            <p:nvPr/>
          </p:nvSpPr>
          <p:spPr>
            <a:xfrm>
              <a:off x="3815798" y="2362919"/>
              <a:ext cx="248247" cy="115059"/>
            </a:xfrm>
            <a:prstGeom prst="rect">
              <a:avLst/>
            </a:prstGeom>
            <a:solidFill>
              <a:srgbClr val="1CABE2">
                <a:alpha val="100000"/>
              </a:srgbClr>
            </a:solidFill>
          </p:spPr>
          <p:txBody>
            <a:bodyPr/>
            <a:lstStyle/>
            <a:p/>
          </p:txBody>
        </p:sp>
        <p:sp>
          <p:nvSpPr>
            <p:cNvPr id="41" name="rc41"/>
            <p:cNvSpPr/>
            <p:nvPr/>
          </p:nvSpPr>
          <p:spPr>
            <a:xfrm>
              <a:off x="4091628" y="2433606"/>
              <a:ext cx="248247" cy="1573079"/>
            </a:xfrm>
            <a:prstGeom prst="rect">
              <a:avLst/>
            </a:prstGeom>
            <a:solidFill>
              <a:srgbClr val="80BD41">
                <a:alpha val="100000"/>
              </a:srgbClr>
            </a:solidFill>
          </p:spPr>
          <p:txBody>
            <a:bodyPr/>
            <a:lstStyle/>
            <a:p/>
          </p:txBody>
        </p:sp>
        <p:sp>
          <p:nvSpPr>
            <p:cNvPr id="42" name="rc42"/>
            <p:cNvSpPr/>
            <p:nvPr/>
          </p:nvSpPr>
          <p:spPr>
            <a:xfrm>
              <a:off x="4091628" y="2333192"/>
              <a:ext cx="248247" cy="100413"/>
            </a:xfrm>
            <a:prstGeom prst="rect">
              <a:avLst/>
            </a:prstGeom>
            <a:solidFill>
              <a:srgbClr val="1CABE2">
                <a:alpha val="100000"/>
              </a:srgbClr>
            </a:solidFill>
          </p:spPr>
          <p:txBody>
            <a:bodyPr/>
            <a:lstStyle/>
            <a:p/>
          </p:txBody>
        </p:sp>
        <p:sp>
          <p:nvSpPr>
            <p:cNvPr id="43" name="rc43"/>
            <p:cNvSpPr/>
            <p:nvPr/>
          </p:nvSpPr>
          <p:spPr>
            <a:xfrm>
              <a:off x="4367459" y="2411533"/>
              <a:ext cx="248247" cy="1595151"/>
            </a:xfrm>
            <a:prstGeom prst="rect">
              <a:avLst/>
            </a:prstGeom>
            <a:solidFill>
              <a:srgbClr val="80BD41">
                <a:alpha val="100000"/>
              </a:srgbClr>
            </a:solidFill>
          </p:spPr>
          <p:txBody>
            <a:bodyPr/>
            <a:lstStyle/>
            <a:p/>
          </p:txBody>
        </p:sp>
        <p:sp>
          <p:nvSpPr>
            <p:cNvPr id="44" name="rc44"/>
            <p:cNvSpPr/>
            <p:nvPr/>
          </p:nvSpPr>
          <p:spPr>
            <a:xfrm>
              <a:off x="4367459" y="2327586"/>
              <a:ext cx="248247" cy="83946"/>
            </a:xfrm>
            <a:prstGeom prst="rect">
              <a:avLst/>
            </a:prstGeom>
            <a:solidFill>
              <a:srgbClr val="1CABE2">
                <a:alpha val="100000"/>
              </a:srgbClr>
            </a:solidFill>
          </p:spPr>
          <p:txBody>
            <a:bodyPr/>
            <a:lstStyle/>
            <a:p/>
          </p:txBody>
        </p:sp>
        <p:sp>
          <p:nvSpPr>
            <p:cNvPr id="45" name="rc45"/>
            <p:cNvSpPr/>
            <p:nvPr/>
          </p:nvSpPr>
          <p:spPr>
            <a:xfrm>
              <a:off x="4643290" y="2406113"/>
              <a:ext cx="248247" cy="1600571"/>
            </a:xfrm>
            <a:prstGeom prst="rect">
              <a:avLst/>
            </a:prstGeom>
            <a:solidFill>
              <a:srgbClr val="80BD41">
                <a:alpha val="100000"/>
              </a:srgbClr>
            </a:solidFill>
          </p:spPr>
          <p:txBody>
            <a:bodyPr/>
            <a:lstStyle/>
            <a:p/>
          </p:txBody>
        </p:sp>
        <p:sp>
          <p:nvSpPr>
            <p:cNvPr id="46" name="rc46"/>
            <p:cNvSpPr/>
            <p:nvPr/>
          </p:nvSpPr>
          <p:spPr>
            <a:xfrm>
              <a:off x="4643290" y="2321877"/>
              <a:ext cx="248247" cy="84236"/>
            </a:xfrm>
            <a:prstGeom prst="rect">
              <a:avLst/>
            </a:prstGeom>
            <a:solidFill>
              <a:srgbClr val="1CABE2">
                <a:alpha val="100000"/>
              </a:srgbClr>
            </a:solidFill>
          </p:spPr>
          <p:txBody>
            <a:bodyPr/>
            <a:lstStyle/>
            <a:p/>
          </p:txBody>
        </p:sp>
        <p:sp>
          <p:nvSpPr>
            <p:cNvPr id="47" name="rc47"/>
            <p:cNvSpPr/>
            <p:nvPr/>
          </p:nvSpPr>
          <p:spPr>
            <a:xfrm>
              <a:off x="4919120" y="2468339"/>
              <a:ext cx="248247" cy="1538346"/>
            </a:xfrm>
            <a:prstGeom prst="rect">
              <a:avLst/>
            </a:prstGeom>
            <a:solidFill>
              <a:srgbClr val="80BD41">
                <a:alpha val="100000"/>
              </a:srgbClr>
            </a:solidFill>
          </p:spPr>
          <p:txBody>
            <a:bodyPr/>
            <a:lstStyle/>
            <a:p/>
          </p:txBody>
        </p:sp>
        <p:sp>
          <p:nvSpPr>
            <p:cNvPr id="48" name="rc48"/>
            <p:cNvSpPr/>
            <p:nvPr/>
          </p:nvSpPr>
          <p:spPr>
            <a:xfrm>
              <a:off x="4919120" y="2387371"/>
              <a:ext cx="248247" cy="80967"/>
            </a:xfrm>
            <a:prstGeom prst="rect">
              <a:avLst/>
            </a:prstGeom>
            <a:solidFill>
              <a:srgbClr val="1CABE2">
                <a:alpha val="100000"/>
              </a:srgbClr>
            </a:solidFill>
          </p:spPr>
          <p:txBody>
            <a:bodyPr/>
            <a:lstStyle/>
            <a:p/>
          </p:txBody>
        </p:sp>
        <p:sp>
          <p:nvSpPr>
            <p:cNvPr id="49" name="rc49"/>
            <p:cNvSpPr/>
            <p:nvPr/>
          </p:nvSpPr>
          <p:spPr>
            <a:xfrm>
              <a:off x="5194951" y="2479675"/>
              <a:ext cx="248247" cy="1527009"/>
            </a:xfrm>
            <a:prstGeom prst="rect">
              <a:avLst/>
            </a:prstGeom>
            <a:solidFill>
              <a:srgbClr val="80BD41">
                <a:alpha val="100000"/>
              </a:srgbClr>
            </a:solidFill>
          </p:spPr>
          <p:txBody>
            <a:bodyPr/>
            <a:lstStyle/>
            <a:p/>
          </p:txBody>
        </p:sp>
        <p:sp>
          <p:nvSpPr>
            <p:cNvPr id="50" name="rc50"/>
            <p:cNvSpPr/>
            <p:nvPr/>
          </p:nvSpPr>
          <p:spPr>
            <a:xfrm>
              <a:off x="5194951" y="2399307"/>
              <a:ext cx="248247" cy="80367"/>
            </a:xfrm>
            <a:prstGeom prst="rect">
              <a:avLst/>
            </a:prstGeom>
            <a:solidFill>
              <a:srgbClr val="1CABE2">
                <a:alpha val="100000"/>
              </a:srgbClr>
            </a:solidFill>
          </p:spPr>
          <p:txBody>
            <a:bodyPr/>
            <a:lstStyle/>
            <a:p/>
          </p:txBody>
        </p:sp>
        <p:sp>
          <p:nvSpPr>
            <p:cNvPr id="51" name="rc51"/>
            <p:cNvSpPr/>
            <p:nvPr/>
          </p:nvSpPr>
          <p:spPr>
            <a:xfrm>
              <a:off x="5470781" y="2480420"/>
              <a:ext cx="248247" cy="1526265"/>
            </a:xfrm>
            <a:prstGeom prst="rect">
              <a:avLst/>
            </a:prstGeom>
            <a:solidFill>
              <a:srgbClr val="80BD41">
                <a:alpha val="100000"/>
              </a:srgbClr>
            </a:solidFill>
          </p:spPr>
          <p:txBody>
            <a:bodyPr/>
            <a:lstStyle/>
            <a:p/>
          </p:txBody>
        </p:sp>
        <p:sp>
          <p:nvSpPr>
            <p:cNvPr id="52" name="rc52"/>
            <p:cNvSpPr/>
            <p:nvPr/>
          </p:nvSpPr>
          <p:spPr>
            <a:xfrm>
              <a:off x="5470781" y="2400093"/>
              <a:ext cx="248247" cy="80326"/>
            </a:xfrm>
            <a:prstGeom prst="rect">
              <a:avLst/>
            </a:prstGeom>
            <a:solidFill>
              <a:srgbClr val="1CABE2">
                <a:alpha val="100000"/>
              </a:srgbClr>
            </a:solidFill>
          </p:spPr>
          <p:txBody>
            <a:bodyPr/>
            <a:lstStyle/>
            <a:p/>
          </p:txBody>
        </p:sp>
        <p:sp>
          <p:nvSpPr>
            <p:cNvPr id="53" name="rc53"/>
            <p:cNvSpPr/>
            <p:nvPr/>
          </p:nvSpPr>
          <p:spPr>
            <a:xfrm>
              <a:off x="5746612" y="2502617"/>
              <a:ext cx="248247" cy="1504068"/>
            </a:xfrm>
            <a:prstGeom prst="rect">
              <a:avLst/>
            </a:prstGeom>
            <a:solidFill>
              <a:srgbClr val="80BD41">
                <a:alpha val="100000"/>
              </a:srgbClr>
            </a:solidFill>
          </p:spPr>
          <p:txBody>
            <a:bodyPr/>
            <a:lstStyle/>
            <a:p/>
          </p:txBody>
        </p:sp>
        <p:sp>
          <p:nvSpPr>
            <p:cNvPr id="54" name="rc54"/>
            <p:cNvSpPr/>
            <p:nvPr/>
          </p:nvSpPr>
          <p:spPr>
            <a:xfrm>
              <a:off x="5746612" y="2406610"/>
              <a:ext cx="248247" cy="96006"/>
            </a:xfrm>
            <a:prstGeom prst="rect">
              <a:avLst/>
            </a:prstGeom>
            <a:solidFill>
              <a:srgbClr val="1CABE2">
                <a:alpha val="100000"/>
              </a:srgbClr>
            </a:solidFill>
          </p:spPr>
          <p:txBody>
            <a:bodyPr/>
            <a:lstStyle/>
            <a:p/>
          </p:txBody>
        </p:sp>
        <p:sp>
          <p:nvSpPr>
            <p:cNvPr id="55" name="rc55"/>
            <p:cNvSpPr/>
            <p:nvPr/>
          </p:nvSpPr>
          <p:spPr>
            <a:xfrm>
              <a:off x="6022443" y="2539273"/>
              <a:ext cx="248247" cy="1467411"/>
            </a:xfrm>
            <a:prstGeom prst="rect">
              <a:avLst/>
            </a:prstGeom>
            <a:solidFill>
              <a:srgbClr val="80BD41">
                <a:alpha val="100000"/>
              </a:srgbClr>
            </a:solidFill>
          </p:spPr>
          <p:txBody>
            <a:bodyPr/>
            <a:lstStyle/>
            <a:p/>
          </p:txBody>
        </p:sp>
        <p:sp>
          <p:nvSpPr>
            <p:cNvPr id="56" name="rc56"/>
            <p:cNvSpPr/>
            <p:nvPr/>
          </p:nvSpPr>
          <p:spPr>
            <a:xfrm>
              <a:off x="6022443" y="2445604"/>
              <a:ext cx="248247" cy="93669"/>
            </a:xfrm>
            <a:prstGeom prst="rect">
              <a:avLst/>
            </a:prstGeom>
            <a:solidFill>
              <a:srgbClr val="1CABE2">
                <a:alpha val="100000"/>
              </a:srgbClr>
            </a:solidFill>
          </p:spPr>
          <p:txBody>
            <a:bodyPr/>
            <a:lstStyle/>
            <a:p/>
          </p:txBody>
        </p:sp>
        <p:sp>
          <p:nvSpPr>
            <p:cNvPr id="57" name="rc57"/>
            <p:cNvSpPr/>
            <p:nvPr/>
          </p:nvSpPr>
          <p:spPr>
            <a:xfrm>
              <a:off x="6298273" y="2585798"/>
              <a:ext cx="248247" cy="1420887"/>
            </a:xfrm>
            <a:prstGeom prst="rect">
              <a:avLst/>
            </a:prstGeom>
            <a:solidFill>
              <a:srgbClr val="80BD41">
                <a:alpha val="100000"/>
              </a:srgbClr>
            </a:solidFill>
          </p:spPr>
          <p:txBody>
            <a:bodyPr/>
            <a:lstStyle/>
            <a:p/>
          </p:txBody>
        </p:sp>
        <p:sp>
          <p:nvSpPr>
            <p:cNvPr id="58" name="rc58"/>
            <p:cNvSpPr/>
            <p:nvPr/>
          </p:nvSpPr>
          <p:spPr>
            <a:xfrm>
              <a:off x="6298273" y="2495107"/>
              <a:ext cx="248247" cy="90690"/>
            </a:xfrm>
            <a:prstGeom prst="rect">
              <a:avLst/>
            </a:prstGeom>
            <a:solidFill>
              <a:srgbClr val="1CABE2">
                <a:alpha val="100000"/>
              </a:srgbClr>
            </a:solidFill>
          </p:spPr>
          <p:txBody>
            <a:bodyPr/>
            <a:lstStyle/>
            <a:p/>
          </p:txBody>
        </p:sp>
        <p:sp>
          <p:nvSpPr>
            <p:cNvPr id="59" name="rc59"/>
            <p:cNvSpPr/>
            <p:nvPr/>
          </p:nvSpPr>
          <p:spPr>
            <a:xfrm>
              <a:off x="6574104" y="2636894"/>
              <a:ext cx="248247" cy="1369790"/>
            </a:xfrm>
            <a:prstGeom prst="rect">
              <a:avLst/>
            </a:prstGeom>
            <a:solidFill>
              <a:srgbClr val="80BD41">
                <a:alpha val="100000"/>
              </a:srgbClr>
            </a:solidFill>
          </p:spPr>
          <p:txBody>
            <a:bodyPr/>
            <a:lstStyle/>
            <a:p/>
          </p:txBody>
        </p:sp>
        <p:sp>
          <p:nvSpPr>
            <p:cNvPr id="60" name="rc60"/>
            <p:cNvSpPr/>
            <p:nvPr/>
          </p:nvSpPr>
          <p:spPr>
            <a:xfrm>
              <a:off x="6574104" y="2533791"/>
              <a:ext cx="248247" cy="103102"/>
            </a:xfrm>
            <a:prstGeom prst="rect">
              <a:avLst/>
            </a:prstGeom>
            <a:solidFill>
              <a:srgbClr val="1CABE2">
                <a:alpha val="100000"/>
              </a:srgbClr>
            </a:solidFill>
          </p:spPr>
          <p:txBody>
            <a:bodyPr/>
            <a:lstStyle/>
            <a:p/>
          </p:txBody>
        </p:sp>
        <p:sp>
          <p:nvSpPr>
            <p:cNvPr id="61" name="rc61"/>
            <p:cNvSpPr/>
            <p:nvPr/>
          </p:nvSpPr>
          <p:spPr>
            <a:xfrm>
              <a:off x="6849934" y="2688652"/>
              <a:ext cx="248247" cy="1318032"/>
            </a:xfrm>
            <a:prstGeom prst="rect">
              <a:avLst/>
            </a:prstGeom>
            <a:solidFill>
              <a:srgbClr val="80BD41">
                <a:alpha val="100000"/>
              </a:srgbClr>
            </a:solidFill>
          </p:spPr>
          <p:txBody>
            <a:bodyPr/>
            <a:lstStyle/>
            <a:p/>
          </p:txBody>
        </p:sp>
        <p:sp>
          <p:nvSpPr>
            <p:cNvPr id="62" name="rc62"/>
            <p:cNvSpPr/>
            <p:nvPr/>
          </p:nvSpPr>
          <p:spPr>
            <a:xfrm>
              <a:off x="6849934" y="2589439"/>
              <a:ext cx="248247" cy="99213"/>
            </a:xfrm>
            <a:prstGeom prst="rect">
              <a:avLst/>
            </a:prstGeom>
            <a:solidFill>
              <a:srgbClr val="1CABE2">
                <a:alpha val="100000"/>
              </a:srgbClr>
            </a:solidFill>
          </p:spPr>
          <p:txBody>
            <a:bodyPr/>
            <a:lstStyle/>
            <a:p/>
          </p:txBody>
        </p:sp>
        <p:sp>
          <p:nvSpPr>
            <p:cNvPr id="63" name="rc63"/>
            <p:cNvSpPr/>
            <p:nvPr/>
          </p:nvSpPr>
          <p:spPr>
            <a:xfrm>
              <a:off x="7125765" y="2677833"/>
              <a:ext cx="248247" cy="1328851"/>
            </a:xfrm>
            <a:prstGeom prst="rect">
              <a:avLst/>
            </a:prstGeom>
            <a:solidFill>
              <a:srgbClr val="80BD41">
                <a:alpha val="100000"/>
              </a:srgbClr>
            </a:solidFill>
          </p:spPr>
          <p:txBody>
            <a:bodyPr/>
            <a:lstStyle/>
            <a:p/>
          </p:txBody>
        </p:sp>
        <p:sp>
          <p:nvSpPr>
            <p:cNvPr id="64" name="rc64"/>
            <p:cNvSpPr/>
            <p:nvPr/>
          </p:nvSpPr>
          <p:spPr>
            <a:xfrm>
              <a:off x="7125765" y="2577813"/>
              <a:ext cx="248247" cy="100020"/>
            </a:xfrm>
            <a:prstGeom prst="rect">
              <a:avLst/>
            </a:prstGeom>
            <a:solidFill>
              <a:srgbClr val="1CABE2">
                <a:alpha val="100000"/>
              </a:srgbClr>
            </a:solidFill>
          </p:spPr>
          <p:txBody>
            <a:bodyPr/>
            <a:lstStyle/>
            <a:p/>
          </p:txBody>
        </p:sp>
        <p:sp>
          <p:nvSpPr>
            <p:cNvPr id="65" name="rc65"/>
            <p:cNvSpPr/>
            <p:nvPr/>
          </p:nvSpPr>
          <p:spPr>
            <a:xfrm>
              <a:off x="7401596" y="2700402"/>
              <a:ext cx="248247" cy="1306282"/>
            </a:xfrm>
            <a:prstGeom prst="rect">
              <a:avLst/>
            </a:prstGeom>
            <a:solidFill>
              <a:srgbClr val="80BD41">
                <a:alpha val="100000"/>
              </a:srgbClr>
            </a:solidFill>
          </p:spPr>
          <p:txBody>
            <a:bodyPr/>
            <a:lstStyle/>
            <a:p/>
          </p:txBody>
        </p:sp>
        <p:sp>
          <p:nvSpPr>
            <p:cNvPr id="66" name="rc66"/>
            <p:cNvSpPr/>
            <p:nvPr/>
          </p:nvSpPr>
          <p:spPr>
            <a:xfrm>
              <a:off x="7401596" y="2586811"/>
              <a:ext cx="248247" cy="113590"/>
            </a:xfrm>
            <a:prstGeom prst="rect">
              <a:avLst/>
            </a:prstGeom>
            <a:solidFill>
              <a:srgbClr val="1CABE2">
                <a:alpha val="100000"/>
              </a:srgbClr>
            </a:solidFill>
          </p:spPr>
          <p:txBody>
            <a:bodyPr/>
            <a:lstStyle/>
            <a:p/>
          </p:txBody>
        </p:sp>
        <p:sp>
          <p:nvSpPr>
            <p:cNvPr id="67" name="rc67"/>
            <p:cNvSpPr/>
            <p:nvPr/>
          </p:nvSpPr>
          <p:spPr>
            <a:xfrm>
              <a:off x="7677426" y="2700733"/>
              <a:ext cx="248247" cy="1305951"/>
            </a:xfrm>
            <a:prstGeom prst="rect">
              <a:avLst/>
            </a:prstGeom>
            <a:solidFill>
              <a:srgbClr val="80BD41">
                <a:alpha val="100000"/>
              </a:srgbClr>
            </a:solidFill>
          </p:spPr>
          <p:txBody>
            <a:bodyPr/>
            <a:lstStyle/>
            <a:p/>
          </p:txBody>
        </p:sp>
        <p:sp>
          <p:nvSpPr>
            <p:cNvPr id="68" name="rc68"/>
            <p:cNvSpPr/>
            <p:nvPr/>
          </p:nvSpPr>
          <p:spPr>
            <a:xfrm>
              <a:off x="7677426" y="2587163"/>
              <a:ext cx="248247" cy="113570"/>
            </a:xfrm>
            <a:prstGeom prst="rect">
              <a:avLst/>
            </a:prstGeom>
            <a:solidFill>
              <a:srgbClr val="1CABE2">
                <a:alpha val="100000"/>
              </a:srgbClr>
            </a:solidFill>
          </p:spPr>
          <p:txBody>
            <a:bodyPr/>
            <a:lstStyle/>
            <a:p/>
          </p:txBody>
        </p:sp>
        <p:sp>
          <p:nvSpPr>
            <p:cNvPr id="69" name="rc69"/>
            <p:cNvSpPr/>
            <p:nvPr/>
          </p:nvSpPr>
          <p:spPr>
            <a:xfrm>
              <a:off x="7953257" y="2709153"/>
              <a:ext cx="248247" cy="1297532"/>
            </a:xfrm>
            <a:prstGeom prst="rect">
              <a:avLst/>
            </a:prstGeom>
            <a:solidFill>
              <a:srgbClr val="80BD41">
                <a:alpha val="100000"/>
              </a:srgbClr>
            </a:solidFill>
          </p:spPr>
          <p:txBody>
            <a:bodyPr/>
            <a:lstStyle/>
            <a:p/>
          </p:txBody>
        </p:sp>
        <p:sp>
          <p:nvSpPr>
            <p:cNvPr id="70" name="rc70"/>
            <p:cNvSpPr/>
            <p:nvPr/>
          </p:nvSpPr>
          <p:spPr>
            <a:xfrm>
              <a:off x="7953257" y="2596327"/>
              <a:ext cx="248247" cy="112825"/>
            </a:xfrm>
            <a:prstGeom prst="rect">
              <a:avLst/>
            </a:prstGeom>
            <a:solidFill>
              <a:srgbClr val="1CABE2">
                <a:alpha val="100000"/>
              </a:srgbClr>
            </a:solidFill>
          </p:spPr>
          <p:txBody>
            <a:bodyPr/>
            <a:lstStyle/>
            <a:p/>
          </p:txBody>
        </p:sp>
        <p:sp>
          <p:nvSpPr>
            <p:cNvPr id="71" name="pl71"/>
            <p:cNvSpPr/>
            <p:nvPr/>
          </p:nvSpPr>
          <p:spPr>
            <a:xfrm>
              <a:off x="1457446" y="1339079"/>
              <a:ext cx="6619934" cy="112320"/>
            </a:xfrm>
            <a:custGeom>
              <a:avLst/>
              <a:pathLst>
                <a:path w="6619934" h="112320">
                  <a:moveTo>
                    <a:pt x="0" y="112320"/>
                  </a:moveTo>
                  <a:lnTo>
                    <a:pt x="275830" y="112320"/>
                  </a:lnTo>
                  <a:lnTo>
                    <a:pt x="551661" y="112320"/>
                  </a:lnTo>
                  <a:lnTo>
                    <a:pt x="827491" y="112320"/>
                  </a:lnTo>
                  <a:lnTo>
                    <a:pt x="1103322" y="84240"/>
                  </a:lnTo>
                  <a:lnTo>
                    <a:pt x="1379153" y="112320"/>
                  </a:lnTo>
                  <a:lnTo>
                    <a:pt x="1654983" y="84240"/>
                  </a:lnTo>
                  <a:lnTo>
                    <a:pt x="1930814" y="84240"/>
                  </a:lnTo>
                  <a:lnTo>
                    <a:pt x="2206644" y="84240"/>
                  </a:lnTo>
                  <a:lnTo>
                    <a:pt x="2482475" y="56160"/>
                  </a:lnTo>
                  <a:lnTo>
                    <a:pt x="2758306" y="28080"/>
                  </a:lnTo>
                  <a:lnTo>
                    <a:pt x="3034136" y="0"/>
                  </a:lnTo>
                  <a:lnTo>
                    <a:pt x="3309967" y="0"/>
                  </a:lnTo>
                  <a:lnTo>
                    <a:pt x="3585797" y="0"/>
                  </a:lnTo>
                  <a:lnTo>
                    <a:pt x="3861628" y="0"/>
                  </a:lnTo>
                  <a:lnTo>
                    <a:pt x="4137459" y="0"/>
                  </a:lnTo>
                  <a:lnTo>
                    <a:pt x="4413289" y="28080"/>
                  </a:lnTo>
                  <a:lnTo>
                    <a:pt x="4689120" y="28080"/>
                  </a:lnTo>
                  <a:lnTo>
                    <a:pt x="4964950" y="28080"/>
                  </a:lnTo>
                  <a:lnTo>
                    <a:pt x="5240781" y="56160"/>
                  </a:lnTo>
                  <a:lnTo>
                    <a:pt x="5516612" y="56160"/>
                  </a:lnTo>
                  <a:lnTo>
                    <a:pt x="5792442" y="56160"/>
                  </a:lnTo>
                  <a:lnTo>
                    <a:pt x="6068273" y="84240"/>
                  </a:lnTo>
                  <a:lnTo>
                    <a:pt x="6344103" y="84240"/>
                  </a:lnTo>
                  <a:lnTo>
                    <a:pt x="6619934" y="8424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1376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959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1339893" y="24613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3" name="tx83"/>
            <p:cNvSpPr/>
            <p:nvPr/>
          </p:nvSpPr>
          <p:spPr>
            <a:xfrm>
              <a:off x="2758222" y="23689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4" name="tx84"/>
            <p:cNvSpPr/>
            <p:nvPr/>
          </p:nvSpPr>
          <p:spPr>
            <a:xfrm>
              <a:off x="4137375" y="21972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5" name="tx85"/>
            <p:cNvSpPr/>
            <p:nvPr/>
          </p:nvSpPr>
          <p:spPr>
            <a:xfrm>
              <a:off x="5477352" y="2264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86" name="tx86"/>
            <p:cNvSpPr/>
            <p:nvPr/>
          </p:nvSpPr>
          <p:spPr>
            <a:xfrm>
              <a:off x="6619851" y="239901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7" name="tx87"/>
            <p:cNvSpPr/>
            <p:nvPr/>
          </p:nvSpPr>
          <p:spPr>
            <a:xfrm>
              <a:off x="6856505" y="2453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88" name="tx88"/>
            <p:cNvSpPr/>
            <p:nvPr/>
          </p:nvSpPr>
          <p:spPr>
            <a:xfrm>
              <a:off x="7132335" y="2441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89" name="tx89"/>
            <p:cNvSpPr/>
            <p:nvPr/>
          </p:nvSpPr>
          <p:spPr>
            <a:xfrm>
              <a:off x="7408166" y="2450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0" name="tx90"/>
            <p:cNvSpPr/>
            <p:nvPr/>
          </p:nvSpPr>
          <p:spPr>
            <a:xfrm>
              <a:off x="7683997" y="2451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1" name="tx91"/>
            <p:cNvSpPr/>
            <p:nvPr/>
          </p:nvSpPr>
          <p:spPr>
            <a:xfrm>
              <a:off x="7959827" y="2460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2" name="pl92"/>
            <p:cNvSpPr/>
            <p:nvPr/>
          </p:nvSpPr>
          <p:spPr>
            <a:xfrm>
              <a:off x="1457446"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79069" y="33303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a:t>
              </a:r>
            </a:p>
          </p:txBody>
        </p:sp>
        <p:sp>
          <p:nvSpPr>
            <p:cNvPr id="103" name="tx103"/>
            <p:cNvSpPr/>
            <p:nvPr/>
          </p:nvSpPr>
          <p:spPr>
            <a:xfrm>
              <a:off x="1366018" y="26256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4" name="tx104"/>
            <p:cNvSpPr/>
            <p:nvPr/>
          </p:nvSpPr>
          <p:spPr>
            <a:xfrm>
              <a:off x="2719046" y="32882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660.7</a:t>
              </a:r>
            </a:p>
          </p:txBody>
        </p:sp>
        <p:sp>
          <p:nvSpPr>
            <p:cNvPr id="105" name="tx105"/>
            <p:cNvSpPr/>
            <p:nvPr/>
          </p:nvSpPr>
          <p:spPr>
            <a:xfrm>
              <a:off x="2745171" y="2537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06" name="tx106"/>
            <p:cNvSpPr/>
            <p:nvPr/>
          </p:nvSpPr>
          <p:spPr>
            <a:xfrm>
              <a:off x="4098199" y="3185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760.4</a:t>
              </a:r>
            </a:p>
          </p:txBody>
        </p:sp>
        <p:sp>
          <p:nvSpPr>
            <p:cNvPr id="107" name="tx107"/>
            <p:cNvSpPr/>
            <p:nvPr/>
          </p:nvSpPr>
          <p:spPr>
            <a:xfrm>
              <a:off x="4124324" y="2348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08" name="tx108"/>
            <p:cNvSpPr/>
            <p:nvPr/>
          </p:nvSpPr>
          <p:spPr>
            <a:xfrm>
              <a:off x="5477352" y="3208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737.8</a:t>
              </a:r>
            </a:p>
          </p:txBody>
        </p:sp>
        <p:sp>
          <p:nvSpPr>
            <p:cNvPr id="109" name="tx109"/>
            <p:cNvSpPr/>
            <p:nvPr/>
          </p:nvSpPr>
          <p:spPr>
            <a:xfrm>
              <a:off x="5503477" y="24051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0" name="tx110"/>
            <p:cNvSpPr/>
            <p:nvPr/>
          </p:nvSpPr>
          <p:spPr>
            <a:xfrm>
              <a:off x="6580674" y="3286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662.2</a:t>
              </a:r>
            </a:p>
          </p:txBody>
        </p:sp>
        <p:sp>
          <p:nvSpPr>
            <p:cNvPr id="111" name="tx111"/>
            <p:cNvSpPr/>
            <p:nvPr/>
          </p:nvSpPr>
          <p:spPr>
            <a:xfrm>
              <a:off x="6606800" y="2550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2" name="tx112"/>
            <p:cNvSpPr/>
            <p:nvPr/>
          </p:nvSpPr>
          <p:spPr>
            <a:xfrm>
              <a:off x="6856505" y="3312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3" name="tx113"/>
            <p:cNvSpPr/>
            <p:nvPr/>
          </p:nvSpPr>
          <p:spPr>
            <a:xfrm>
              <a:off x="6921807" y="26039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4" name="tx114"/>
            <p:cNvSpPr/>
            <p:nvPr/>
          </p:nvSpPr>
          <p:spPr>
            <a:xfrm>
              <a:off x="7132335" y="3307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642.4</a:t>
              </a:r>
            </a:p>
          </p:txBody>
        </p:sp>
        <p:sp>
          <p:nvSpPr>
            <p:cNvPr id="115" name="tx115"/>
            <p:cNvSpPr/>
            <p:nvPr/>
          </p:nvSpPr>
          <p:spPr>
            <a:xfrm>
              <a:off x="7158461" y="2592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6" name="tx116"/>
            <p:cNvSpPr/>
            <p:nvPr/>
          </p:nvSpPr>
          <p:spPr>
            <a:xfrm>
              <a:off x="7408166" y="3318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631.5</a:t>
              </a:r>
            </a:p>
          </p:txBody>
        </p:sp>
        <p:sp>
          <p:nvSpPr>
            <p:cNvPr id="117" name="tx117"/>
            <p:cNvSpPr/>
            <p:nvPr/>
          </p:nvSpPr>
          <p:spPr>
            <a:xfrm>
              <a:off x="7434291" y="2608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8" name="tx118"/>
            <p:cNvSpPr/>
            <p:nvPr/>
          </p:nvSpPr>
          <p:spPr>
            <a:xfrm>
              <a:off x="7683997" y="33186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19" name="tx119"/>
            <p:cNvSpPr/>
            <p:nvPr/>
          </p:nvSpPr>
          <p:spPr>
            <a:xfrm>
              <a:off x="7710122" y="2608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0" name="tx120"/>
            <p:cNvSpPr/>
            <p:nvPr/>
          </p:nvSpPr>
          <p:spPr>
            <a:xfrm>
              <a:off x="7959827" y="3322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627.2</a:t>
              </a:r>
            </a:p>
          </p:txBody>
        </p:sp>
        <p:sp>
          <p:nvSpPr>
            <p:cNvPr id="121" name="tx121"/>
            <p:cNvSpPr/>
            <p:nvPr/>
          </p:nvSpPr>
          <p:spPr>
            <a:xfrm>
              <a:off x="7985953" y="261796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22" name="tx12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202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6782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52747" y="4909475"/>
              <a:ext cx="201456" cy="201456"/>
            </a:xfrm>
            <a:prstGeom prst="rect">
              <a:avLst/>
            </a:prstGeom>
            <a:solidFill>
              <a:srgbClr val="1CABE2">
                <a:alpha val="100000"/>
              </a:srgbClr>
            </a:solidFill>
          </p:spPr>
          <p:txBody>
            <a:bodyPr/>
            <a:lstStyle/>
            <a:p/>
          </p:txBody>
        </p:sp>
        <p:sp>
          <p:nvSpPr>
            <p:cNvPr id="145" name="rc145"/>
            <p:cNvSpPr/>
            <p:nvPr/>
          </p:nvSpPr>
          <p:spPr>
            <a:xfrm>
              <a:off x="5657835" y="4909475"/>
              <a:ext cx="201456" cy="201456"/>
            </a:xfrm>
            <a:prstGeom prst="rect">
              <a:avLst/>
            </a:prstGeom>
            <a:solidFill>
              <a:srgbClr val="80BD41">
                <a:alpha val="100000"/>
              </a:srgbClr>
            </a:solidFill>
          </p:spPr>
          <p:txBody>
            <a:bodyPr/>
            <a:lstStyle/>
            <a:p/>
          </p:txBody>
        </p:sp>
        <p:sp>
          <p:nvSpPr>
            <p:cNvPr id="146" name="tx146"/>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13" y="650218"/>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2000-2024</a:t>
              </a:r>
            </a:p>
          </p:txBody>
        </p:sp>
        <p:sp>
          <p:nvSpPr>
            <p:cNvPr id="150" name="pl150"/>
            <p:cNvSpPr/>
            <p:nvPr/>
          </p:nvSpPr>
          <p:spPr>
            <a:xfrm>
              <a:off x="2252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894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68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642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07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81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45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774644"/>
              <a:ext cx="6083246" cy="162162"/>
            </a:xfrm>
            <a:prstGeom prst="rect">
              <a:avLst/>
            </a:prstGeom>
            <a:solidFill>
              <a:srgbClr val="80BD41">
                <a:alpha val="100000"/>
              </a:srgbClr>
            </a:solidFill>
          </p:spPr>
          <p:txBody>
            <a:bodyPr/>
            <a:lstStyle/>
            <a:p/>
          </p:txBody>
        </p:sp>
        <p:sp>
          <p:nvSpPr>
            <p:cNvPr id="162" name="rc162"/>
            <p:cNvSpPr/>
            <p:nvPr/>
          </p:nvSpPr>
          <p:spPr>
            <a:xfrm>
              <a:off x="7416569" y="5774644"/>
              <a:ext cx="457878" cy="162162"/>
            </a:xfrm>
            <a:prstGeom prst="rect">
              <a:avLst/>
            </a:prstGeom>
            <a:solidFill>
              <a:srgbClr val="1CABE2">
                <a:alpha val="100000"/>
              </a:srgbClr>
            </a:solidFill>
          </p:spPr>
          <p:txBody>
            <a:bodyPr/>
            <a:lstStyle/>
            <a:p/>
          </p:txBody>
        </p:sp>
        <p:sp>
          <p:nvSpPr>
            <p:cNvPr id="163" name="rc163"/>
            <p:cNvSpPr/>
            <p:nvPr/>
          </p:nvSpPr>
          <p:spPr>
            <a:xfrm>
              <a:off x="1333322" y="5571941"/>
              <a:ext cx="5799736" cy="162162"/>
            </a:xfrm>
            <a:prstGeom prst="rect">
              <a:avLst/>
            </a:prstGeom>
            <a:solidFill>
              <a:srgbClr val="80BD41">
                <a:alpha val="100000"/>
              </a:srgbClr>
            </a:solidFill>
          </p:spPr>
          <p:txBody>
            <a:bodyPr/>
            <a:lstStyle/>
            <a:p/>
          </p:txBody>
        </p:sp>
        <p:sp>
          <p:nvSpPr>
            <p:cNvPr id="164" name="rc164"/>
            <p:cNvSpPr/>
            <p:nvPr/>
          </p:nvSpPr>
          <p:spPr>
            <a:xfrm>
              <a:off x="7133059" y="5571941"/>
              <a:ext cx="504364" cy="162162"/>
            </a:xfrm>
            <a:prstGeom prst="rect">
              <a:avLst/>
            </a:prstGeom>
            <a:solidFill>
              <a:srgbClr val="1CABE2">
                <a:alpha val="100000"/>
              </a:srgbClr>
            </a:solidFill>
          </p:spPr>
          <p:txBody>
            <a:bodyPr/>
            <a:lstStyle/>
            <a:p/>
          </p:txBody>
        </p:sp>
        <p:sp>
          <p:nvSpPr>
            <p:cNvPr id="165" name="rc165"/>
            <p:cNvSpPr/>
            <p:nvPr/>
          </p:nvSpPr>
          <p:spPr>
            <a:xfrm>
              <a:off x="1333322" y="5369238"/>
              <a:ext cx="5762345" cy="162162"/>
            </a:xfrm>
            <a:prstGeom prst="rect">
              <a:avLst/>
            </a:prstGeom>
            <a:solidFill>
              <a:srgbClr val="80BD41">
                <a:alpha val="100000"/>
              </a:srgbClr>
            </a:solidFill>
          </p:spPr>
          <p:txBody>
            <a:bodyPr/>
            <a:lstStyle/>
            <a:p/>
          </p:txBody>
        </p:sp>
        <p:sp>
          <p:nvSpPr>
            <p:cNvPr id="166" name="rc166"/>
            <p:cNvSpPr/>
            <p:nvPr/>
          </p:nvSpPr>
          <p:spPr>
            <a:xfrm>
              <a:off x="7095668" y="5369238"/>
              <a:ext cx="501057" cy="162162"/>
            </a:xfrm>
            <a:prstGeom prst="rect">
              <a:avLst/>
            </a:prstGeom>
            <a:solidFill>
              <a:srgbClr val="1CABE2">
                <a:alpha val="100000"/>
              </a:srgbClr>
            </a:solidFill>
          </p:spPr>
          <p:txBody>
            <a:bodyPr/>
            <a:lstStyle/>
            <a:p/>
          </p:txBody>
        </p:sp>
        <p:sp>
          <p:nvSpPr>
            <p:cNvPr id="167" name="tx167"/>
            <p:cNvSpPr/>
            <p:nvPr/>
          </p:nvSpPr>
          <p:spPr>
            <a:xfrm>
              <a:off x="8105041" y="581400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68" name="tx168"/>
            <p:cNvSpPr/>
            <p:nvPr/>
          </p:nvSpPr>
          <p:spPr>
            <a:xfrm>
              <a:off x="7807948"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69" name="tx169"/>
            <p:cNvSpPr/>
            <p:nvPr/>
          </p:nvSpPr>
          <p:spPr>
            <a:xfrm>
              <a:off x="776531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0" name="tx170"/>
            <p:cNvSpPr/>
            <p:nvPr/>
          </p:nvSpPr>
          <p:spPr>
            <a:xfrm>
              <a:off x="4239307"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662.2</a:t>
              </a:r>
            </a:p>
          </p:txBody>
        </p:sp>
        <p:sp>
          <p:nvSpPr>
            <p:cNvPr id="171" name="tx171"/>
            <p:cNvSpPr/>
            <p:nvPr/>
          </p:nvSpPr>
          <p:spPr>
            <a:xfrm>
              <a:off x="754001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72" name="tx172"/>
            <p:cNvSpPr/>
            <p:nvPr/>
          </p:nvSpPr>
          <p:spPr>
            <a:xfrm>
              <a:off x="4097552"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631.3</a:t>
              </a:r>
            </a:p>
          </p:txBody>
        </p:sp>
        <p:sp>
          <p:nvSpPr>
            <p:cNvPr id="173" name="tx173"/>
            <p:cNvSpPr/>
            <p:nvPr/>
          </p:nvSpPr>
          <p:spPr>
            <a:xfrm>
              <a:off x="72797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174" name="tx174"/>
            <p:cNvSpPr/>
            <p:nvPr/>
          </p:nvSpPr>
          <p:spPr>
            <a:xfrm>
              <a:off x="407885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627.2</a:t>
              </a:r>
            </a:p>
          </p:txBody>
        </p:sp>
        <p:sp>
          <p:nvSpPr>
            <p:cNvPr id="175" name="tx175"/>
            <p:cNvSpPr/>
            <p:nvPr/>
          </p:nvSpPr>
          <p:spPr>
            <a:xfrm>
              <a:off x="7240703" y="5410197"/>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176" name="tx176"/>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5417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89157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289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relatively constant within 1% compared to 2019 (93%).
The number of children vaccinated with DTP3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35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773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911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1204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2342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3480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282141"/>
              <a:ext cx="249014" cy="724544"/>
            </a:xfrm>
            <a:prstGeom prst="rect">
              <a:avLst/>
            </a:prstGeom>
            <a:solidFill>
              <a:srgbClr val="E2231A">
                <a:alpha val="100000"/>
              </a:srgbClr>
            </a:solidFill>
          </p:spPr>
          <p:txBody>
            <a:bodyPr/>
            <a:lstStyle/>
            <a:p/>
          </p:txBody>
        </p:sp>
        <p:sp>
          <p:nvSpPr>
            <p:cNvPr id="23" name="rc23"/>
            <p:cNvSpPr/>
            <p:nvPr/>
          </p:nvSpPr>
          <p:spPr>
            <a:xfrm>
              <a:off x="1587736" y="3113556"/>
              <a:ext cx="249014" cy="893128"/>
            </a:xfrm>
            <a:prstGeom prst="rect">
              <a:avLst/>
            </a:prstGeom>
            <a:solidFill>
              <a:srgbClr val="E2231A">
                <a:alpha val="100000"/>
              </a:srgbClr>
            </a:solidFill>
          </p:spPr>
          <p:txBody>
            <a:bodyPr/>
            <a:lstStyle/>
            <a:p/>
          </p:txBody>
        </p:sp>
        <p:sp>
          <p:nvSpPr>
            <p:cNvPr id="24" name="rc24"/>
            <p:cNvSpPr/>
            <p:nvPr/>
          </p:nvSpPr>
          <p:spPr>
            <a:xfrm>
              <a:off x="1864419" y="3110959"/>
              <a:ext cx="249014" cy="895725"/>
            </a:xfrm>
            <a:prstGeom prst="rect">
              <a:avLst/>
            </a:prstGeom>
            <a:solidFill>
              <a:srgbClr val="E2231A">
                <a:alpha val="100000"/>
              </a:srgbClr>
            </a:solidFill>
          </p:spPr>
          <p:txBody>
            <a:bodyPr/>
            <a:lstStyle/>
            <a:p/>
          </p:txBody>
        </p:sp>
        <p:sp>
          <p:nvSpPr>
            <p:cNvPr id="25" name="rc25"/>
            <p:cNvSpPr/>
            <p:nvPr/>
          </p:nvSpPr>
          <p:spPr>
            <a:xfrm>
              <a:off x="2141101" y="2892498"/>
              <a:ext cx="249014" cy="1114186"/>
            </a:xfrm>
            <a:prstGeom prst="rect">
              <a:avLst/>
            </a:prstGeom>
            <a:solidFill>
              <a:srgbClr val="E2231A">
                <a:alpha val="100000"/>
              </a:srgbClr>
            </a:solidFill>
          </p:spPr>
          <p:txBody>
            <a:bodyPr/>
            <a:lstStyle/>
            <a:p/>
          </p:txBody>
        </p:sp>
        <p:sp>
          <p:nvSpPr>
            <p:cNvPr id="26" name="rc26"/>
            <p:cNvSpPr/>
            <p:nvPr/>
          </p:nvSpPr>
          <p:spPr>
            <a:xfrm>
              <a:off x="2417783" y="2797726"/>
              <a:ext cx="249014" cy="1208958"/>
            </a:xfrm>
            <a:prstGeom prst="rect">
              <a:avLst/>
            </a:prstGeom>
            <a:solidFill>
              <a:srgbClr val="E2231A">
                <a:alpha val="100000"/>
              </a:srgbClr>
            </a:solidFill>
          </p:spPr>
          <p:txBody>
            <a:bodyPr/>
            <a:lstStyle/>
            <a:p/>
          </p:txBody>
        </p:sp>
        <p:sp>
          <p:nvSpPr>
            <p:cNvPr id="27" name="rc27"/>
            <p:cNvSpPr/>
            <p:nvPr/>
          </p:nvSpPr>
          <p:spPr>
            <a:xfrm>
              <a:off x="2694466" y="2848577"/>
              <a:ext cx="249014" cy="1158107"/>
            </a:xfrm>
            <a:prstGeom prst="rect">
              <a:avLst/>
            </a:prstGeom>
            <a:solidFill>
              <a:srgbClr val="E2231A">
                <a:alpha val="100000"/>
              </a:srgbClr>
            </a:solidFill>
          </p:spPr>
          <p:txBody>
            <a:bodyPr/>
            <a:lstStyle/>
            <a:p/>
          </p:txBody>
        </p:sp>
        <p:sp>
          <p:nvSpPr>
            <p:cNvPr id="28" name="rc28"/>
            <p:cNvSpPr/>
            <p:nvPr/>
          </p:nvSpPr>
          <p:spPr>
            <a:xfrm>
              <a:off x="2971148" y="3008176"/>
              <a:ext cx="249014" cy="998508"/>
            </a:xfrm>
            <a:prstGeom prst="rect">
              <a:avLst/>
            </a:prstGeom>
            <a:solidFill>
              <a:srgbClr val="E2231A">
                <a:alpha val="100000"/>
              </a:srgbClr>
            </a:solidFill>
          </p:spPr>
          <p:txBody>
            <a:bodyPr/>
            <a:lstStyle/>
            <a:p/>
          </p:txBody>
        </p:sp>
        <p:sp>
          <p:nvSpPr>
            <p:cNvPr id="29" name="rc29"/>
            <p:cNvSpPr/>
            <p:nvPr/>
          </p:nvSpPr>
          <p:spPr>
            <a:xfrm>
              <a:off x="3247830" y="3044741"/>
              <a:ext cx="249014" cy="961943"/>
            </a:xfrm>
            <a:prstGeom prst="rect">
              <a:avLst/>
            </a:prstGeom>
            <a:solidFill>
              <a:srgbClr val="E2231A">
                <a:alpha val="100000"/>
              </a:srgbClr>
            </a:solidFill>
          </p:spPr>
          <p:txBody>
            <a:bodyPr/>
            <a:lstStyle/>
            <a:p/>
          </p:txBody>
        </p:sp>
        <p:sp>
          <p:nvSpPr>
            <p:cNvPr id="30" name="rc30"/>
            <p:cNvSpPr/>
            <p:nvPr/>
          </p:nvSpPr>
          <p:spPr>
            <a:xfrm>
              <a:off x="3524513" y="3018651"/>
              <a:ext cx="249014" cy="988033"/>
            </a:xfrm>
            <a:prstGeom prst="rect">
              <a:avLst/>
            </a:prstGeom>
            <a:solidFill>
              <a:srgbClr val="E2231A">
                <a:alpha val="100000"/>
              </a:srgbClr>
            </a:solidFill>
          </p:spPr>
          <p:txBody>
            <a:bodyPr/>
            <a:lstStyle/>
            <a:p/>
          </p:txBody>
        </p:sp>
        <p:sp>
          <p:nvSpPr>
            <p:cNvPr id="31" name="rc31"/>
            <p:cNvSpPr/>
            <p:nvPr/>
          </p:nvSpPr>
          <p:spPr>
            <a:xfrm>
              <a:off x="3801195" y="3020822"/>
              <a:ext cx="249014" cy="985862"/>
            </a:xfrm>
            <a:prstGeom prst="rect">
              <a:avLst/>
            </a:prstGeom>
            <a:solidFill>
              <a:srgbClr val="E2231A">
                <a:alpha val="100000"/>
              </a:srgbClr>
            </a:solidFill>
          </p:spPr>
          <p:txBody>
            <a:bodyPr/>
            <a:lstStyle/>
            <a:p/>
          </p:txBody>
        </p:sp>
        <p:sp>
          <p:nvSpPr>
            <p:cNvPr id="32" name="rc32"/>
            <p:cNvSpPr/>
            <p:nvPr/>
          </p:nvSpPr>
          <p:spPr>
            <a:xfrm>
              <a:off x="4077877" y="3218067"/>
              <a:ext cx="249014" cy="788617"/>
            </a:xfrm>
            <a:prstGeom prst="rect">
              <a:avLst/>
            </a:prstGeom>
            <a:solidFill>
              <a:srgbClr val="E2231A">
                <a:alpha val="100000"/>
              </a:srgbClr>
            </a:solidFill>
          </p:spPr>
          <p:txBody>
            <a:bodyPr/>
            <a:lstStyle/>
            <a:p/>
          </p:txBody>
        </p:sp>
        <p:sp>
          <p:nvSpPr>
            <p:cNvPr id="33" name="rc33"/>
            <p:cNvSpPr/>
            <p:nvPr/>
          </p:nvSpPr>
          <p:spPr>
            <a:xfrm>
              <a:off x="4354560" y="3287361"/>
              <a:ext cx="249014" cy="719324"/>
            </a:xfrm>
            <a:prstGeom prst="rect">
              <a:avLst/>
            </a:prstGeom>
            <a:solidFill>
              <a:srgbClr val="E2231A">
                <a:alpha val="100000"/>
              </a:srgbClr>
            </a:solidFill>
          </p:spPr>
          <p:txBody>
            <a:bodyPr/>
            <a:lstStyle/>
            <a:p/>
          </p:txBody>
        </p:sp>
        <p:sp>
          <p:nvSpPr>
            <p:cNvPr id="34" name="rc34"/>
            <p:cNvSpPr/>
            <p:nvPr/>
          </p:nvSpPr>
          <p:spPr>
            <a:xfrm>
              <a:off x="4631242" y="3429270"/>
              <a:ext cx="249014" cy="577414"/>
            </a:xfrm>
            <a:prstGeom prst="rect">
              <a:avLst/>
            </a:prstGeom>
            <a:solidFill>
              <a:srgbClr val="E2231A">
                <a:alpha val="100000"/>
              </a:srgbClr>
            </a:solidFill>
          </p:spPr>
          <p:txBody>
            <a:bodyPr/>
            <a:lstStyle/>
            <a:p/>
          </p:txBody>
        </p:sp>
        <p:sp>
          <p:nvSpPr>
            <p:cNvPr id="35" name="rc35"/>
            <p:cNvSpPr/>
            <p:nvPr/>
          </p:nvSpPr>
          <p:spPr>
            <a:xfrm>
              <a:off x="4907924" y="3521091"/>
              <a:ext cx="249014" cy="485593"/>
            </a:xfrm>
            <a:prstGeom prst="rect">
              <a:avLst/>
            </a:prstGeom>
            <a:solidFill>
              <a:srgbClr val="E2231A">
                <a:alpha val="100000"/>
              </a:srgbClr>
            </a:solidFill>
          </p:spPr>
          <p:txBody>
            <a:bodyPr/>
            <a:lstStyle/>
            <a:p/>
          </p:txBody>
        </p:sp>
        <p:sp>
          <p:nvSpPr>
            <p:cNvPr id="36" name="rc36"/>
            <p:cNvSpPr/>
            <p:nvPr/>
          </p:nvSpPr>
          <p:spPr>
            <a:xfrm>
              <a:off x="5184607" y="3524663"/>
              <a:ext cx="249014" cy="482022"/>
            </a:xfrm>
            <a:prstGeom prst="rect">
              <a:avLst/>
            </a:prstGeom>
            <a:solidFill>
              <a:srgbClr val="E2231A">
                <a:alpha val="100000"/>
              </a:srgbClr>
            </a:solidFill>
          </p:spPr>
          <p:txBody>
            <a:bodyPr/>
            <a:lstStyle/>
            <a:p/>
          </p:txBody>
        </p:sp>
        <p:sp>
          <p:nvSpPr>
            <p:cNvPr id="37" name="rc37"/>
            <p:cNvSpPr/>
            <p:nvPr/>
          </p:nvSpPr>
          <p:spPr>
            <a:xfrm>
              <a:off x="5461289" y="3524902"/>
              <a:ext cx="249014" cy="481782"/>
            </a:xfrm>
            <a:prstGeom prst="rect">
              <a:avLst/>
            </a:prstGeom>
            <a:solidFill>
              <a:srgbClr val="E2231A">
                <a:alpha val="100000"/>
              </a:srgbClr>
            </a:solidFill>
          </p:spPr>
          <p:txBody>
            <a:bodyPr/>
            <a:lstStyle/>
            <a:p/>
          </p:txBody>
        </p:sp>
        <p:sp>
          <p:nvSpPr>
            <p:cNvPr id="38" name="rc38"/>
            <p:cNvSpPr/>
            <p:nvPr/>
          </p:nvSpPr>
          <p:spPr>
            <a:xfrm>
              <a:off x="5737971" y="3458312"/>
              <a:ext cx="249014" cy="548373"/>
            </a:xfrm>
            <a:prstGeom prst="rect">
              <a:avLst/>
            </a:prstGeom>
            <a:solidFill>
              <a:srgbClr val="E2231A">
                <a:alpha val="100000"/>
              </a:srgbClr>
            </a:solidFill>
          </p:spPr>
          <p:txBody>
            <a:bodyPr/>
            <a:lstStyle/>
            <a:p/>
          </p:txBody>
        </p:sp>
        <p:sp>
          <p:nvSpPr>
            <p:cNvPr id="39" name="rc39"/>
            <p:cNvSpPr/>
            <p:nvPr/>
          </p:nvSpPr>
          <p:spPr>
            <a:xfrm>
              <a:off x="6014654" y="3471676"/>
              <a:ext cx="249014" cy="535008"/>
            </a:xfrm>
            <a:prstGeom prst="rect">
              <a:avLst/>
            </a:prstGeom>
            <a:solidFill>
              <a:srgbClr val="E2231A">
                <a:alpha val="100000"/>
              </a:srgbClr>
            </a:solidFill>
          </p:spPr>
          <p:txBody>
            <a:bodyPr/>
            <a:lstStyle/>
            <a:p/>
          </p:txBody>
        </p:sp>
        <p:sp>
          <p:nvSpPr>
            <p:cNvPr id="40" name="rc40"/>
            <p:cNvSpPr/>
            <p:nvPr/>
          </p:nvSpPr>
          <p:spPr>
            <a:xfrm>
              <a:off x="6291336" y="3488638"/>
              <a:ext cx="249014" cy="518046"/>
            </a:xfrm>
            <a:prstGeom prst="rect">
              <a:avLst/>
            </a:prstGeom>
            <a:solidFill>
              <a:srgbClr val="E2231A">
                <a:alpha val="100000"/>
              </a:srgbClr>
            </a:solidFill>
          </p:spPr>
          <p:txBody>
            <a:bodyPr/>
            <a:lstStyle/>
            <a:p/>
          </p:txBody>
        </p:sp>
        <p:sp>
          <p:nvSpPr>
            <p:cNvPr id="41" name="rc41"/>
            <p:cNvSpPr/>
            <p:nvPr/>
          </p:nvSpPr>
          <p:spPr>
            <a:xfrm>
              <a:off x="6568018" y="3438797"/>
              <a:ext cx="249014" cy="567887"/>
            </a:xfrm>
            <a:prstGeom prst="rect">
              <a:avLst/>
            </a:prstGeom>
            <a:solidFill>
              <a:srgbClr val="E2231A">
                <a:alpha val="100000"/>
              </a:srgbClr>
            </a:solidFill>
          </p:spPr>
          <p:txBody>
            <a:bodyPr/>
            <a:lstStyle/>
            <a:p/>
          </p:txBody>
        </p:sp>
        <p:sp>
          <p:nvSpPr>
            <p:cNvPr id="42" name="rc42"/>
            <p:cNvSpPr/>
            <p:nvPr/>
          </p:nvSpPr>
          <p:spPr>
            <a:xfrm>
              <a:off x="6844701" y="3460261"/>
              <a:ext cx="249014" cy="546423"/>
            </a:xfrm>
            <a:prstGeom prst="rect">
              <a:avLst/>
            </a:prstGeom>
            <a:solidFill>
              <a:srgbClr val="E2231A">
                <a:alpha val="100000"/>
              </a:srgbClr>
            </a:solidFill>
          </p:spPr>
          <p:txBody>
            <a:bodyPr/>
            <a:lstStyle/>
            <a:p/>
          </p:txBody>
        </p:sp>
        <p:sp>
          <p:nvSpPr>
            <p:cNvPr id="43" name="rc43"/>
            <p:cNvSpPr/>
            <p:nvPr/>
          </p:nvSpPr>
          <p:spPr>
            <a:xfrm>
              <a:off x="7121383" y="3455768"/>
              <a:ext cx="249014" cy="550916"/>
            </a:xfrm>
            <a:prstGeom prst="rect">
              <a:avLst/>
            </a:prstGeom>
            <a:solidFill>
              <a:srgbClr val="E2231A">
                <a:alpha val="100000"/>
              </a:srgbClr>
            </a:solidFill>
          </p:spPr>
          <p:txBody>
            <a:bodyPr/>
            <a:lstStyle/>
            <a:p/>
          </p:txBody>
        </p:sp>
        <p:sp>
          <p:nvSpPr>
            <p:cNvPr id="44" name="rc44"/>
            <p:cNvSpPr/>
            <p:nvPr/>
          </p:nvSpPr>
          <p:spPr>
            <a:xfrm>
              <a:off x="7398065" y="3398412"/>
              <a:ext cx="249014" cy="608272"/>
            </a:xfrm>
            <a:prstGeom prst="rect">
              <a:avLst/>
            </a:prstGeom>
            <a:solidFill>
              <a:srgbClr val="E2231A">
                <a:alpha val="100000"/>
              </a:srgbClr>
            </a:solidFill>
          </p:spPr>
          <p:txBody>
            <a:bodyPr/>
            <a:lstStyle/>
            <a:p/>
          </p:txBody>
        </p:sp>
        <p:sp>
          <p:nvSpPr>
            <p:cNvPr id="45" name="rc45"/>
            <p:cNvSpPr/>
            <p:nvPr/>
          </p:nvSpPr>
          <p:spPr>
            <a:xfrm>
              <a:off x="7674748" y="3398563"/>
              <a:ext cx="249014" cy="608121"/>
            </a:xfrm>
            <a:prstGeom prst="rect">
              <a:avLst/>
            </a:prstGeom>
            <a:solidFill>
              <a:srgbClr val="E2231A">
                <a:alpha val="100000"/>
              </a:srgbClr>
            </a:solidFill>
          </p:spPr>
          <p:txBody>
            <a:bodyPr/>
            <a:lstStyle/>
            <a:p/>
          </p:txBody>
        </p:sp>
        <p:sp>
          <p:nvSpPr>
            <p:cNvPr id="46" name="rc46"/>
            <p:cNvSpPr/>
            <p:nvPr/>
          </p:nvSpPr>
          <p:spPr>
            <a:xfrm>
              <a:off x="7951430" y="3342067"/>
              <a:ext cx="249014" cy="664618"/>
            </a:xfrm>
            <a:prstGeom prst="rect">
              <a:avLst/>
            </a:prstGeom>
            <a:solidFill>
              <a:srgbClr val="E2231A">
                <a:alpha val="100000"/>
              </a:srgbClr>
            </a:solidFill>
          </p:spPr>
          <p:txBody>
            <a:bodyPr/>
            <a:lstStyle/>
            <a:p/>
          </p:txBody>
        </p:sp>
        <p:sp>
          <p:nvSpPr>
            <p:cNvPr id="47" name="rc47"/>
            <p:cNvSpPr/>
            <p:nvPr/>
          </p:nvSpPr>
          <p:spPr>
            <a:xfrm>
              <a:off x="1311054" y="2478768"/>
              <a:ext cx="249014" cy="803372"/>
            </a:xfrm>
            <a:prstGeom prst="rect">
              <a:avLst/>
            </a:prstGeom>
            <a:solidFill>
              <a:srgbClr val="B3B3B3">
                <a:alpha val="100000"/>
              </a:srgbClr>
            </a:solidFill>
          </p:spPr>
          <p:txBody>
            <a:bodyPr/>
            <a:lstStyle/>
            <a:p/>
          </p:txBody>
        </p:sp>
        <p:sp>
          <p:nvSpPr>
            <p:cNvPr id="48" name="rc48"/>
            <p:cNvSpPr/>
            <p:nvPr/>
          </p:nvSpPr>
          <p:spPr>
            <a:xfrm>
              <a:off x="1587736" y="2321881"/>
              <a:ext cx="249014" cy="791674"/>
            </a:xfrm>
            <a:prstGeom prst="rect">
              <a:avLst/>
            </a:prstGeom>
            <a:solidFill>
              <a:srgbClr val="B3B3B3">
                <a:alpha val="100000"/>
              </a:srgbClr>
            </a:solidFill>
          </p:spPr>
          <p:txBody>
            <a:bodyPr/>
            <a:lstStyle/>
            <a:p/>
          </p:txBody>
        </p:sp>
        <p:sp>
          <p:nvSpPr>
            <p:cNvPr id="49" name="rc49"/>
            <p:cNvSpPr/>
            <p:nvPr/>
          </p:nvSpPr>
          <p:spPr>
            <a:xfrm>
              <a:off x="1864419" y="2379157"/>
              <a:ext cx="249014" cy="731802"/>
            </a:xfrm>
            <a:prstGeom prst="rect">
              <a:avLst/>
            </a:prstGeom>
            <a:solidFill>
              <a:srgbClr val="B3B3B3">
                <a:alpha val="100000"/>
              </a:srgbClr>
            </a:solidFill>
          </p:spPr>
          <p:txBody>
            <a:bodyPr/>
            <a:lstStyle/>
            <a:p/>
          </p:txBody>
        </p:sp>
        <p:sp>
          <p:nvSpPr>
            <p:cNvPr id="50" name="rc50"/>
            <p:cNvSpPr/>
            <p:nvPr/>
          </p:nvSpPr>
          <p:spPr>
            <a:xfrm>
              <a:off x="2141101" y="2528644"/>
              <a:ext cx="249014" cy="363853"/>
            </a:xfrm>
            <a:prstGeom prst="rect">
              <a:avLst/>
            </a:prstGeom>
            <a:solidFill>
              <a:srgbClr val="B3B3B3">
                <a:alpha val="100000"/>
              </a:srgbClr>
            </a:solidFill>
          </p:spPr>
          <p:txBody>
            <a:bodyPr/>
            <a:lstStyle/>
            <a:p/>
          </p:txBody>
        </p:sp>
        <p:sp>
          <p:nvSpPr>
            <p:cNvPr id="51" name="rc51"/>
            <p:cNvSpPr/>
            <p:nvPr/>
          </p:nvSpPr>
          <p:spPr>
            <a:xfrm>
              <a:off x="2417783" y="2488498"/>
              <a:ext cx="249014" cy="309227"/>
            </a:xfrm>
            <a:prstGeom prst="rect">
              <a:avLst/>
            </a:prstGeom>
            <a:solidFill>
              <a:srgbClr val="B3B3B3">
                <a:alpha val="100000"/>
              </a:srgbClr>
            </a:solidFill>
          </p:spPr>
          <p:txBody>
            <a:bodyPr/>
            <a:lstStyle/>
            <a:p/>
          </p:txBody>
        </p:sp>
        <p:sp>
          <p:nvSpPr>
            <p:cNvPr id="52" name="rc52"/>
            <p:cNvSpPr/>
            <p:nvPr/>
          </p:nvSpPr>
          <p:spPr>
            <a:xfrm>
              <a:off x="2694466" y="2455345"/>
              <a:ext cx="249014" cy="393231"/>
            </a:xfrm>
            <a:prstGeom prst="rect">
              <a:avLst/>
            </a:prstGeom>
            <a:solidFill>
              <a:srgbClr val="B3B3B3">
                <a:alpha val="100000"/>
              </a:srgbClr>
            </a:solidFill>
          </p:spPr>
          <p:txBody>
            <a:bodyPr/>
            <a:lstStyle/>
            <a:p/>
          </p:txBody>
        </p:sp>
        <p:sp>
          <p:nvSpPr>
            <p:cNvPr id="53" name="rc53"/>
            <p:cNvSpPr/>
            <p:nvPr/>
          </p:nvSpPr>
          <p:spPr>
            <a:xfrm>
              <a:off x="2971148" y="2484289"/>
              <a:ext cx="249014" cy="523886"/>
            </a:xfrm>
            <a:prstGeom prst="rect">
              <a:avLst/>
            </a:prstGeom>
            <a:solidFill>
              <a:srgbClr val="B3B3B3">
                <a:alpha val="100000"/>
              </a:srgbClr>
            </a:solidFill>
          </p:spPr>
          <p:txBody>
            <a:bodyPr/>
            <a:lstStyle/>
            <a:p/>
          </p:txBody>
        </p:sp>
        <p:sp>
          <p:nvSpPr>
            <p:cNvPr id="54" name="rc54"/>
            <p:cNvSpPr/>
            <p:nvPr/>
          </p:nvSpPr>
          <p:spPr>
            <a:xfrm>
              <a:off x="3247830" y="2359917"/>
              <a:ext cx="249014" cy="684823"/>
            </a:xfrm>
            <a:prstGeom prst="rect">
              <a:avLst/>
            </a:prstGeom>
            <a:solidFill>
              <a:srgbClr val="B3B3B3">
                <a:alpha val="100000"/>
              </a:srgbClr>
            </a:solidFill>
          </p:spPr>
          <p:txBody>
            <a:bodyPr/>
            <a:lstStyle/>
            <a:p/>
          </p:txBody>
        </p:sp>
        <p:sp>
          <p:nvSpPr>
            <p:cNvPr id="55" name="rc55"/>
            <p:cNvSpPr/>
            <p:nvPr/>
          </p:nvSpPr>
          <p:spPr>
            <a:xfrm>
              <a:off x="3524513" y="2380867"/>
              <a:ext cx="249014" cy="637783"/>
            </a:xfrm>
            <a:prstGeom prst="rect">
              <a:avLst/>
            </a:prstGeom>
            <a:solidFill>
              <a:srgbClr val="B3B3B3">
                <a:alpha val="100000"/>
              </a:srgbClr>
            </a:solidFill>
          </p:spPr>
          <p:txBody>
            <a:bodyPr/>
            <a:lstStyle/>
            <a:p/>
          </p:txBody>
        </p:sp>
        <p:sp>
          <p:nvSpPr>
            <p:cNvPr id="56" name="rc56"/>
            <p:cNvSpPr/>
            <p:nvPr/>
          </p:nvSpPr>
          <p:spPr>
            <a:xfrm>
              <a:off x="3801195" y="2603299"/>
              <a:ext cx="249014" cy="417523"/>
            </a:xfrm>
            <a:prstGeom prst="rect">
              <a:avLst/>
            </a:prstGeom>
            <a:solidFill>
              <a:srgbClr val="B3B3B3">
                <a:alpha val="100000"/>
              </a:srgbClr>
            </a:solidFill>
          </p:spPr>
          <p:txBody>
            <a:bodyPr/>
            <a:lstStyle/>
            <a:p/>
          </p:txBody>
        </p:sp>
        <p:sp>
          <p:nvSpPr>
            <p:cNvPr id="57" name="rc57"/>
            <p:cNvSpPr/>
            <p:nvPr/>
          </p:nvSpPr>
          <p:spPr>
            <a:xfrm>
              <a:off x="4077877" y="2905765"/>
              <a:ext cx="249014" cy="312302"/>
            </a:xfrm>
            <a:prstGeom prst="rect">
              <a:avLst/>
            </a:prstGeom>
            <a:solidFill>
              <a:srgbClr val="B3B3B3">
                <a:alpha val="100000"/>
              </a:srgbClr>
            </a:solidFill>
          </p:spPr>
          <p:txBody>
            <a:bodyPr/>
            <a:lstStyle/>
            <a:p/>
          </p:txBody>
        </p:sp>
        <p:sp>
          <p:nvSpPr>
            <p:cNvPr id="58" name="rc58"/>
            <p:cNvSpPr/>
            <p:nvPr/>
          </p:nvSpPr>
          <p:spPr>
            <a:xfrm>
              <a:off x="4354560" y="2997993"/>
              <a:ext cx="249014" cy="289367"/>
            </a:xfrm>
            <a:prstGeom prst="rect">
              <a:avLst/>
            </a:prstGeom>
            <a:solidFill>
              <a:srgbClr val="B3B3B3">
                <a:alpha val="100000"/>
              </a:srgbClr>
            </a:solidFill>
          </p:spPr>
          <p:txBody>
            <a:bodyPr/>
            <a:lstStyle/>
            <a:p/>
          </p:txBody>
        </p:sp>
        <p:sp>
          <p:nvSpPr>
            <p:cNvPr id="59" name="rc59"/>
            <p:cNvSpPr/>
            <p:nvPr/>
          </p:nvSpPr>
          <p:spPr>
            <a:xfrm>
              <a:off x="4631242" y="3083407"/>
              <a:ext cx="249014" cy="345863"/>
            </a:xfrm>
            <a:prstGeom prst="rect">
              <a:avLst/>
            </a:prstGeom>
            <a:solidFill>
              <a:srgbClr val="B3B3B3">
                <a:alpha val="100000"/>
              </a:srgbClr>
            </a:solidFill>
          </p:spPr>
          <p:txBody>
            <a:bodyPr/>
            <a:lstStyle/>
            <a:p/>
          </p:txBody>
        </p:sp>
        <p:sp>
          <p:nvSpPr>
            <p:cNvPr id="60" name="rc60"/>
            <p:cNvSpPr/>
            <p:nvPr/>
          </p:nvSpPr>
          <p:spPr>
            <a:xfrm>
              <a:off x="4907924" y="3144795"/>
              <a:ext cx="249014" cy="376296"/>
            </a:xfrm>
            <a:prstGeom prst="rect">
              <a:avLst/>
            </a:prstGeom>
            <a:solidFill>
              <a:srgbClr val="B3B3B3">
                <a:alpha val="100000"/>
              </a:srgbClr>
            </a:solidFill>
          </p:spPr>
          <p:txBody>
            <a:bodyPr/>
            <a:lstStyle/>
            <a:p/>
          </p:txBody>
        </p:sp>
        <p:sp>
          <p:nvSpPr>
            <p:cNvPr id="61" name="rc61"/>
            <p:cNvSpPr/>
            <p:nvPr/>
          </p:nvSpPr>
          <p:spPr>
            <a:xfrm>
              <a:off x="5184607" y="3200556"/>
              <a:ext cx="249014" cy="324107"/>
            </a:xfrm>
            <a:prstGeom prst="rect">
              <a:avLst/>
            </a:prstGeom>
            <a:solidFill>
              <a:srgbClr val="B3B3B3">
                <a:alpha val="100000"/>
              </a:srgbClr>
            </a:solidFill>
          </p:spPr>
          <p:txBody>
            <a:bodyPr/>
            <a:lstStyle/>
            <a:p/>
          </p:txBody>
        </p:sp>
        <p:sp>
          <p:nvSpPr>
            <p:cNvPr id="62" name="rc62"/>
            <p:cNvSpPr/>
            <p:nvPr/>
          </p:nvSpPr>
          <p:spPr>
            <a:xfrm>
              <a:off x="5461289" y="3193386"/>
              <a:ext cx="249014" cy="331515"/>
            </a:xfrm>
            <a:prstGeom prst="rect">
              <a:avLst/>
            </a:prstGeom>
            <a:solidFill>
              <a:srgbClr val="B3B3B3">
                <a:alpha val="100000"/>
              </a:srgbClr>
            </a:solidFill>
          </p:spPr>
          <p:txBody>
            <a:bodyPr/>
            <a:lstStyle/>
            <a:p/>
          </p:txBody>
        </p:sp>
        <p:sp>
          <p:nvSpPr>
            <p:cNvPr id="63" name="rc63"/>
            <p:cNvSpPr/>
            <p:nvPr/>
          </p:nvSpPr>
          <p:spPr>
            <a:xfrm>
              <a:off x="5737971" y="3203533"/>
              <a:ext cx="249014" cy="254778"/>
            </a:xfrm>
            <a:prstGeom prst="rect">
              <a:avLst/>
            </a:prstGeom>
            <a:solidFill>
              <a:srgbClr val="B3B3B3">
                <a:alpha val="100000"/>
              </a:srgbClr>
            </a:solidFill>
          </p:spPr>
          <p:txBody>
            <a:bodyPr/>
            <a:lstStyle/>
            <a:p/>
          </p:txBody>
        </p:sp>
        <p:sp>
          <p:nvSpPr>
            <p:cNvPr id="64" name="rc64"/>
            <p:cNvSpPr/>
            <p:nvPr/>
          </p:nvSpPr>
          <p:spPr>
            <a:xfrm>
              <a:off x="6014654" y="3144476"/>
              <a:ext cx="249014" cy="327199"/>
            </a:xfrm>
            <a:prstGeom prst="rect">
              <a:avLst/>
            </a:prstGeom>
            <a:solidFill>
              <a:srgbClr val="B3B3B3">
                <a:alpha val="100000"/>
              </a:srgbClr>
            </a:solidFill>
          </p:spPr>
          <p:txBody>
            <a:bodyPr/>
            <a:lstStyle/>
            <a:p/>
          </p:txBody>
        </p:sp>
        <p:sp>
          <p:nvSpPr>
            <p:cNvPr id="65" name="rc65"/>
            <p:cNvSpPr/>
            <p:nvPr/>
          </p:nvSpPr>
          <p:spPr>
            <a:xfrm>
              <a:off x="6291336" y="3148446"/>
              <a:ext cx="249014" cy="340191"/>
            </a:xfrm>
            <a:prstGeom prst="rect">
              <a:avLst/>
            </a:prstGeom>
            <a:solidFill>
              <a:srgbClr val="B3B3B3">
                <a:alpha val="100000"/>
              </a:srgbClr>
            </a:solidFill>
          </p:spPr>
          <p:txBody>
            <a:bodyPr/>
            <a:lstStyle/>
            <a:p/>
          </p:txBody>
        </p:sp>
        <p:sp>
          <p:nvSpPr>
            <p:cNvPr id="66" name="rc66"/>
            <p:cNvSpPr/>
            <p:nvPr/>
          </p:nvSpPr>
          <p:spPr>
            <a:xfrm>
              <a:off x="6568018" y="3081120"/>
              <a:ext cx="249014" cy="357676"/>
            </a:xfrm>
            <a:prstGeom prst="rect">
              <a:avLst/>
            </a:prstGeom>
            <a:solidFill>
              <a:srgbClr val="B3B3B3">
                <a:alpha val="100000"/>
              </a:srgbClr>
            </a:solidFill>
          </p:spPr>
          <p:txBody>
            <a:bodyPr/>
            <a:lstStyle/>
            <a:p/>
          </p:txBody>
        </p:sp>
        <p:sp>
          <p:nvSpPr>
            <p:cNvPr id="67" name="rc67"/>
            <p:cNvSpPr/>
            <p:nvPr/>
          </p:nvSpPr>
          <p:spPr>
            <a:xfrm>
              <a:off x="6844701" y="3092747"/>
              <a:ext cx="249014" cy="367513"/>
            </a:xfrm>
            <a:prstGeom prst="rect">
              <a:avLst/>
            </a:prstGeom>
            <a:solidFill>
              <a:srgbClr val="B3B3B3">
                <a:alpha val="100000"/>
              </a:srgbClr>
            </a:solidFill>
          </p:spPr>
          <p:txBody>
            <a:bodyPr/>
            <a:lstStyle/>
            <a:p/>
          </p:txBody>
        </p:sp>
        <p:sp>
          <p:nvSpPr>
            <p:cNvPr id="68" name="rc68"/>
            <p:cNvSpPr/>
            <p:nvPr/>
          </p:nvSpPr>
          <p:spPr>
            <a:xfrm>
              <a:off x="7121383" y="3111500"/>
              <a:ext cx="249014" cy="344268"/>
            </a:xfrm>
            <a:prstGeom prst="rect">
              <a:avLst/>
            </a:prstGeom>
            <a:solidFill>
              <a:srgbClr val="B3B3B3">
                <a:alpha val="100000"/>
              </a:srgbClr>
            </a:solidFill>
          </p:spPr>
          <p:txBody>
            <a:bodyPr/>
            <a:lstStyle/>
            <a:p/>
          </p:txBody>
        </p:sp>
        <p:sp>
          <p:nvSpPr>
            <p:cNvPr id="69" name="rc69"/>
            <p:cNvSpPr/>
            <p:nvPr/>
          </p:nvSpPr>
          <p:spPr>
            <a:xfrm>
              <a:off x="7398065" y="3137209"/>
              <a:ext cx="249014" cy="261203"/>
            </a:xfrm>
            <a:prstGeom prst="rect">
              <a:avLst/>
            </a:prstGeom>
            <a:solidFill>
              <a:srgbClr val="B3B3B3">
                <a:alpha val="100000"/>
              </a:srgbClr>
            </a:solidFill>
          </p:spPr>
          <p:txBody>
            <a:bodyPr/>
            <a:lstStyle/>
            <a:p/>
          </p:txBody>
        </p:sp>
        <p:sp>
          <p:nvSpPr>
            <p:cNvPr id="70" name="rc70"/>
            <p:cNvSpPr/>
            <p:nvPr/>
          </p:nvSpPr>
          <p:spPr>
            <a:xfrm>
              <a:off x="7674748" y="3035276"/>
              <a:ext cx="249014" cy="363286"/>
            </a:xfrm>
            <a:prstGeom prst="rect">
              <a:avLst/>
            </a:prstGeom>
            <a:solidFill>
              <a:srgbClr val="B3B3B3">
                <a:alpha val="100000"/>
              </a:srgbClr>
            </a:solidFill>
          </p:spPr>
          <p:txBody>
            <a:bodyPr/>
            <a:lstStyle/>
            <a:p/>
          </p:txBody>
        </p:sp>
        <p:sp>
          <p:nvSpPr>
            <p:cNvPr id="71" name="rc71"/>
            <p:cNvSpPr/>
            <p:nvPr/>
          </p:nvSpPr>
          <p:spPr>
            <a:xfrm>
              <a:off x="7951430" y="3053656"/>
              <a:ext cx="249014" cy="288410"/>
            </a:xfrm>
            <a:prstGeom prst="rect">
              <a:avLst/>
            </a:prstGeom>
            <a:solidFill>
              <a:srgbClr val="B3B3B3">
                <a:alpha val="100000"/>
              </a:srgbClr>
            </a:solidFill>
          </p:spPr>
          <p:txBody>
            <a:bodyPr/>
            <a:lstStyle/>
            <a:p/>
          </p:txBody>
        </p:sp>
        <p:sp>
          <p:nvSpPr>
            <p:cNvPr id="72" name="pl72"/>
            <p:cNvSpPr/>
            <p:nvPr/>
          </p:nvSpPr>
          <p:spPr>
            <a:xfrm>
              <a:off x="1435561" y="1395239"/>
              <a:ext cx="6640376" cy="336960"/>
            </a:xfrm>
            <a:custGeom>
              <a:avLst/>
              <a:pathLst>
                <a:path w="6640376" h="336960">
                  <a:moveTo>
                    <a:pt x="0" y="140400"/>
                  </a:moveTo>
                  <a:lnTo>
                    <a:pt x="276682" y="224640"/>
                  </a:lnTo>
                  <a:lnTo>
                    <a:pt x="553364" y="224640"/>
                  </a:lnTo>
                  <a:lnTo>
                    <a:pt x="830047" y="308880"/>
                  </a:lnTo>
                  <a:lnTo>
                    <a:pt x="1106729" y="336960"/>
                  </a:lnTo>
                  <a:lnTo>
                    <a:pt x="1383411" y="308880"/>
                  </a:lnTo>
                  <a:lnTo>
                    <a:pt x="1660094" y="224640"/>
                  </a:lnTo>
                  <a:lnTo>
                    <a:pt x="1936776" y="196560"/>
                  </a:lnTo>
                  <a:lnTo>
                    <a:pt x="2213458" y="196560"/>
                  </a:lnTo>
                  <a:lnTo>
                    <a:pt x="2490141" y="196560"/>
                  </a:lnTo>
                  <a:lnTo>
                    <a:pt x="2766823" y="112320"/>
                  </a:lnTo>
                  <a:lnTo>
                    <a:pt x="3043505" y="84240"/>
                  </a:lnTo>
                  <a:lnTo>
                    <a:pt x="3320188" y="28080"/>
                  </a:lnTo>
                  <a:lnTo>
                    <a:pt x="3596870" y="0"/>
                  </a:lnTo>
                  <a:lnTo>
                    <a:pt x="3873552" y="0"/>
                  </a:lnTo>
                  <a:lnTo>
                    <a:pt x="4150235" y="0"/>
                  </a:lnTo>
                  <a:lnTo>
                    <a:pt x="4426917" y="28080"/>
                  </a:lnTo>
                  <a:lnTo>
                    <a:pt x="4703599" y="28080"/>
                  </a:lnTo>
                  <a:lnTo>
                    <a:pt x="4980282" y="28080"/>
                  </a:lnTo>
                  <a:lnTo>
                    <a:pt x="5256964" y="56160"/>
                  </a:lnTo>
                  <a:lnTo>
                    <a:pt x="5533646" y="56160"/>
                  </a:lnTo>
                  <a:lnTo>
                    <a:pt x="5810329" y="56160"/>
                  </a:lnTo>
                  <a:lnTo>
                    <a:pt x="6087011" y="84240"/>
                  </a:lnTo>
                  <a:lnTo>
                    <a:pt x="6363693" y="84240"/>
                  </a:lnTo>
                  <a:lnTo>
                    <a:pt x="6640376" y="112320"/>
                  </a:lnTo>
                </a:path>
              </a:pathLst>
            </a:custGeom>
            <a:ln w="27101" cap="flat">
              <a:solidFill>
                <a:srgbClr val="0058AB">
                  <a:alpha val="100000"/>
                </a:srgbClr>
              </a:solidFill>
              <a:prstDash val="solid"/>
              <a:round/>
            </a:ln>
          </p:spPr>
          <p:txBody>
            <a:bodyPr/>
            <a:lstStyle/>
            <a:p/>
          </p:txBody>
        </p:sp>
        <p:sp>
          <p:nvSpPr>
            <p:cNvPr id="73" name="pl73"/>
            <p:cNvSpPr/>
            <p:nvPr/>
          </p:nvSpPr>
          <p:spPr>
            <a:xfrm>
              <a:off x="1435561" y="1507559"/>
              <a:ext cx="6640376" cy="421200"/>
            </a:xfrm>
            <a:custGeom>
              <a:avLst/>
              <a:pathLst>
                <a:path w="6640376" h="421200">
                  <a:moveTo>
                    <a:pt x="0" y="365040"/>
                  </a:moveTo>
                  <a:lnTo>
                    <a:pt x="276682" y="421200"/>
                  </a:lnTo>
                  <a:lnTo>
                    <a:pt x="553364" y="421200"/>
                  </a:lnTo>
                  <a:lnTo>
                    <a:pt x="830047" y="336960"/>
                  </a:lnTo>
                  <a:lnTo>
                    <a:pt x="1106729" y="365040"/>
                  </a:lnTo>
                  <a:lnTo>
                    <a:pt x="1383411" y="393120"/>
                  </a:lnTo>
                  <a:lnTo>
                    <a:pt x="1660094" y="393120"/>
                  </a:lnTo>
                  <a:lnTo>
                    <a:pt x="1936776" y="421200"/>
                  </a:lnTo>
                  <a:lnTo>
                    <a:pt x="2213458" y="393120"/>
                  </a:lnTo>
                  <a:lnTo>
                    <a:pt x="2490141" y="280800"/>
                  </a:lnTo>
                  <a:lnTo>
                    <a:pt x="2766823" y="140400"/>
                  </a:lnTo>
                  <a:lnTo>
                    <a:pt x="3043505" y="112320"/>
                  </a:lnTo>
                  <a:lnTo>
                    <a:pt x="3320188" y="56160"/>
                  </a:lnTo>
                  <a:lnTo>
                    <a:pt x="3596870" y="28080"/>
                  </a:lnTo>
                  <a:lnTo>
                    <a:pt x="3873552" y="0"/>
                  </a:lnTo>
                  <a:lnTo>
                    <a:pt x="4150235" y="0"/>
                  </a:lnTo>
                  <a:lnTo>
                    <a:pt x="4426917" y="0"/>
                  </a:lnTo>
                  <a:lnTo>
                    <a:pt x="4703599" y="28080"/>
                  </a:lnTo>
                  <a:lnTo>
                    <a:pt x="4980282" y="28080"/>
                  </a:lnTo>
                  <a:lnTo>
                    <a:pt x="5256964" y="56160"/>
                  </a:lnTo>
                  <a:lnTo>
                    <a:pt x="5533646" y="56160"/>
                  </a:lnTo>
                  <a:lnTo>
                    <a:pt x="5810329" y="56160"/>
                  </a:lnTo>
                  <a:lnTo>
                    <a:pt x="6087011" y="56160"/>
                  </a:lnTo>
                  <a:lnTo>
                    <a:pt x="6363693" y="112320"/>
                  </a:lnTo>
                  <a:lnTo>
                    <a:pt x="6640376" y="112320"/>
                  </a:lnTo>
                </a:path>
              </a:pathLst>
            </a:custGeom>
            <a:ln w="27101" cap="flat">
              <a:solidFill>
                <a:srgbClr val="333333">
                  <a:alpha val="100000"/>
                </a:srgbClr>
              </a:solidFill>
              <a:prstDash val="solid"/>
              <a:round/>
            </a:ln>
          </p:spPr>
          <p:txBody>
            <a:bodyPr/>
            <a:lstStyle/>
            <a:p/>
          </p:txBody>
        </p:sp>
        <p:sp>
          <p:nvSpPr>
            <p:cNvPr id="74" name="tx74"/>
            <p:cNvSpPr/>
            <p:nvPr/>
          </p:nvSpPr>
          <p:spPr>
            <a:xfrm>
              <a:off x="6622187"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5" name="tx75"/>
            <p:cNvSpPr/>
            <p:nvPr/>
          </p:nvSpPr>
          <p:spPr>
            <a:xfrm>
              <a:off x="689887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6" name="tx76"/>
            <p:cNvSpPr/>
            <p:nvPr/>
          </p:nvSpPr>
          <p:spPr>
            <a:xfrm>
              <a:off x="7175552"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7" name="tx77"/>
            <p:cNvSpPr/>
            <p:nvPr/>
          </p:nvSpPr>
          <p:spPr>
            <a:xfrm>
              <a:off x="7452234"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72891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9" name="tx79"/>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80" name="tx80"/>
            <p:cNvSpPr/>
            <p:nvPr/>
          </p:nvSpPr>
          <p:spPr>
            <a:xfrm>
              <a:off x="6622187"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1" name="tx81"/>
            <p:cNvSpPr/>
            <p:nvPr/>
          </p:nvSpPr>
          <p:spPr>
            <a:xfrm>
              <a:off x="6898870"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2" name="tx82"/>
            <p:cNvSpPr/>
            <p:nvPr/>
          </p:nvSpPr>
          <p:spPr>
            <a:xfrm>
              <a:off x="717555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3" name="tx83"/>
            <p:cNvSpPr/>
            <p:nvPr/>
          </p:nvSpPr>
          <p:spPr>
            <a:xfrm>
              <a:off x="7452234"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7728917"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85" name="tx85"/>
            <p:cNvSpPr/>
            <p:nvPr/>
          </p:nvSpPr>
          <p:spPr>
            <a:xfrm>
              <a:off x="8005599"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86" name="tx86"/>
            <p:cNvSpPr/>
            <p:nvPr/>
          </p:nvSpPr>
          <p:spPr>
            <a:xfrm>
              <a:off x="1375271" y="3603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7" name="tx87"/>
            <p:cNvSpPr/>
            <p:nvPr/>
          </p:nvSpPr>
          <p:spPr>
            <a:xfrm>
              <a:off x="2728538" y="338713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88" name="tx88"/>
            <p:cNvSpPr/>
            <p:nvPr/>
          </p:nvSpPr>
          <p:spPr>
            <a:xfrm>
              <a:off x="4142095" y="35719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9" name="tx89"/>
            <p:cNvSpPr/>
            <p:nvPr/>
          </p:nvSpPr>
          <p:spPr>
            <a:xfrm>
              <a:off x="5525506" y="37256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0" name="tx90"/>
            <p:cNvSpPr/>
            <p:nvPr/>
          </p:nvSpPr>
          <p:spPr>
            <a:xfrm>
              <a:off x="6632236" y="36823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1" name="tx91"/>
            <p:cNvSpPr/>
            <p:nvPr/>
          </p:nvSpPr>
          <p:spPr>
            <a:xfrm>
              <a:off x="6908918" y="3693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2" name="tx92"/>
            <p:cNvSpPr/>
            <p:nvPr/>
          </p:nvSpPr>
          <p:spPr>
            <a:xfrm>
              <a:off x="7185600" y="36907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3" name="tx93"/>
            <p:cNvSpPr/>
            <p:nvPr/>
          </p:nvSpPr>
          <p:spPr>
            <a:xfrm>
              <a:off x="7462283" y="36621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7738965" y="36621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5" name="tx95"/>
            <p:cNvSpPr/>
            <p:nvPr/>
          </p:nvSpPr>
          <p:spPr>
            <a:xfrm>
              <a:off x="8015647" y="36352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6" name="tx96"/>
            <p:cNvSpPr/>
            <p:nvPr/>
          </p:nvSpPr>
          <p:spPr>
            <a:xfrm>
              <a:off x="1375271" y="2840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7" name="tx97"/>
            <p:cNvSpPr/>
            <p:nvPr/>
          </p:nvSpPr>
          <p:spPr>
            <a:xfrm>
              <a:off x="2758683" y="26131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8" name="tx98"/>
            <p:cNvSpPr/>
            <p:nvPr/>
          </p:nvSpPr>
          <p:spPr>
            <a:xfrm>
              <a:off x="4142095" y="30214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9" name="tx99"/>
            <p:cNvSpPr/>
            <p:nvPr/>
          </p:nvSpPr>
          <p:spPr>
            <a:xfrm>
              <a:off x="5525506" y="33186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0" name="tx100"/>
            <p:cNvSpPr/>
            <p:nvPr/>
          </p:nvSpPr>
          <p:spPr>
            <a:xfrm>
              <a:off x="6632236" y="32195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1" name="tx101"/>
            <p:cNvSpPr/>
            <p:nvPr/>
          </p:nvSpPr>
          <p:spPr>
            <a:xfrm>
              <a:off x="6908918" y="32373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7185600" y="32431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3" name="tx103"/>
            <p:cNvSpPr/>
            <p:nvPr/>
          </p:nvSpPr>
          <p:spPr>
            <a:xfrm>
              <a:off x="7462283" y="3227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4" name="tx104"/>
            <p:cNvSpPr/>
            <p:nvPr/>
          </p:nvSpPr>
          <p:spPr>
            <a:xfrm>
              <a:off x="7738965" y="31778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8015647" y="31573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6" name="tx106"/>
            <p:cNvSpPr/>
            <p:nvPr/>
          </p:nvSpPr>
          <p:spPr>
            <a:xfrm>
              <a:off x="1354170" y="237372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172</a:t>
              </a:r>
            </a:p>
          </p:txBody>
        </p:sp>
        <p:sp>
          <p:nvSpPr>
            <p:cNvPr id="107" name="tx107"/>
            <p:cNvSpPr/>
            <p:nvPr/>
          </p:nvSpPr>
          <p:spPr>
            <a:xfrm>
              <a:off x="2737581" y="234911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108" name="tx108"/>
            <p:cNvSpPr/>
            <p:nvPr/>
          </p:nvSpPr>
          <p:spPr>
            <a:xfrm>
              <a:off x="4120993" y="280072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124</a:t>
              </a:r>
            </a:p>
          </p:txBody>
        </p:sp>
        <p:sp>
          <p:nvSpPr>
            <p:cNvPr id="109" name="tx109"/>
            <p:cNvSpPr/>
            <p:nvPr/>
          </p:nvSpPr>
          <p:spPr>
            <a:xfrm>
              <a:off x="5531535" y="30871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0" name="tx110"/>
            <p:cNvSpPr/>
            <p:nvPr/>
          </p:nvSpPr>
          <p:spPr>
            <a:xfrm>
              <a:off x="6611134" y="29748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11" name="tx111"/>
            <p:cNvSpPr/>
            <p:nvPr/>
          </p:nvSpPr>
          <p:spPr>
            <a:xfrm>
              <a:off x="6887816" y="298646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112" name="tx112"/>
            <p:cNvSpPr/>
            <p:nvPr/>
          </p:nvSpPr>
          <p:spPr>
            <a:xfrm>
              <a:off x="7164499" y="30052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13" name="tx113"/>
            <p:cNvSpPr/>
            <p:nvPr/>
          </p:nvSpPr>
          <p:spPr>
            <a:xfrm>
              <a:off x="7468312" y="30309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4" name="tx114"/>
            <p:cNvSpPr/>
            <p:nvPr/>
          </p:nvSpPr>
          <p:spPr>
            <a:xfrm>
              <a:off x="7717863" y="292904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15" name="tx115"/>
            <p:cNvSpPr/>
            <p:nvPr/>
          </p:nvSpPr>
          <p:spPr>
            <a:xfrm>
              <a:off x="7994546" y="294742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116" name="tx11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30683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21821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129585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86533" y="4909475"/>
              <a:ext cx="201456" cy="201456"/>
            </a:xfrm>
            <a:prstGeom prst="rect">
              <a:avLst/>
            </a:prstGeom>
            <a:solidFill>
              <a:srgbClr val="E2231A">
                <a:alpha val="100000"/>
              </a:srgbClr>
            </a:solidFill>
          </p:spPr>
          <p:txBody>
            <a:bodyPr/>
            <a:lstStyle/>
            <a:p/>
          </p:txBody>
        </p:sp>
        <p:sp>
          <p:nvSpPr>
            <p:cNvPr id="142" name="rc142"/>
            <p:cNvSpPr/>
            <p:nvPr/>
          </p:nvSpPr>
          <p:spPr>
            <a:xfrm>
              <a:off x="5650692" y="4909475"/>
              <a:ext cx="201456" cy="201456"/>
            </a:xfrm>
            <a:prstGeom prst="rect">
              <a:avLst/>
            </a:prstGeom>
            <a:solidFill>
              <a:srgbClr val="B3B3B3">
                <a:alpha val="100000"/>
              </a:srgbClr>
            </a:solidFill>
          </p:spPr>
          <p:txBody>
            <a:bodyPr/>
            <a:lstStyle/>
            <a:p/>
          </p:txBody>
        </p:sp>
        <p:sp>
          <p:nvSpPr>
            <p:cNvPr id="143" name="tx14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66584" y="650218"/>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2000-2024</a:t>
              </a:r>
            </a:p>
          </p:txBody>
        </p:sp>
        <p:sp>
          <p:nvSpPr>
            <p:cNvPr id="147" name="pl147"/>
            <p:cNvSpPr/>
            <p:nvPr/>
          </p:nvSpPr>
          <p:spPr>
            <a:xfrm>
              <a:off x="22538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1393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0249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9105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1966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0821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9677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774644"/>
              <a:ext cx="4027552" cy="162162"/>
            </a:xfrm>
            <a:prstGeom prst="rect">
              <a:avLst/>
            </a:prstGeom>
            <a:solidFill>
              <a:srgbClr val="E2231A">
                <a:alpha val="100000"/>
              </a:srgbClr>
            </a:solidFill>
          </p:spPr>
          <p:txBody>
            <a:bodyPr/>
            <a:lstStyle/>
            <a:p/>
          </p:txBody>
        </p:sp>
        <p:sp>
          <p:nvSpPr>
            <p:cNvPr id="159" name="rc159"/>
            <p:cNvSpPr/>
            <p:nvPr/>
          </p:nvSpPr>
          <p:spPr>
            <a:xfrm>
              <a:off x="1311054" y="5571941"/>
              <a:ext cx="4312900" cy="162162"/>
            </a:xfrm>
            <a:prstGeom prst="rect">
              <a:avLst/>
            </a:prstGeom>
            <a:solidFill>
              <a:srgbClr val="E2231A">
                <a:alpha val="100000"/>
              </a:srgbClr>
            </a:solidFill>
          </p:spPr>
          <p:txBody>
            <a:bodyPr/>
            <a:lstStyle/>
            <a:p/>
          </p:txBody>
        </p:sp>
        <p:sp>
          <p:nvSpPr>
            <p:cNvPr id="160" name="rc160"/>
            <p:cNvSpPr/>
            <p:nvPr/>
          </p:nvSpPr>
          <p:spPr>
            <a:xfrm>
              <a:off x="1311054" y="5369238"/>
              <a:ext cx="4713581" cy="162162"/>
            </a:xfrm>
            <a:prstGeom prst="rect">
              <a:avLst/>
            </a:prstGeom>
            <a:solidFill>
              <a:srgbClr val="E2231A">
                <a:alpha val="100000"/>
              </a:srgbClr>
            </a:solidFill>
          </p:spPr>
          <p:txBody>
            <a:bodyPr/>
            <a:lstStyle/>
            <a:p/>
          </p:txBody>
        </p:sp>
        <p:sp>
          <p:nvSpPr>
            <p:cNvPr id="161" name="rc161"/>
            <p:cNvSpPr/>
            <p:nvPr/>
          </p:nvSpPr>
          <p:spPr>
            <a:xfrm>
              <a:off x="5338606" y="5774644"/>
              <a:ext cx="2536704" cy="162162"/>
            </a:xfrm>
            <a:prstGeom prst="rect">
              <a:avLst/>
            </a:prstGeom>
            <a:solidFill>
              <a:srgbClr val="B3B3B3">
                <a:alpha val="100000"/>
              </a:srgbClr>
            </a:solidFill>
          </p:spPr>
          <p:txBody>
            <a:bodyPr/>
            <a:lstStyle/>
            <a:p/>
          </p:txBody>
        </p:sp>
        <p:sp>
          <p:nvSpPr>
            <p:cNvPr id="162" name="rc162"/>
            <p:cNvSpPr/>
            <p:nvPr/>
          </p:nvSpPr>
          <p:spPr>
            <a:xfrm>
              <a:off x="5623954" y="5571941"/>
              <a:ext cx="2576489" cy="162162"/>
            </a:xfrm>
            <a:prstGeom prst="rect">
              <a:avLst/>
            </a:prstGeom>
            <a:solidFill>
              <a:srgbClr val="B3B3B3">
                <a:alpha val="100000"/>
              </a:srgbClr>
            </a:solidFill>
          </p:spPr>
          <p:txBody>
            <a:bodyPr/>
            <a:lstStyle/>
            <a:p/>
          </p:txBody>
        </p:sp>
        <p:sp>
          <p:nvSpPr>
            <p:cNvPr id="163" name="rc163"/>
            <p:cNvSpPr/>
            <p:nvPr/>
          </p:nvSpPr>
          <p:spPr>
            <a:xfrm>
              <a:off x="6024635" y="5369238"/>
              <a:ext cx="2045453" cy="162162"/>
            </a:xfrm>
            <a:prstGeom prst="rect">
              <a:avLst/>
            </a:prstGeom>
            <a:solidFill>
              <a:srgbClr val="B3B3B3">
                <a:alpha val="100000"/>
              </a:srgbClr>
            </a:solidFill>
          </p:spPr>
          <p:txBody>
            <a:bodyPr/>
            <a:lstStyle/>
            <a:p/>
          </p:txBody>
        </p:sp>
        <p:sp>
          <p:nvSpPr>
            <p:cNvPr id="164" name="tx164"/>
            <p:cNvSpPr/>
            <p:nvPr/>
          </p:nvSpPr>
          <p:spPr>
            <a:xfrm>
              <a:off x="801999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104.4</a:t>
              </a:r>
            </a:p>
          </p:txBody>
        </p:sp>
        <p:sp>
          <p:nvSpPr>
            <p:cNvPr id="165" name="tx165"/>
            <p:cNvSpPr/>
            <p:nvPr/>
          </p:nvSpPr>
          <p:spPr>
            <a:xfrm>
              <a:off x="83451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109.6</a:t>
              </a:r>
            </a:p>
          </p:txBody>
        </p:sp>
        <p:sp>
          <p:nvSpPr>
            <p:cNvPr id="166" name="tx166"/>
            <p:cNvSpPr/>
            <p:nvPr/>
          </p:nvSpPr>
          <p:spPr>
            <a:xfrm>
              <a:off x="8214770"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107.5</a:t>
              </a:r>
            </a:p>
          </p:txBody>
        </p:sp>
        <p:sp>
          <p:nvSpPr>
            <p:cNvPr id="167" name="tx167"/>
            <p:cNvSpPr/>
            <p:nvPr/>
          </p:nvSpPr>
          <p:spPr>
            <a:xfrm>
              <a:off x="321230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64.1</a:t>
              </a:r>
            </a:p>
          </p:txBody>
        </p:sp>
        <p:sp>
          <p:nvSpPr>
            <p:cNvPr id="168" name="tx168"/>
            <p:cNvSpPr/>
            <p:nvPr/>
          </p:nvSpPr>
          <p:spPr>
            <a:xfrm>
              <a:off x="335497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68.6</a:t>
              </a:r>
            </a:p>
          </p:txBody>
        </p:sp>
        <p:sp>
          <p:nvSpPr>
            <p:cNvPr id="169" name="tx169"/>
            <p:cNvSpPr/>
            <p:nvPr/>
          </p:nvSpPr>
          <p:spPr>
            <a:xfrm>
              <a:off x="3603536"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70" name="tx170"/>
            <p:cNvSpPr/>
            <p:nvPr/>
          </p:nvSpPr>
          <p:spPr>
            <a:xfrm>
              <a:off x="649443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71" name="tx171"/>
            <p:cNvSpPr/>
            <p:nvPr/>
          </p:nvSpPr>
          <p:spPr>
            <a:xfrm>
              <a:off x="6847890" y="561129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2" name="tx172"/>
            <p:cNvSpPr/>
            <p:nvPr/>
          </p:nvSpPr>
          <p:spPr>
            <a:xfrm>
              <a:off x="693483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32.5</a:t>
              </a:r>
            </a:p>
          </p:txBody>
        </p:sp>
        <p:sp>
          <p:nvSpPr>
            <p:cNvPr id="173" name="tx17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072328"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8" name="tx178"/>
            <p:cNvSpPr/>
            <p:nvPr/>
          </p:nvSpPr>
          <p:spPr>
            <a:xfrm>
              <a:off x="495788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9" name="tx179"/>
            <p:cNvSpPr/>
            <p:nvPr/>
          </p:nvSpPr>
          <p:spPr>
            <a:xfrm>
              <a:off x="684344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80" name="tx18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89%. This is lower than in 2019, where coverage was 91%.
75,000 children missed their routine first dose of measles vaccine.
MCV2 is typically administered to children between 18 months and five years old. MCV2 coverage remained constant at 85%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342843"/>
            </a:xfrm>
            <a:custGeom>
              <a:avLst/>
              <a:pathLst>
                <a:path w="3397293" h="342843">
                  <a:moveTo>
                    <a:pt x="0" y="142851"/>
                  </a:moveTo>
                  <a:lnTo>
                    <a:pt x="141553" y="228562"/>
                  </a:lnTo>
                  <a:lnTo>
                    <a:pt x="283107" y="228562"/>
                  </a:lnTo>
                  <a:lnTo>
                    <a:pt x="424661" y="314272"/>
                  </a:lnTo>
                  <a:lnTo>
                    <a:pt x="566215" y="342843"/>
                  </a:lnTo>
                  <a:lnTo>
                    <a:pt x="707769" y="314272"/>
                  </a:lnTo>
                  <a:lnTo>
                    <a:pt x="849323" y="228562"/>
                  </a:lnTo>
                  <a:lnTo>
                    <a:pt x="990877" y="199991"/>
                  </a:lnTo>
                  <a:lnTo>
                    <a:pt x="1132431" y="199991"/>
                  </a:lnTo>
                  <a:lnTo>
                    <a:pt x="1273984" y="199991"/>
                  </a:lnTo>
                  <a:lnTo>
                    <a:pt x="1415538" y="114281"/>
                  </a:lnTo>
                  <a:lnTo>
                    <a:pt x="1557092" y="85710"/>
                  </a:lnTo>
                  <a:lnTo>
                    <a:pt x="1698646" y="2857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342843"/>
            </a:xfrm>
            <a:custGeom>
              <a:avLst/>
              <a:pathLst>
                <a:path w="3397293" h="342843">
                  <a:moveTo>
                    <a:pt x="0" y="142851"/>
                  </a:moveTo>
                  <a:lnTo>
                    <a:pt x="141553" y="228562"/>
                  </a:lnTo>
                  <a:lnTo>
                    <a:pt x="283107" y="228562"/>
                  </a:lnTo>
                  <a:lnTo>
                    <a:pt x="424661" y="314272"/>
                  </a:lnTo>
                  <a:lnTo>
                    <a:pt x="566215" y="342843"/>
                  </a:lnTo>
                  <a:lnTo>
                    <a:pt x="707769" y="314272"/>
                  </a:lnTo>
                  <a:lnTo>
                    <a:pt x="849323" y="228562"/>
                  </a:lnTo>
                  <a:lnTo>
                    <a:pt x="990877" y="199991"/>
                  </a:lnTo>
                  <a:lnTo>
                    <a:pt x="1132431" y="199991"/>
                  </a:lnTo>
                  <a:lnTo>
                    <a:pt x="1273984" y="199991"/>
                  </a:lnTo>
                  <a:lnTo>
                    <a:pt x="1415538" y="114281"/>
                  </a:lnTo>
                  <a:lnTo>
                    <a:pt x="1557092" y="85710"/>
                  </a:lnTo>
                  <a:lnTo>
                    <a:pt x="1698646" y="2857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342843"/>
            </a:xfrm>
            <a:custGeom>
              <a:avLst/>
              <a:pathLst>
                <a:path w="3397293" h="342843">
                  <a:moveTo>
                    <a:pt x="0" y="142851"/>
                  </a:moveTo>
                  <a:lnTo>
                    <a:pt x="141553" y="228562"/>
                  </a:lnTo>
                  <a:lnTo>
                    <a:pt x="283107" y="228562"/>
                  </a:lnTo>
                  <a:lnTo>
                    <a:pt x="424661" y="314272"/>
                  </a:lnTo>
                  <a:lnTo>
                    <a:pt x="566215" y="342843"/>
                  </a:lnTo>
                  <a:lnTo>
                    <a:pt x="707769" y="314272"/>
                  </a:lnTo>
                  <a:lnTo>
                    <a:pt x="849323" y="228562"/>
                  </a:lnTo>
                  <a:lnTo>
                    <a:pt x="990877" y="199991"/>
                  </a:lnTo>
                  <a:lnTo>
                    <a:pt x="1132431" y="199991"/>
                  </a:lnTo>
                  <a:lnTo>
                    <a:pt x="1273984" y="199991"/>
                  </a:lnTo>
                  <a:lnTo>
                    <a:pt x="1415538" y="114281"/>
                  </a:lnTo>
                  <a:lnTo>
                    <a:pt x="1557092" y="85710"/>
                  </a:lnTo>
                  <a:lnTo>
                    <a:pt x="1698646" y="28570"/>
                  </a:lnTo>
                  <a:lnTo>
                    <a:pt x="1840200" y="0"/>
                  </a:lnTo>
                  <a:lnTo>
                    <a:pt x="1981754" y="0"/>
                  </a:lnTo>
                  <a:lnTo>
                    <a:pt x="2123308" y="0"/>
                  </a:lnTo>
                  <a:lnTo>
                    <a:pt x="2264862" y="28570"/>
                  </a:lnTo>
                  <a:lnTo>
                    <a:pt x="2406416" y="28570"/>
                  </a:lnTo>
                  <a:lnTo>
                    <a:pt x="2547969" y="28570"/>
                  </a:lnTo>
                  <a:lnTo>
                    <a:pt x="2689523" y="57140"/>
                  </a:lnTo>
                  <a:lnTo>
                    <a:pt x="2831077" y="57140"/>
                  </a:lnTo>
                  <a:lnTo>
                    <a:pt x="2972631" y="57140"/>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309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506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81994" y="471005"/>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Kingdom,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333278"/>
            </a:xfrm>
            <a:custGeom>
              <a:avLst/>
              <a:pathLst>
                <a:path w="3397293" h="1333278">
                  <a:moveTo>
                    <a:pt x="0" y="555532"/>
                  </a:moveTo>
                  <a:lnTo>
                    <a:pt x="141553" y="888852"/>
                  </a:lnTo>
                  <a:lnTo>
                    <a:pt x="283107" y="888852"/>
                  </a:lnTo>
                  <a:lnTo>
                    <a:pt x="424661" y="1222171"/>
                  </a:lnTo>
                  <a:lnTo>
                    <a:pt x="566215" y="1333278"/>
                  </a:lnTo>
                  <a:lnTo>
                    <a:pt x="707769" y="1222171"/>
                  </a:lnTo>
                  <a:lnTo>
                    <a:pt x="849323" y="888852"/>
                  </a:lnTo>
                  <a:lnTo>
                    <a:pt x="990877" y="777745"/>
                  </a:lnTo>
                  <a:lnTo>
                    <a:pt x="1132431" y="777745"/>
                  </a:lnTo>
                  <a:lnTo>
                    <a:pt x="1273984" y="777745"/>
                  </a:lnTo>
                  <a:lnTo>
                    <a:pt x="1415538" y="444426"/>
                  </a:lnTo>
                  <a:lnTo>
                    <a:pt x="1557092" y="333319"/>
                  </a:lnTo>
                  <a:lnTo>
                    <a:pt x="1698646" y="111106"/>
                  </a:lnTo>
                  <a:lnTo>
                    <a:pt x="1840200" y="0"/>
                  </a:lnTo>
                  <a:lnTo>
                    <a:pt x="1981754" y="0"/>
                  </a:lnTo>
                  <a:lnTo>
                    <a:pt x="2123308" y="0"/>
                  </a:lnTo>
                  <a:lnTo>
                    <a:pt x="2264862" y="111106"/>
                  </a:lnTo>
                  <a:lnTo>
                    <a:pt x="2406416" y="111106"/>
                  </a:lnTo>
                  <a:lnTo>
                    <a:pt x="2547969" y="111106"/>
                  </a:lnTo>
                  <a:lnTo>
                    <a:pt x="2689523" y="222213"/>
                  </a:lnTo>
                  <a:lnTo>
                    <a:pt x="2831077" y="222213"/>
                  </a:lnTo>
                  <a:lnTo>
                    <a:pt x="2972631" y="222213"/>
                  </a:lnTo>
                  <a:lnTo>
                    <a:pt x="3114185" y="333319"/>
                  </a:lnTo>
                  <a:lnTo>
                    <a:pt x="3255739" y="333319"/>
                  </a:lnTo>
                  <a:lnTo>
                    <a:pt x="3397293" y="44442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333278"/>
            </a:xfrm>
            <a:custGeom>
              <a:avLst/>
              <a:pathLst>
                <a:path w="3397293" h="1333278">
                  <a:moveTo>
                    <a:pt x="0" y="555532"/>
                  </a:moveTo>
                  <a:lnTo>
                    <a:pt x="141553" y="888852"/>
                  </a:lnTo>
                  <a:lnTo>
                    <a:pt x="283107" y="888852"/>
                  </a:lnTo>
                  <a:lnTo>
                    <a:pt x="424661" y="1222171"/>
                  </a:lnTo>
                  <a:lnTo>
                    <a:pt x="566215" y="1333278"/>
                  </a:lnTo>
                  <a:lnTo>
                    <a:pt x="707769" y="1222171"/>
                  </a:lnTo>
                  <a:lnTo>
                    <a:pt x="849323" y="888852"/>
                  </a:lnTo>
                  <a:lnTo>
                    <a:pt x="990877" y="777745"/>
                  </a:lnTo>
                  <a:lnTo>
                    <a:pt x="1132431" y="777745"/>
                  </a:lnTo>
                  <a:lnTo>
                    <a:pt x="1273984" y="777745"/>
                  </a:lnTo>
                  <a:lnTo>
                    <a:pt x="1415538" y="444426"/>
                  </a:lnTo>
                  <a:lnTo>
                    <a:pt x="1557092" y="333319"/>
                  </a:lnTo>
                  <a:lnTo>
                    <a:pt x="1698646" y="111106"/>
                  </a:lnTo>
                  <a:lnTo>
                    <a:pt x="1840200" y="0"/>
                  </a:lnTo>
                  <a:lnTo>
                    <a:pt x="1981754" y="0"/>
                  </a:lnTo>
                  <a:lnTo>
                    <a:pt x="2123308" y="0"/>
                  </a:lnTo>
                  <a:lnTo>
                    <a:pt x="2264862" y="111106"/>
                  </a:lnTo>
                  <a:lnTo>
                    <a:pt x="2406416" y="111106"/>
                  </a:lnTo>
                  <a:lnTo>
                    <a:pt x="2547969" y="111106"/>
                  </a:lnTo>
                  <a:lnTo>
                    <a:pt x="2689523" y="222213"/>
                  </a:lnTo>
                  <a:lnTo>
                    <a:pt x="2831077" y="222213"/>
                  </a:lnTo>
                  <a:lnTo>
                    <a:pt x="2972631" y="222213"/>
                  </a:lnTo>
                  <a:lnTo>
                    <a:pt x="3114185" y="333319"/>
                  </a:lnTo>
                  <a:lnTo>
                    <a:pt x="3255739" y="333319"/>
                  </a:lnTo>
                  <a:lnTo>
                    <a:pt x="3397293" y="44442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1399942"/>
            </a:xfrm>
            <a:custGeom>
              <a:avLst/>
              <a:pathLst>
                <a:path w="0" h="1399942">
                  <a:moveTo>
                    <a:pt x="0" y="13999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333278"/>
            </a:xfrm>
            <a:custGeom>
              <a:avLst/>
              <a:pathLst>
                <a:path w="3397293" h="1333278">
                  <a:moveTo>
                    <a:pt x="0" y="555532"/>
                  </a:moveTo>
                  <a:lnTo>
                    <a:pt x="141553" y="888852"/>
                  </a:lnTo>
                  <a:lnTo>
                    <a:pt x="283107" y="888852"/>
                  </a:lnTo>
                  <a:lnTo>
                    <a:pt x="424661" y="1222171"/>
                  </a:lnTo>
                  <a:lnTo>
                    <a:pt x="566215" y="1333278"/>
                  </a:lnTo>
                  <a:lnTo>
                    <a:pt x="707769" y="1222171"/>
                  </a:lnTo>
                  <a:lnTo>
                    <a:pt x="849323" y="888852"/>
                  </a:lnTo>
                  <a:lnTo>
                    <a:pt x="990877" y="777745"/>
                  </a:lnTo>
                  <a:lnTo>
                    <a:pt x="1132431" y="777745"/>
                  </a:lnTo>
                  <a:lnTo>
                    <a:pt x="1273984" y="777745"/>
                  </a:lnTo>
                  <a:lnTo>
                    <a:pt x="1415538" y="444426"/>
                  </a:lnTo>
                  <a:lnTo>
                    <a:pt x="1557092" y="333319"/>
                  </a:lnTo>
                  <a:lnTo>
                    <a:pt x="1698646" y="111106"/>
                  </a:lnTo>
                  <a:lnTo>
                    <a:pt x="1840200" y="0"/>
                  </a:lnTo>
                  <a:lnTo>
                    <a:pt x="1981754" y="0"/>
                  </a:lnTo>
                  <a:lnTo>
                    <a:pt x="2123308" y="0"/>
                  </a:lnTo>
                  <a:lnTo>
                    <a:pt x="2264862" y="111106"/>
                  </a:lnTo>
                  <a:lnTo>
                    <a:pt x="2406416" y="111106"/>
                  </a:lnTo>
                  <a:lnTo>
                    <a:pt x="2547969" y="111106"/>
                  </a:lnTo>
                  <a:lnTo>
                    <a:pt x="2689523" y="222213"/>
                  </a:lnTo>
                  <a:lnTo>
                    <a:pt x="2831077" y="222213"/>
                  </a:lnTo>
                  <a:lnTo>
                    <a:pt x="2972631" y="222213"/>
                  </a:lnTo>
                  <a:lnTo>
                    <a:pt x="3114185" y="333319"/>
                  </a:lnTo>
                  <a:lnTo>
                    <a:pt x="3255739" y="333319"/>
                  </a:lnTo>
                  <a:lnTo>
                    <a:pt x="3397293" y="444426"/>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238"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8050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4476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4476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02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627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714762" y="480401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14" name="tx114"/>
            <p:cNvSpPr/>
            <p:nvPr/>
          </p:nvSpPr>
          <p:spPr>
            <a:xfrm>
              <a:off x="70673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298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934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45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985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510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697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222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748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255962" cy="149993"/>
            </a:xfrm>
            <a:prstGeom prst="rect">
              <a:avLst/>
            </a:prstGeom>
            <a:solidFill>
              <a:srgbClr val="E2231A">
                <a:alpha val="80000"/>
              </a:srgbClr>
            </a:solidFill>
          </p:spPr>
          <p:txBody>
            <a:bodyPr/>
            <a:lstStyle/>
            <a:p/>
          </p:txBody>
        </p:sp>
        <p:sp>
          <p:nvSpPr>
            <p:cNvPr id="129" name="rc129"/>
            <p:cNvSpPr/>
            <p:nvPr/>
          </p:nvSpPr>
          <p:spPr>
            <a:xfrm>
              <a:off x="1317178" y="5637654"/>
              <a:ext cx="6699190"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7142103"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32" name="tx132"/>
            <p:cNvSpPr/>
            <p:nvPr/>
          </p:nvSpPr>
          <p:spPr>
            <a:xfrm>
              <a:off x="7585332"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3" name="tx133"/>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424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949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4753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United Kingdom (89%) was 5 percentage points higher than the global average (84%) and 5 percentage points lower than the average across all non-programme countries (94%).
National MCV1 coverage was 2 percentage points lower than in 2019 (91%).
This equates to 75,000 unvaccinated children in 2024 compared to 64,000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F26A21">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United Kingdom ranked number 6 out of 41 countries for lowest MCV1 coverage (based on tied ranks).
United Kingdom was in the top 10 non-programme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69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0307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4366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362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698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823939"/>
              <a:ext cx="248247" cy="1278757"/>
            </a:xfrm>
            <a:prstGeom prst="rect">
              <a:avLst/>
            </a:prstGeom>
            <a:solidFill>
              <a:srgbClr val="80BD41">
                <a:alpha val="100000"/>
              </a:srgbClr>
            </a:solidFill>
          </p:spPr>
          <p:txBody>
            <a:bodyPr/>
            <a:lstStyle/>
            <a:p/>
          </p:txBody>
        </p:sp>
        <p:sp>
          <p:nvSpPr>
            <p:cNvPr id="22" name="rc22"/>
            <p:cNvSpPr/>
            <p:nvPr/>
          </p:nvSpPr>
          <p:spPr>
            <a:xfrm>
              <a:off x="1333322" y="2649559"/>
              <a:ext cx="248247" cy="174379"/>
            </a:xfrm>
            <a:prstGeom prst="rect">
              <a:avLst/>
            </a:prstGeom>
            <a:solidFill>
              <a:srgbClr val="E2231A">
                <a:alpha val="100000"/>
              </a:srgbClr>
            </a:solidFill>
          </p:spPr>
          <p:txBody>
            <a:bodyPr/>
            <a:lstStyle/>
            <a:p/>
          </p:txBody>
        </p:sp>
        <p:sp>
          <p:nvSpPr>
            <p:cNvPr id="23" name="rc23"/>
            <p:cNvSpPr/>
            <p:nvPr/>
          </p:nvSpPr>
          <p:spPr>
            <a:xfrm>
              <a:off x="1609153" y="2884661"/>
              <a:ext cx="248247" cy="1218036"/>
            </a:xfrm>
            <a:prstGeom prst="rect">
              <a:avLst/>
            </a:prstGeom>
            <a:solidFill>
              <a:srgbClr val="80BD41">
                <a:alpha val="100000"/>
              </a:srgbClr>
            </a:solidFill>
          </p:spPr>
          <p:txBody>
            <a:bodyPr/>
            <a:lstStyle/>
            <a:p/>
          </p:txBody>
        </p:sp>
        <p:sp>
          <p:nvSpPr>
            <p:cNvPr id="24" name="rc24"/>
            <p:cNvSpPr/>
            <p:nvPr/>
          </p:nvSpPr>
          <p:spPr>
            <a:xfrm>
              <a:off x="1609153" y="2669714"/>
              <a:ext cx="248247" cy="214946"/>
            </a:xfrm>
            <a:prstGeom prst="rect">
              <a:avLst/>
            </a:prstGeom>
            <a:solidFill>
              <a:srgbClr val="E2231A">
                <a:alpha val="100000"/>
              </a:srgbClr>
            </a:solidFill>
          </p:spPr>
          <p:txBody>
            <a:bodyPr/>
            <a:lstStyle/>
            <a:p/>
          </p:txBody>
        </p:sp>
        <p:sp>
          <p:nvSpPr>
            <p:cNvPr id="25" name="rc25"/>
            <p:cNvSpPr/>
            <p:nvPr/>
          </p:nvSpPr>
          <p:spPr>
            <a:xfrm>
              <a:off x="1884983" y="2881120"/>
              <a:ext cx="248247" cy="1221576"/>
            </a:xfrm>
            <a:prstGeom prst="rect">
              <a:avLst/>
            </a:prstGeom>
            <a:solidFill>
              <a:srgbClr val="80BD41">
                <a:alpha val="100000"/>
              </a:srgbClr>
            </a:solidFill>
          </p:spPr>
          <p:txBody>
            <a:bodyPr/>
            <a:lstStyle/>
            <a:p/>
          </p:txBody>
        </p:sp>
        <p:sp>
          <p:nvSpPr>
            <p:cNvPr id="26" name="rc26"/>
            <p:cNvSpPr/>
            <p:nvPr/>
          </p:nvSpPr>
          <p:spPr>
            <a:xfrm>
              <a:off x="1884983" y="2665555"/>
              <a:ext cx="248247" cy="215564"/>
            </a:xfrm>
            <a:prstGeom prst="rect">
              <a:avLst/>
            </a:prstGeom>
            <a:solidFill>
              <a:srgbClr val="E2231A">
                <a:alpha val="100000"/>
              </a:srgbClr>
            </a:solidFill>
          </p:spPr>
          <p:txBody>
            <a:bodyPr/>
            <a:lstStyle/>
            <a:p/>
          </p:txBody>
        </p:sp>
        <p:sp>
          <p:nvSpPr>
            <p:cNvPr id="27" name="rc27"/>
            <p:cNvSpPr/>
            <p:nvPr/>
          </p:nvSpPr>
          <p:spPr>
            <a:xfrm>
              <a:off x="2160814" y="2881141"/>
              <a:ext cx="248247" cy="1221555"/>
            </a:xfrm>
            <a:prstGeom prst="rect">
              <a:avLst/>
            </a:prstGeom>
            <a:solidFill>
              <a:srgbClr val="80BD41">
                <a:alpha val="100000"/>
              </a:srgbClr>
            </a:solidFill>
          </p:spPr>
          <p:txBody>
            <a:bodyPr/>
            <a:lstStyle/>
            <a:p/>
          </p:txBody>
        </p:sp>
        <p:sp>
          <p:nvSpPr>
            <p:cNvPr id="28" name="rc28"/>
            <p:cNvSpPr/>
            <p:nvPr/>
          </p:nvSpPr>
          <p:spPr>
            <a:xfrm>
              <a:off x="2160814" y="2613002"/>
              <a:ext cx="248247" cy="268139"/>
            </a:xfrm>
            <a:prstGeom prst="rect">
              <a:avLst/>
            </a:prstGeom>
            <a:solidFill>
              <a:srgbClr val="E2231A">
                <a:alpha val="100000"/>
              </a:srgbClr>
            </a:solidFill>
          </p:spPr>
          <p:txBody>
            <a:bodyPr/>
            <a:lstStyle/>
            <a:p/>
          </p:txBody>
        </p:sp>
        <p:sp>
          <p:nvSpPr>
            <p:cNvPr id="29" name="rc29"/>
            <p:cNvSpPr/>
            <p:nvPr/>
          </p:nvSpPr>
          <p:spPr>
            <a:xfrm>
              <a:off x="2436645" y="2862309"/>
              <a:ext cx="248247" cy="1240388"/>
            </a:xfrm>
            <a:prstGeom prst="rect">
              <a:avLst/>
            </a:prstGeom>
            <a:solidFill>
              <a:srgbClr val="80BD41">
                <a:alpha val="100000"/>
              </a:srgbClr>
            </a:solidFill>
          </p:spPr>
          <p:txBody>
            <a:bodyPr/>
            <a:lstStyle/>
            <a:p/>
          </p:txBody>
        </p:sp>
        <p:sp>
          <p:nvSpPr>
            <p:cNvPr id="30" name="rc30"/>
            <p:cNvSpPr/>
            <p:nvPr/>
          </p:nvSpPr>
          <p:spPr>
            <a:xfrm>
              <a:off x="2436645" y="2571348"/>
              <a:ext cx="248247" cy="290960"/>
            </a:xfrm>
            <a:prstGeom prst="rect">
              <a:avLst/>
            </a:prstGeom>
            <a:solidFill>
              <a:srgbClr val="E2231A">
                <a:alpha val="100000"/>
              </a:srgbClr>
            </a:solidFill>
          </p:spPr>
          <p:txBody>
            <a:bodyPr/>
            <a:lstStyle/>
            <a:p/>
          </p:txBody>
        </p:sp>
        <p:sp>
          <p:nvSpPr>
            <p:cNvPr id="31" name="rc31"/>
            <p:cNvSpPr/>
            <p:nvPr/>
          </p:nvSpPr>
          <p:spPr>
            <a:xfrm>
              <a:off x="2712475" y="2832982"/>
              <a:ext cx="248247" cy="1269714"/>
            </a:xfrm>
            <a:prstGeom prst="rect">
              <a:avLst/>
            </a:prstGeom>
            <a:solidFill>
              <a:srgbClr val="80BD41">
                <a:alpha val="100000"/>
              </a:srgbClr>
            </a:solidFill>
          </p:spPr>
          <p:txBody>
            <a:bodyPr/>
            <a:lstStyle/>
            <a:p/>
          </p:txBody>
        </p:sp>
        <p:sp>
          <p:nvSpPr>
            <p:cNvPr id="32" name="rc32"/>
            <p:cNvSpPr/>
            <p:nvPr/>
          </p:nvSpPr>
          <p:spPr>
            <a:xfrm>
              <a:off x="2712475" y="2554264"/>
              <a:ext cx="248247" cy="278717"/>
            </a:xfrm>
            <a:prstGeom prst="rect">
              <a:avLst/>
            </a:prstGeom>
            <a:solidFill>
              <a:srgbClr val="E2231A">
                <a:alpha val="100000"/>
              </a:srgbClr>
            </a:solidFill>
          </p:spPr>
          <p:txBody>
            <a:bodyPr/>
            <a:lstStyle/>
            <a:p/>
          </p:txBody>
        </p:sp>
        <p:sp>
          <p:nvSpPr>
            <p:cNvPr id="33" name="rc33"/>
            <p:cNvSpPr/>
            <p:nvPr/>
          </p:nvSpPr>
          <p:spPr>
            <a:xfrm>
              <a:off x="2988306" y="2740951"/>
              <a:ext cx="248247" cy="1361746"/>
            </a:xfrm>
            <a:prstGeom prst="rect">
              <a:avLst/>
            </a:prstGeom>
            <a:solidFill>
              <a:srgbClr val="80BD41">
                <a:alpha val="100000"/>
              </a:srgbClr>
            </a:solidFill>
          </p:spPr>
          <p:txBody>
            <a:bodyPr/>
            <a:lstStyle/>
            <a:p/>
          </p:txBody>
        </p:sp>
        <p:sp>
          <p:nvSpPr>
            <p:cNvPr id="34" name="rc34"/>
            <p:cNvSpPr/>
            <p:nvPr/>
          </p:nvSpPr>
          <p:spPr>
            <a:xfrm>
              <a:off x="2988306" y="2500645"/>
              <a:ext cx="248247" cy="240305"/>
            </a:xfrm>
            <a:prstGeom prst="rect">
              <a:avLst/>
            </a:prstGeom>
            <a:solidFill>
              <a:srgbClr val="E2231A">
                <a:alpha val="100000"/>
              </a:srgbClr>
            </a:solidFill>
          </p:spPr>
          <p:txBody>
            <a:bodyPr/>
            <a:lstStyle/>
            <a:p/>
          </p:txBody>
        </p:sp>
        <p:sp>
          <p:nvSpPr>
            <p:cNvPr id="35" name="rc35"/>
            <p:cNvSpPr/>
            <p:nvPr/>
          </p:nvSpPr>
          <p:spPr>
            <a:xfrm>
              <a:off x="3264137" y="2680570"/>
              <a:ext cx="248247" cy="1422126"/>
            </a:xfrm>
            <a:prstGeom prst="rect">
              <a:avLst/>
            </a:prstGeom>
            <a:solidFill>
              <a:srgbClr val="80BD41">
                <a:alpha val="100000"/>
              </a:srgbClr>
            </a:solidFill>
          </p:spPr>
          <p:txBody>
            <a:bodyPr/>
            <a:lstStyle/>
            <a:p/>
          </p:txBody>
        </p:sp>
        <p:sp>
          <p:nvSpPr>
            <p:cNvPr id="36" name="rc36"/>
            <p:cNvSpPr/>
            <p:nvPr/>
          </p:nvSpPr>
          <p:spPr>
            <a:xfrm>
              <a:off x="3264137" y="2449073"/>
              <a:ext cx="248247" cy="231497"/>
            </a:xfrm>
            <a:prstGeom prst="rect">
              <a:avLst/>
            </a:prstGeom>
            <a:solidFill>
              <a:srgbClr val="E2231A">
                <a:alpha val="100000"/>
              </a:srgbClr>
            </a:solidFill>
          </p:spPr>
          <p:txBody>
            <a:bodyPr/>
            <a:lstStyle/>
            <a:p/>
          </p:txBody>
        </p:sp>
        <p:sp>
          <p:nvSpPr>
            <p:cNvPr id="37" name="rc37"/>
            <p:cNvSpPr/>
            <p:nvPr/>
          </p:nvSpPr>
          <p:spPr>
            <a:xfrm>
              <a:off x="3539967" y="2642009"/>
              <a:ext cx="248247" cy="1460687"/>
            </a:xfrm>
            <a:prstGeom prst="rect">
              <a:avLst/>
            </a:prstGeom>
            <a:solidFill>
              <a:srgbClr val="80BD41">
                <a:alpha val="100000"/>
              </a:srgbClr>
            </a:solidFill>
          </p:spPr>
          <p:txBody>
            <a:bodyPr/>
            <a:lstStyle/>
            <a:p/>
          </p:txBody>
        </p:sp>
        <p:sp>
          <p:nvSpPr>
            <p:cNvPr id="38" name="rc38"/>
            <p:cNvSpPr/>
            <p:nvPr/>
          </p:nvSpPr>
          <p:spPr>
            <a:xfrm>
              <a:off x="3539967" y="2404220"/>
              <a:ext cx="248247" cy="237788"/>
            </a:xfrm>
            <a:prstGeom prst="rect">
              <a:avLst/>
            </a:prstGeom>
            <a:solidFill>
              <a:srgbClr val="E2231A">
                <a:alpha val="100000"/>
              </a:srgbClr>
            </a:solidFill>
          </p:spPr>
          <p:txBody>
            <a:bodyPr/>
            <a:lstStyle/>
            <a:p/>
          </p:txBody>
        </p:sp>
        <p:sp>
          <p:nvSpPr>
            <p:cNvPr id="39" name="rc39"/>
            <p:cNvSpPr/>
            <p:nvPr/>
          </p:nvSpPr>
          <p:spPr>
            <a:xfrm>
              <a:off x="3815798" y="2645208"/>
              <a:ext cx="248247" cy="1457488"/>
            </a:xfrm>
            <a:prstGeom prst="rect">
              <a:avLst/>
            </a:prstGeom>
            <a:solidFill>
              <a:srgbClr val="80BD41">
                <a:alpha val="100000"/>
              </a:srgbClr>
            </a:solidFill>
          </p:spPr>
          <p:txBody>
            <a:bodyPr/>
            <a:lstStyle/>
            <a:p/>
          </p:txBody>
        </p:sp>
        <p:sp>
          <p:nvSpPr>
            <p:cNvPr id="40" name="rc40"/>
            <p:cNvSpPr/>
            <p:nvPr/>
          </p:nvSpPr>
          <p:spPr>
            <a:xfrm>
              <a:off x="3815798" y="2407953"/>
              <a:ext cx="248247" cy="237255"/>
            </a:xfrm>
            <a:prstGeom prst="rect">
              <a:avLst/>
            </a:prstGeom>
            <a:solidFill>
              <a:srgbClr val="E2231A">
                <a:alpha val="100000"/>
              </a:srgbClr>
            </a:solidFill>
          </p:spPr>
          <p:txBody>
            <a:bodyPr/>
            <a:lstStyle/>
            <a:p/>
          </p:txBody>
        </p:sp>
        <p:sp>
          <p:nvSpPr>
            <p:cNvPr id="41" name="rc41"/>
            <p:cNvSpPr/>
            <p:nvPr/>
          </p:nvSpPr>
          <p:spPr>
            <a:xfrm>
              <a:off x="4091628" y="2567104"/>
              <a:ext cx="248247" cy="1535592"/>
            </a:xfrm>
            <a:prstGeom prst="rect">
              <a:avLst/>
            </a:prstGeom>
            <a:solidFill>
              <a:srgbClr val="80BD41">
                <a:alpha val="100000"/>
              </a:srgbClr>
            </a:solidFill>
          </p:spPr>
          <p:txBody>
            <a:bodyPr/>
            <a:lstStyle/>
            <a:p/>
          </p:txBody>
        </p:sp>
        <p:sp>
          <p:nvSpPr>
            <p:cNvPr id="42" name="rc42"/>
            <p:cNvSpPr/>
            <p:nvPr/>
          </p:nvSpPr>
          <p:spPr>
            <a:xfrm>
              <a:off x="4091628" y="2377304"/>
              <a:ext cx="248247" cy="189800"/>
            </a:xfrm>
            <a:prstGeom prst="rect">
              <a:avLst/>
            </a:prstGeom>
            <a:solidFill>
              <a:srgbClr val="E2231A">
                <a:alpha val="100000"/>
              </a:srgbClr>
            </a:solidFill>
          </p:spPr>
          <p:txBody>
            <a:bodyPr/>
            <a:lstStyle/>
            <a:p/>
          </p:txBody>
        </p:sp>
        <p:sp>
          <p:nvSpPr>
            <p:cNvPr id="43" name="rc43"/>
            <p:cNvSpPr/>
            <p:nvPr/>
          </p:nvSpPr>
          <p:spPr>
            <a:xfrm>
              <a:off x="4367459" y="2544624"/>
              <a:ext cx="248247" cy="1558072"/>
            </a:xfrm>
            <a:prstGeom prst="rect">
              <a:avLst/>
            </a:prstGeom>
            <a:solidFill>
              <a:srgbClr val="80BD41">
                <a:alpha val="100000"/>
              </a:srgbClr>
            </a:solidFill>
          </p:spPr>
          <p:txBody>
            <a:bodyPr/>
            <a:lstStyle/>
            <a:p/>
          </p:txBody>
        </p:sp>
        <p:sp>
          <p:nvSpPr>
            <p:cNvPr id="44" name="rc44"/>
            <p:cNvSpPr/>
            <p:nvPr/>
          </p:nvSpPr>
          <p:spPr>
            <a:xfrm>
              <a:off x="4367459" y="2371502"/>
              <a:ext cx="248247" cy="173121"/>
            </a:xfrm>
            <a:prstGeom prst="rect">
              <a:avLst/>
            </a:prstGeom>
            <a:solidFill>
              <a:srgbClr val="E2231A">
                <a:alpha val="100000"/>
              </a:srgbClr>
            </a:solidFill>
          </p:spPr>
          <p:txBody>
            <a:bodyPr/>
            <a:lstStyle/>
            <a:p/>
          </p:txBody>
        </p:sp>
        <p:sp>
          <p:nvSpPr>
            <p:cNvPr id="45" name="rc45"/>
            <p:cNvSpPr/>
            <p:nvPr/>
          </p:nvSpPr>
          <p:spPr>
            <a:xfrm>
              <a:off x="4643290" y="2504612"/>
              <a:ext cx="248247" cy="1598084"/>
            </a:xfrm>
            <a:prstGeom prst="rect">
              <a:avLst/>
            </a:prstGeom>
            <a:solidFill>
              <a:srgbClr val="80BD41">
                <a:alpha val="100000"/>
              </a:srgbClr>
            </a:solidFill>
          </p:spPr>
          <p:txBody>
            <a:bodyPr/>
            <a:lstStyle/>
            <a:p/>
          </p:txBody>
        </p:sp>
        <p:sp>
          <p:nvSpPr>
            <p:cNvPr id="46" name="rc46"/>
            <p:cNvSpPr/>
            <p:nvPr/>
          </p:nvSpPr>
          <p:spPr>
            <a:xfrm>
              <a:off x="4643290" y="2365637"/>
              <a:ext cx="248247" cy="138975"/>
            </a:xfrm>
            <a:prstGeom prst="rect">
              <a:avLst/>
            </a:prstGeom>
            <a:solidFill>
              <a:srgbClr val="E2231A">
                <a:alpha val="100000"/>
              </a:srgbClr>
            </a:solidFill>
          </p:spPr>
          <p:txBody>
            <a:bodyPr/>
            <a:lstStyle/>
            <a:p/>
          </p:txBody>
        </p:sp>
        <p:sp>
          <p:nvSpPr>
            <p:cNvPr id="47" name="rc47"/>
            <p:cNvSpPr/>
            <p:nvPr/>
          </p:nvSpPr>
          <p:spPr>
            <a:xfrm>
              <a:off x="4919120" y="2550041"/>
              <a:ext cx="248247" cy="1552655"/>
            </a:xfrm>
            <a:prstGeom prst="rect">
              <a:avLst/>
            </a:prstGeom>
            <a:solidFill>
              <a:srgbClr val="80BD41">
                <a:alpha val="100000"/>
              </a:srgbClr>
            </a:solidFill>
          </p:spPr>
          <p:txBody>
            <a:bodyPr/>
            <a:lstStyle/>
            <a:p/>
          </p:txBody>
        </p:sp>
        <p:sp>
          <p:nvSpPr>
            <p:cNvPr id="48" name="rc48"/>
            <p:cNvSpPr/>
            <p:nvPr/>
          </p:nvSpPr>
          <p:spPr>
            <a:xfrm>
              <a:off x="4919120" y="2433184"/>
              <a:ext cx="248247" cy="116857"/>
            </a:xfrm>
            <a:prstGeom prst="rect">
              <a:avLst/>
            </a:prstGeom>
            <a:solidFill>
              <a:srgbClr val="E2231A">
                <a:alpha val="100000"/>
              </a:srgbClr>
            </a:solidFill>
          </p:spPr>
          <p:txBody>
            <a:bodyPr/>
            <a:lstStyle/>
            <a:p/>
          </p:txBody>
        </p:sp>
        <p:sp>
          <p:nvSpPr>
            <p:cNvPr id="49" name="rc49"/>
            <p:cNvSpPr/>
            <p:nvPr/>
          </p:nvSpPr>
          <p:spPr>
            <a:xfrm>
              <a:off x="5194951" y="2561473"/>
              <a:ext cx="248247" cy="1541223"/>
            </a:xfrm>
            <a:prstGeom prst="rect">
              <a:avLst/>
            </a:prstGeom>
            <a:solidFill>
              <a:srgbClr val="80BD41">
                <a:alpha val="100000"/>
              </a:srgbClr>
            </a:solidFill>
          </p:spPr>
          <p:txBody>
            <a:bodyPr/>
            <a:lstStyle/>
            <a:p/>
          </p:txBody>
        </p:sp>
        <p:sp>
          <p:nvSpPr>
            <p:cNvPr id="50" name="rc50"/>
            <p:cNvSpPr/>
            <p:nvPr/>
          </p:nvSpPr>
          <p:spPr>
            <a:xfrm>
              <a:off x="5194951" y="2445469"/>
              <a:ext cx="248247" cy="116004"/>
            </a:xfrm>
            <a:prstGeom prst="rect">
              <a:avLst/>
            </a:prstGeom>
            <a:solidFill>
              <a:srgbClr val="E2231A">
                <a:alpha val="100000"/>
              </a:srgbClr>
            </a:solidFill>
          </p:spPr>
          <p:txBody>
            <a:bodyPr/>
            <a:lstStyle/>
            <a:p/>
          </p:txBody>
        </p:sp>
        <p:sp>
          <p:nvSpPr>
            <p:cNvPr id="51" name="rc51"/>
            <p:cNvSpPr/>
            <p:nvPr/>
          </p:nvSpPr>
          <p:spPr>
            <a:xfrm>
              <a:off x="5470781" y="2562220"/>
              <a:ext cx="248247" cy="1540476"/>
            </a:xfrm>
            <a:prstGeom prst="rect">
              <a:avLst/>
            </a:prstGeom>
            <a:solidFill>
              <a:srgbClr val="80BD41">
                <a:alpha val="100000"/>
              </a:srgbClr>
            </a:solidFill>
          </p:spPr>
          <p:txBody>
            <a:bodyPr/>
            <a:lstStyle/>
            <a:p/>
          </p:txBody>
        </p:sp>
        <p:sp>
          <p:nvSpPr>
            <p:cNvPr id="52" name="rc52"/>
            <p:cNvSpPr/>
            <p:nvPr/>
          </p:nvSpPr>
          <p:spPr>
            <a:xfrm>
              <a:off x="5470781" y="2446279"/>
              <a:ext cx="248247" cy="115940"/>
            </a:xfrm>
            <a:prstGeom prst="rect">
              <a:avLst/>
            </a:prstGeom>
            <a:solidFill>
              <a:srgbClr val="E2231A">
                <a:alpha val="100000"/>
              </a:srgbClr>
            </a:solidFill>
          </p:spPr>
          <p:txBody>
            <a:bodyPr/>
            <a:lstStyle/>
            <a:p/>
          </p:txBody>
        </p:sp>
        <p:sp>
          <p:nvSpPr>
            <p:cNvPr id="53" name="rc53"/>
            <p:cNvSpPr/>
            <p:nvPr/>
          </p:nvSpPr>
          <p:spPr>
            <a:xfrm>
              <a:off x="5746612" y="2584977"/>
              <a:ext cx="248247" cy="1517719"/>
            </a:xfrm>
            <a:prstGeom prst="rect">
              <a:avLst/>
            </a:prstGeom>
            <a:solidFill>
              <a:srgbClr val="80BD41">
                <a:alpha val="100000"/>
              </a:srgbClr>
            </a:solidFill>
          </p:spPr>
          <p:txBody>
            <a:bodyPr/>
            <a:lstStyle/>
            <a:p/>
          </p:txBody>
        </p:sp>
        <p:sp>
          <p:nvSpPr>
            <p:cNvPr id="54" name="rc54"/>
            <p:cNvSpPr/>
            <p:nvPr/>
          </p:nvSpPr>
          <p:spPr>
            <a:xfrm>
              <a:off x="5746612" y="2452998"/>
              <a:ext cx="248247" cy="131979"/>
            </a:xfrm>
            <a:prstGeom prst="rect">
              <a:avLst/>
            </a:prstGeom>
            <a:solidFill>
              <a:srgbClr val="E2231A">
                <a:alpha val="100000"/>
              </a:srgbClr>
            </a:solidFill>
          </p:spPr>
          <p:txBody>
            <a:bodyPr/>
            <a:lstStyle/>
            <a:p/>
          </p:txBody>
        </p:sp>
        <p:sp>
          <p:nvSpPr>
            <p:cNvPr id="55" name="rc55"/>
            <p:cNvSpPr/>
            <p:nvPr/>
          </p:nvSpPr>
          <p:spPr>
            <a:xfrm>
              <a:off x="6022443" y="2621960"/>
              <a:ext cx="248247" cy="1480736"/>
            </a:xfrm>
            <a:prstGeom prst="rect">
              <a:avLst/>
            </a:prstGeom>
            <a:solidFill>
              <a:srgbClr val="80BD41">
                <a:alpha val="100000"/>
              </a:srgbClr>
            </a:solidFill>
          </p:spPr>
          <p:txBody>
            <a:bodyPr/>
            <a:lstStyle/>
            <a:p/>
          </p:txBody>
        </p:sp>
        <p:sp>
          <p:nvSpPr>
            <p:cNvPr id="56" name="rc56"/>
            <p:cNvSpPr/>
            <p:nvPr/>
          </p:nvSpPr>
          <p:spPr>
            <a:xfrm>
              <a:off x="6022443" y="2493202"/>
              <a:ext cx="248247" cy="128758"/>
            </a:xfrm>
            <a:prstGeom prst="rect">
              <a:avLst/>
            </a:prstGeom>
            <a:solidFill>
              <a:srgbClr val="E2231A">
                <a:alpha val="100000"/>
              </a:srgbClr>
            </a:solidFill>
          </p:spPr>
          <p:txBody>
            <a:bodyPr/>
            <a:lstStyle/>
            <a:p/>
          </p:txBody>
        </p:sp>
        <p:sp>
          <p:nvSpPr>
            <p:cNvPr id="57" name="rc57"/>
            <p:cNvSpPr/>
            <p:nvPr/>
          </p:nvSpPr>
          <p:spPr>
            <a:xfrm>
              <a:off x="6298273" y="2668925"/>
              <a:ext cx="248247" cy="1433771"/>
            </a:xfrm>
            <a:prstGeom prst="rect">
              <a:avLst/>
            </a:prstGeom>
            <a:solidFill>
              <a:srgbClr val="80BD41">
                <a:alpha val="100000"/>
              </a:srgbClr>
            </a:solidFill>
          </p:spPr>
          <p:txBody>
            <a:bodyPr/>
            <a:lstStyle/>
            <a:p/>
          </p:txBody>
        </p:sp>
        <p:sp>
          <p:nvSpPr>
            <p:cNvPr id="58" name="rc58"/>
            <p:cNvSpPr/>
            <p:nvPr/>
          </p:nvSpPr>
          <p:spPr>
            <a:xfrm>
              <a:off x="6298273" y="2544240"/>
              <a:ext cx="248247" cy="124685"/>
            </a:xfrm>
            <a:prstGeom prst="rect">
              <a:avLst/>
            </a:prstGeom>
            <a:solidFill>
              <a:srgbClr val="E2231A">
                <a:alpha val="100000"/>
              </a:srgbClr>
            </a:solidFill>
          </p:spPr>
          <p:txBody>
            <a:bodyPr/>
            <a:lstStyle/>
            <a:p/>
          </p:txBody>
        </p:sp>
        <p:sp>
          <p:nvSpPr>
            <p:cNvPr id="59" name="rc59"/>
            <p:cNvSpPr/>
            <p:nvPr/>
          </p:nvSpPr>
          <p:spPr>
            <a:xfrm>
              <a:off x="6574104" y="2720796"/>
              <a:ext cx="248247" cy="1381901"/>
            </a:xfrm>
            <a:prstGeom prst="rect">
              <a:avLst/>
            </a:prstGeom>
            <a:solidFill>
              <a:srgbClr val="80BD41">
                <a:alpha val="100000"/>
              </a:srgbClr>
            </a:solidFill>
          </p:spPr>
          <p:txBody>
            <a:bodyPr/>
            <a:lstStyle/>
            <a:p/>
          </p:txBody>
        </p:sp>
        <p:sp>
          <p:nvSpPr>
            <p:cNvPr id="60" name="rc60"/>
            <p:cNvSpPr/>
            <p:nvPr/>
          </p:nvSpPr>
          <p:spPr>
            <a:xfrm>
              <a:off x="6574104" y="2584124"/>
              <a:ext cx="248247" cy="136671"/>
            </a:xfrm>
            <a:prstGeom prst="rect">
              <a:avLst/>
            </a:prstGeom>
            <a:solidFill>
              <a:srgbClr val="E2231A">
                <a:alpha val="100000"/>
              </a:srgbClr>
            </a:solidFill>
          </p:spPr>
          <p:txBody>
            <a:bodyPr/>
            <a:lstStyle/>
            <a:p/>
          </p:txBody>
        </p:sp>
        <p:sp>
          <p:nvSpPr>
            <p:cNvPr id="61" name="rc61"/>
            <p:cNvSpPr/>
            <p:nvPr/>
          </p:nvSpPr>
          <p:spPr>
            <a:xfrm>
              <a:off x="6849934" y="2773028"/>
              <a:ext cx="248247" cy="1329668"/>
            </a:xfrm>
            <a:prstGeom prst="rect">
              <a:avLst/>
            </a:prstGeom>
            <a:solidFill>
              <a:srgbClr val="80BD41">
                <a:alpha val="100000"/>
              </a:srgbClr>
            </a:solidFill>
          </p:spPr>
          <p:txBody>
            <a:bodyPr/>
            <a:lstStyle/>
            <a:p/>
          </p:txBody>
        </p:sp>
        <p:sp>
          <p:nvSpPr>
            <p:cNvPr id="62" name="rc62"/>
            <p:cNvSpPr/>
            <p:nvPr/>
          </p:nvSpPr>
          <p:spPr>
            <a:xfrm>
              <a:off x="6849934" y="2641518"/>
              <a:ext cx="248247" cy="131510"/>
            </a:xfrm>
            <a:prstGeom prst="rect">
              <a:avLst/>
            </a:prstGeom>
            <a:solidFill>
              <a:srgbClr val="E2231A">
                <a:alpha val="100000"/>
              </a:srgbClr>
            </a:solidFill>
          </p:spPr>
          <p:txBody>
            <a:bodyPr/>
            <a:lstStyle/>
            <a:p/>
          </p:txBody>
        </p:sp>
        <p:sp>
          <p:nvSpPr>
            <p:cNvPr id="63" name="rc63"/>
            <p:cNvSpPr/>
            <p:nvPr/>
          </p:nvSpPr>
          <p:spPr>
            <a:xfrm>
              <a:off x="7125765" y="2762087"/>
              <a:ext cx="248247" cy="1340609"/>
            </a:xfrm>
            <a:prstGeom prst="rect">
              <a:avLst/>
            </a:prstGeom>
            <a:solidFill>
              <a:srgbClr val="80BD41">
                <a:alpha val="100000"/>
              </a:srgbClr>
            </a:solidFill>
          </p:spPr>
          <p:txBody>
            <a:bodyPr/>
            <a:lstStyle/>
            <a:p/>
          </p:txBody>
        </p:sp>
        <p:sp>
          <p:nvSpPr>
            <p:cNvPr id="64" name="rc64"/>
            <p:cNvSpPr/>
            <p:nvPr/>
          </p:nvSpPr>
          <p:spPr>
            <a:xfrm>
              <a:off x="7125765" y="2629511"/>
              <a:ext cx="248247" cy="132576"/>
            </a:xfrm>
            <a:prstGeom prst="rect">
              <a:avLst/>
            </a:prstGeom>
            <a:solidFill>
              <a:srgbClr val="E2231A">
                <a:alpha val="100000"/>
              </a:srgbClr>
            </a:solidFill>
          </p:spPr>
          <p:txBody>
            <a:bodyPr/>
            <a:lstStyle/>
            <a:p/>
          </p:txBody>
        </p:sp>
        <p:sp>
          <p:nvSpPr>
            <p:cNvPr id="65" name="rc65"/>
            <p:cNvSpPr/>
            <p:nvPr/>
          </p:nvSpPr>
          <p:spPr>
            <a:xfrm>
              <a:off x="7401596" y="2785186"/>
              <a:ext cx="248247" cy="1317511"/>
            </a:xfrm>
            <a:prstGeom prst="rect">
              <a:avLst/>
            </a:prstGeom>
            <a:solidFill>
              <a:srgbClr val="80BD41">
                <a:alpha val="100000"/>
              </a:srgbClr>
            </a:solidFill>
          </p:spPr>
          <p:txBody>
            <a:bodyPr/>
            <a:lstStyle/>
            <a:p/>
          </p:txBody>
        </p:sp>
        <p:sp>
          <p:nvSpPr>
            <p:cNvPr id="66" name="rc66"/>
            <p:cNvSpPr/>
            <p:nvPr/>
          </p:nvSpPr>
          <p:spPr>
            <a:xfrm>
              <a:off x="7401596" y="2638788"/>
              <a:ext cx="248247" cy="146397"/>
            </a:xfrm>
            <a:prstGeom prst="rect">
              <a:avLst/>
            </a:prstGeom>
            <a:solidFill>
              <a:srgbClr val="E2231A">
                <a:alpha val="100000"/>
              </a:srgbClr>
            </a:solidFill>
          </p:spPr>
          <p:txBody>
            <a:bodyPr/>
            <a:lstStyle/>
            <a:p/>
          </p:txBody>
        </p:sp>
        <p:sp>
          <p:nvSpPr>
            <p:cNvPr id="67" name="rc67"/>
            <p:cNvSpPr/>
            <p:nvPr/>
          </p:nvSpPr>
          <p:spPr>
            <a:xfrm>
              <a:off x="7677426" y="2785506"/>
              <a:ext cx="248247" cy="1317191"/>
            </a:xfrm>
            <a:prstGeom prst="rect">
              <a:avLst/>
            </a:prstGeom>
            <a:solidFill>
              <a:srgbClr val="80BD41">
                <a:alpha val="100000"/>
              </a:srgbClr>
            </a:solidFill>
          </p:spPr>
          <p:txBody>
            <a:bodyPr/>
            <a:lstStyle/>
            <a:p/>
          </p:txBody>
        </p:sp>
        <p:sp>
          <p:nvSpPr>
            <p:cNvPr id="68" name="rc68"/>
            <p:cNvSpPr/>
            <p:nvPr/>
          </p:nvSpPr>
          <p:spPr>
            <a:xfrm>
              <a:off x="7677426" y="2639151"/>
              <a:ext cx="248247" cy="146354"/>
            </a:xfrm>
            <a:prstGeom prst="rect">
              <a:avLst/>
            </a:prstGeom>
            <a:solidFill>
              <a:srgbClr val="E2231A">
                <a:alpha val="100000"/>
              </a:srgbClr>
            </a:solidFill>
          </p:spPr>
          <p:txBody>
            <a:bodyPr/>
            <a:lstStyle/>
            <a:p/>
          </p:txBody>
        </p:sp>
        <p:sp>
          <p:nvSpPr>
            <p:cNvPr id="69" name="rc69"/>
            <p:cNvSpPr/>
            <p:nvPr/>
          </p:nvSpPr>
          <p:spPr>
            <a:xfrm>
              <a:off x="7953257" y="2808540"/>
              <a:ext cx="248247" cy="1294156"/>
            </a:xfrm>
            <a:prstGeom prst="rect">
              <a:avLst/>
            </a:prstGeom>
            <a:solidFill>
              <a:srgbClr val="80BD41">
                <a:alpha val="100000"/>
              </a:srgbClr>
            </a:solidFill>
          </p:spPr>
          <p:txBody>
            <a:bodyPr/>
            <a:lstStyle/>
            <a:p/>
          </p:txBody>
        </p:sp>
        <p:sp>
          <p:nvSpPr>
            <p:cNvPr id="70" name="rc70"/>
            <p:cNvSpPr/>
            <p:nvPr/>
          </p:nvSpPr>
          <p:spPr>
            <a:xfrm>
              <a:off x="7953257" y="2648578"/>
              <a:ext cx="248247" cy="159962"/>
            </a:xfrm>
            <a:prstGeom prst="rect">
              <a:avLst/>
            </a:prstGeom>
            <a:solidFill>
              <a:srgbClr val="E2231A">
                <a:alpha val="100000"/>
              </a:srgbClr>
            </a:solidFill>
          </p:spPr>
          <p:txBody>
            <a:bodyPr/>
            <a:lstStyle/>
            <a:p/>
          </p:txBody>
        </p:sp>
        <p:sp>
          <p:nvSpPr>
            <p:cNvPr id="71" name="pl71"/>
            <p:cNvSpPr/>
            <p:nvPr/>
          </p:nvSpPr>
          <p:spPr>
            <a:xfrm>
              <a:off x="1457446" y="1410261"/>
              <a:ext cx="6619934" cy="347411"/>
            </a:xfrm>
            <a:custGeom>
              <a:avLst/>
              <a:pathLst>
                <a:path w="6619934" h="347411">
                  <a:moveTo>
                    <a:pt x="0" y="144754"/>
                  </a:moveTo>
                  <a:lnTo>
                    <a:pt x="275830" y="231607"/>
                  </a:lnTo>
                  <a:lnTo>
                    <a:pt x="551661" y="231607"/>
                  </a:lnTo>
                  <a:lnTo>
                    <a:pt x="827491" y="318460"/>
                  </a:lnTo>
                  <a:lnTo>
                    <a:pt x="1103322" y="347411"/>
                  </a:lnTo>
                  <a:lnTo>
                    <a:pt x="1379153" y="318460"/>
                  </a:lnTo>
                  <a:lnTo>
                    <a:pt x="1654983" y="231607"/>
                  </a:lnTo>
                  <a:lnTo>
                    <a:pt x="1930814" y="202656"/>
                  </a:lnTo>
                  <a:lnTo>
                    <a:pt x="2206644" y="202656"/>
                  </a:lnTo>
                  <a:lnTo>
                    <a:pt x="2482475" y="202656"/>
                  </a:lnTo>
                  <a:lnTo>
                    <a:pt x="2758306" y="115803"/>
                  </a:lnTo>
                  <a:lnTo>
                    <a:pt x="3034136" y="86852"/>
                  </a:lnTo>
                  <a:lnTo>
                    <a:pt x="3309967" y="28950"/>
                  </a:lnTo>
                  <a:lnTo>
                    <a:pt x="3585797" y="0"/>
                  </a:lnTo>
                  <a:lnTo>
                    <a:pt x="3861628" y="0"/>
                  </a:lnTo>
                  <a:lnTo>
                    <a:pt x="4137459" y="0"/>
                  </a:lnTo>
                  <a:lnTo>
                    <a:pt x="4413289" y="28950"/>
                  </a:lnTo>
                  <a:lnTo>
                    <a:pt x="4689120" y="28950"/>
                  </a:lnTo>
                  <a:lnTo>
                    <a:pt x="4964950" y="28950"/>
                  </a:lnTo>
                  <a:lnTo>
                    <a:pt x="5240781" y="57901"/>
                  </a:lnTo>
                  <a:lnTo>
                    <a:pt x="5516612" y="57901"/>
                  </a:lnTo>
                  <a:lnTo>
                    <a:pt x="5792442" y="57901"/>
                  </a:lnTo>
                  <a:lnTo>
                    <a:pt x="6068273" y="86852"/>
                  </a:lnTo>
                  <a:lnTo>
                    <a:pt x="6344103" y="86852"/>
                  </a:lnTo>
                  <a:lnTo>
                    <a:pt x="6619934" y="115803"/>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553461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1339893" y="25136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3" name="tx83"/>
            <p:cNvSpPr/>
            <p:nvPr/>
          </p:nvSpPr>
          <p:spPr>
            <a:xfrm>
              <a:off x="2758222" y="24183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4" name="tx84"/>
            <p:cNvSpPr/>
            <p:nvPr/>
          </p:nvSpPr>
          <p:spPr>
            <a:xfrm>
              <a:off x="4137375" y="22413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5" name="tx85"/>
            <p:cNvSpPr/>
            <p:nvPr/>
          </p:nvSpPr>
          <p:spPr>
            <a:xfrm>
              <a:off x="5477352" y="2310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86" name="tx86"/>
            <p:cNvSpPr/>
            <p:nvPr/>
          </p:nvSpPr>
          <p:spPr>
            <a:xfrm>
              <a:off x="6619851" y="244934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7" name="tx87"/>
            <p:cNvSpPr/>
            <p:nvPr/>
          </p:nvSpPr>
          <p:spPr>
            <a:xfrm>
              <a:off x="6856505" y="2505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88" name="tx88"/>
            <p:cNvSpPr/>
            <p:nvPr/>
          </p:nvSpPr>
          <p:spPr>
            <a:xfrm>
              <a:off x="7132335" y="2493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89" name="tx89"/>
            <p:cNvSpPr/>
            <p:nvPr/>
          </p:nvSpPr>
          <p:spPr>
            <a:xfrm>
              <a:off x="7408166" y="2502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0" name="tx90"/>
            <p:cNvSpPr/>
            <p:nvPr/>
          </p:nvSpPr>
          <p:spPr>
            <a:xfrm>
              <a:off x="7683997" y="25032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1" name="tx91"/>
            <p:cNvSpPr/>
            <p:nvPr/>
          </p:nvSpPr>
          <p:spPr>
            <a:xfrm>
              <a:off x="7959827" y="25126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2" name="pl92"/>
            <p:cNvSpPr/>
            <p:nvPr/>
          </p:nvSpPr>
          <p:spPr>
            <a:xfrm>
              <a:off x="145744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4282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599.6</a:t>
              </a:r>
            </a:p>
          </p:txBody>
        </p:sp>
        <p:sp>
          <p:nvSpPr>
            <p:cNvPr id="103" name="tx103"/>
            <p:cNvSpPr/>
            <p:nvPr/>
          </p:nvSpPr>
          <p:spPr>
            <a:xfrm>
              <a:off x="1366018" y="2701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04" name="tx104"/>
            <p:cNvSpPr/>
            <p:nvPr/>
          </p:nvSpPr>
          <p:spPr>
            <a:xfrm>
              <a:off x="2719046" y="34327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595.3</a:t>
              </a:r>
            </a:p>
          </p:txBody>
        </p:sp>
        <p:sp>
          <p:nvSpPr>
            <p:cNvPr id="105" name="tx105"/>
            <p:cNvSpPr/>
            <p:nvPr/>
          </p:nvSpPr>
          <p:spPr>
            <a:xfrm>
              <a:off x="2719046" y="26585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130.7</a:t>
              </a:r>
            </a:p>
          </p:txBody>
        </p:sp>
        <p:sp>
          <p:nvSpPr>
            <p:cNvPr id="106" name="tx106"/>
            <p:cNvSpPr/>
            <p:nvPr/>
          </p:nvSpPr>
          <p:spPr>
            <a:xfrm>
              <a:off x="4137375" y="32998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720</a:t>
              </a:r>
            </a:p>
          </p:txBody>
        </p:sp>
        <p:sp>
          <p:nvSpPr>
            <p:cNvPr id="107" name="tx107"/>
            <p:cNvSpPr/>
            <p:nvPr/>
          </p:nvSpPr>
          <p:spPr>
            <a:xfrm>
              <a:off x="4163501" y="243715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08" name="tx108"/>
            <p:cNvSpPr/>
            <p:nvPr/>
          </p:nvSpPr>
          <p:spPr>
            <a:xfrm>
              <a:off x="5477352" y="3297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722.3</a:t>
              </a:r>
            </a:p>
          </p:txBody>
        </p:sp>
        <p:sp>
          <p:nvSpPr>
            <p:cNvPr id="109" name="tx109"/>
            <p:cNvSpPr/>
            <p:nvPr/>
          </p:nvSpPr>
          <p:spPr>
            <a:xfrm>
              <a:off x="5503477" y="246947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0" name="tx110"/>
            <p:cNvSpPr/>
            <p:nvPr/>
          </p:nvSpPr>
          <p:spPr>
            <a:xfrm>
              <a:off x="6580674" y="33766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647.9</a:t>
              </a:r>
            </a:p>
          </p:txBody>
        </p:sp>
        <p:sp>
          <p:nvSpPr>
            <p:cNvPr id="111" name="tx111"/>
            <p:cNvSpPr/>
            <p:nvPr/>
          </p:nvSpPr>
          <p:spPr>
            <a:xfrm>
              <a:off x="6606800" y="2617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64.1</a:t>
              </a:r>
            </a:p>
          </p:txBody>
        </p:sp>
        <p:sp>
          <p:nvSpPr>
            <p:cNvPr id="112" name="tx112"/>
            <p:cNvSpPr/>
            <p:nvPr/>
          </p:nvSpPr>
          <p:spPr>
            <a:xfrm>
              <a:off x="6856505" y="34027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623.4</a:t>
              </a:r>
            </a:p>
          </p:txBody>
        </p:sp>
        <p:sp>
          <p:nvSpPr>
            <p:cNvPr id="113" name="tx113"/>
            <p:cNvSpPr/>
            <p:nvPr/>
          </p:nvSpPr>
          <p:spPr>
            <a:xfrm>
              <a:off x="6882630" y="2672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4" name="tx114"/>
            <p:cNvSpPr/>
            <p:nvPr/>
          </p:nvSpPr>
          <p:spPr>
            <a:xfrm>
              <a:off x="7132335" y="3397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628.6</a:t>
              </a:r>
            </a:p>
          </p:txBody>
        </p:sp>
        <p:sp>
          <p:nvSpPr>
            <p:cNvPr id="115" name="tx115"/>
            <p:cNvSpPr/>
            <p:nvPr/>
          </p:nvSpPr>
          <p:spPr>
            <a:xfrm>
              <a:off x="7158461" y="2660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6" name="tx116"/>
            <p:cNvSpPr/>
            <p:nvPr/>
          </p:nvSpPr>
          <p:spPr>
            <a:xfrm>
              <a:off x="7408166" y="34088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617.7</a:t>
              </a:r>
            </a:p>
          </p:txBody>
        </p:sp>
        <p:sp>
          <p:nvSpPr>
            <p:cNvPr id="117" name="tx117"/>
            <p:cNvSpPr/>
            <p:nvPr/>
          </p:nvSpPr>
          <p:spPr>
            <a:xfrm>
              <a:off x="7434291" y="2676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18" name="tx118"/>
            <p:cNvSpPr/>
            <p:nvPr/>
          </p:nvSpPr>
          <p:spPr>
            <a:xfrm>
              <a:off x="7683997" y="3409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617.6</a:t>
              </a:r>
            </a:p>
          </p:txBody>
        </p:sp>
        <p:sp>
          <p:nvSpPr>
            <p:cNvPr id="119" name="tx119"/>
            <p:cNvSpPr/>
            <p:nvPr/>
          </p:nvSpPr>
          <p:spPr>
            <a:xfrm>
              <a:off x="7710122" y="2677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20" name="tx120"/>
            <p:cNvSpPr/>
            <p:nvPr/>
          </p:nvSpPr>
          <p:spPr>
            <a:xfrm>
              <a:off x="7959827" y="34205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606.8</a:t>
              </a:r>
            </a:p>
          </p:txBody>
        </p:sp>
        <p:sp>
          <p:nvSpPr>
            <p:cNvPr id="121" name="tx121"/>
            <p:cNvSpPr/>
            <p:nvPr/>
          </p:nvSpPr>
          <p:spPr>
            <a:xfrm>
              <a:off x="8025130" y="26946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841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996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68266" y="5010059"/>
              <a:ext cx="201456" cy="201456"/>
            </a:xfrm>
            <a:prstGeom prst="rect">
              <a:avLst/>
            </a:prstGeom>
            <a:solidFill>
              <a:srgbClr val="E2231A">
                <a:alpha val="100000"/>
              </a:srgbClr>
            </a:solidFill>
          </p:spPr>
          <p:txBody>
            <a:bodyPr/>
            <a:lstStyle/>
            <a:p/>
          </p:txBody>
        </p:sp>
        <p:sp>
          <p:nvSpPr>
            <p:cNvPr id="145" name="rc145"/>
            <p:cNvSpPr/>
            <p:nvPr/>
          </p:nvSpPr>
          <p:spPr>
            <a:xfrm>
              <a:off x="5673354" y="5010059"/>
              <a:ext cx="201456" cy="201456"/>
            </a:xfrm>
            <a:prstGeom prst="rect">
              <a:avLst/>
            </a:prstGeom>
            <a:solidFill>
              <a:srgbClr val="80BD41">
                <a:alpha val="100000"/>
              </a:srgbClr>
            </a:solidFill>
          </p:spPr>
          <p:txBody>
            <a:bodyPr/>
            <a:lstStyle/>
            <a:p/>
          </p:txBody>
        </p:sp>
        <p:sp>
          <p:nvSpPr>
            <p:cNvPr id="146" name="tx146"/>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13" y="650218"/>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2000-2024</a:t>
              </a:r>
            </a:p>
          </p:txBody>
        </p:sp>
        <p:sp>
          <p:nvSpPr>
            <p:cNvPr id="150" name="pl150"/>
            <p:cNvSpPr/>
            <p:nvPr/>
          </p:nvSpPr>
          <p:spPr>
            <a:xfrm>
              <a:off x="2252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894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68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642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07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81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45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889059"/>
              <a:ext cx="5952424" cy="167191"/>
            </a:xfrm>
            <a:prstGeom prst="rect">
              <a:avLst/>
            </a:prstGeom>
            <a:solidFill>
              <a:srgbClr val="80BD41">
                <a:alpha val="100000"/>
              </a:srgbClr>
            </a:solidFill>
          </p:spPr>
          <p:txBody>
            <a:bodyPr/>
            <a:lstStyle/>
            <a:p/>
          </p:txBody>
        </p:sp>
        <p:sp>
          <p:nvSpPr>
            <p:cNvPr id="162" name="rc162"/>
            <p:cNvSpPr/>
            <p:nvPr/>
          </p:nvSpPr>
          <p:spPr>
            <a:xfrm>
              <a:off x="7285747" y="5889059"/>
              <a:ext cx="588701" cy="167191"/>
            </a:xfrm>
            <a:prstGeom prst="rect">
              <a:avLst/>
            </a:prstGeom>
            <a:solidFill>
              <a:srgbClr val="E2231A">
                <a:alpha val="100000"/>
              </a:srgbClr>
            </a:solidFill>
          </p:spPr>
          <p:txBody>
            <a:bodyPr/>
            <a:lstStyle/>
            <a:p/>
          </p:txBody>
        </p:sp>
        <p:sp>
          <p:nvSpPr>
            <p:cNvPr id="163" name="rc163"/>
            <p:cNvSpPr/>
            <p:nvPr/>
          </p:nvSpPr>
          <p:spPr>
            <a:xfrm>
              <a:off x="1333322" y="5680069"/>
              <a:ext cx="5673691" cy="167191"/>
            </a:xfrm>
            <a:prstGeom prst="rect">
              <a:avLst/>
            </a:prstGeom>
            <a:solidFill>
              <a:srgbClr val="80BD41">
                <a:alpha val="100000"/>
              </a:srgbClr>
            </a:solidFill>
          </p:spPr>
          <p:txBody>
            <a:bodyPr/>
            <a:lstStyle/>
            <a:p/>
          </p:txBody>
        </p:sp>
        <p:sp>
          <p:nvSpPr>
            <p:cNvPr id="164" name="rc164"/>
            <p:cNvSpPr/>
            <p:nvPr/>
          </p:nvSpPr>
          <p:spPr>
            <a:xfrm>
              <a:off x="7007014" y="5680069"/>
              <a:ext cx="630410" cy="167191"/>
            </a:xfrm>
            <a:prstGeom prst="rect">
              <a:avLst/>
            </a:prstGeom>
            <a:solidFill>
              <a:srgbClr val="E2231A">
                <a:alpha val="100000"/>
              </a:srgbClr>
            </a:solidFill>
          </p:spPr>
          <p:txBody>
            <a:bodyPr/>
            <a:lstStyle/>
            <a:p/>
          </p:txBody>
        </p:sp>
        <p:sp>
          <p:nvSpPr>
            <p:cNvPr id="165" name="rc165"/>
            <p:cNvSpPr/>
            <p:nvPr/>
          </p:nvSpPr>
          <p:spPr>
            <a:xfrm>
              <a:off x="1333322" y="5471080"/>
              <a:ext cx="5574472" cy="167191"/>
            </a:xfrm>
            <a:prstGeom prst="rect">
              <a:avLst/>
            </a:prstGeom>
            <a:solidFill>
              <a:srgbClr val="80BD41">
                <a:alpha val="100000"/>
              </a:srgbClr>
            </a:solidFill>
          </p:spPr>
          <p:txBody>
            <a:bodyPr/>
            <a:lstStyle/>
            <a:p/>
          </p:txBody>
        </p:sp>
        <p:sp>
          <p:nvSpPr>
            <p:cNvPr id="166" name="rc166"/>
            <p:cNvSpPr/>
            <p:nvPr/>
          </p:nvSpPr>
          <p:spPr>
            <a:xfrm>
              <a:off x="6907795" y="5471080"/>
              <a:ext cx="689023" cy="167191"/>
            </a:xfrm>
            <a:prstGeom prst="rect">
              <a:avLst/>
            </a:prstGeom>
            <a:solidFill>
              <a:srgbClr val="E2231A">
                <a:alpha val="100000"/>
              </a:srgbClr>
            </a:solidFill>
          </p:spPr>
          <p:txBody>
            <a:bodyPr/>
            <a:lstStyle/>
            <a:p/>
          </p:txBody>
        </p:sp>
        <p:sp>
          <p:nvSpPr>
            <p:cNvPr id="167" name="tx167"/>
            <p:cNvSpPr/>
            <p:nvPr/>
          </p:nvSpPr>
          <p:spPr>
            <a:xfrm>
              <a:off x="8105041" y="5930930"/>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68" name="tx168"/>
            <p:cNvSpPr/>
            <p:nvPr/>
          </p:nvSpPr>
          <p:spPr>
            <a:xfrm>
              <a:off x="7807948"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69" name="tx169"/>
            <p:cNvSpPr/>
            <p:nvPr/>
          </p:nvSpPr>
          <p:spPr>
            <a:xfrm>
              <a:off x="776531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0" name="tx170"/>
            <p:cNvSpPr/>
            <p:nvPr/>
          </p:nvSpPr>
          <p:spPr>
            <a:xfrm>
              <a:off x="417389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647.9</a:t>
              </a:r>
            </a:p>
          </p:txBody>
        </p:sp>
        <p:sp>
          <p:nvSpPr>
            <p:cNvPr id="171" name="tx171"/>
            <p:cNvSpPr/>
            <p:nvPr/>
          </p:nvSpPr>
          <p:spPr>
            <a:xfrm>
              <a:off x="747460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64.1</a:t>
              </a:r>
            </a:p>
          </p:txBody>
        </p:sp>
        <p:sp>
          <p:nvSpPr>
            <p:cNvPr id="172" name="tx172"/>
            <p:cNvSpPr/>
            <p:nvPr/>
          </p:nvSpPr>
          <p:spPr>
            <a:xfrm>
              <a:off x="403453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617.6</a:t>
              </a:r>
            </a:p>
          </p:txBody>
        </p:sp>
        <p:sp>
          <p:nvSpPr>
            <p:cNvPr id="173" name="tx173"/>
            <p:cNvSpPr/>
            <p:nvPr/>
          </p:nvSpPr>
          <p:spPr>
            <a:xfrm>
              <a:off x="721672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68.6</a:t>
              </a:r>
            </a:p>
          </p:txBody>
        </p:sp>
        <p:sp>
          <p:nvSpPr>
            <p:cNvPr id="174" name="tx174"/>
            <p:cNvSpPr/>
            <p:nvPr/>
          </p:nvSpPr>
          <p:spPr>
            <a:xfrm>
              <a:off x="398492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606.8</a:t>
              </a:r>
            </a:p>
          </p:txBody>
        </p:sp>
        <p:sp>
          <p:nvSpPr>
            <p:cNvPr id="175" name="tx175"/>
            <p:cNvSpPr/>
            <p:nvPr/>
          </p:nvSpPr>
          <p:spPr>
            <a:xfrm>
              <a:off x="7192016"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76" name="tx176"/>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541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8915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28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(91%).
The number of children vaccinated with MCV1 decreased 6%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5816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247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9142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4580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4248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9148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5811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02474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89137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4562129"/>
              <a:ext cx="483137" cy="862720"/>
            </a:xfrm>
            <a:prstGeom prst="rect">
              <a:avLst/>
            </a:prstGeom>
            <a:solidFill>
              <a:srgbClr val="1CABE2">
                <a:alpha val="100000"/>
              </a:srgbClr>
            </a:solidFill>
          </p:spPr>
          <p:txBody>
            <a:bodyPr/>
            <a:lstStyle/>
            <a:p/>
          </p:txBody>
        </p:sp>
        <p:sp>
          <p:nvSpPr>
            <p:cNvPr id="27" name="rc27"/>
            <p:cNvSpPr/>
            <p:nvPr/>
          </p:nvSpPr>
          <p:spPr>
            <a:xfrm>
              <a:off x="1576517" y="4558955"/>
              <a:ext cx="483137" cy="865894"/>
            </a:xfrm>
            <a:prstGeom prst="rect">
              <a:avLst/>
            </a:prstGeom>
            <a:solidFill>
              <a:srgbClr val="1CABE2">
                <a:alpha val="100000"/>
              </a:srgbClr>
            </a:solidFill>
          </p:spPr>
          <p:txBody>
            <a:bodyPr/>
            <a:lstStyle/>
            <a:p/>
          </p:txBody>
        </p:sp>
        <p:sp>
          <p:nvSpPr>
            <p:cNvPr id="28" name="rc28"/>
            <p:cNvSpPr/>
            <p:nvPr/>
          </p:nvSpPr>
          <p:spPr>
            <a:xfrm>
              <a:off x="2113336" y="5360474"/>
              <a:ext cx="483137" cy="64375"/>
            </a:xfrm>
            <a:prstGeom prst="rect">
              <a:avLst/>
            </a:prstGeom>
            <a:solidFill>
              <a:srgbClr val="1CABE2">
                <a:alpha val="100000"/>
              </a:srgbClr>
            </a:solidFill>
          </p:spPr>
          <p:txBody>
            <a:bodyPr/>
            <a:lstStyle/>
            <a:p/>
          </p:txBody>
        </p:sp>
        <p:sp>
          <p:nvSpPr>
            <p:cNvPr id="29" name="rc29"/>
            <p:cNvSpPr/>
            <p:nvPr/>
          </p:nvSpPr>
          <p:spPr>
            <a:xfrm>
              <a:off x="2650156" y="5383142"/>
              <a:ext cx="483137" cy="41708"/>
            </a:xfrm>
            <a:prstGeom prst="rect">
              <a:avLst/>
            </a:prstGeom>
            <a:solidFill>
              <a:srgbClr val="1CABE2">
                <a:alpha val="100000"/>
              </a:srgbClr>
            </a:solidFill>
          </p:spPr>
          <p:txBody>
            <a:bodyPr/>
            <a:lstStyle/>
            <a:p/>
          </p:txBody>
        </p:sp>
        <p:sp>
          <p:nvSpPr>
            <p:cNvPr id="30" name="rc30"/>
            <p:cNvSpPr/>
            <p:nvPr/>
          </p:nvSpPr>
          <p:spPr>
            <a:xfrm>
              <a:off x="3186975" y="5165988"/>
              <a:ext cx="483137" cy="258861"/>
            </a:xfrm>
            <a:prstGeom prst="rect">
              <a:avLst/>
            </a:prstGeom>
            <a:solidFill>
              <a:srgbClr val="1CABE2">
                <a:alpha val="100000"/>
              </a:srgbClr>
            </a:solidFill>
          </p:spPr>
          <p:txBody>
            <a:bodyPr/>
            <a:lstStyle/>
            <a:p/>
          </p:txBody>
        </p:sp>
        <p:sp>
          <p:nvSpPr>
            <p:cNvPr id="31" name="rc31"/>
            <p:cNvSpPr/>
            <p:nvPr/>
          </p:nvSpPr>
          <p:spPr>
            <a:xfrm>
              <a:off x="3723794" y="5297912"/>
              <a:ext cx="483137" cy="126937"/>
            </a:xfrm>
            <a:prstGeom prst="rect">
              <a:avLst/>
            </a:prstGeom>
            <a:solidFill>
              <a:srgbClr val="1CABE2">
                <a:alpha val="100000"/>
              </a:srgbClr>
            </a:solidFill>
          </p:spPr>
          <p:txBody>
            <a:bodyPr/>
            <a:lstStyle/>
            <a:p/>
          </p:txBody>
        </p:sp>
        <p:sp>
          <p:nvSpPr>
            <p:cNvPr id="32" name="rc32"/>
            <p:cNvSpPr/>
            <p:nvPr/>
          </p:nvSpPr>
          <p:spPr>
            <a:xfrm>
              <a:off x="4260614" y="4992809"/>
              <a:ext cx="483137" cy="432040"/>
            </a:xfrm>
            <a:prstGeom prst="rect">
              <a:avLst/>
            </a:prstGeom>
            <a:solidFill>
              <a:srgbClr val="1CABE2">
                <a:alpha val="100000"/>
              </a:srgbClr>
            </a:solidFill>
          </p:spPr>
          <p:txBody>
            <a:bodyPr/>
            <a:lstStyle/>
            <a:p/>
          </p:txBody>
        </p:sp>
        <p:sp>
          <p:nvSpPr>
            <p:cNvPr id="33" name="rc33"/>
            <p:cNvSpPr/>
            <p:nvPr/>
          </p:nvSpPr>
          <p:spPr>
            <a:xfrm>
              <a:off x="4797433" y="5024997"/>
              <a:ext cx="483137" cy="399852"/>
            </a:xfrm>
            <a:prstGeom prst="rect">
              <a:avLst/>
            </a:prstGeom>
            <a:solidFill>
              <a:srgbClr val="1CABE2">
                <a:alpha val="100000"/>
              </a:srgbClr>
            </a:solidFill>
          </p:spPr>
          <p:txBody>
            <a:bodyPr/>
            <a:lstStyle/>
            <a:p/>
          </p:txBody>
        </p:sp>
        <p:sp>
          <p:nvSpPr>
            <p:cNvPr id="34" name="rc34"/>
            <p:cNvSpPr/>
            <p:nvPr/>
          </p:nvSpPr>
          <p:spPr>
            <a:xfrm>
              <a:off x="5334253" y="5386769"/>
              <a:ext cx="483137" cy="38081"/>
            </a:xfrm>
            <a:prstGeom prst="rect">
              <a:avLst/>
            </a:prstGeom>
            <a:solidFill>
              <a:srgbClr val="1CABE2">
                <a:alpha val="100000"/>
              </a:srgbClr>
            </a:solidFill>
          </p:spPr>
          <p:txBody>
            <a:bodyPr/>
            <a:lstStyle/>
            <a:p/>
          </p:txBody>
        </p:sp>
        <p:sp>
          <p:nvSpPr>
            <p:cNvPr id="35" name="rc35"/>
            <p:cNvSpPr/>
            <p:nvPr/>
          </p:nvSpPr>
          <p:spPr>
            <a:xfrm>
              <a:off x="5871072" y="5423943"/>
              <a:ext cx="483137" cy="906"/>
            </a:xfrm>
            <a:prstGeom prst="rect">
              <a:avLst/>
            </a:prstGeom>
            <a:solidFill>
              <a:srgbClr val="1CABE2">
                <a:alpha val="100000"/>
              </a:srgbClr>
            </a:solidFill>
          </p:spPr>
          <p:txBody>
            <a:bodyPr/>
            <a:lstStyle/>
            <a:p/>
          </p:txBody>
        </p:sp>
        <p:sp>
          <p:nvSpPr>
            <p:cNvPr id="36" name="rc36"/>
            <p:cNvSpPr/>
            <p:nvPr/>
          </p:nvSpPr>
          <p:spPr>
            <a:xfrm>
              <a:off x="6407891" y="5402182"/>
              <a:ext cx="483137" cy="22667"/>
            </a:xfrm>
            <a:prstGeom prst="rect">
              <a:avLst/>
            </a:prstGeom>
            <a:solidFill>
              <a:srgbClr val="1CABE2">
                <a:alpha val="100000"/>
              </a:srgbClr>
            </a:solidFill>
          </p:spPr>
          <p:txBody>
            <a:bodyPr/>
            <a:lstStyle/>
            <a:p/>
          </p:txBody>
        </p:sp>
        <p:sp>
          <p:nvSpPr>
            <p:cNvPr id="37" name="rc37"/>
            <p:cNvSpPr/>
            <p:nvPr/>
          </p:nvSpPr>
          <p:spPr>
            <a:xfrm>
              <a:off x="6944711" y="5320126"/>
              <a:ext cx="483137" cy="104723"/>
            </a:xfrm>
            <a:prstGeom prst="rect">
              <a:avLst/>
            </a:prstGeom>
            <a:solidFill>
              <a:srgbClr val="1CABE2">
                <a:alpha val="100000"/>
              </a:srgbClr>
            </a:solidFill>
          </p:spPr>
          <p:txBody>
            <a:bodyPr/>
            <a:lstStyle/>
            <a:p/>
          </p:txBody>
        </p:sp>
        <p:sp>
          <p:nvSpPr>
            <p:cNvPr id="38" name="rc38"/>
            <p:cNvSpPr/>
            <p:nvPr/>
          </p:nvSpPr>
          <p:spPr>
            <a:xfrm>
              <a:off x="7481530" y="4099261"/>
              <a:ext cx="483137" cy="1325589"/>
            </a:xfrm>
            <a:prstGeom prst="rect">
              <a:avLst/>
            </a:prstGeom>
            <a:solidFill>
              <a:srgbClr val="1CABE2">
                <a:alpha val="100000"/>
              </a:srgbClr>
            </a:solidFill>
          </p:spPr>
          <p:txBody>
            <a:bodyPr/>
            <a:lstStyle/>
            <a:p/>
          </p:txBody>
        </p:sp>
        <p:sp>
          <p:nvSpPr>
            <p:cNvPr id="39" name="pl39"/>
            <p:cNvSpPr/>
            <p:nvPr/>
          </p:nvSpPr>
          <p:spPr>
            <a:xfrm>
              <a:off x="1281266" y="1315524"/>
              <a:ext cx="6441832" cy="176745"/>
            </a:xfrm>
            <a:custGeom>
              <a:avLst/>
              <a:pathLst>
                <a:path w="6441832" h="176745">
                  <a:moveTo>
                    <a:pt x="0" y="44186"/>
                  </a:moveTo>
                  <a:lnTo>
                    <a:pt x="536819" y="0"/>
                  </a:lnTo>
                  <a:lnTo>
                    <a:pt x="1073638" y="0"/>
                  </a:lnTo>
                  <a:lnTo>
                    <a:pt x="1610458" y="0"/>
                  </a:lnTo>
                  <a:lnTo>
                    <a:pt x="2147277" y="44186"/>
                  </a:lnTo>
                  <a:lnTo>
                    <a:pt x="2684097" y="44186"/>
                  </a:lnTo>
                  <a:lnTo>
                    <a:pt x="3220916" y="44186"/>
                  </a:lnTo>
                  <a:lnTo>
                    <a:pt x="3757735" y="88372"/>
                  </a:lnTo>
                  <a:lnTo>
                    <a:pt x="4294555" y="88372"/>
                  </a:lnTo>
                  <a:lnTo>
                    <a:pt x="4831374" y="88372"/>
                  </a:lnTo>
                  <a:lnTo>
                    <a:pt x="5368194" y="132558"/>
                  </a:lnTo>
                  <a:lnTo>
                    <a:pt x="5905013" y="132558"/>
                  </a:lnTo>
                  <a:lnTo>
                    <a:pt x="6441832" y="176745"/>
                  </a:lnTo>
                </a:path>
              </a:pathLst>
            </a:custGeom>
            <a:ln w="27101" cap="flat">
              <a:solidFill>
                <a:srgbClr val="00833D">
                  <a:alpha val="100000"/>
                </a:srgbClr>
              </a:solidFill>
              <a:prstDash val="solid"/>
              <a:round/>
            </a:ln>
          </p:spPr>
          <p:txBody>
            <a:bodyPr/>
            <a:lstStyle/>
            <a:p/>
          </p:txBody>
        </p:sp>
        <p:sp>
          <p:nvSpPr>
            <p:cNvPr id="40" name="pl40"/>
            <p:cNvSpPr/>
            <p:nvPr/>
          </p:nvSpPr>
          <p:spPr>
            <a:xfrm>
              <a:off x="1281266" y="1492269"/>
              <a:ext cx="6441832" cy="176745"/>
            </a:xfrm>
            <a:custGeom>
              <a:avLst/>
              <a:pathLst>
                <a:path w="6441832" h="176745">
                  <a:moveTo>
                    <a:pt x="0" y="88372"/>
                  </a:moveTo>
                  <a:lnTo>
                    <a:pt x="536819" y="44186"/>
                  </a:lnTo>
                  <a:lnTo>
                    <a:pt x="1073638" y="0"/>
                  </a:lnTo>
                  <a:lnTo>
                    <a:pt x="1610458" y="0"/>
                  </a:lnTo>
                  <a:lnTo>
                    <a:pt x="2147277" y="0"/>
                  </a:lnTo>
                  <a:lnTo>
                    <a:pt x="2684097" y="44186"/>
                  </a:lnTo>
                  <a:lnTo>
                    <a:pt x="3220916" y="44186"/>
                  </a:lnTo>
                  <a:lnTo>
                    <a:pt x="3757735" y="88372"/>
                  </a:lnTo>
                  <a:lnTo>
                    <a:pt x="4294555" y="88372"/>
                  </a:lnTo>
                  <a:lnTo>
                    <a:pt x="4831374" y="88372"/>
                  </a:lnTo>
                  <a:lnTo>
                    <a:pt x="5368194" y="88372"/>
                  </a:lnTo>
                  <a:lnTo>
                    <a:pt x="5905013" y="176745"/>
                  </a:lnTo>
                  <a:lnTo>
                    <a:pt x="6441832" y="176745"/>
                  </a:lnTo>
                </a:path>
              </a:pathLst>
            </a:custGeom>
            <a:ln w="27101" cap="flat">
              <a:solidFill>
                <a:srgbClr val="002759">
                  <a:alpha val="100000"/>
                </a:srgbClr>
              </a:solidFill>
              <a:prstDash val="solid"/>
              <a:round/>
            </a:ln>
          </p:spPr>
          <p:txBody>
            <a:bodyPr/>
            <a:lstStyle/>
            <a:p/>
          </p:txBody>
        </p:sp>
        <p:sp>
          <p:nvSpPr>
            <p:cNvPr id="41" name="pt41"/>
            <p:cNvSpPr/>
            <p:nvPr/>
          </p:nvSpPr>
          <p:spPr>
            <a:xfrm>
              <a:off x="1249665"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49665"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86484"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23304"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60123"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96942"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3762"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70581"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07401"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44220"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1039"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17859"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54678"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1498"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32064" y="441685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1,903</a:t>
              </a:r>
            </a:p>
          </p:txBody>
        </p:sp>
        <p:sp>
          <p:nvSpPr>
            <p:cNvPr id="68" name="tx68"/>
            <p:cNvSpPr/>
            <p:nvPr/>
          </p:nvSpPr>
          <p:spPr>
            <a:xfrm>
              <a:off x="1668883" y="44136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1,910</a:t>
              </a:r>
            </a:p>
          </p:txBody>
        </p:sp>
        <p:sp>
          <p:nvSpPr>
            <p:cNvPr id="69" name="tx69"/>
            <p:cNvSpPr/>
            <p:nvPr/>
          </p:nvSpPr>
          <p:spPr>
            <a:xfrm>
              <a:off x="2255427" y="523208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70" name="tx70"/>
            <p:cNvSpPr/>
            <p:nvPr/>
          </p:nvSpPr>
          <p:spPr>
            <a:xfrm>
              <a:off x="2825406" y="525329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92</a:t>
              </a:r>
            </a:p>
          </p:txBody>
        </p:sp>
        <p:sp>
          <p:nvSpPr>
            <p:cNvPr id="71" name="tx71"/>
            <p:cNvSpPr/>
            <p:nvPr/>
          </p:nvSpPr>
          <p:spPr>
            <a:xfrm>
              <a:off x="3329066" y="50361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571</a:t>
              </a:r>
            </a:p>
          </p:txBody>
        </p:sp>
        <p:sp>
          <p:nvSpPr>
            <p:cNvPr id="72" name="tx72"/>
            <p:cNvSpPr/>
            <p:nvPr/>
          </p:nvSpPr>
          <p:spPr>
            <a:xfrm>
              <a:off x="3865885" y="51680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280</a:t>
              </a:r>
            </a:p>
          </p:txBody>
        </p:sp>
        <p:sp>
          <p:nvSpPr>
            <p:cNvPr id="73" name="tx73"/>
            <p:cNvSpPr/>
            <p:nvPr/>
          </p:nvSpPr>
          <p:spPr>
            <a:xfrm>
              <a:off x="4402705" y="48629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953</a:t>
              </a:r>
            </a:p>
          </p:txBody>
        </p:sp>
        <p:sp>
          <p:nvSpPr>
            <p:cNvPr id="74" name="tx74"/>
            <p:cNvSpPr/>
            <p:nvPr/>
          </p:nvSpPr>
          <p:spPr>
            <a:xfrm>
              <a:off x="4939524" y="48951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882</a:t>
              </a:r>
            </a:p>
          </p:txBody>
        </p:sp>
        <p:sp>
          <p:nvSpPr>
            <p:cNvPr id="75" name="tx75"/>
            <p:cNvSpPr/>
            <p:nvPr/>
          </p:nvSpPr>
          <p:spPr>
            <a:xfrm>
              <a:off x="5509503" y="52569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76" name="tx76"/>
            <p:cNvSpPr/>
            <p:nvPr/>
          </p:nvSpPr>
          <p:spPr>
            <a:xfrm>
              <a:off x="6079481" y="529555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6583141" y="527234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78" name="tx78"/>
            <p:cNvSpPr/>
            <p:nvPr/>
          </p:nvSpPr>
          <p:spPr>
            <a:xfrm>
              <a:off x="7086802" y="519022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9" name="tx79"/>
            <p:cNvSpPr/>
            <p:nvPr/>
          </p:nvSpPr>
          <p:spPr>
            <a:xfrm>
              <a:off x="757389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2,924</a:t>
              </a:r>
            </a:p>
          </p:txBody>
        </p:sp>
        <p:sp>
          <p:nvSpPr>
            <p:cNvPr id="80" name="pl80"/>
            <p:cNvSpPr/>
            <p:nvPr/>
          </p:nvSpPr>
          <p:spPr>
            <a:xfrm>
              <a:off x="7739201" y="1447845"/>
              <a:ext cx="123102" cy="39285"/>
            </a:xfrm>
            <a:custGeom>
              <a:avLst/>
              <a:pathLst>
                <a:path w="123102" h="39285">
                  <a:moveTo>
                    <a:pt x="123102" y="0"/>
                  </a:moveTo>
                  <a:lnTo>
                    <a:pt x="0" y="39285"/>
                  </a:lnTo>
                </a:path>
              </a:pathLst>
            </a:custGeom>
          </p:spPr>
          <p:txBody>
            <a:bodyPr/>
            <a:lstStyle/>
            <a:p/>
          </p:txBody>
        </p:sp>
        <p:sp>
          <p:nvSpPr>
            <p:cNvPr id="81" name="pl81"/>
            <p:cNvSpPr/>
            <p:nvPr/>
          </p:nvSpPr>
          <p:spPr>
            <a:xfrm>
              <a:off x="7739713" y="1673405"/>
              <a:ext cx="122590" cy="32399"/>
            </a:xfrm>
            <a:custGeom>
              <a:avLst/>
              <a:pathLst>
                <a:path w="122590" h="32399">
                  <a:moveTo>
                    <a:pt x="122590" y="32399"/>
                  </a:moveTo>
                  <a:lnTo>
                    <a:pt x="0" y="0"/>
                  </a:lnTo>
                </a:path>
              </a:pathLst>
            </a:custGeom>
          </p:spPr>
          <p:txBody>
            <a:bodyPr/>
            <a:lstStyle/>
            <a:p/>
          </p:txBody>
        </p:sp>
        <p:sp>
          <p:nvSpPr>
            <p:cNvPr id="82" name="pg82"/>
            <p:cNvSpPr/>
            <p:nvPr/>
          </p:nvSpPr>
          <p:spPr>
            <a:xfrm>
              <a:off x="7793724" y="13529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3940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4" name="pg84"/>
            <p:cNvSpPr/>
            <p:nvPr/>
          </p:nvSpPr>
          <p:spPr>
            <a:xfrm>
              <a:off x="7793724" y="16208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66197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85%</a:t>
              </a:r>
            </a:p>
          </p:txBody>
        </p:sp>
        <p:sp>
          <p:nvSpPr>
            <p:cNvPr id="86" name="rc86"/>
            <p:cNvSpPr/>
            <p:nvPr/>
          </p:nvSpPr>
          <p:spPr>
            <a:xfrm>
              <a:off x="959174" y="646101"/>
              <a:ext cx="7676517"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2276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9" name="tx89"/>
            <p:cNvSpPr/>
            <p:nvPr/>
          </p:nvSpPr>
          <p:spPr>
            <a:xfrm>
              <a:off x="578734" y="30943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0" name="tx90"/>
            <p:cNvSpPr/>
            <p:nvPr/>
          </p:nvSpPr>
          <p:spPr>
            <a:xfrm>
              <a:off x="578734" y="19609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1" name="tx91"/>
            <p:cNvSpPr/>
            <p:nvPr/>
          </p:nvSpPr>
          <p:spPr>
            <a:xfrm>
              <a:off x="508103" y="82756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2" name="tx92"/>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13904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7583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126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74950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8632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2313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599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967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3359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7041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0723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4402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808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798584" y="401416"/>
              <a:ext cx="599769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Kingdom,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2,924 confirmed measles cases in United Kingdom. In the same year, MCV1 coverage was 89% and MCV2 coverage was 85%.
The number of cases in 2024 was 12.7 times more cases than in 2023 (n=231).
The highest number of measles cases was reported in 2024 (n=2,924). In this year, MCV1 coverage was 89%.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0148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0148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674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299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281967" y="607485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6" name="tx66"/>
            <p:cNvSpPr/>
            <p:nvPr/>
          </p:nvSpPr>
          <p:spPr>
            <a:xfrm>
              <a:off x="26345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9705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598114"/>
              <a:ext cx="3520101" cy="2084975"/>
            </a:xfrm>
            <a:custGeom>
              <a:avLst/>
              <a:pathLst>
                <a:path w="3520101" h="2084975">
                  <a:moveTo>
                    <a:pt x="0" y="1876477"/>
                  </a:moveTo>
                  <a:lnTo>
                    <a:pt x="146670" y="1042487"/>
                  </a:lnTo>
                  <a:lnTo>
                    <a:pt x="293341" y="1042487"/>
                  </a:lnTo>
                  <a:lnTo>
                    <a:pt x="440012" y="416995"/>
                  </a:lnTo>
                  <a:lnTo>
                    <a:pt x="586683" y="0"/>
                  </a:lnTo>
                  <a:lnTo>
                    <a:pt x="733354" y="416995"/>
                  </a:lnTo>
                  <a:lnTo>
                    <a:pt x="880025" y="833990"/>
                  </a:lnTo>
                  <a:lnTo>
                    <a:pt x="1026696" y="1042487"/>
                  </a:lnTo>
                  <a:lnTo>
                    <a:pt x="1173367" y="1042487"/>
                  </a:lnTo>
                  <a:lnTo>
                    <a:pt x="1320038" y="833990"/>
                  </a:lnTo>
                  <a:lnTo>
                    <a:pt x="1466709" y="1459482"/>
                  </a:lnTo>
                  <a:lnTo>
                    <a:pt x="1613379" y="1459482"/>
                  </a:lnTo>
                  <a:lnTo>
                    <a:pt x="1760050" y="1876477"/>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2084975"/>
                  </a:lnTo>
                  <a:lnTo>
                    <a:pt x="3520101" y="187647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598114"/>
              <a:ext cx="3520101" cy="2084975"/>
            </a:xfrm>
            <a:custGeom>
              <a:avLst/>
              <a:pathLst>
                <a:path w="3520101" h="2084975">
                  <a:moveTo>
                    <a:pt x="0" y="1876477"/>
                  </a:moveTo>
                  <a:lnTo>
                    <a:pt x="146670" y="1042487"/>
                  </a:lnTo>
                  <a:lnTo>
                    <a:pt x="293341" y="1042487"/>
                  </a:lnTo>
                  <a:lnTo>
                    <a:pt x="440012" y="416995"/>
                  </a:lnTo>
                  <a:lnTo>
                    <a:pt x="586683" y="0"/>
                  </a:lnTo>
                  <a:lnTo>
                    <a:pt x="733354" y="416995"/>
                  </a:lnTo>
                  <a:lnTo>
                    <a:pt x="880025" y="833990"/>
                  </a:lnTo>
                  <a:lnTo>
                    <a:pt x="1026696" y="1042487"/>
                  </a:lnTo>
                  <a:lnTo>
                    <a:pt x="1173367" y="1042487"/>
                  </a:lnTo>
                  <a:lnTo>
                    <a:pt x="1320038" y="833990"/>
                  </a:lnTo>
                  <a:lnTo>
                    <a:pt x="1466709" y="1459482"/>
                  </a:lnTo>
                  <a:lnTo>
                    <a:pt x="1613379" y="1459482"/>
                  </a:lnTo>
                  <a:lnTo>
                    <a:pt x="1760050" y="1876477"/>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2084975"/>
                  </a:lnTo>
                  <a:lnTo>
                    <a:pt x="3520101" y="187647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598114"/>
              <a:ext cx="3520101" cy="2084975"/>
            </a:xfrm>
            <a:custGeom>
              <a:avLst/>
              <a:pathLst>
                <a:path w="3520101" h="2084975">
                  <a:moveTo>
                    <a:pt x="0" y="1876477"/>
                  </a:moveTo>
                  <a:lnTo>
                    <a:pt x="146670" y="1042487"/>
                  </a:lnTo>
                  <a:lnTo>
                    <a:pt x="293341" y="1042487"/>
                  </a:lnTo>
                  <a:lnTo>
                    <a:pt x="440012" y="416995"/>
                  </a:lnTo>
                  <a:lnTo>
                    <a:pt x="586683" y="0"/>
                  </a:lnTo>
                  <a:lnTo>
                    <a:pt x="733354" y="416995"/>
                  </a:lnTo>
                  <a:lnTo>
                    <a:pt x="880025" y="833990"/>
                  </a:lnTo>
                  <a:lnTo>
                    <a:pt x="1026696" y="1042487"/>
                  </a:lnTo>
                  <a:lnTo>
                    <a:pt x="1173367" y="1042487"/>
                  </a:lnTo>
                  <a:lnTo>
                    <a:pt x="1320038" y="833990"/>
                  </a:lnTo>
                  <a:lnTo>
                    <a:pt x="1466709" y="1459482"/>
                  </a:lnTo>
                  <a:lnTo>
                    <a:pt x="1613379" y="1459482"/>
                  </a:lnTo>
                  <a:lnTo>
                    <a:pt x="1760050" y="1876477"/>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2084975"/>
                  </a:lnTo>
                  <a:lnTo>
                    <a:pt x="3520101" y="187647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38961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5955445" y="23230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3518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1" name="pg101"/>
            <p:cNvSpPr/>
            <p:nvPr/>
          </p:nvSpPr>
          <p:spPr>
            <a:xfrm>
              <a:off x="6716935"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45029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036973"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3801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3801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27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52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647218" y="6074855"/>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30" name="tx130"/>
            <p:cNvSpPr/>
            <p:nvPr/>
          </p:nvSpPr>
          <p:spPr>
            <a:xfrm>
              <a:off x="69998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230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United Kingdom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28772"/>
              <a:ext cx="2123063" cy="49500"/>
            </a:xfrm>
            <a:custGeom>
              <a:avLst/>
              <a:pathLst>
                <a:path w="2123063" h="49500">
                  <a:moveTo>
                    <a:pt x="0" y="49500"/>
                  </a:moveTo>
                  <a:lnTo>
                    <a:pt x="88460" y="49500"/>
                  </a:lnTo>
                  <a:lnTo>
                    <a:pt x="176921" y="49500"/>
                  </a:lnTo>
                  <a:lnTo>
                    <a:pt x="265382" y="49500"/>
                  </a:lnTo>
                  <a:lnTo>
                    <a:pt x="353843" y="37125"/>
                  </a:lnTo>
                  <a:lnTo>
                    <a:pt x="442304" y="49500"/>
                  </a:lnTo>
                  <a:lnTo>
                    <a:pt x="530765" y="37125"/>
                  </a:lnTo>
                  <a:lnTo>
                    <a:pt x="619226" y="37125"/>
                  </a:lnTo>
                  <a:lnTo>
                    <a:pt x="707687" y="37125"/>
                  </a:lnTo>
                  <a:lnTo>
                    <a:pt x="796148" y="24750"/>
                  </a:lnTo>
                  <a:lnTo>
                    <a:pt x="884609" y="12375"/>
                  </a:lnTo>
                  <a:lnTo>
                    <a:pt x="973070" y="0"/>
                  </a:lnTo>
                  <a:lnTo>
                    <a:pt x="1061531" y="0"/>
                  </a:lnTo>
                  <a:lnTo>
                    <a:pt x="1149992" y="0"/>
                  </a:lnTo>
                  <a:lnTo>
                    <a:pt x="1238453" y="0"/>
                  </a:lnTo>
                  <a:lnTo>
                    <a:pt x="1326914" y="0"/>
                  </a:lnTo>
                  <a:lnTo>
                    <a:pt x="1415375" y="12375"/>
                  </a:lnTo>
                  <a:lnTo>
                    <a:pt x="1503836" y="12375"/>
                  </a:lnTo>
                  <a:lnTo>
                    <a:pt x="1592297" y="12375"/>
                  </a:lnTo>
                  <a:lnTo>
                    <a:pt x="1680758" y="24750"/>
                  </a:lnTo>
                  <a:lnTo>
                    <a:pt x="1769219" y="24750"/>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 name="tx25"/>
            <p:cNvSpPr/>
            <p:nvPr/>
          </p:nvSpPr>
          <p:spPr>
            <a:xfrm>
              <a:off x="321782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35376"/>
              <a:ext cx="2123063" cy="148502"/>
            </a:xfrm>
            <a:custGeom>
              <a:avLst/>
              <a:pathLst>
                <a:path w="2123063" h="148502">
                  <a:moveTo>
                    <a:pt x="0" y="61876"/>
                  </a:moveTo>
                  <a:lnTo>
                    <a:pt x="88460" y="99001"/>
                  </a:lnTo>
                  <a:lnTo>
                    <a:pt x="176921" y="99001"/>
                  </a:lnTo>
                  <a:lnTo>
                    <a:pt x="265382" y="136127"/>
                  </a:lnTo>
                  <a:lnTo>
                    <a:pt x="353843" y="148502"/>
                  </a:lnTo>
                  <a:lnTo>
                    <a:pt x="442304" y="136127"/>
                  </a:lnTo>
                  <a:lnTo>
                    <a:pt x="530765" y="99001"/>
                  </a:lnTo>
                  <a:lnTo>
                    <a:pt x="619226" y="86626"/>
                  </a:lnTo>
                  <a:lnTo>
                    <a:pt x="707687" y="86626"/>
                  </a:lnTo>
                  <a:lnTo>
                    <a:pt x="796148" y="86626"/>
                  </a:lnTo>
                  <a:lnTo>
                    <a:pt x="884609" y="49500"/>
                  </a:lnTo>
                  <a:lnTo>
                    <a:pt x="973070" y="37125"/>
                  </a:lnTo>
                  <a:lnTo>
                    <a:pt x="1061531" y="12375"/>
                  </a:lnTo>
                  <a:lnTo>
                    <a:pt x="1149992" y="0"/>
                  </a:lnTo>
                  <a:lnTo>
                    <a:pt x="1238453" y="0"/>
                  </a:lnTo>
                  <a:lnTo>
                    <a:pt x="1326914" y="0"/>
                  </a:lnTo>
                  <a:lnTo>
                    <a:pt x="1415375" y="12375"/>
                  </a:lnTo>
                  <a:lnTo>
                    <a:pt x="1503836" y="12375"/>
                  </a:lnTo>
                  <a:lnTo>
                    <a:pt x="1592297" y="12375"/>
                  </a:lnTo>
                  <a:lnTo>
                    <a:pt x="1680758" y="24750"/>
                  </a:lnTo>
                  <a:lnTo>
                    <a:pt x="1769219" y="24750"/>
                  </a:lnTo>
                  <a:lnTo>
                    <a:pt x="1857680" y="24750"/>
                  </a:lnTo>
                  <a:lnTo>
                    <a:pt x="1946141" y="37125"/>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48" name="tx48"/>
            <p:cNvSpPr/>
            <p:nvPr/>
          </p:nvSpPr>
          <p:spPr>
            <a:xfrm>
              <a:off x="910275"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49" name="tx49"/>
            <p:cNvSpPr/>
            <p:nvPr/>
          </p:nvSpPr>
          <p:spPr>
            <a:xfrm>
              <a:off x="3217825"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68870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04254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92479"/>
              <a:ext cx="2123063" cy="49500"/>
            </a:xfrm>
            <a:custGeom>
              <a:avLst/>
              <a:pathLst>
                <a:path w="2123063" h="49500">
                  <a:moveTo>
                    <a:pt x="0" y="49500"/>
                  </a:moveTo>
                  <a:lnTo>
                    <a:pt x="88460" y="49500"/>
                  </a:lnTo>
                  <a:lnTo>
                    <a:pt x="176921" y="49500"/>
                  </a:lnTo>
                  <a:lnTo>
                    <a:pt x="265382" y="49500"/>
                  </a:lnTo>
                  <a:lnTo>
                    <a:pt x="353843" y="37125"/>
                  </a:lnTo>
                  <a:lnTo>
                    <a:pt x="442304" y="49500"/>
                  </a:lnTo>
                  <a:lnTo>
                    <a:pt x="530765" y="37125"/>
                  </a:lnTo>
                  <a:lnTo>
                    <a:pt x="619226" y="37125"/>
                  </a:lnTo>
                  <a:lnTo>
                    <a:pt x="707687" y="37125"/>
                  </a:lnTo>
                  <a:lnTo>
                    <a:pt x="796148" y="24750"/>
                  </a:lnTo>
                  <a:lnTo>
                    <a:pt x="884609" y="12375"/>
                  </a:lnTo>
                  <a:lnTo>
                    <a:pt x="973070" y="0"/>
                  </a:lnTo>
                  <a:lnTo>
                    <a:pt x="1061531" y="0"/>
                  </a:lnTo>
                  <a:lnTo>
                    <a:pt x="1149992" y="0"/>
                  </a:lnTo>
                  <a:lnTo>
                    <a:pt x="1238453" y="0"/>
                  </a:lnTo>
                  <a:lnTo>
                    <a:pt x="1326914" y="0"/>
                  </a:lnTo>
                  <a:lnTo>
                    <a:pt x="1415375" y="12375"/>
                  </a:lnTo>
                  <a:lnTo>
                    <a:pt x="1503836" y="12375"/>
                  </a:lnTo>
                  <a:lnTo>
                    <a:pt x="1592297" y="12375"/>
                  </a:lnTo>
                  <a:lnTo>
                    <a:pt x="1680758" y="24750"/>
                  </a:lnTo>
                  <a:lnTo>
                    <a:pt x="1769219" y="24750"/>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72" name="tx72"/>
            <p:cNvSpPr/>
            <p:nvPr/>
          </p:nvSpPr>
          <p:spPr>
            <a:xfrm>
              <a:off x="91027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49500"/>
            </a:xfrm>
            <a:custGeom>
              <a:avLst/>
              <a:pathLst>
                <a:path w="2123063" h="49500">
                  <a:moveTo>
                    <a:pt x="0" y="49500"/>
                  </a:moveTo>
                  <a:lnTo>
                    <a:pt x="88460" y="49500"/>
                  </a:lnTo>
                  <a:lnTo>
                    <a:pt x="176921" y="49500"/>
                  </a:lnTo>
                  <a:lnTo>
                    <a:pt x="265382" y="49500"/>
                  </a:lnTo>
                  <a:lnTo>
                    <a:pt x="353843" y="37125"/>
                  </a:lnTo>
                  <a:lnTo>
                    <a:pt x="442304" y="49500"/>
                  </a:lnTo>
                  <a:lnTo>
                    <a:pt x="530765" y="37125"/>
                  </a:lnTo>
                  <a:lnTo>
                    <a:pt x="619226" y="37125"/>
                  </a:lnTo>
                  <a:lnTo>
                    <a:pt x="707687" y="37125"/>
                  </a:lnTo>
                  <a:lnTo>
                    <a:pt x="796148" y="24750"/>
                  </a:lnTo>
                  <a:lnTo>
                    <a:pt x="884609" y="12375"/>
                  </a:lnTo>
                  <a:lnTo>
                    <a:pt x="973070" y="0"/>
                  </a:lnTo>
                  <a:lnTo>
                    <a:pt x="1061531" y="0"/>
                  </a:lnTo>
                  <a:lnTo>
                    <a:pt x="1149992" y="0"/>
                  </a:lnTo>
                  <a:lnTo>
                    <a:pt x="1238453" y="0"/>
                  </a:lnTo>
                  <a:lnTo>
                    <a:pt x="1326914" y="0"/>
                  </a:lnTo>
                  <a:lnTo>
                    <a:pt x="1415375" y="12375"/>
                  </a:lnTo>
                  <a:lnTo>
                    <a:pt x="1503836" y="12375"/>
                  </a:lnTo>
                  <a:lnTo>
                    <a:pt x="1592297" y="12375"/>
                  </a:lnTo>
                  <a:lnTo>
                    <a:pt x="1680758" y="24750"/>
                  </a:lnTo>
                  <a:lnTo>
                    <a:pt x="1769219" y="24750"/>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601201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84877"/>
              <a:ext cx="2123063" cy="185628"/>
            </a:xfrm>
            <a:custGeom>
              <a:avLst/>
              <a:pathLst>
                <a:path w="2123063" h="185628">
                  <a:moveTo>
                    <a:pt x="0" y="160877"/>
                  </a:moveTo>
                  <a:lnTo>
                    <a:pt x="88460" y="185628"/>
                  </a:lnTo>
                  <a:lnTo>
                    <a:pt x="176921" y="185628"/>
                  </a:lnTo>
                  <a:lnTo>
                    <a:pt x="265382" y="148502"/>
                  </a:lnTo>
                  <a:lnTo>
                    <a:pt x="353843" y="160877"/>
                  </a:lnTo>
                  <a:lnTo>
                    <a:pt x="442304" y="173253"/>
                  </a:lnTo>
                  <a:lnTo>
                    <a:pt x="530765" y="173253"/>
                  </a:lnTo>
                  <a:lnTo>
                    <a:pt x="619226" y="185628"/>
                  </a:lnTo>
                  <a:lnTo>
                    <a:pt x="707687" y="173253"/>
                  </a:lnTo>
                  <a:lnTo>
                    <a:pt x="796148" y="123752"/>
                  </a:lnTo>
                  <a:lnTo>
                    <a:pt x="884609" y="61876"/>
                  </a:lnTo>
                  <a:lnTo>
                    <a:pt x="973070" y="49500"/>
                  </a:lnTo>
                  <a:lnTo>
                    <a:pt x="1061531" y="24750"/>
                  </a:lnTo>
                  <a:lnTo>
                    <a:pt x="1149992" y="12375"/>
                  </a:lnTo>
                  <a:lnTo>
                    <a:pt x="1238453" y="0"/>
                  </a:lnTo>
                  <a:lnTo>
                    <a:pt x="1326914" y="0"/>
                  </a:lnTo>
                  <a:lnTo>
                    <a:pt x="1415375" y="0"/>
                  </a:lnTo>
                  <a:lnTo>
                    <a:pt x="1503836" y="12375"/>
                  </a:lnTo>
                  <a:lnTo>
                    <a:pt x="1592297" y="12375"/>
                  </a:lnTo>
                  <a:lnTo>
                    <a:pt x="1680758" y="24750"/>
                  </a:lnTo>
                  <a:lnTo>
                    <a:pt x="1769219" y="24750"/>
                  </a:lnTo>
                  <a:lnTo>
                    <a:pt x="1857680" y="24750"/>
                  </a:lnTo>
                  <a:lnTo>
                    <a:pt x="1946141" y="2475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1" name="tx121"/>
            <p:cNvSpPr/>
            <p:nvPr/>
          </p:nvSpPr>
          <p:spPr>
            <a:xfrm>
              <a:off x="60120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54828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83307" y="4741980"/>
              <a:ext cx="796148" cy="24750"/>
            </a:xfrm>
            <a:custGeom>
              <a:avLst/>
              <a:pathLst>
                <a:path w="796148" h="24750">
                  <a:moveTo>
                    <a:pt x="0" y="24750"/>
                  </a:moveTo>
                  <a:lnTo>
                    <a:pt x="88460" y="12375"/>
                  </a:lnTo>
                  <a:lnTo>
                    <a:pt x="176921" y="12375"/>
                  </a:lnTo>
                  <a:lnTo>
                    <a:pt x="265382" y="0"/>
                  </a:lnTo>
                  <a:lnTo>
                    <a:pt x="353843" y="12375"/>
                  </a:lnTo>
                  <a:lnTo>
                    <a:pt x="442304" y="0"/>
                  </a:lnTo>
                  <a:lnTo>
                    <a:pt x="530765" y="0"/>
                  </a:lnTo>
                  <a:lnTo>
                    <a:pt x="619226" y="12375"/>
                  </a:lnTo>
                  <a:lnTo>
                    <a:pt x="707687" y="12375"/>
                  </a:lnTo>
                  <a:lnTo>
                    <a:pt x="796148" y="24750"/>
                  </a:lnTo>
                </a:path>
              </a:pathLst>
            </a:custGeom>
            <a:ln w="27101" cap="flat">
              <a:solidFill>
                <a:srgbClr val="1CABE2">
                  <a:alpha val="100000"/>
                </a:srgbClr>
              </a:solidFill>
              <a:prstDash val="solid"/>
              <a:round/>
            </a:ln>
          </p:spPr>
          <p:txBody>
            <a:bodyPr/>
            <a:lstStyle/>
            <a:p/>
          </p:txBody>
        </p:sp>
        <p:sp>
          <p:nvSpPr>
            <p:cNvPr id="144" name="tx144"/>
            <p:cNvSpPr/>
            <p:nvPr/>
          </p:nvSpPr>
          <p:spPr>
            <a:xfrm>
              <a:off x="5031377"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28772"/>
              <a:ext cx="796148" cy="37125"/>
            </a:xfrm>
            <a:custGeom>
              <a:avLst/>
              <a:pathLst>
                <a:path w="796148" h="37125">
                  <a:moveTo>
                    <a:pt x="0" y="0"/>
                  </a:moveTo>
                  <a:lnTo>
                    <a:pt x="88460" y="12375"/>
                  </a:lnTo>
                  <a:lnTo>
                    <a:pt x="176921" y="12375"/>
                  </a:lnTo>
                  <a:lnTo>
                    <a:pt x="265382" y="12375"/>
                  </a:lnTo>
                  <a:lnTo>
                    <a:pt x="353843" y="24750"/>
                  </a:lnTo>
                  <a:lnTo>
                    <a:pt x="442304" y="24750"/>
                  </a:lnTo>
                  <a:lnTo>
                    <a:pt x="530765" y="24750"/>
                  </a:lnTo>
                  <a:lnTo>
                    <a:pt x="619226" y="37125"/>
                  </a:lnTo>
                  <a:lnTo>
                    <a:pt x="707687" y="37125"/>
                  </a:lnTo>
                  <a:lnTo>
                    <a:pt x="796148" y="37125"/>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535189" y="2935376"/>
              <a:ext cx="1238453" cy="49500"/>
            </a:xfrm>
            <a:custGeom>
              <a:avLst/>
              <a:pathLst>
                <a:path w="1238453" h="49500">
                  <a:moveTo>
                    <a:pt x="0" y="49500"/>
                  </a:moveTo>
                  <a:lnTo>
                    <a:pt x="88460" y="37125"/>
                  </a:lnTo>
                  <a:lnTo>
                    <a:pt x="176921" y="12375"/>
                  </a:lnTo>
                  <a:lnTo>
                    <a:pt x="265382" y="0"/>
                  </a:lnTo>
                  <a:lnTo>
                    <a:pt x="353843" y="0"/>
                  </a:lnTo>
                  <a:lnTo>
                    <a:pt x="442304" y="0"/>
                  </a:lnTo>
                  <a:lnTo>
                    <a:pt x="530765" y="12375"/>
                  </a:lnTo>
                  <a:lnTo>
                    <a:pt x="619226" y="12375"/>
                  </a:lnTo>
                  <a:lnTo>
                    <a:pt x="707687" y="12375"/>
                  </a:lnTo>
                  <a:lnTo>
                    <a:pt x="796148" y="24750"/>
                  </a:lnTo>
                  <a:lnTo>
                    <a:pt x="884609" y="24750"/>
                  </a:lnTo>
                  <a:lnTo>
                    <a:pt x="973070" y="24750"/>
                  </a:lnTo>
                  <a:lnTo>
                    <a:pt x="1061531" y="37125"/>
                  </a:lnTo>
                  <a:lnTo>
                    <a:pt x="1149992" y="49500"/>
                  </a:lnTo>
                  <a:lnTo>
                    <a:pt x="1238453" y="49500"/>
                  </a:lnTo>
                </a:path>
              </a:pathLst>
            </a:custGeom>
            <a:ln w="27101" cap="flat">
              <a:solidFill>
                <a:srgbClr val="1CABE2">
                  <a:alpha val="100000"/>
                </a:srgbClr>
              </a:solidFill>
              <a:prstDash val="solid"/>
              <a:round/>
            </a:ln>
          </p:spPr>
          <p:txBody>
            <a:bodyPr/>
            <a:lstStyle/>
            <a:p/>
          </p:txBody>
        </p:sp>
        <p:sp>
          <p:nvSpPr>
            <p:cNvPr id="192" name="tx192"/>
            <p:cNvSpPr/>
            <p:nvPr/>
          </p:nvSpPr>
          <p:spPr>
            <a:xfrm>
              <a:off x="7383259"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880620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080281" y="398022"/>
              <a:ext cx="56752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Kingdom,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(85%), followed by MCV1, PCV3, and ROTAC (89%).
Compared to 2019, coverage of 8 vaccines decreased (DTP1, DTP3, IPV1, MCV1, MCV2, PCV3, POL3 and ROTAC).
Compared to 2023, coverage of 6 vaccines remained constant (DTP1, DTP3, IPV1, MCV2, PCV3 and POL3) and 2 vaccines decreased (MCV1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189798"/>
            </a:xfrm>
            <a:custGeom>
              <a:avLst/>
              <a:pathLst>
                <a:path w="6480943" h="189798">
                  <a:moveTo>
                    <a:pt x="0" y="189798"/>
                  </a:moveTo>
                  <a:lnTo>
                    <a:pt x="270039" y="189798"/>
                  </a:lnTo>
                  <a:lnTo>
                    <a:pt x="540078" y="189798"/>
                  </a:lnTo>
                  <a:lnTo>
                    <a:pt x="810117" y="189798"/>
                  </a:lnTo>
                  <a:lnTo>
                    <a:pt x="1080157" y="142348"/>
                  </a:lnTo>
                  <a:lnTo>
                    <a:pt x="1350196" y="189798"/>
                  </a:lnTo>
                  <a:lnTo>
                    <a:pt x="1620235" y="142348"/>
                  </a:lnTo>
                  <a:lnTo>
                    <a:pt x="1890275" y="142348"/>
                  </a:lnTo>
                  <a:lnTo>
                    <a:pt x="2160314" y="142348"/>
                  </a:lnTo>
                  <a:lnTo>
                    <a:pt x="2430353" y="94899"/>
                  </a:lnTo>
                  <a:lnTo>
                    <a:pt x="2700393" y="47449"/>
                  </a:lnTo>
                  <a:lnTo>
                    <a:pt x="2970432" y="0"/>
                  </a:lnTo>
                  <a:lnTo>
                    <a:pt x="3240471" y="0"/>
                  </a:lnTo>
                  <a:lnTo>
                    <a:pt x="3510510" y="0"/>
                  </a:lnTo>
                  <a:lnTo>
                    <a:pt x="3780550" y="0"/>
                  </a:lnTo>
                  <a:lnTo>
                    <a:pt x="4050589" y="0"/>
                  </a:lnTo>
                  <a:lnTo>
                    <a:pt x="4320628" y="47449"/>
                  </a:lnTo>
                  <a:lnTo>
                    <a:pt x="4590668" y="47449"/>
                  </a:lnTo>
                  <a:lnTo>
                    <a:pt x="4860707" y="47449"/>
                  </a:lnTo>
                  <a:lnTo>
                    <a:pt x="5130746" y="94899"/>
                  </a:lnTo>
                  <a:lnTo>
                    <a:pt x="5400786" y="94899"/>
                  </a:lnTo>
                  <a:lnTo>
                    <a:pt x="5670825" y="94899"/>
                  </a:lnTo>
                  <a:lnTo>
                    <a:pt x="5940864" y="1423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6266002" y="1215496"/>
              <a:ext cx="1350196" cy="47449"/>
            </a:xfrm>
            <a:custGeom>
              <a:avLst/>
              <a:pathLst>
                <a:path w="1350196" h="47449">
                  <a:moveTo>
                    <a:pt x="0" y="0"/>
                  </a:moveTo>
                  <a:lnTo>
                    <a:pt x="270039" y="0"/>
                  </a:lnTo>
                  <a:lnTo>
                    <a:pt x="540078" y="0"/>
                  </a:lnTo>
                  <a:lnTo>
                    <a:pt x="810117" y="47449"/>
                  </a:lnTo>
                  <a:lnTo>
                    <a:pt x="1080157" y="47449"/>
                  </a:lnTo>
                  <a:lnTo>
                    <a:pt x="1350196"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189798"/>
            </a:xfrm>
            <a:custGeom>
              <a:avLst/>
              <a:pathLst>
                <a:path w="6480943" h="189798">
                  <a:moveTo>
                    <a:pt x="0" y="189798"/>
                  </a:moveTo>
                  <a:lnTo>
                    <a:pt x="270039" y="189798"/>
                  </a:lnTo>
                  <a:lnTo>
                    <a:pt x="540078" y="189798"/>
                  </a:lnTo>
                  <a:lnTo>
                    <a:pt x="810117" y="189798"/>
                  </a:lnTo>
                  <a:lnTo>
                    <a:pt x="1080157" y="142348"/>
                  </a:lnTo>
                  <a:lnTo>
                    <a:pt x="1350196" y="189798"/>
                  </a:lnTo>
                  <a:lnTo>
                    <a:pt x="1620235" y="142348"/>
                  </a:lnTo>
                  <a:lnTo>
                    <a:pt x="1890275" y="142348"/>
                  </a:lnTo>
                  <a:lnTo>
                    <a:pt x="2160314" y="142348"/>
                  </a:lnTo>
                  <a:lnTo>
                    <a:pt x="2430353" y="94899"/>
                  </a:lnTo>
                  <a:lnTo>
                    <a:pt x="2700393" y="47449"/>
                  </a:lnTo>
                  <a:lnTo>
                    <a:pt x="2970432" y="0"/>
                  </a:lnTo>
                  <a:lnTo>
                    <a:pt x="3240471" y="0"/>
                  </a:lnTo>
                  <a:lnTo>
                    <a:pt x="3510510" y="0"/>
                  </a:lnTo>
                  <a:lnTo>
                    <a:pt x="3780550" y="0"/>
                  </a:lnTo>
                  <a:lnTo>
                    <a:pt x="4050589" y="0"/>
                  </a:lnTo>
                  <a:lnTo>
                    <a:pt x="4320628" y="47449"/>
                  </a:lnTo>
                  <a:lnTo>
                    <a:pt x="4590668" y="47449"/>
                  </a:lnTo>
                  <a:lnTo>
                    <a:pt x="4860707" y="47449"/>
                  </a:lnTo>
                  <a:lnTo>
                    <a:pt x="5130746" y="94899"/>
                  </a:lnTo>
                  <a:lnTo>
                    <a:pt x="5400786" y="94899"/>
                  </a:lnTo>
                  <a:lnTo>
                    <a:pt x="5670825" y="94899"/>
                  </a:lnTo>
                  <a:lnTo>
                    <a:pt x="5940864" y="142348"/>
                  </a:lnTo>
                  <a:lnTo>
                    <a:pt x="6210904" y="142348"/>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3835648" y="1500194"/>
              <a:ext cx="3780550" cy="1281139"/>
            </a:xfrm>
            <a:custGeom>
              <a:avLst/>
              <a:pathLst>
                <a:path w="3780550" h="1281139">
                  <a:moveTo>
                    <a:pt x="0" y="474496"/>
                  </a:moveTo>
                  <a:lnTo>
                    <a:pt x="270039" y="189798"/>
                  </a:lnTo>
                  <a:lnTo>
                    <a:pt x="540078" y="0"/>
                  </a:lnTo>
                  <a:lnTo>
                    <a:pt x="810117" y="94899"/>
                  </a:lnTo>
                  <a:lnTo>
                    <a:pt x="1080157" y="94899"/>
                  </a:lnTo>
                  <a:lnTo>
                    <a:pt x="1350196" y="142348"/>
                  </a:lnTo>
                  <a:lnTo>
                    <a:pt x="1620235" y="94899"/>
                  </a:lnTo>
                  <a:lnTo>
                    <a:pt x="1890275" y="142348"/>
                  </a:lnTo>
                  <a:lnTo>
                    <a:pt x="2160314" y="142348"/>
                  </a:lnTo>
                  <a:lnTo>
                    <a:pt x="2430353" y="142348"/>
                  </a:lnTo>
                  <a:lnTo>
                    <a:pt x="2700393" y="996441"/>
                  </a:lnTo>
                  <a:lnTo>
                    <a:pt x="2970432" y="1281139"/>
                  </a:lnTo>
                  <a:lnTo>
                    <a:pt x="3240471" y="901542"/>
                  </a:lnTo>
                  <a:lnTo>
                    <a:pt x="3510510" y="474496"/>
                  </a:lnTo>
                  <a:lnTo>
                    <a:pt x="3780550"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142348"/>
            </a:xfrm>
            <a:custGeom>
              <a:avLst/>
              <a:pathLst>
                <a:path w="2430353" h="142348">
                  <a:moveTo>
                    <a:pt x="0" y="0"/>
                  </a:moveTo>
                  <a:lnTo>
                    <a:pt x="270039" y="47449"/>
                  </a:lnTo>
                  <a:lnTo>
                    <a:pt x="540078" y="47449"/>
                  </a:lnTo>
                  <a:lnTo>
                    <a:pt x="810117" y="47449"/>
                  </a:lnTo>
                  <a:lnTo>
                    <a:pt x="1080157" y="94899"/>
                  </a:lnTo>
                  <a:lnTo>
                    <a:pt x="1350196" y="94899"/>
                  </a:lnTo>
                  <a:lnTo>
                    <a:pt x="1620235" y="94899"/>
                  </a:lnTo>
                  <a:lnTo>
                    <a:pt x="1890275" y="142348"/>
                  </a:lnTo>
                  <a:lnTo>
                    <a:pt x="2160314" y="142348"/>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569395"/>
            </a:xfrm>
            <a:custGeom>
              <a:avLst/>
              <a:pathLst>
                <a:path w="6480943" h="569395">
                  <a:moveTo>
                    <a:pt x="0" y="237248"/>
                  </a:moveTo>
                  <a:lnTo>
                    <a:pt x="270039" y="379596"/>
                  </a:lnTo>
                  <a:lnTo>
                    <a:pt x="540078" y="379596"/>
                  </a:lnTo>
                  <a:lnTo>
                    <a:pt x="810117" y="521945"/>
                  </a:lnTo>
                  <a:lnTo>
                    <a:pt x="1080157" y="569395"/>
                  </a:lnTo>
                  <a:lnTo>
                    <a:pt x="1350196" y="521945"/>
                  </a:lnTo>
                  <a:lnTo>
                    <a:pt x="1620235" y="379596"/>
                  </a:lnTo>
                  <a:lnTo>
                    <a:pt x="1890275" y="332147"/>
                  </a:lnTo>
                  <a:lnTo>
                    <a:pt x="2160314" y="332147"/>
                  </a:lnTo>
                  <a:lnTo>
                    <a:pt x="2430353" y="332147"/>
                  </a:lnTo>
                  <a:lnTo>
                    <a:pt x="2700393" y="189798"/>
                  </a:lnTo>
                  <a:lnTo>
                    <a:pt x="2970432" y="142348"/>
                  </a:lnTo>
                  <a:lnTo>
                    <a:pt x="3240471" y="47449"/>
                  </a:lnTo>
                  <a:lnTo>
                    <a:pt x="3510510" y="0"/>
                  </a:lnTo>
                  <a:lnTo>
                    <a:pt x="3780550" y="0"/>
                  </a:lnTo>
                  <a:lnTo>
                    <a:pt x="4050589" y="0"/>
                  </a:lnTo>
                  <a:lnTo>
                    <a:pt x="4320628" y="47449"/>
                  </a:lnTo>
                  <a:lnTo>
                    <a:pt x="4590668" y="47449"/>
                  </a:lnTo>
                  <a:lnTo>
                    <a:pt x="4860707" y="47449"/>
                  </a:lnTo>
                  <a:lnTo>
                    <a:pt x="5130746" y="94899"/>
                  </a:lnTo>
                  <a:lnTo>
                    <a:pt x="5400786" y="94899"/>
                  </a:lnTo>
                  <a:lnTo>
                    <a:pt x="5670825" y="94899"/>
                  </a:lnTo>
                  <a:lnTo>
                    <a:pt x="5940864" y="142348"/>
                  </a:lnTo>
                  <a:lnTo>
                    <a:pt x="6210904" y="14234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1135255" y="1405295"/>
              <a:ext cx="6480943" cy="711744"/>
            </a:xfrm>
            <a:custGeom>
              <a:avLst/>
              <a:pathLst>
                <a:path w="6480943" h="711744">
                  <a:moveTo>
                    <a:pt x="0" y="616844"/>
                  </a:moveTo>
                  <a:lnTo>
                    <a:pt x="270039" y="711744"/>
                  </a:lnTo>
                  <a:lnTo>
                    <a:pt x="540078" y="711744"/>
                  </a:lnTo>
                  <a:lnTo>
                    <a:pt x="810117" y="569395"/>
                  </a:lnTo>
                  <a:lnTo>
                    <a:pt x="1080157" y="616844"/>
                  </a:lnTo>
                  <a:lnTo>
                    <a:pt x="1350196" y="664294"/>
                  </a:lnTo>
                  <a:lnTo>
                    <a:pt x="1620235" y="664294"/>
                  </a:lnTo>
                  <a:lnTo>
                    <a:pt x="1890275" y="711744"/>
                  </a:lnTo>
                  <a:lnTo>
                    <a:pt x="2160314" y="664294"/>
                  </a:lnTo>
                  <a:lnTo>
                    <a:pt x="2430353" y="474496"/>
                  </a:lnTo>
                  <a:lnTo>
                    <a:pt x="2700393" y="237248"/>
                  </a:lnTo>
                  <a:lnTo>
                    <a:pt x="2970432" y="189798"/>
                  </a:lnTo>
                  <a:lnTo>
                    <a:pt x="3240471" y="94899"/>
                  </a:lnTo>
                  <a:lnTo>
                    <a:pt x="3510510" y="47449"/>
                  </a:lnTo>
                  <a:lnTo>
                    <a:pt x="3780550" y="0"/>
                  </a:lnTo>
                  <a:lnTo>
                    <a:pt x="4050589" y="0"/>
                  </a:lnTo>
                  <a:lnTo>
                    <a:pt x="4320628" y="0"/>
                  </a:lnTo>
                  <a:lnTo>
                    <a:pt x="4590668" y="47449"/>
                  </a:lnTo>
                  <a:lnTo>
                    <a:pt x="4860707" y="47449"/>
                  </a:lnTo>
                  <a:lnTo>
                    <a:pt x="5130746" y="94899"/>
                  </a:lnTo>
                  <a:lnTo>
                    <a:pt x="5400786" y="94899"/>
                  </a:lnTo>
                  <a:lnTo>
                    <a:pt x="5670825" y="94899"/>
                  </a:lnTo>
                  <a:lnTo>
                    <a:pt x="5940864" y="94899"/>
                  </a:lnTo>
                  <a:lnTo>
                    <a:pt x="6210904" y="189798"/>
                  </a:lnTo>
                  <a:lnTo>
                    <a:pt x="6480943" y="189798"/>
                  </a:lnTo>
                </a:path>
              </a:pathLst>
            </a:custGeom>
            <a:ln w="27101" cap="flat">
              <a:solidFill>
                <a:srgbClr val="FFC20E">
                  <a:alpha val="100000"/>
                </a:srgbClr>
              </a:solidFill>
              <a:prstDash val="solid"/>
              <a:round/>
            </a:ln>
          </p:spPr>
          <p:txBody>
            <a:bodyPr/>
            <a:lstStyle/>
            <a:p/>
          </p:txBody>
        </p:sp>
        <p:sp>
          <p:nvSpPr>
            <p:cNvPr id="44" name="pl44"/>
            <p:cNvSpPr/>
            <p:nvPr/>
          </p:nvSpPr>
          <p:spPr>
            <a:xfrm>
              <a:off x="3835648" y="1215496"/>
              <a:ext cx="3780550" cy="189798"/>
            </a:xfrm>
            <a:custGeom>
              <a:avLst/>
              <a:pathLst>
                <a:path w="3780550" h="189798">
                  <a:moveTo>
                    <a:pt x="0" y="189798"/>
                  </a:moveTo>
                  <a:lnTo>
                    <a:pt x="270039" y="142348"/>
                  </a:lnTo>
                  <a:lnTo>
                    <a:pt x="540078" y="47449"/>
                  </a:lnTo>
                  <a:lnTo>
                    <a:pt x="810117" y="0"/>
                  </a:lnTo>
                  <a:lnTo>
                    <a:pt x="1080157" y="0"/>
                  </a:lnTo>
                  <a:lnTo>
                    <a:pt x="1350196" y="0"/>
                  </a:lnTo>
                  <a:lnTo>
                    <a:pt x="1620235" y="47449"/>
                  </a:lnTo>
                  <a:lnTo>
                    <a:pt x="1890275" y="47449"/>
                  </a:lnTo>
                  <a:lnTo>
                    <a:pt x="2160314" y="47449"/>
                  </a:lnTo>
                  <a:lnTo>
                    <a:pt x="2430353" y="94899"/>
                  </a:lnTo>
                  <a:lnTo>
                    <a:pt x="2700393" y="94899"/>
                  </a:lnTo>
                  <a:lnTo>
                    <a:pt x="2970432" y="94899"/>
                  </a:lnTo>
                  <a:lnTo>
                    <a:pt x="3240471" y="142348"/>
                  </a:lnTo>
                  <a:lnTo>
                    <a:pt x="3510510" y="189798"/>
                  </a:lnTo>
                  <a:lnTo>
                    <a:pt x="3780550"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89798"/>
            </a:xfrm>
            <a:custGeom>
              <a:avLst/>
              <a:pathLst>
                <a:path w="6480943" h="189798">
                  <a:moveTo>
                    <a:pt x="0" y="189798"/>
                  </a:moveTo>
                  <a:lnTo>
                    <a:pt x="270039" y="189798"/>
                  </a:lnTo>
                  <a:lnTo>
                    <a:pt x="540078" y="189798"/>
                  </a:lnTo>
                  <a:lnTo>
                    <a:pt x="810117" y="189798"/>
                  </a:lnTo>
                  <a:lnTo>
                    <a:pt x="1080157" y="142348"/>
                  </a:lnTo>
                  <a:lnTo>
                    <a:pt x="1350196" y="189798"/>
                  </a:lnTo>
                  <a:lnTo>
                    <a:pt x="1620235" y="142348"/>
                  </a:lnTo>
                  <a:lnTo>
                    <a:pt x="1890275" y="142348"/>
                  </a:lnTo>
                  <a:lnTo>
                    <a:pt x="2160314" y="142348"/>
                  </a:lnTo>
                  <a:lnTo>
                    <a:pt x="2430353" y="94899"/>
                  </a:lnTo>
                  <a:lnTo>
                    <a:pt x="2700393" y="47449"/>
                  </a:lnTo>
                  <a:lnTo>
                    <a:pt x="2970432" y="0"/>
                  </a:lnTo>
                  <a:lnTo>
                    <a:pt x="3240471" y="0"/>
                  </a:lnTo>
                  <a:lnTo>
                    <a:pt x="3510510" y="0"/>
                  </a:lnTo>
                  <a:lnTo>
                    <a:pt x="3780550" y="0"/>
                  </a:lnTo>
                  <a:lnTo>
                    <a:pt x="4050589" y="0"/>
                  </a:lnTo>
                  <a:lnTo>
                    <a:pt x="4320628" y="47449"/>
                  </a:lnTo>
                  <a:lnTo>
                    <a:pt x="4590668" y="47449"/>
                  </a:lnTo>
                  <a:lnTo>
                    <a:pt x="4860707" y="47449"/>
                  </a:lnTo>
                  <a:lnTo>
                    <a:pt x="5130746" y="94899"/>
                  </a:lnTo>
                  <a:lnTo>
                    <a:pt x="5400786" y="94899"/>
                  </a:lnTo>
                  <a:lnTo>
                    <a:pt x="5670825" y="94899"/>
                  </a:lnTo>
                  <a:lnTo>
                    <a:pt x="5940864" y="142348"/>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5185844" y="1310396"/>
              <a:ext cx="2430353" cy="94899"/>
            </a:xfrm>
            <a:custGeom>
              <a:avLst/>
              <a:pathLst>
                <a:path w="2430353" h="94899">
                  <a:moveTo>
                    <a:pt x="0" y="94899"/>
                  </a:moveTo>
                  <a:lnTo>
                    <a:pt x="270039" y="47449"/>
                  </a:lnTo>
                  <a:lnTo>
                    <a:pt x="540078" y="47449"/>
                  </a:lnTo>
                  <a:lnTo>
                    <a:pt x="810117" y="0"/>
                  </a:lnTo>
                  <a:lnTo>
                    <a:pt x="1080157" y="47449"/>
                  </a:lnTo>
                  <a:lnTo>
                    <a:pt x="1350196" y="0"/>
                  </a:lnTo>
                  <a:lnTo>
                    <a:pt x="1620235" y="0"/>
                  </a:lnTo>
                  <a:lnTo>
                    <a:pt x="1890275" y="47449"/>
                  </a:lnTo>
                  <a:lnTo>
                    <a:pt x="2160314" y="47449"/>
                  </a:lnTo>
                  <a:lnTo>
                    <a:pt x="2430353" y="9489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569395"/>
            </a:xfrm>
            <a:custGeom>
              <a:avLst/>
              <a:pathLst>
                <a:path w="6480943" h="569395">
                  <a:moveTo>
                    <a:pt x="0" y="237248"/>
                  </a:moveTo>
                  <a:lnTo>
                    <a:pt x="270039" y="379596"/>
                  </a:lnTo>
                  <a:lnTo>
                    <a:pt x="540078" y="379596"/>
                  </a:lnTo>
                  <a:lnTo>
                    <a:pt x="810117" y="521945"/>
                  </a:lnTo>
                  <a:lnTo>
                    <a:pt x="1080157" y="569395"/>
                  </a:lnTo>
                  <a:lnTo>
                    <a:pt x="1350196" y="521945"/>
                  </a:lnTo>
                  <a:lnTo>
                    <a:pt x="1620235" y="379596"/>
                  </a:lnTo>
                  <a:lnTo>
                    <a:pt x="1890275" y="332147"/>
                  </a:lnTo>
                  <a:lnTo>
                    <a:pt x="2160314" y="332147"/>
                  </a:lnTo>
                  <a:lnTo>
                    <a:pt x="2430353" y="332147"/>
                  </a:lnTo>
                  <a:lnTo>
                    <a:pt x="2700393" y="189798"/>
                  </a:lnTo>
                  <a:lnTo>
                    <a:pt x="2970432" y="142348"/>
                  </a:lnTo>
                  <a:lnTo>
                    <a:pt x="3240471" y="47449"/>
                  </a:lnTo>
                  <a:lnTo>
                    <a:pt x="3510510" y="0"/>
                  </a:lnTo>
                  <a:lnTo>
                    <a:pt x="3780550" y="0"/>
                  </a:lnTo>
                  <a:lnTo>
                    <a:pt x="4050589" y="0"/>
                  </a:lnTo>
                  <a:lnTo>
                    <a:pt x="4320628" y="47449"/>
                  </a:lnTo>
                  <a:lnTo>
                    <a:pt x="4590668" y="47449"/>
                  </a:lnTo>
                  <a:lnTo>
                    <a:pt x="4860707" y="47449"/>
                  </a:lnTo>
                  <a:lnTo>
                    <a:pt x="5130746" y="94899"/>
                  </a:lnTo>
                  <a:lnTo>
                    <a:pt x="5400786" y="94899"/>
                  </a:lnTo>
                  <a:lnTo>
                    <a:pt x="5670825" y="94899"/>
                  </a:lnTo>
                  <a:lnTo>
                    <a:pt x="5940864" y="142348"/>
                  </a:lnTo>
                  <a:lnTo>
                    <a:pt x="6210904" y="142348"/>
                  </a:lnTo>
                  <a:lnTo>
                    <a:pt x="6480943" y="189798"/>
                  </a:lnTo>
                </a:path>
              </a:pathLst>
            </a:custGeom>
            <a:ln w="27101" cap="flat">
              <a:solidFill>
                <a:srgbClr val="FB9A99">
                  <a:alpha val="100000"/>
                </a:srgbClr>
              </a:solidFill>
              <a:prstDash val="solid"/>
              <a:round/>
            </a:ln>
          </p:spPr>
          <p:txBody>
            <a:bodyPr/>
            <a:lstStyle/>
            <a:p/>
          </p:txBody>
        </p:sp>
        <p:sp>
          <p:nvSpPr>
            <p:cNvPr id="48" name="pl48"/>
            <p:cNvSpPr/>
            <p:nvPr/>
          </p:nvSpPr>
          <p:spPr>
            <a:xfrm>
              <a:off x="7631708" y="1268850"/>
              <a:ext cx="751237" cy="285975"/>
            </a:xfrm>
            <a:custGeom>
              <a:avLst/>
              <a:pathLst>
                <a:path w="751237" h="285975">
                  <a:moveTo>
                    <a:pt x="751237" y="285975"/>
                  </a:moveTo>
                  <a:lnTo>
                    <a:pt x="0" y="0"/>
                  </a:lnTo>
                </a:path>
              </a:pathLst>
            </a:custGeom>
          </p:spPr>
          <p:txBody>
            <a:bodyPr/>
            <a:lstStyle/>
            <a:p/>
          </p:txBody>
        </p:sp>
        <p:sp>
          <p:nvSpPr>
            <p:cNvPr id="49" name="pl49"/>
            <p:cNvSpPr/>
            <p:nvPr/>
          </p:nvSpPr>
          <p:spPr>
            <a:xfrm>
              <a:off x="7627656" y="1271772"/>
              <a:ext cx="700928" cy="539939"/>
            </a:xfrm>
            <a:custGeom>
              <a:avLst/>
              <a:pathLst>
                <a:path w="700928" h="539939">
                  <a:moveTo>
                    <a:pt x="700928" y="539939"/>
                  </a:moveTo>
                  <a:lnTo>
                    <a:pt x="0" y="0"/>
                  </a:lnTo>
                </a:path>
              </a:pathLst>
            </a:custGeom>
          </p:spPr>
          <p:txBody>
            <a:bodyPr/>
            <a:lstStyle/>
            <a:p/>
          </p:txBody>
        </p:sp>
        <p:sp>
          <p:nvSpPr>
            <p:cNvPr id="50" name="pl50"/>
            <p:cNvSpPr/>
            <p:nvPr/>
          </p:nvSpPr>
          <p:spPr>
            <a:xfrm>
              <a:off x="7632910" y="1045438"/>
              <a:ext cx="804184" cy="213079"/>
            </a:xfrm>
            <a:custGeom>
              <a:avLst/>
              <a:pathLst>
                <a:path w="804184" h="213079">
                  <a:moveTo>
                    <a:pt x="804184" y="0"/>
                  </a:moveTo>
                  <a:lnTo>
                    <a:pt x="0" y="213079"/>
                  </a:lnTo>
                </a:path>
              </a:pathLst>
            </a:custGeom>
          </p:spPr>
          <p:txBody>
            <a:bodyPr/>
            <a:lstStyle/>
            <a:p/>
          </p:txBody>
        </p:sp>
        <p:sp>
          <p:nvSpPr>
            <p:cNvPr id="51" name="pl51"/>
            <p:cNvSpPr/>
            <p:nvPr/>
          </p:nvSpPr>
          <p:spPr>
            <a:xfrm>
              <a:off x="7629396" y="784302"/>
              <a:ext cx="795630" cy="470833"/>
            </a:xfrm>
            <a:custGeom>
              <a:avLst/>
              <a:pathLst>
                <a:path w="795630" h="470833">
                  <a:moveTo>
                    <a:pt x="795630" y="0"/>
                  </a:moveTo>
                  <a:lnTo>
                    <a:pt x="0" y="470833"/>
                  </a:lnTo>
                </a:path>
              </a:pathLst>
            </a:custGeom>
          </p:spPr>
          <p:txBody>
            <a:bodyPr/>
            <a:lstStyle/>
            <a:p/>
          </p:txBody>
        </p:sp>
        <p:sp>
          <p:nvSpPr>
            <p:cNvPr id="52" name="pl52"/>
            <p:cNvSpPr/>
            <p:nvPr/>
          </p:nvSpPr>
          <p:spPr>
            <a:xfrm>
              <a:off x="7634278" y="1263876"/>
              <a:ext cx="724424" cy="37245"/>
            </a:xfrm>
            <a:custGeom>
              <a:avLst/>
              <a:pathLst>
                <a:path w="724424" h="37245">
                  <a:moveTo>
                    <a:pt x="724424" y="37245"/>
                  </a:moveTo>
                  <a:lnTo>
                    <a:pt x="0" y="0"/>
                  </a:lnTo>
                </a:path>
              </a:pathLst>
            </a:custGeom>
          </p:spPr>
          <p:txBody>
            <a:bodyPr/>
            <a:lstStyle/>
            <a:p/>
          </p:txBody>
        </p:sp>
        <p:sp>
          <p:nvSpPr>
            <p:cNvPr id="53" name="pl53"/>
            <p:cNvSpPr/>
            <p:nvPr/>
          </p:nvSpPr>
          <p:spPr>
            <a:xfrm>
              <a:off x="7624078" y="1415549"/>
              <a:ext cx="1052209" cy="1369298"/>
            </a:xfrm>
            <a:custGeom>
              <a:avLst/>
              <a:pathLst>
                <a:path w="1052209" h="1369298">
                  <a:moveTo>
                    <a:pt x="1052209" y="1369298"/>
                  </a:moveTo>
                  <a:lnTo>
                    <a:pt x="0" y="0"/>
                  </a:lnTo>
                </a:path>
              </a:pathLst>
            </a:custGeom>
          </p:spPr>
          <p:txBody>
            <a:bodyPr/>
            <a:lstStyle/>
            <a:p/>
          </p:txBody>
        </p:sp>
        <p:sp>
          <p:nvSpPr>
            <p:cNvPr id="54" name="pl54"/>
            <p:cNvSpPr/>
            <p:nvPr/>
          </p:nvSpPr>
          <p:spPr>
            <a:xfrm>
              <a:off x="7623123" y="1415817"/>
              <a:ext cx="777818" cy="1181832"/>
            </a:xfrm>
            <a:custGeom>
              <a:avLst/>
              <a:pathLst>
                <a:path w="777818" h="1181832">
                  <a:moveTo>
                    <a:pt x="777818" y="1181832"/>
                  </a:moveTo>
                  <a:lnTo>
                    <a:pt x="0" y="0"/>
                  </a:lnTo>
                </a:path>
              </a:pathLst>
            </a:custGeom>
          </p:spPr>
          <p:txBody>
            <a:bodyPr/>
            <a:lstStyle/>
            <a:p/>
          </p:txBody>
        </p:sp>
        <p:sp>
          <p:nvSpPr>
            <p:cNvPr id="55" name="pl55"/>
            <p:cNvSpPr/>
            <p:nvPr/>
          </p:nvSpPr>
          <p:spPr>
            <a:xfrm>
              <a:off x="7625948" y="1414895"/>
              <a:ext cx="666483" cy="656262"/>
            </a:xfrm>
            <a:custGeom>
              <a:avLst/>
              <a:pathLst>
                <a:path w="666483" h="656262">
                  <a:moveTo>
                    <a:pt x="666483" y="656262"/>
                  </a:moveTo>
                  <a:lnTo>
                    <a:pt x="0" y="0"/>
                  </a:lnTo>
                </a:path>
              </a:pathLst>
            </a:custGeom>
          </p:spPr>
          <p:txBody>
            <a:bodyPr/>
            <a:lstStyle/>
            <a:p/>
          </p:txBody>
        </p:sp>
        <p:sp>
          <p:nvSpPr>
            <p:cNvPr id="56" name="pl56"/>
            <p:cNvSpPr/>
            <p:nvPr/>
          </p:nvSpPr>
          <p:spPr>
            <a:xfrm>
              <a:off x="7624289" y="1415484"/>
              <a:ext cx="728484" cy="917365"/>
            </a:xfrm>
            <a:custGeom>
              <a:avLst/>
              <a:pathLst>
                <a:path w="728484" h="917365">
                  <a:moveTo>
                    <a:pt x="728484" y="917365"/>
                  </a:moveTo>
                  <a:lnTo>
                    <a:pt x="0" y="0"/>
                  </a:lnTo>
                </a:path>
              </a:pathLst>
            </a:custGeom>
          </p:spPr>
          <p:txBody>
            <a:bodyPr/>
            <a:lstStyle/>
            <a:p/>
          </p:txBody>
        </p:sp>
        <p:sp>
          <p:nvSpPr>
            <p:cNvPr id="57" name="pl57"/>
            <p:cNvSpPr/>
            <p:nvPr/>
          </p:nvSpPr>
          <p:spPr>
            <a:xfrm>
              <a:off x="7623758" y="1605442"/>
              <a:ext cx="1053984" cy="1442820"/>
            </a:xfrm>
            <a:custGeom>
              <a:avLst/>
              <a:pathLst>
                <a:path w="1053984" h="1442820">
                  <a:moveTo>
                    <a:pt x="1053984" y="1442820"/>
                  </a:moveTo>
                  <a:lnTo>
                    <a:pt x="0" y="0"/>
                  </a:lnTo>
                </a:path>
              </a:pathLst>
            </a:custGeom>
          </p:spPr>
          <p:txBody>
            <a:bodyPr/>
            <a:lstStyle/>
            <a:p/>
          </p:txBody>
        </p:sp>
        <p:sp>
          <p:nvSpPr>
            <p:cNvPr id="58" name="pl58"/>
            <p:cNvSpPr/>
            <p:nvPr/>
          </p:nvSpPr>
          <p:spPr>
            <a:xfrm>
              <a:off x="7622407" y="2080286"/>
              <a:ext cx="760538" cy="1310238"/>
            </a:xfrm>
            <a:custGeom>
              <a:avLst/>
              <a:pathLst>
                <a:path w="760538" h="1310238">
                  <a:moveTo>
                    <a:pt x="760538" y="1310238"/>
                  </a:moveTo>
                  <a:lnTo>
                    <a:pt x="0" y="0"/>
                  </a:lnTo>
                </a:path>
              </a:pathLst>
            </a:custGeom>
          </p:spPr>
          <p:txBody>
            <a:bodyPr/>
            <a:lstStyle/>
            <a:p/>
          </p:txBody>
        </p:sp>
        <p:sp>
          <p:nvSpPr>
            <p:cNvPr id="59" name="pg59"/>
            <p:cNvSpPr/>
            <p:nvPr/>
          </p:nvSpPr>
          <p:spPr>
            <a:xfrm>
              <a:off x="8314365" y="14762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51775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1" name="pg61"/>
            <p:cNvSpPr/>
            <p:nvPr/>
          </p:nvSpPr>
          <p:spPr>
            <a:xfrm>
              <a:off x="8260004" y="173473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75759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3" name="pg63"/>
            <p:cNvSpPr/>
            <p:nvPr/>
          </p:nvSpPr>
          <p:spPr>
            <a:xfrm>
              <a:off x="8368515" y="9567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9982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5" name="pg65"/>
            <p:cNvSpPr/>
            <p:nvPr/>
          </p:nvSpPr>
          <p:spPr>
            <a:xfrm>
              <a:off x="8356446" y="69310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7346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7" name="pg67"/>
            <p:cNvSpPr/>
            <p:nvPr/>
          </p:nvSpPr>
          <p:spPr>
            <a:xfrm>
              <a:off x="8290122" y="121673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582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9" name="pg69"/>
            <p:cNvSpPr/>
            <p:nvPr/>
          </p:nvSpPr>
          <p:spPr>
            <a:xfrm>
              <a:off x="8290281" y="27848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8263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71" name="pg71"/>
            <p:cNvSpPr/>
            <p:nvPr/>
          </p:nvSpPr>
          <p:spPr>
            <a:xfrm>
              <a:off x="8332362" y="251820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5974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73" name="pg73"/>
            <p:cNvSpPr/>
            <p:nvPr/>
          </p:nvSpPr>
          <p:spPr>
            <a:xfrm>
              <a:off x="8223851" y="199408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03562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75" name="pg75"/>
            <p:cNvSpPr/>
            <p:nvPr/>
          </p:nvSpPr>
          <p:spPr>
            <a:xfrm>
              <a:off x="8284194" y="225441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29595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77" name="pg77"/>
            <p:cNvSpPr/>
            <p:nvPr/>
          </p:nvSpPr>
          <p:spPr>
            <a:xfrm>
              <a:off x="8290281" y="30482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98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85%</a:t>
              </a:r>
            </a:p>
          </p:txBody>
        </p:sp>
        <p:sp>
          <p:nvSpPr>
            <p:cNvPr id="79" name="pg79"/>
            <p:cNvSpPr/>
            <p:nvPr/>
          </p:nvSpPr>
          <p:spPr>
            <a:xfrm>
              <a:off x="8314365" y="33107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22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179130" y="401416"/>
              <a:ext cx="34733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Kingdom,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(85%), followed by MCV1, PCV3, and ROTAC (89%).
Coverage of 11 vaccines decreased (DTP3, HPVc, HepB3, Hib3, IPV1, MCV1, MCV2, PcV3, Polio3, RotaC and Rubella) compared to respective coverage in 2019.
Coverage of 7 vaccines were the same (DTP3, HepB3, Hib3, IPV1, MCV2, PcV3 and Polio3) and 4 vaccines decreased (HPVc, MCV1,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32078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73364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14649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55935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97220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3797917"/>
              <a:ext cx="144432" cy="0"/>
            </a:xfrm>
            <a:custGeom>
              <a:avLst/>
              <a:pathLst>
                <a:path w="144432" h="0">
                  <a:moveTo>
                    <a:pt x="0" y="0"/>
                  </a:move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4623627"/>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07283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07283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145046"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07283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0728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07283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0728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14504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07283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0728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07283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0061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92839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1174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56731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00061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85618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85618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14504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0061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85618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92839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85618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820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Kingdom,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(93%) and 2023 (92%). DTP1 coverage remained the same in 2024 (92%) compared to 2023, and was lower than in 2019. In 2019-2024, DTP1 coverage was at it's lowest level in 2022, 2023, and 2024 (92%).
In 2023, 10 vaccines had lower coverage than in 2019.
In 2024, 11 vaccines had lower coverage than in 2019.
In 2024, 3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757644"/>
              <a:ext cx="3280304" cy="548277"/>
            </a:xfrm>
            <a:custGeom>
              <a:avLst/>
              <a:pathLst>
                <a:path w="3280304" h="548277">
                  <a:moveTo>
                    <a:pt x="0" y="239871"/>
                  </a:moveTo>
                  <a:lnTo>
                    <a:pt x="234307" y="102802"/>
                  </a:lnTo>
                  <a:lnTo>
                    <a:pt x="468614" y="34267"/>
                  </a:lnTo>
                  <a:lnTo>
                    <a:pt x="702922" y="34267"/>
                  </a:lnTo>
                  <a:lnTo>
                    <a:pt x="937229" y="34267"/>
                  </a:lnTo>
                  <a:lnTo>
                    <a:pt x="1171537" y="102802"/>
                  </a:lnTo>
                  <a:lnTo>
                    <a:pt x="1405844" y="0"/>
                  </a:lnTo>
                  <a:lnTo>
                    <a:pt x="1640152" y="68534"/>
                  </a:lnTo>
                  <a:lnTo>
                    <a:pt x="1874459" y="68534"/>
                  </a:lnTo>
                  <a:lnTo>
                    <a:pt x="2108766" y="68534"/>
                  </a:lnTo>
                  <a:lnTo>
                    <a:pt x="2343074" y="68534"/>
                  </a:lnTo>
                  <a:lnTo>
                    <a:pt x="2577381" y="239871"/>
                  </a:lnTo>
                  <a:lnTo>
                    <a:pt x="2811689" y="274138"/>
                  </a:lnTo>
                  <a:lnTo>
                    <a:pt x="3045996" y="479743"/>
                  </a:lnTo>
                  <a:lnTo>
                    <a:pt x="3280304" y="548277"/>
                  </a:lnTo>
                </a:path>
              </a:pathLst>
            </a:custGeom>
            <a:ln w="29811" cap="flat">
              <a:solidFill>
                <a:srgbClr val="FF0000">
                  <a:alpha val="100000"/>
                </a:srgbClr>
              </a:solidFill>
              <a:prstDash val="solid"/>
              <a:round/>
            </a:ln>
          </p:spPr>
          <p:txBody>
            <a:bodyPr/>
            <a:lstStyle/>
            <a:p/>
          </p:txBody>
        </p:sp>
        <p:sp>
          <p:nvSpPr>
            <p:cNvPr id="33" name="pl33"/>
            <p:cNvSpPr/>
            <p:nvPr/>
          </p:nvSpPr>
          <p:spPr>
            <a:xfrm>
              <a:off x="1178953" y="1894713"/>
              <a:ext cx="3280304" cy="925218"/>
            </a:xfrm>
            <a:custGeom>
              <a:avLst/>
              <a:pathLst>
                <a:path w="3280304" h="925218">
                  <a:moveTo>
                    <a:pt x="0" y="342673"/>
                  </a:moveTo>
                  <a:lnTo>
                    <a:pt x="234307" y="137069"/>
                  </a:lnTo>
                  <a:lnTo>
                    <a:pt x="468614" y="0"/>
                  </a:lnTo>
                  <a:lnTo>
                    <a:pt x="702922" y="68534"/>
                  </a:lnTo>
                  <a:lnTo>
                    <a:pt x="937229" y="68534"/>
                  </a:lnTo>
                  <a:lnTo>
                    <a:pt x="1171537" y="102802"/>
                  </a:lnTo>
                  <a:lnTo>
                    <a:pt x="1405844" y="68534"/>
                  </a:lnTo>
                  <a:lnTo>
                    <a:pt x="1640152" y="102802"/>
                  </a:lnTo>
                  <a:lnTo>
                    <a:pt x="1874459" y="102802"/>
                  </a:lnTo>
                  <a:lnTo>
                    <a:pt x="2108766" y="102802"/>
                  </a:lnTo>
                  <a:lnTo>
                    <a:pt x="2343074" y="719614"/>
                  </a:lnTo>
                  <a:lnTo>
                    <a:pt x="2577381" y="925218"/>
                  </a:lnTo>
                  <a:lnTo>
                    <a:pt x="2811689" y="651079"/>
                  </a:lnTo>
                  <a:lnTo>
                    <a:pt x="3045996" y="342673"/>
                  </a:lnTo>
                  <a:lnTo>
                    <a:pt x="3280304" y="411208"/>
                  </a:lnTo>
                </a:path>
              </a:pathLst>
            </a:custGeom>
            <a:ln w="29811" cap="flat">
              <a:solidFill>
                <a:srgbClr val="0058AB">
                  <a:alpha val="100000"/>
                </a:srgbClr>
              </a:solidFill>
              <a:prstDash val="solid"/>
              <a:round/>
            </a:ln>
          </p:spPr>
          <p:txBody>
            <a:bodyPr/>
            <a:lstStyle/>
            <a:p/>
          </p:txBody>
        </p:sp>
        <p:sp>
          <p:nvSpPr>
            <p:cNvPr id="34" name="pt34"/>
            <p:cNvSpPr/>
            <p:nvPr/>
          </p:nvSpPr>
          <p:spPr>
            <a:xfrm>
              <a:off x="1154127"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5" name="tx65"/>
            <p:cNvSpPr/>
            <p:nvPr/>
          </p:nvSpPr>
          <p:spPr>
            <a:xfrm>
              <a:off x="1413261"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6" name="tx66"/>
            <p:cNvSpPr/>
            <p:nvPr/>
          </p:nvSpPr>
          <p:spPr>
            <a:xfrm>
              <a:off x="1647568"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7" name="tx67"/>
            <p:cNvSpPr/>
            <p:nvPr/>
          </p:nvSpPr>
          <p:spPr>
            <a:xfrm>
              <a:off x="1881875"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8" name="tx68"/>
            <p:cNvSpPr/>
            <p:nvPr/>
          </p:nvSpPr>
          <p:spPr>
            <a:xfrm>
              <a:off x="2116183"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9" name="tx69"/>
            <p:cNvSpPr/>
            <p:nvPr/>
          </p:nvSpPr>
          <p:spPr>
            <a:xfrm>
              <a:off x="2350490"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0" name="tx70"/>
            <p:cNvSpPr/>
            <p:nvPr/>
          </p:nvSpPr>
          <p:spPr>
            <a:xfrm>
              <a:off x="2584798"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1" name="tx71"/>
            <p:cNvSpPr/>
            <p:nvPr/>
          </p:nvSpPr>
          <p:spPr>
            <a:xfrm>
              <a:off x="28191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2" name="tx72"/>
            <p:cNvSpPr/>
            <p:nvPr/>
          </p:nvSpPr>
          <p:spPr>
            <a:xfrm>
              <a:off x="3053413"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3" name="tx73"/>
            <p:cNvSpPr/>
            <p:nvPr/>
          </p:nvSpPr>
          <p:spPr>
            <a:xfrm>
              <a:off x="3287720"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4" name="tx74"/>
            <p:cNvSpPr/>
            <p:nvPr/>
          </p:nvSpPr>
          <p:spPr>
            <a:xfrm>
              <a:off x="3522028"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5" name="tx75"/>
            <p:cNvSpPr/>
            <p:nvPr/>
          </p:nvSpPr>
          <p:spPr>
            <a:xfrm>
              <a:off x="3756335"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6" name="tx76"/>
            <p:cNvSpPr/>
            <p:nvPr/>
          </p:nvSpPr>
          <p:spPr>
            <a:xfrm>
              <a:off x="3990642"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77" name="tx77"/>
            <p:cNvSpPr/>
            <p:nvPr/>
          </p:nvSpPr>
          <p:spPr>
            <a:xfrm>
              <a:off x="4224950"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8" name="tx78"/>
            <p:cNvSpPr/>
            <p:nvPr/>
          </p:nvSpPr>
          <p:spPr>
            <a:xfrm>
              <a:off x="4459257"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9" name="tx79"/>
            <p:cNvSpPr/>
            <p:nvPr/>
          </p:nvSpPr>
          <p:spPr>
            <a:xfrm>
              <a:off x="1178953"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0" name="tx80"/>
            <p:cNvSpPr/>
            <p:nvPr/>
          </p:nvSpPr>
          <p:spPr>
            <a:xfrm>
              <a:off x="1413261"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1" name="tx81"/>
            <p:cNvSpPr/>
            <p:nvPr/>
          </p:nvSpPr>
          <p:spPr>
            <a:xfrm>
              <a:off x="1647568"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2" name="tx82"/>
            <p:cNvSpPr/>
            <p:nvPr/>
          </p:nvSpPr>
          <p:spPr>
            <a:xfrm>
              <a:off x="188187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3" name="tx83"/>
            <p:cNvSpPr/>
            <p:nvPr/>
          </p:nvSpPr>
          <p:spPr>
            <a:xfrm>
              <a:off x="2116183"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4" name="tx84"/>
            <p:cNvSpPr/>
            <p:nvPr/>
          </p:nvSpPr>
          <p:spPr>
            <a:xfrm>
              <a:off x="2350490"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5" name="tx85"/>
            <p:cNvSpPr/>
            <p:nvPr/>
          </p:nvSpPr>
          <p:spPr>
            <a:xfrm>
              <a:off x="2584798"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6" name="tx86"/>
            <p:cNvSpPr/>
            <p:nvPr/>
          </p:nvSpPr>
          <p:spPr>
            <a:xfrm>
              <a:off x="281910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7" name="tx87"/>
            <p:cNvSpPr/>
            <p:nvPr/>
          </p:nvSpPr>
          <p:spPr>
            <a:xfrm>
              <a:off x="3053413"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8" name="tx88"/>
            <p:cNvSpPr/>
            <p:nvPr/>
          </p:nvSpPr>
          <p:spPr>
            <a:xfrm>
              <a:off x="3287720"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tx89"/>
            <p:cNvSpPr/>
            <p:nvPr/>
          </p:nvSpPr>
          <p:spPr>
            <a:xfrm>
              <a:off x="3522028"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0" name="tx90"/>
            <p:cNvSpPr/>
            <p:nvPr/>
          </p:nvSpPr>
          <p:spPr>
            <a:xfrm>
              <a:off x="375633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91" name="tx91"/>
            <p:cNvSpPr/>
            <p:nvPr/>
          </p:nvSpPr>
          <p:spPr>
            <a:xfrm>
              <a:off x="3990642"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92" name="tx92"/>
            <p:cNvSpPr/>
            <p:nvPr/>
          </p:nvSpPr>
          <p:spPr>
            <a:xfrm>
              <a:off x="4224950"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3" name="tx93"/>
            <p:cNvSpPr/>
            <p:nvPr/>
          </p:nvSpPr>
          <p:spPr>
            <a:xfrm>
              <a:off x="4459257"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pl95"/>
            <p:cNvSpPr/>
            <p:nvPr/>
          </p:nvSpPr>
          <p:spPr>
            <a:xfrm>
              <a:off x="42249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6" name="tx96"/>
            <p:cNvSpPr/>
            <p:nvPr/>
          </p:nvSpPr>
          <p:spPr>
            <a:xfrm>
              <a:off x="3944754"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7" name="tx97"/>
            <p:cNvSpPr/>
            <p:nvPr/>
          </p:nvSpPr>
          <p:spPr>
            <a:xfrm>
              <a:off x="38301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8" name="rc9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9" name="pl9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15427" y="1826178"/>
              <a:ext cx="937229" cy="856683"/>
            </a:xfrm>
            <a:custGeom>
              <a:avLst/>
              <a:pathLst>
                <a:path w="937229" h="856683">
                  <a:moveTo>
                    <a:pt x="0" y="0"/>
                  </a:moveTo>
                  <a:lnTo>
                    <a:pt x="234307" y="376940"/>
                  </a:lnTo>
                  <a:lnTo>
                    <a:pt x="468614" y="856683"/>
                  </a:lnTo>
                  <a:lnTo>
                    <a:pt x="702922" y="616812"/>
                  </a:lnTo>
                  <a:lnTo>
                    <a:pt x="937229" y="651079"/>
                  </a:lnTo>
                </a:path>
              </a:pathLst>
            </a:custGeom>
            <a:ln w="29811" cap="flat">
              <a:solidFill>
                <a:srgbClr val="FF0000">
                  <a:alpha val="100000"/>
                </a:srgbClr>
              </a:solidFill>
              <a:prstDash val="solid"/>
              <a:round/>
            </a:ln>
          </p:spPr>
          <p:txBody>
            <a:bodyPr/>
            <a:lstStyle/>
            <a:p/>
          </p:txBody>
        </p:sp>
        <p:sp>
          <p:nvSpPr>
            <p:cNvPr id="128" name="pl128"/>
            <p:cNvSpPr/>
            <p:nvPr/>
          </p:nvSpPr>
          <p:spPr>
            <a:xfrm>
              <a:off x="7949735" y="2442991"/>
              <a:ext cx="702922" cy="616812"/>
            </a:xfrm>
            <a:custGeom>
              <a:avLst/>
              <a:pathLst>
                <a:path w="702922" h="616812">
                  <a:moveTo>
                    <a:pt x="0" y="616812"/>
                  </a:moveTo>
                  <a:lnTo>
                    <a:pt x="234307" y="274138"/>
                  </a:lnTo>
                  <a:lnTo>
                    <a:pt x="468614" y="0"/>
                  </a:lnTo>
                  <a:lnTo>
                    <a:pt x="702922" y="34267"/>
                  </a:lnTo>
                </a:path>
              </a:pathLst>
            </a:custGeom>
            <a:ln w="29811" cap="flat">
              <a:solidFill>
                <a:srgbClr val="0058AB">
                  <a:alpha val="100000"/>
                </a:srgbClr>
              </a:solidFill>
              <a:prstDash val="solid"/>
              <a:round/>
            </a:ln>
          </p:spPr>
          <p:txBody>
            <a:bodyPr/>
            <a:lstStyle/>
            <a:p/>
          </p:txBody>
        </p:sp>
        <p:sp>
          <p:nvSpPr>
            <p:cNvPr id="129" name="pt129"/>
            <p:cNvSpPr/>
            <p:nvPr/>
          </p:nvSpPr>
          <p:spPr>
            <a:xfrm>
              <a:off x="7690601"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92490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159216"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393524"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627831"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924909"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159216"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393524"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62783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tx138"/>
            <p:cNvSpPr/>
            <p:nvPr/>
          </p:nvSpPr>
          <p:spPr>
            <a:xfrm>
              <a:off x="7949735"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39" name="tx139"/>
            <p:cNvSpPr/>
            <p:nvPr/>
          </p:nvSpPr>
          <p:spPr>
            <a:xfrm>
              <a:off x="8184042"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40" name="tx140"/>
            <p:cNvSpPr/>
            <p:nvPr/>
          </p:nvSpPr>
          <p:spPr>
            <a:xfrm>
              <a:off x="8418350"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141" name="tx141"/>
            <p:cNvSpPr/>
            <p:nvPr/>
          </p:nvSpPr>
          <p:spPr>
            <a:xfrm>
              <a:off x="865265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42" name="tx142"/>
            <p:cNvSpPr/>
            <p:nvPr/>
          </p:nvSpPr>
          <p:spPr>
            <a:xfrm>
              <a:off x="7715427"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43" name="tx143"/>
            <p:cNvSpPr/>
            <p:nvPr/>
          </p:nvSpPr>
          <p:spPr>
            <a:xfrm>
              <a:off x="794973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44" name="tx144"/>
            <p:cNvSpPr/>
            <p:nvPr/>
          </p:nvSpPr>
          <p:spPr>
            <a:xfrm>
              <a:off x="8184042"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45" name="tx145"/>
            <p:cNvSpPr/>
            <p:nvPr/>
          </p:nvSpPr>
          <p:spPr>
            <a:xfrm>
              <a:off x="8418350"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46" name="tx146"/>
            <p:cNvSpPr/>
            <p:nvPr/>
          </p:nvSpPr>
          <p:spPr>
            <a:xfrm>
              <a:off x="8652657"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47" name="pl14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8" name="pl148"/>
            <p:cNvSpPr/>
            <p:nvPr/>
          </p:nvSpPr>
          <p:spPr>
            <a:xfrm>
              <a:off x="84183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49" name="tx149"/>
            <p:cNvSpPr/>
            <p:nvPr/>
          </p:nvSpPr>
          <p:spPr>
            <a:xfrm>
              <a:off x="813815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50" name="tx150"/>
            <p:cNvSpPr/>
            <p:nvPr/>
          </p:nvSpPr>
          <p:spPr>
            <a:xfrm>
              <a:off x="80235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51" name="rc15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2" name="tx15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3" name="tx15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4" name="tx154"/>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6" name="tx156"/>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7" name="tx157"/>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8" name="tx158"/>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9" name="tx159"/>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0" name="tx160"/>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1" name="tx16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2" name="tx162"/>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3" name="tx163"/>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4" name="tx164"/>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5" name="tx165"/>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6" name="tx166"/>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7" name="tx167"/>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8" name="tx168"/>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9" name="tx169"/>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0" name="tx170"/>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1" name="tx171"/>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2" name="tx172"/>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3" name="tx173"/>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4" name="tx174"/>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5" name="tx175"/>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6" name="tx17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7" name="tx177"/>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8" name="tx178"/>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9" name="tx179"/>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0" name="tx180"/>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1" name="tx181"/>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2" name="tx182"/>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3" name="tx183"/>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4" name="tx18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398022"/>
              <a:ext cx="6000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Kingdom, 2010-2024</a:t>
              </a:r>
            </a:p>
          </p:txBody>
        </p:sp>
        <p:sp>
          <p:nvSpPr>
            <p:cNvPr id="196" name="tx19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7" name="tx19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Kingdom was 2010.
In 2024, first dose (HPV1) programme coverage among girls was 75% and last dose (HPVc) programme coverage was 75%.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160210"/>
            </a:xfrm>
            <a:custGeom>
              <a:avLst/>
              <a:pathLst>
                <a:path w="6444618" h="160210">
                  <a:moveTo>
                    <a:pt x="0" y="160210"/>
                  </a:moveTo>
                  <a:lnTo>
                    <a:pt x="268525" y="160210"/>
                  </a:lnTo>
                  <a:lnTo>
                    <a:pt x="537051" y="160210"/>
                  </a:lnTo>
                  <a:lnTo>
                    <a:pt x="805577" y="160210"/>
                  </a:lnTo>
                  <a:lnTo>
                    <a:pt x="1074103" y="120157"/>
                  </a:lnTo>
                  <a:lnTo>
                    <a:pt x="1342628" y="160210"/>
                  </a:lnTo>
                  <a:lnTo>
                    <a:pt x="1611154" y="120157"/>
                  </a:lnTo>
                  <a:lnTo>
                    <a:pt x="1879680" y="120157"/>
                  </a:lnTo>
                  <a:lnTo>
                    <a:pt x="2148206" y="120157"/>
                  </a:lnTo>
                  <a:lnTo>
                    <a:pt x="2416732" y="80105"/>
                  </a:lnTo>
                  <a:lnTo>
                    <a:pt x="2685257" y="40052"/>
                  </a:lnTo>
                  <a:lnTo>
                    <a:pt x="2953783" y="0"/>
                  </a:lnTo>
                  <a:lnTo>
                    <a:pt x="3222309" y="0"/>
                  </a:lnTo>
                  <a:lnTo>
                    <a:pt x="3490835" y="0"/>
                  </a:lnTo>
                  <a:lnTo>
                    <a:pt x="3759360" y="0"/>
                  </a:lnTo>
                  <a:lnTo>
                    <a:pt x="4027886" y="0"/>
                  </a:lnTo>
                  <a:lnTo>
                    <a:pt x="4296412" y="40052"/>
                  </a:lnTo>
                  <a:lnTo>
                    <a:pt x="4564938" y="40052"/>
                  </a:lnTo>
                  <a:lnTo>
                    <a:pt x="4833464" y="40052"/>
                  </a:lnTo>
                  <a:lnTo>
                    <a:pt x="5101989" y="80105"/>
                  </a:lnTo>
                  <a:lnTo>
                    <a:pt x="5370515" y="80105"/>
                  </a:lnTo>
                  <a:lnTo>
                    <a:pt x="5639041" y="80105"/>
                  </a:lnTo>
                  <a:lnTo>
                    <a:pt x="5907567" y="120157"/>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482109"/>
              <a:ext cx="6444618" cy="600787"/>
            </a:xfrm>
            <a:custGeom>
              <a:avLst/>
              <a:pathLst>
                <a:path w="6444618" h="600787">
                  <a:moveTo>
                    <a:pt x="0" y="520682"/>
                  </a:moveTo>
                  <a:lnTo>
                    <a:pt x="268525" y="600787"/>
                  </a:lnTo>
                  <a:lnTo>
                    <a:pt x="537051" y="600787"/>
                  </a:lnTo>
                  <a:lnTo>
                    <a:pt x="805577" y="480630"/>
                  </a:lnTo>
                  <a:lnTo>
                    <a:pt x="1074103" y="520682"/>
                  </a:lnTo>
                  <a:lnTo>
                    <a:pt x="1342628" y="560735"/>
                  </a:lnTo>
                  <a:lnTo>
                    <a:pt x="1611154" y="560735"/>
                  </a:lnTo>
                  <a:lnTo>
                    <a:pt x="1879680" y="600787"/>
                  </a:lnTo>
                  <a:lnTo>
                    <a:pt x="2148206" y="560735"/>
                  </a:lnTo>
                  <a:lnTo>
                    <a:pt x="2416732" y="400525"/>
                  </a:lnTo>
                  <a:lnTo>
                    <a:pt x="2685257" y="200262"/>
                  </a:lnTo>
                  <a:lnTo>
                    <a:pt x="2953783" y="160210"/>
                  </a:lnTo>
                  <a:lnTo>
                    <a:pt x="3222309" y="80105"/>
                  </a:lnTo>
                  <a:lnTo>
                    <a:pt x="3490835" y="40052"/>
                  </a:lnTo>
                  <a:lnTo>
                    <a:pt x="3759360" y="0"/>
                  </a:lnTo>
                  <a:lnTo>
                    <a:pt x="4027886" y="0"/>
                  </a:lnTo>
                  <a:lnTo>
                    <a:pt x="4296412" y="0"/>
                  </a:lnTo>
                  <a:lnTo>
                    <a:pt x="4564938" y="40052"/>
                  </a:lnTo>
                  <a:lnTo>
                    <a:pt x="4833464" y="40052"/>
                  </a:lnTo>
                  <a:lnTo>
                    <a:pt x="5101989" y="80105"/>
                  </a:lnTo>
                  <a:lnTo>
                    <a:pt x="5370515" y="80105"/>
                  </a:lnTo>
                  <a:lnTo>
                    <a:pt x="5639041" y="80105"/>
                  </a:lnTo>
                  <a:lnTo>
                    <a:pt x="5907567" y="80105"/>
                  </a:lnTo>
                  <a:lnTo>
                    <a:pt x="6176092" y="160210"/>
                  </a:lnTo>
                  <a:lnTo>
                    <a:pt x="6444618" y="16021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321899"/>
              <a:ext cx="3759360" cy="160210"/>
            </a:xfrm>
            <a:custGeom>
              <a:avLst/>
              <a:pathLst>
                <a:path w="3759360" h="160210">
                  <a:moveTo>
                    <a:pt x="0" y="160210"/>
                  </a:moveTo>
                  <a:lnTo>
                    <a:pt x="268525" y="120157"/>
                  </a:lnTo>
                  <a:lnTo>
                    <a:pt x="537051" y="40052"/>
                  </a:lnTo>
                  <a:lnTo>
                    <a:pt x="805577" y="0"/>
                  </a:lnTo>
                  <a:lnTo>
                    <a:pt x="1074103" y="0"/>
                  </a:lnTo>
                  <a:lnTo>
                    <a:pt x="1342628" y="0"/>
                  </a:lnTo>
                  <a:lnTo>
                    <a:pt x="1611154" y="40052"/>
                  </a:lnTo>
                  <a:lnTo>
                    <a:pt x="1879680" y="40052"/>
                  </a:lnTo>
                  <a:lnTo>
                    <a:pt x="2148206" y="40052"/>
                  </a:lnTo>
                  <a:lnTo>
                    <a:pt x="2416732" y="80105"/>
                  </a:lnTo>
                  <a:lnTo>
                    <a:pt x="2685257" y="80105"/>
                  </a:lnTo>
                  <a:lnTo>
                    <a:pt x="2953783" y="80105"/>
                  </a:lnTo>
                  <a:lnTo>
                    <a:pt x="3222309" y="120157"/>
                  </a:lnTo>
                  <a:lnTo>
                    <a:pt x="3490835" y="160210"/>
                  </a:lnTo>
                  <a:lnTo>
                    <a:pt x="3759360" y="160210"/>
                  </a:lnTo>
                </a:path>
              </a:pathLst>
            </a:custGeom>
            <a:ln w="27101" cap="flat">
              <a:solidFill>
                <a:srgbClr val="00BFC4">
                  <a:alpha val="100000"/>
                </a:srgbClr>
              </a:solidFill>
              <a:prstDash val="solid"/>
              <a:round/>
            </a:ln>
          </p:spPr>
          <p:txBody>
            <a:bodyPr/>
            <a:lstStyle/>
            <a:p/>
          </p:txBody>
        </p:sp>
        <p:sp>
          <p:nvSpPr>
            <p:cNvPr id="29" name="pl29"/>
            <p:cNvSpPr/>
            <p:nvPr/>
          </p:nvSpPr>
          <p:spPr>
            <a:xfrm>
              <a:off x="4133536" y="1562214"/>
              <a:ext cx="3759360" cy="1081417"/>
            </a:xfrm>
            <a:custGeom>
              <a:avLst/>
              <a:pathLst>
                <a:path w="3759360" h="1081417">
                  <a:moveTo>
                    <a:pt x="0" y="400525"/>
                  </a:moveTo>
                  <a:lnTo>
                    <a:pt x="268525" y="160210"/>
                  </a:lnTo>
                  <a:lnTo>
                    <a:pt x="537051" y="0"/>
                  </a:lnTo>
                  <a:lnTo>
                    <a:pt x="805577" y="80105"/>
                  </a:lnTo>
                  <a:lnTo>
                    <a:pt x="1074103" y="80105"/>
                  </a:lnTo>
                  <a:lnTo>
                    <a:pt x="1342628" y="120157"/>
                  </a:lnTo>
                  <a:lnTo>
                    <a:pt x="1611154" y="80105"/>
                  </a:lnTo>
                  <a:lnTo>
                    <a:pt x="1879680" y="120157"/>
                  </a:lnTo>
                  <a:lnTo>
                    <a:pt x="2148206" y="120157"/>
                  </a:lnTo>
                  <a:lnTo>
                    <a:pt x="2416732" y="120157"/>
                  </a:lnTo>
                  <a:lnTo>
                    <a:pt x="2685257" y="841102"/>
                  </a:lnTo>
                  <a:lnTo>
                    <a:pt x="2953783" y="1081417"/>
                  </a:lnTo>
                  <a:lnTo>
                    <a:pt x="3222309" y="760997"/>
                  </a:lnTo>
                  <a:lnTo>
                    <a:pt x="3490835" y="400525"/>
                  </a:lnTo>
                  <a:lnTo>
                    <a:pt x="3759360"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044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964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192436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75" y="1242956"/>
              <a:ext cx="254047" cy="112578"/>
            </a:xfrm>
            <a:custGeom>
              <a:avLst/>
              <a:pathLst>
                <a:path w="254047" h="112578">
                  <a:moveTo>
                    <a:pt x="254047" y="0"/>
                  </a:moveTo>
                  <a:lnTo>
                    <a:pt x="0" y="112578"/>
                  </a:lnTo>
                </a:path>
              </a:pathLst>
            </a:custGeom>
          </p:spPr>
          <p:txBody>
            <a:bodyPr/>
            <a:lstStyle/>
            <a:p/>
          </p:txBody>
        </p:sp>
        <p:sp>
          <p:nvSpPr>
            <p:cNvPr id="40" name="pl40"/>
            <p:cNvSpPr/>
            <p:nvPr/>
          </p:nvSpPr>
          <p:spPr>
            <a:xfrm>
              <a:off x="7911658" y="1482987"/>
              <a:ext cx="249764" cy="11695"/>
            </a:xfrm>
            <a:custGeom>
              <a:avLst/>
              <a:pathLst>
                <a:path w="249764" h="11695">
                  <a:moveTo>
                    <a:pt x="249764" y="11695"/>
                  </a:moveTo>
                  <a:lnTo>
                    <a:pt x="0" y="0"/>
                  </a:lnTo>
                </a:path>
              </a:pathLst>
            </a:custGeom>
          </p:spPr>
          <p:txBody>
            <a:bodyPr/>
            <a:lstStyle/>
            <a:p/>
          </p:txBody>
        </p:sp>
        <p:sp>
          <p:nvSpPr>
            <p:cNvPr id="41" name="pl41"/>
            <p:cNvSpPr/>
            <p:nvPr/>
          </p:nvSpPr>
          <p:spPr>
            <a:xfrm>
              <a:off x="7908053" y="1648274"/>
              <a:ext cx="253369" cy="99558"/>
            </a:xfrm>
            <a:custGeom>
              <a:avLst/>
              <a:pathLst>
                <a:path w="253369" h="99558">
                  <a:moveTo>
                    <a:pt x="253369" y="99558"/>
                  </a:moveTo>
                  <a:lnTo>
                    <a:pt x="0" y="0"/>
                  </a:lnTo>
                </a:path>
              </a:pathLst>
            </a:custGeom>
          </p:spPr>
          <p:txBody>
            <a:bodyPr/>
            <a:lstStyle/>
            <a:p/>
          </p:txBody>
        </p:sp>
        <p:sp>
          <p:nvSpPr>
            <p:cNvPr id="42" name="pl42"/>
            <p:cNvSpPr/>
            <p:nvPr/>
          </p:nvSpPr>
          <p:spPr>
            <a:xfrm>
              <a:off x="7911728" y="2043003"/>
              <a:ext cx="249695" cy="2113"/>
            </a:xfrm>
            <a:custGeom>
              <a:avLst/>
              <a:pathLst>
                <a:path w="249695" h="2113">
                  <a:moveTo>
                    <a:pt x="249695" y="2113"/>
                  </a:moveTo>
                  <a:lnTo>
                    <a:pt x="0" y="0"/>
                  </a:lnTo>
                </a:path>
              </a:pathLst>
            </a:custGeom>
          </p:spPr>
          <p:txBody>
            <a:bodyPr/>
            <a:lstStyle/>
            <a:p/>
          </p:txBody>
        </p:sp>
        <p:sp>
          <p:nvSpPr>
            <p:cNvPr id="43" name="pg43"/>
            <p:cNvSpPr/>
            <p:nvPr/>
          </p:nvSpPr>
          <p:spPr>
            <a:xfrm>
              <a:off x="8092843" y="11295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704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5" name="pg45"/>
            <p:cNvSpPr/>
            <p:nvPr/>
          </p:nvSpPr>
          <p:spPr>
            <a:xfrm>
              <a:off x="8092843" y="140374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4458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7" name="pg47"/>
            <p:cNvSpPr/>
            <p:nvPr/>
          </p:nvSpPr>
          <p:spPr>
            <a:xfrm>
              <a:off x="8092843" y="16775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184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9" name="pg49"/>
            <p:cNvSpPr/>
            <p:nvPr/>
          </p:nvSpPr>
          <p:spPr>
            <a:xfrm>
              <a:off x="8092843" y="195413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9949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1" name="pg51"/>
            <p:cNvSpPr/>
            <p:nvPr/>
          </p:nvSpPr>
          <p:spPr>
            <a:xfrm>
              <a:off x="1150633" y="14070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353" y="14508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3" name="pg53"/>
            <p:cNvSpPr/>
            <p:nvPr/>
          </p:nvSpPr>
          <p:spPr>
            <a:xfrm>
              <a:off x="1511101" y="181717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6821" y="18609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76</a:t>
              </a:r>
            </a:p>
          </p:txBody>
        </p:sp>
        <p:sp>
          <p:nvSpPr>
            <p:cNvPr id="55" name="pg55"/>
            <p:cNvSpPr/>
            <p:nvPr/>
          </p:nvSpPr>
          <p:spPr>
            <a:xfrm>
              <a:off x="3837549" y="14870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269" y="15309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7" name="pg57"/>
            <p:cNvSpPr/>
            <p:nvPr/>
          </p:nvSpPr>
          <p:spPr>
            <a:xfrm>
              <a:off x="4197322" y="17752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3042" y="1822107"/>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828388" y="580629"/>
              <a:ext cx="42214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United Kingdom,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Kingdom has all 4 of the  SDG vaccines.
In 2024, United Kingdom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2023 and 2024.
• DTP3 coverage remained constant at 92% between 2023 and 2024.
• There were there were approximately the same number of zero-dose children in 2024. This leaves 55,000 children without vaccination, vulnerable to vaccine-preventable diseases and a further &lt;100 with incomplete protection.
• United Kingdom accounted for 16% of zero-dose children in Non-programme and 0.4% of zero-dose children globally.
• MCV1 coverage declined 1 percentage point from 90% in 2023 to 89% in 2024. There were 75,000 children who missed out on the first measles vaccination.
• MCV2 coverage remained constant at 85% between 2023 and 2024.
• Last dose coverage of HPV vaccination (HPVc) among girls decreased from 77% to 75%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United Kingdom,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Kingdom.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DAPMHHIV-502652578-1605472</_dlc_DocId>
    <_dlc_DocIdUrl xmlns="9e17fbd9-fb4c-4d20-9ec4-18aa77a91b0d">
      <Url>https://unicef.sharepoint.com/teams/DAPM-Health-HIV/_layouts/15/DocIdRedir.aspx?ID=DAPMHHIV-502652578-1605472</Url>
      <Description>DAPMHHIV-502652578-1605472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5b34aacb-bc4e-4145-a72a-0e5ccd0f10e3</vt:lpwstr>
  </property>
  <property fmtid="{D5CDD505-2E9C-101B-9397-08002B2CF9AE}" pid="4" name="MediaServiceImageTags">
    <vt:lpwstr/>
  </property>
</Properties>
</file>