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27ee319e2ae853494911e69c3510ac3bf30b0a6.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678346"/>
            </a:xfrm>
            <a:custGeom>
              <a:avLst/>
              <a:pathLst>
                <a:path w="6444618" h="678346">
                  <a:moveTo>
                    <a:pt x="0" y="239416"/>
                  </a:moveTo>
                  <a:lnTo>
                    <a:pt x="268525" y="319221"/>
                  </a:lnTo>
                  <a:lnTo>
                    <a:pt x="537051" y="438929"/>
                  </a:lnTo>
                  <a:lnTo>
                    <a:pt x="805577" y="39902"/>
                  </a:lnTo>
                  <a:lnTo>
                    <a:pt x="1074103" y="678346"/>
                  </a:lnTo>
                  <a:lnTo>
                    <a:pt x="1342628" y="0"/>
                  </a:lnTo>
                  <a:lnTo>
                    <a:pt x="1611154" y="598540"/>
                  </a:lnTo>
                  <a:lnTo>
                    <a:pt x="1879680" y="478832"/>
                  </a:lnTo>
                  <a:lnTo>
                    <a:pt x="2148206" y="438929"/>
                  </a:lnTo>
                  <a:lnTo>
                    <a:pt x="2416732" y="39902"/>
                  </a:lnTo>
                  <a:lnTo>
                    <a:pt x="2685257" y="319221"/>
                  </a:lnTo>
                  <a:lnTo>
                    <a:pt x="2953783" y="79805"/>
                  </a:lnTo>
                  <a:lnTo>
                    <a:pt x="3222309" y="39902"/>
                  </a:lnTo>
                  <a:lnTo>
                    <a:pt x="3490835" y="0"/>
                  </a:lnTo>
                  <a:lnTo>
                    <a:pt x="3759360" y="39902"/>
                  </a:lnTo>
                  <a:lnTo>
                    <a:pt x="4027886" y="119708"/>
                  </a:lnTo>
                  <a:lnTo>
                    <a:pt x="4296412" y="119708"/>
                  </a:lnTo>
                  <a:lnTo>
                    <a:pt x="4564938" y="39902"/>
                  </a:lnTo>
                  <a:lnTo>
                    <a:pt x="4833464" y="39902"/>
                  </a:lnTo>
                  <a:lnTo>
                    <a:pt x="5101989" y="39902"/>
                  </a:lnTo>
                  <a:lnTo>
                    <a:pt x="5370515" y="0"/>
                  </a:lnTo>
                  <a:lnTo>
                    <a:pt x="5639041" y="119708"/>
                  </a:lnTo>
                  <a:lnTo>
                    <a:pt x="5907567" y="239416"/>
                  </a:lnTo>
                  <a:lnTo>
                    <a:pt x="6176092" y="0"/>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518126"/>
              <a:ext cx="6444618" cy="1077373"/>
            </a:xfrm>
            <a:custGeom>
              <a:avLst/>
              <a:pathLst>
                <a:path w="6444618" h="1077373">
                  <a:moveTo>
                    <a:pt x="0" y="359124"/>
                  </a:moveTo>
                  <a:lnTo>
                    <a:pt x="268525" y="758151"/>
                  </a:lnTo>
                  <a:lnTo>
                    <a:pt x="537051" y="399027"/>
                  </a:lnTo>
                  <a:lnTo>
                    <a:pt x="805577" y="79805"/>
                  </a:lnTo>
                  <a:lnTo>
                    <a:pt x="1074103" y="638443"/>
                  </a:lnTo>
                  <a:lnTo>
                    <a:pt x="1342628" y="0"/>
                  </a:lnTo>
                  <a:lnTo>
                    <a:pt x="1611154" y="1077373"/>
                  </a:lnTo>
                  <a:lnTo>
                    <a:pt x="1879680" y="598540"/>
                  </a:lnTo>
                  <a:lnTo>
                    <a:pt x="2148206" y="359124"/>
                  </a:lnTo>
                  <a:lnTo>
                    <a:pt x="2416732" y="119708"/>
                  </a:lnTo>
                  <a:lnTo>
                    <a:pt x="2685257" y="359124"/>
                  </a:lnTo>
                  <a:lnTo>
                    <a:pt x="2953783" y="399027"/>
                  </a:lnTo>
                  <a:lnTo>
                    <a:pt x="3222309" y="518735"/>
                  </a:lnTo>
                  <a:lnTo>
                    <a:pt x="3490835" y="518735"/>
                  </a:lnTo>
                  <a:lnTo>
                    <a:pt x="3759360" y="678346"/>
                  </a:lnTo>
                  <a:lnTo>
                    <a:pt x="4027886" y="877859"/>
                  </a:lnTo>
                  <a:lnTo>
                    <a:pt x="4296412" y="997568"/>
                  </a:lnTo>
                  <a:lnTo>
                    <a:pt x="4564938" y="837957"/>
                  </a:lnTo>
                  <a:lnTo>
                    <a:pt x="4833464" y="758151"/>
                  </a:lnTo>
                  <a:lnTo>
                    <a:pt x="5101989" y="638443"/>
                  </a:lnTo>
                  <a:lnTo>
                    <a:pt x="5370515" y="438929"/>
                  </a:lnTo>
                  <a:lnTo>
                    <a:pt x="5639041" y="877859"/>
                  </a:lnTo>
                  <a:lnTo>
                    <a:pt x="5907567" y="997568"/>
                  </a:lnTo>
                  <a:lnTo>
                    <a:pt x="6176092" y="598540"/>
                  </a:lnTo>
                  <a:lnTo>
                    <a:pt x="6444618" y="718249"/>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38321"/>
              <a:ext cx="6444618" cy="1276887"/>
            </a:xfrm>
            <a:custGeom>
              <a:avLst/>
              <a:pathLst>
                <a:path w="6444618" h="1276887">
                  <a:moveTo>
                    <a:pt x="0" y="438929"/>
                  </a:moveTo>
                  <a:lnTo>
                    <a:pt x="268525" y="478832"/>
                  </a:lnTo>
                  <a:lnTo>
                    <a:pt x="537051" y="319221"/>
                  </a:lnTo>
                  <a:lnTo>
                    <a:pt x="805577" y="199513"/>
                  </a:lnTo>
                  <a:lnTo>
                    <a:pt x="1074103" y="438929"/>
                  </a:lnTo>
                  <a:lnTo>
                    <a:pt x="1342628" y="0"/>
                  </a:lnTo>
                  <a:lnTo>
                    <a:pt x="1611154" y="518735"/>
                  </a:lnTo>
                  <a:lnTo>
                    <a:pt x="1879680" y="159610"/>
                  </a:lnTo>
                  <a:lnTo>
                    <a:pt x="2148206" y="399027"/>
                  </a:lnTo>
                  <a:lnTo>
                    <a:pt x="2416732" y="399027"/>
                  </a:lnTo>
                  <a:lnTo>
                    <a:pt x="2685257" y="638443"/>
                  </a:lnTo>
                  <a:lnTo>
                    <a:pt x="2953783" y="159610"/>
                  </a:lnTo>
                  <a:lnTo>
                    <a:pt x="3222309" y="199513"/>
                  </a:lnTo>
                  <a:lnTo>
                    <a:pt x="3490835" y="199513"/>
                  </a:lnTo>
                  <a:lnTo>
                    <a:pt x="3759360" y="518735"/>
                  </a:lnTo>
                  <a:lnTo>
                    <a:pt x="4027886" y="877859"/>
                  </a:lnTo>
                  <a:lnTo>
                    <a:pt x="4296412" y="1037470"/>
                  </a:lnTo>
                  <a:lnTo>
                    <a:pt x="4564938" y="798054"/>
                  </a:lnTo>
                  <a:lnTo>
                    <a:pt x="4833464" y="917762"/>
                  </a:lnTo>
                  <a:lnTo>
                    <a:pt x="5101989" y="718249"/>
                  </a:lnTo>
                  <a:lnTo>
                    <a:pt x="5370515" y="678346"/>
                  </a:lnTo>
                  <a:lnTo>
                    <a:pt x="5639041" y="1276887"/>
                  </a:lnTo>
                  <a:lnTo>
                    <a:pt x="5907567" y="1077373"/>
                  </a:lnTo>
                  <a:lnTo>
                    <a:pt x="6176092" y="399027"/>
                  </a:lnTo>
                  <a:lnTo>
                    <a:pt x="6444618" y="598540"/>
                  </a:lnTo>
                </a:path>
              </a:pathLst>
            </a:custGeom>
            <a:ln w="27101" cap="flat">
              <a:solidFill>
                <a:srgbClr val="00BFC4">
                  <a:alpha val="100000"/>
                </a:srgbClr>
              </a:solidFill>
              <a:prstDash val="solid"/>
              <a:round/>
            </a:ln>
          </p:spPr>
          <p:txBody>
            <a:bodyPr/>
            <a:lstStyle/>
            <a:p/>
          </p:txBody>
        </p:sp>
        <p:sp>
          <p:nvSpPr>
            <p:cNvPr id="30" name="pl30"/>
            <p:cNvSpPr/>
            <p:nvPr/>
          </p:nvSpPr>
          <p:spPr>
            <a:xfrm>
              <a:off x="1448278" y="1837348"/>
              <a:ext cx="6444618" cy="1915330"/>
            </a:xfrm>
            <a:custGeom>
              <a:avLst/>
              <a:pathLst>
                <a:path w="6444618" h="1915330">
                  <a:moveTo>
                    <a:pt x="0" y="1436498"/>
                  </a:moveTo>
                  <a:lnTo>
                    <a:pt x="268525" y="877859"/>
                  </a:lnTo>
                  <a:lnTo>
                    <a:pt x="537051" y="837957"/>
                  </a:lnTo>
                  <a:lnTo>
                    <a:pt x="805577" y="798054"/>
                  </a:lnTo>
                  <a:lnTo>
                    <a:pt x="1074103" y="478832"/>
                  </a:lnTo>
                  <a:lnTo>
                    <a:pt x="1342628" y="79805"/>
                  </a:lnTo>
                  <a:lnTo>
                    <a:pt x="1611154" y="39902"/>
                  </a:lnTo>
                  <a:lnTo>
                    <a:pt x="1879680" y="0"/>
                  </a:lnTo>
                  <a:lnTo>
                    <a:pt x="2148206" y="79805"/>
                  </a:lnTo>
                  <a:lnTo>
                    <a:pt x="2416732" y="159610"/>
                  </a:lnTo>
                  <a:lnTo>
                    <a:pt x="2685257" y="438929"/>
                  </a:lnTo>
                  <a:lnTo>
                    <a:pt x="2953783" y="438929"/>
                  </a:lnTo>
                  <a:lnTo>
                    <a:pt x="3222309" y="638443"/>
                  </a:lnTo>
                  <a:lnTo>
                    <a:pt x="3490835" y="438929"/>
                  </a:lnTo>
                  <a:lnTo>
                    <a:pt x="3759360" y="438929"/>
                  </a:lnTo>
                  <a:lnTo>
                    <a:pt x="4027886" y="478832"/>
                  </a:lnTo>
                  <a:lnTo>
                    <a:pt x="4296412" y="1636011"/>
                  </a:lnTo>
                  <a:lnTo>
                    <a:pt x="4564938" y="1356692"/>
                  </a:lnTo>
                  <a:lnTo>
                    <a:pt x="4833464" y="1516303"/>
                  </a:lnTo>
                  <a:lnTo>
                    <a:pt x="5101989" y="1356692"/>
                  </a:lnTo>
                  <a:lnTo>
                    <a:pt x="5370515" y="957665"/>
                  </a:lnTo>
                  <a:lnTo>
                    <a:pt x="5639041" y="1915330"/>
                  </a:lnTo>
                  <a:lnTo>
                    <a:pt x="5907567" y="1915330"/>
                  </a:lnTo>
                  <a:lnTo>
                    <a:pt x="6176092" y="1077373"/>
                  </a:lnTo>
                  <a:lnTo>
                    <a:pt x="6444618" y="103747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19799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9984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83644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83887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323546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85" y="1438321"/>
              <a:ext cx="250038" cy="1"/>
            </a:xfrm>
            <a:custGeom>
              <a:avLst/>
              <a:pathLst>
                <a:path w="250038" h="1">
                  <a:moveTo>
                    <a:pt x="250038" y="1"/>
                  </a:moveTo>
                  <a:lnTo>
                    <a:pt x="0" y="0"/>
                  </a:lnTo>
                </a:path>
              </a:pathLst>
            </a:custGeom>
          </p:spPr>
          <p:txBody>
            <a:bodyPr/>
            <a:lstStyle/>
            <a:p/>
          </p:txBody>
        </p:sp>
        <p:sp>
          <p:nvSpPr>
            <p:cNvPr id="41" name="pl41"/>
            <p:cNvSpPr/>
            <p:nvPr/>
          </p:nvSpPr>
          <p:spPr>
            <a:xfrm>
              <a:off x="7910905" y="2000453"/>
              <a:ext cx="250517" cy="33966"/>
            </a:xfrm>
            <a:custGeom>
              <a:avLst/>
              <a:pathLst>
                <a:path w="250517" h="33966">
                  <a:moveTo>
                    <a:pt x="250517" y="0"/>
                  </a:moveTo>
                  <a:lnTo>
                    <a:pt x="0" y="33966"/>
                  </a:lnTo>
                </a:path>
              </a:pathLst>
            </a:custGeom>
          </p:spPr>
          <p:txBody>
            <a:bodyPr/>
            <a:lstStyle/>
            <a:p/>
          </p:txBody>
        </p:sp>
        <p:sp>
          <p:nvSpPr>
            <p:cNvPr id="42" name="pl42"/>
            <p:cNvSpPr/>
            <p:nvPr/>
          </p:nvSpPr>
          <p:spPr>
            <a:xfrm>
              <a:off x="7910881" y="2238878"/>
              <a:ext cx="250542" cy="34874"/>
            </a:xfrm>
            <a:custGeom>
              <a:avLst/>
              <a:pathLst>
                <a:path w="250542" h="34874">
                  <a:moveTo>
                    <a:pt x="250542" y="34874"/>
                  </a:moveTo>
                  <a:lnTo>
                    <a:pt x="0" y="0"/>
                  </a:lnTo>
                </a:path>
              </a:pathLst>
            </a:custGeom>
          </p:spPr>
          <p:txBody>
            <a:bodyPr/>
            <a:lstStyle/>
            <a:p/>
          </p:txBody>
        </p:sp>
        <p:sp>
          <p:nvSpPr>
            <p:cNvPr id="43" name="pl43"/>
            <p:cNvSpPr/>
            <p:nvPr/>
          </p:nvSpPr>
          <p:spPr>
            <a:xfrm>
              <a:off x="7911385" y="2874819"/>
              <a:ext cx="250038" cy="3"/>
            </a:xfrm>
            <a:custGeom>
              <a:avLst/>
              <a:pathLst>
                <a:path w="250038" h="3">
                  <a:moveTo>
                    <a:pt x="250038" y="3"/>
                  </a:moveTo>
                  <a:lnTo>
                    <a:pt x="0" y="0"/>
                  </a:lnTo>
                </a:path>
              </a:pathLst>
            </a:custGeom>
          </p:spPr>
          <p:txBody>
            <a:bodyPr/>
            <a:lstStyle/>
            <a:p/>
          </p:txBody>
        </p:sp>
        <p:sp>
          <p:nvSpPr>
            <p:cNvPr id="44" name="pg44"/>
            <p:cNvSpPr/>
            <p:nvPr/>
          </p:nvSpPr>
          <p:spPr>
            <a:xfrm>
              <a:off x="8092843" y="134733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8817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96%</a:t>
              </a:r>
            </a:p>
          </p:txBody>
        </p:sp>
        <p:sp>
          <p:nvSpPr>
            <p:cNvPr id="46" name="pg46"/>
            <p:cNvSpPr/>
            <p:nvPr/>
          </p:nvSpPr>
          <p:spPr>
            <a:xfrm>
              <a:off x="8092843" y="190844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94928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81%</a:t>
              </a:r>
            </a:p>
          </p:txBody>
        </p:sp>
        <p:sp>
          <p:nvSpPr>
            <p:cNvPr id="48" name="pg48"/>
            <p:cNvSpPr/>
            <p:nvPr/>
          </p:nvSpPr>
          <p:spPr>
            <a:xfrm>
              <a:off x="8092843" y="218387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22471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76%</a:t>
              </a:r>
            </a:p>
          </p:txBody>
        </p:sp>
        <p:sp>
          <p:nvSpPr>
            <p:cNvPr id="50" name="pg50"/>
            <p:cNvSpPr/>
            <p:nvPr/>
          </p:nvSpPr>
          <p:spPr>
            <a:xfrm>
              <a:off x="8092843" y="278383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82467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7896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Micronesia,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81%.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1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29698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14368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99037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38736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27203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56702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744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3659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1575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9490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822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7405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98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571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015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738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33322" y="3550714"/>
              <a:ext cx="248247" cy="322925"/>
            </a:xfrm>
            <a:prstGeom prst="rect">
              <a:avLst/>
            </a:prstGeom>
            <a:solidFill>
              <a:srgbClr val="1CABE2">
                <a:alpha val="100000"/>
              </a:srgbClr>
            </a:solidFill>
          </p:spPr>
          <p:txBody>
            <a:bodyPr/>
            <a:lstStyle/>
            <a:p/>
          </p:txBody>
        </p:sp>
        <p:sp>
          <p:nvSpPr>
            <p:cNvPr id="22" name="rc22"/>
            <p:cNvSpPr/>
            <p:nvPr/>
          </p:nvSpPr>
          <p:spPr>
            <a:xfrm>
              <a:off x="1609153" y="3476902"/>
              <a:ext cx="248247" cy="396737"/>
            </a:xfrm>
            <a:prstGeom prst="rect">
              <a:avLst/>
            </a:prstGeom>
            <a:solidFill>
              <a:srgbClr val="1CABE2">
                <a:alpha val="100000"/>
              </a:srgbClr>
            </a:solidFill>
          </p:spPr>
          <p:txBody>
            <a:bodyPr/>
            <a:lstStyle/>
            <a:p/>
          </p:txBody>
        </p:sp>
        <p:sp>
          <p:nvSpPr>
            <p:cNvPr id="23" name="rc23"/>
            <p:cNvSpPr/>
            <p:nvPr/>
          </p:nvSpPr>
          <p:spPr>
            <a:xfrm>
              <a:off x="1884983" y="3374258"/>
              <a:ext cx="248247" cy="499381"/>
            </a:xfrm>
            <a:prstGeom prst="rect">
              <a:avLst/>
            </a:prstGeom>
            <a:solidFill>
              <a:srgbClr val="1CABE2">
                <a:alpha val="100000"/>
              </a:srgbClr>
            </a:solidFill>
          </p:spPr>
          <p:txBody>
            <a:bodyPr/>
            <a:lstStyle/>
            <a:p/>
          </p:txBody>
        </p:sp>
        <p:sp>
          <p:nvSpPr>
            <p:cNvPr id="24" name="rc24"/>
            <p:cNvSpPr/>
            <p:nvPr/>
          </p:nvSpPr>
          <p:spPr>
            <a:xfrm>
              <a:off x="2160814" y="3761769"/>
              <a:ext cx="248247" cy="111870"/>
            </a:xfrm>
            <a:prstGeom prst="rect">
              <a:avLst/>
            </a:prstGeom>
            <a:solidFill>
              <a:srgbClr val="1CABE2">
                <a:alpha val="100000"/>
              </a:srgbClr>
            </a:solidFill>
          </p:spPr>
          <p:txBody>
            <a:bodyPr/>
            <a:lstStyle/>
            <a:p/>
          </p:txBody>
        </p:sp>
        <p:sp>
          <p:nvSpPr>
            <p:cNvPr id="25" name="rc25"/>
            <p:cNvSpPr/>
            <p:nvPr/>
          </p:nvSpPr>
          <p:spPr>
            <a:xfrm>
              <a:off x="2436645" y="3181656"/>
              <a:ext cx="248247" cy="691983"/>
            </a:xfrm>
            <a:prstGeom prst="rect">
              <a:avLst/>
            </a:prstGeom>
            <a:solidFill>
              <a:srgbClr val="1CABE2">
                <a:alpha val="100000"/>
              </a:srgbClr>
            </a:solidFill>
          </p:spPr>
          <p:txBody>
            <a:bodyPr/>
            <a:lstStyle/>
            <a:p/>
          </p:txBody>
        </p:sp>
        <p:sp>
          <p:nvSpPr>
            <p:cNvPr id="26" name="rc26"/>
            <p:cNvSpPr/>
            <p:nvPr/>
          </p:nvSpPr>
          <p:spPr>
            <a:xfrm>
              <a:off x="2712475" y="3802135"/>
              <a:ext cx="248247" cy="71504"/>
            </a:xfrm>
            <a:prstGeom prst="rect">
              <a:avLst/>
            </a:prstGeom>
            <a:solidFill>
              <a:srgbClr val="1CABE2">
                <a:alpha val="100000"/>
              </a:srgbClr>
            </a:solidFill>
          </p:spPr>
          <p:txBody>
            <a:bodyPr/>
            <a:lstStyle/>
            <a:p/>
          </p:txBody>
        </p:sp>
        <p:sp>
          <p:nvSpPr>
            <p:cNvPr id="27" name="rc27"/>
            <p:cNvSpPr/>
            <p:nvPr/>
          </p:nvSpPr>
          <p:spPr>
            <a:xfrm>
              <a:off x="2988306" y="3286607"/>
              <a:ext cx="248247" cy="587032"/>
            </a:xfrm>
            <a:prstGeom prst="rect">
              <a:avLst/>
            </a:prstGeom>
            <a:solidFill>
              <a:srgbClr val="1CABE2">
                <a:alpha val="100000"/>
              </a:srgbClr>
            </a:solidFill>
          </p:spPr>
          <p:txBody>
            <a:bodyPr/>
            <a:lstStyle/>
            <a:p/>
          </p:txBody>
        </p:sp>
        <p:sp>
          <p:nvSpPr>
            <p:cNvPr id="28" name="rc28"/>
            <p:cNvSpPr/>
            <p:nvPr/>
          </p:nvSpPr>
          <p:spPr>
            <a:xfrm>
              <a:off x="3264137" y="3405397"/>
              <a:ext cx="248247" cy="468242"/>
            </a:xfrm>
            <a:prstGeom prst="rect">
              <a:avLst/>
            </a:prstGeom>
            <a:solidFill>
              <a:srgbClr val="1CABE2">
                <a:alpha val="100000"/>
              </a:srgbClr>
            </a:solidFill>
          </p:spPr>
          <p:txBody>
            <a:bodyPr/>
            <a:lstStyle/>
            <a:p/>
          </p:txBody>
        </p:sp>
        <p:sp>
          <p:nvSpPr>
            <p:cNvPr id="29" name="rc29"/>
            <p:cNvSpPr/>
            <p:nvPr/>
          </p:nvSpPr>
          <p:spPr>
            <a:xfrm>
              <a:off x="3539967" y="3452683"/>
              <a:ext cx="248247" cy="420956"/>
            </a:xfrm>
            <a:prstGeom prst="rect">
              <a:avLst/>
            </a:prstGeom>
            <a:solidFill>
              <a:srgbClr val="1CABE2">
                <a:alpha val="100000"/>
              </a:srgbClr>
            </a:solidFill>
          </p:spPr>
          <p:txBody>
            <a:bodyPr/>
            <a:lstStyle/>
            <a:p/>
          </p:txBody>
        </p:sp>
        <p:sp>
          <p:nvSpPr>
            <p:cNvPr id="30" name="rc30"/>
            <p:cNvSpPr/>
            <p:nvPr/>
          </p:nvSpPr>
          <p:spPr>
            <a:xfrm>
              <a:off x="3815798" y="3779069"/>
              <a:ext cx="248247" cy="94571"/>
            </a:xfrm>
            <a:prstGeom prst="rect">
              <a:avLst/>
            </a:prstGeom>
            <a:solidFill>
              <a:srgbClr val="1CABE2">
                <a:alpha val="100000"/>
              </a:srgbClr>
            </a:solidFill>
          </p:spPr>
          <p:txBody>
            <a:bodyPr/>
            <a:lstStyle/>
            <a:p/>
          </p:txBody>
        </p:sp>
        <p:sp>
          <p:nvSpPr>
            <p:cNvPr id="31" name="rc31"/>
            <p:cNvSpPr/>
            <p:nvPr/>
          </p:nvSpPr>
          <p:spPr>
            <a:xfrm>
              <a:off x="4091628" y="3568013"/>
              <a:ext cx="248247" cy="305626"/>
            </a:xfrm>
            <a:prstGeom prst="rect">
              <a:avLst/>
            </a:prstGeom>
            <a:solidFill>
              <a:srgbClr val="1CABE2">
                <a:alpha val="100000"/>
              </a:srgbClr>
            </a:solidFill>
          </p:spPr>
          <p:txBody>
            <a:bodyPr/>
            <a:lstStyle/>
            <a:p/>
          </p:txBody>
        </p:sp>
        <p:sp>
          <p:nvSpPr>
            <p:cNvPr id="32" name="rc32"/>
            <p:cNvSpPr/>
            <p:nvPr/>
          </p:nvSpPr>
          <p:spPr>
            <a:xfrm>
              <a:off x="4367459" y="3753696"/>
              <a:ext cx="248247" cy="119943"/>
            </a:xfrm>
            <a:prstGeom prst="rect">
              <a:avLst/>
            </a:prstGeom>
            <a:solidFill>
              <a:srgbClr val="1CABE2">
                <a:alpha val="100000"/>
              </a:srgbClr>
            </a:solidFill>
          </p:spPr>
          <p:txBody>
            <a:bodyPr/>
            <a:lstStyle/>
            <a:p/>
          </p:txBody>
        </p:sp>
        <p:sp>
          <p:nvSpPr>
            <p:cNvPr id="33" name="rc33"/>
            <p:cNvSpPr/>
            <p:nvPr/>
          </p:nvSpPr>
          <p:spPr>
            <a:xfrm>
              <a:off x="4643290" y="3784835"/>
              <a:ext cx="248247" cy="88804"/>
            </a:xfrm>
            <a:prstGeom prst="rect">
              <a:avLst/>
            </a:prstGeom>
            <a:solidFill>
              <a:srgbClr val="1CABE2">
                <a:alpha val="100000"/>
              </a:srgbClr>
            </a:solidFill>
          </p:spPr>
          <p:txBody>
            <a:bodyPr/>
            <a:lstStyle/>
            <a:p/>
          </p:txBody>
        </p:sp>
        <p:sp>
          <p:nvSpPr>
            <p:cNvPr id="34" name="rc34"/>
            <p:cNvSpPr/>
            <p:nvPr/>
          </p:nvSpPr>
          <p:spPr>
            <a:xfrm>
              <a:off x="4919120" y="3814821"/>
              <a:ext cx="248247" cy="58818"/>
            </a:xfrm>
            <a:prstGeom prst="rect">
              <a:avLst/>
            </a:prstGeom>
            <a:solidFill>
              <a:srgbClr val="1CABE2">
                <a:alpha val="100000"/>
              </a:srgbClr>
            </a:solidFill>
          </p:spPr>
          <p:txBody>
            <a:bodyPr/>
            <a:lstStyle/>
            <a:p/>
          </p:txBody>
        </p:sp>
        <p:sp>
          <p:nvSpPr>
            <p:cNvPr id="35" name="rc35"/>
            <p:cNvSpPr/>
            <p:nvPr/>
          </p:nvSpPr>
          <p:spPr>
            <a:xfrm>
              <a:off x="5194951" y="3785988"/>
              <a:ext cx="248247" cy="87651"/>
            </a:xfrm>
            <a:prstGeom prst="rect">
              <a:avLst/>
            </a:prstGeom>
            <a:solidFill>
              <a:srgbClr val="1CABE2">
                <a:alpha val="100000"/>
              </a:srgbClr>
            </a:solidFill>
          </p:spPr>
          <p:txBody>
            <a:bodyPr/>
            <a:lstStyle/>
            <a:p/>
          </p:txBody>
        </p:sp>
        <p:sp>
          <p:nvSpPr>
            <p:cNvPr id="36" name="rc36"/>
            <p:cNvSpPr/>
            <p:nvPr/>
          </p:nvSpPr>
          <p:spPr>
            <a:xfrm>
              <a:off x="5470781" y="3729476"/>
              <a:ext cx="248247" cy="144163"/>
            </a:xfrm>
            <a:prstGeom prst="rect">
              <a:avLst/>
            </a:prstGeom>
            <a:solidFill>
              <a:srgbClr val="1CABE2">
                <a:alpha val="100000"/>
              </a:srgbClr>
            </a:solidFill>
          </p:spPr>
          <p:txBody>
            <a:bodyPr/>
            <a:lstStyle/>
            <a:p/>
          </p:txBody>
        </p:sp>
        <p:sp>
          <p:nvSpPr>
            <p:cNvPr id="37" name="rc37"/>
            <p:cNvSpPr/>
            <p:nvPr/>
          </p:nvSpPr>
          <p:spPr>
            <a:xfrm>
              <a:off x="5746612" y="3729476"/>
              <a:ext cx="248247" cy="144163"/>
            </a:xfrm>
            <a:prstGeom prst="rect">
              <a:avLst/>
            </a:prstGeom>
            <a:solidFill>
              <a:srgbClr val="1CABE2">
                <a:alpha val="100000"/>
              </a:srgbClr>
            </a:solidFill>
          </p:spPr>
          <p:txBody>
            <a:bodyPr/>
            <a:lstStyle/>
            <a:p/>
          </p:txBody>
        </p:sp>
        <p:sp>
          <p:nvSpPr>
            <p:cNvPr id="38" name="rc38"/>
            <p:cNvSpPr/>
            <p:nvPr/>
          </p:nvSpPr>
          <p:spPr>
            <a:xfrm>
              <a:off x="6022443" y="3787142"/>
              <a:ext cx="248247" cy="86497"/>
            </a:xfrm>
            <a:prstGeom prst="rect">
              <a:avLst/>
            </a:prstGeom>
            <a:solidFill>
              <a:srgbClr val="1CABE2">
                <a:alpha val="100000"/>
              </a:srgbClr>
            </a:solidFill>
          </p:spPr>
          <p:txBody>
            <a:bodyPr/>
            <a:lstStyle/>
            <a:p/>
          </p:txBody>
        </p:sp>
        <p:sp>
          <p:nvSpPr>
            <p:cNvPr id="39" name="rc39"/>
            <p:cNvSpPr/>
            <p:nvPr/>
          </p:nvSpPr>
          <p:spPr>
            <a:xfrm>
              <a:off x="6298273" y="3787142"/>
              <a:ext cx="248247" cy="86497"/>
            </a:xfrm>
            <a:prstGeom prst="rect">
              <a:avLst/>
            </a:prstGeom>
            <a:solidFill>
              <a:srgbClr val="1CABE2">
                <a:alpha val="100000"/>
              </a:srgbClr>
            </a:solidFill>
          </p:spPr>
          <p:txBody>
            <a:bodyPr/>
            <a:lstStyle/>
            <a:p/>
          </p:txBody>
        </p:sp>
        <p:sp>
          <p:nvSpPr>
            <p:cNvPr id="40" name="rc40"/>
            <p:cNvSpPr/>
            <p:nvPr/>
          </p:nvSpPr>
          <p:spPr>
            <a:xfrm>
              <a:off x="6574104" y="3788295"/>
              <a:ext cx="248247" cy="85344"/>
            </a:xfrm>
            <a:prstGeom prst="rect">
              <a:avLst/>
            </a:prstGeom>
            <a:solidFill>
              <a:srgbClr val="1CABE2">
                <a:alpha val="100000"/>
              </a:srgbClr>
            </a:solidFill>
          </p:spPr>
          <p:txBody>
            <a:bodyPr/>
            <a:lstStyle/>
            <a:p/>
          </p:txBody>
        </p:sp>
        <p:sp>
          <p:nvSpPr>
            <p:cNvPr id="41" name="rc41"/>
            <p:cNvSpPr/>
            <p:nvPr/>
          </p:nvSpPr>
          <p:spPr>
            <a:xfrm>
              <a:off x="6849934" y="3817128"/>
              <a:ext cx="248247" cy="56511"/>
            </a:xfrm>
            <a:prstGeom prst="rect">
              <a:avLst/>
            </a:prstGeom>
            <a:solidFill>
              <a:srgbClr val="1CABE2">
                <a:alpha val="100000"/>
              </a:srgbClr>
            </a:solidFill>
          </p:spPr>
          <p:txBody>
            <a:bodyPr/>
            <a:lstStyle/>
            <a:p/>
          </p:txBody>
        </p:sp>
        <p:sp>
          <p:nvSpPr>
            <p:cNvPr id="42" name="rc42"/>
            <p:cNvSpPr/>
            <p:nvPr/>
          </p:nvSpPr>
          <p:spPr>
            <a:xfrm>
              <a:off x="7125765" y="3730630"/>
              <a:ext cx="248247" cy="143009"/>
            </a:xfrm>
            <a:prstGeom prst="rect">
              <a:avLst/>
            </a:prstGeom>
            <a:solidFill>
              <a:srgbClr val="1CABE2">
                <a:alpha val="100000"/>
              </a:srgbClr>
            </a:solidFill>
          </p:spPr>
          <p:txBody>
            <a:bodyPr/>
            <a:lstStyle/>
            <a:p/>
          </p:txBody>
        </p:sp>
        <p:sp>
          <p:nvSpPr>
            <p:cNvPr id="43" name="rc43"/>
            <p:cNvSpPr/>
            <p:nvPr/>
          </p:nvSpPr>
          <p:spPr>
            <a:xfrm>
              <a:off x="7401596" y="3645285"/>
              <a:ext cx="248247" cy="228354"/>
            </a:xfrm>
            <a:prstGeom prst="rect">
              <a:avLst/>
            </a:prstGeom>
            <a:solidFill>
              <a:srgbClr val="1CABE2">
                <a:alpha val="100000"/>
              </a:srgbClr>
            </a:solidFill>
          </p:spPr>
          <p:txBody>
            <a:bodyPr/>
            <a:lstStyle/>
            <a:p/>
          </p:txBody>
        </p:sp>
        <p:sp>
          <p:nvSpPr>
            <p:cNvPr id="44" name="rc44"/>
            <p:cNvSpPr/>
            <p:nvPr/>
          </p:nvSpPr>
          <p:spPr>
            <a:xfrm>
              <a:off x="7677426" y="3817128"/>
              <a:ext cx="248247" cy="56511"/>
            </a:xfrm>
            <a:prstGeom prst="rect">
              <a:avLst/>
            </a:prstGeom>
            <a:solidFill>
              <a:srgbClr val="1CABE2">
                <a:alpha val="100000"/>
              </a:srgbClr>
            </a:solidFill>
          </p:spPr>
          <p:txBody>
            <a:bodyPr/>
            <a:lstStyle/>
            <a:p/>
          </p:txBody>
        </p:sp>
        <p:sp>
          <p:nvSpPr>
            <p:cNvPr id="45" name="rc45"/>
            <p:cNvSpPr/>
            <p:nvPr/>
          </p:nvSpPr>
          <p:spPr>
            <a:xfrm>
              <a:off x="7953257" y="3759462"/>
              <a:ext cx="248247" cy="114177"/>
            </a:xfrm>
            <a:prstGeom prst="rect">
              <a:avLst/>
            </a:prstGeom>
            <a:solidFill>
              <a:srgbClr val="1CABE2">
                <a:alpha val="100000"/>
              </a:srgbClr>
            </a:solidFill>
          </p:spPr>
          <p:txBody>
            <a:bodyPr/>
            <a:lstStyle/>
            <a:p/>
          </p:txBody>
        </p:sp>
        <p:sp>
          <p:nvSpPr>
            <p:cNvPr id="46" name="rc46"/>
            <p:cNvSpPr/>
            <p:nvPr/>
          </p:nvSpPr>
          <p:spPr>
            <a:xfrm>
              <a:off x="1333322" y="3267001"/>
              <a:ext cx="248247" cy="283713"/>
            </a:xfrm>
            <a:prstGeom prst="rect">
              <a:avLst/>
            </a:prstGeom>
            <a:solidFill>
              <a:srgbClr val="B3B3B3">
                <a:alpha val="100000"/>
              </a:srgbClr>
            </a:solidFill>
          </p:spPr>
          <p:txBody>
            <a:bodyPr/>
            <a:lstStyle/>
            <a:p/>
          </p:txBody>
        </p:sp>
        <p:sp>
          <p:nvSpPr>
            <p:cNvPr id="47" name="rc47"/>
            <p:cNvSpPr/>
            <p:nvPr/>
          </p:nvSpPr>
          <p:spPr>
            <a:xfrm>
              <a:off x="1609153" y="2881796"/>
              <a:ext cx="248247" cy="595105"/>
            </a:xfrm>
            <a:prstGeom prst="rect">
              <a:avLst/>
            </a:prstGeom>
            <a:solidFill>
              <a:srgbClr val="B3B3B3">
                <a:alpha val="100000"/>
              </a:srgbClr>
            </a:solidFill>
          </p:spPr>
          <p:txBody>
            <a:bodyPr/>
            <a:lstStyle/>
            <a:p/>
          </p:txBody>
        </p:sp>
        <p:sp>
          <p:nvSpPr>
            <p:cNvPr id="48" name="rc48"/>
            <p:cNvSpPr/>
            <p:nvPr/>
          </p:nvSpPr>
          <p:spPr>
            <a:xfrm>
              <a:off x="1884983" y="3258927"/>
              <a:ext cx="248247" cy="115330"/>
            </a:xfrm>
            <a:prstGeom prst="rect">
              <a:avLst/>
            </a:prstGeom>
            <a:solidFill>
              <a:srgbClr val="B3B3B3">
                <a:alpha val="100000"/>
              </a:srgbClr>
            </a:solidFill>
          </p:spPr>
          <p:txBody>
            <a:bodyPr/>
            <a:lstStyle/>
            <a:p/>
          </p:txBody>
        </p:sp>
        <p:sp>
          <p:nvSpPr>
            <p:cNvPr id="49" name="rc49"/>
            <p:cNvSpPr/>
            <p:nvPr/>
          </p:nvSpPr>
          <p:spPr>
            <a:xfrm>
              <a:off x="2160814" y="3574933"/>
              <a:ext cx="248247" cy="186835"/>
            </a:xfrm>
            <a:prstGeom prst="rect">
              <a:avLst/>
            </a:prstGeom>
            <a:solidFill>
              <a:srgbClr val="B3B3B3">
                <a:alpha val="100000"/>
              </a:srgbClr>
            </a:solidFill>
          </p:spPr>
          <p:txBody>
            <a:bodyPr/>
            <a:lstStyle/>
            <a:p/>
          </p:txBody>
        </p:sp>
        <p:sp>
          <p:nvSpPr>
            <p:cNvPr id="50" name="rc50"/>
            <p:cNvSpPr/>
            <p:nvPr/>
          </p:nvSpPr>
          <p:spPr>
            <a:xfrm>
              <a:off x="2436645" y="3072092"/>
              <a:ext cx="248247" cy="109564"/>
            </a:xfrm>
            <a:prstGeom prst="rect">
              <a:avLst/>
            </a:prstGeom>
            <a:solidFill>
              <a:srgbClr val="B3B3B3">
                <a:alpha val="100000"/>
              </a:srgbClr>
            </a:solidFill>
          </p:spPr>
          <p:txBody>
            <a:bodyPr/>
            <a:lstStyle/>
            <a:p/>
          </p:txBody>
        </p:sp>
        <p:sp>
          <p:nvSpPr>
            <p:cNvPr id="51" name="rc51"/>
            <p:cNvSpPr/>
            <p:nvPr/>
          </p:nvSpPr>
          <p:spPr>
            <a:xfrm>
              <a:off x="2712475" y="3660278"/>
              <a:ext cx="248247" cy="141856"/>
            </a:xfrm>
            <a:prstGeom prst="rect">
              <a:avLst/>
            </a:prstGeom>
            <a:solidFill>
              <a:srgbClr val="B3B3B3">
                <a:alpha val="100000"/>
              </a:srgbClr>
            </a:solidFill>
          </p:spPr>
          <p:txBody>
            <a:bodyPr/>
            <a:lstStyle/>
            <a:p/>
          </p:txBody>
        </p:sp>
        <p:sp>
          <p:nvSpPr>
            <p:cNvPr id="52" name="rc52"/>
            <p:cNvSpPr/>
            <p:nvPr/>
          </p:nvSpPr>
          <p:spPr>
            <a:xfrm>
              <a:off x="2988306" y="2733020"/>
              <a:ext cx="248247" cy="553586"/>
            </a:xfrm>
            <a:prstGeom prst="rect">
              <a:avLst/>
            </a:prstGeom>
            <a:solidFill>
              <a:srgbClr val="B3B3B3">
                <a:alpha val="100000"/>
              </a:srgbClr>
            </a:solidFill>
          </p:spPr>
          <p:txBody>
            <a:bodyPr/>
            <a:lstStyle/>
            <a:p/>
          </p:txBody>
        </p:sp>
        <p:sp>
          <p:nvSpPr>
            <p:cNvPr id="53" name="rc53"/>
            <p:cNvSpPr/>
            <p:nvPr/>
          </p:nvSpPr>
          <p:spPr>
            <a:xfrm>
              <a:off x="3264137" y="3170123"/>
              <a:ext cx="248247" cy="235274"/>
            </a:xfrm>
            <a:prstGeom prst="rect">
              <a:avLst/>
            </a:prstGeom>
            <a:solidFill>
              <a:srgbClr val="B3B3B3">
                <a:alpha val="100000"/>
              </a:srgbClr>
            </a:solidFill>
          </p:spPr>
          <p:txBody>
            <a:bodyPr/>
            <a:lstStyle/>
            <a:p/>
          </p:txBody>
        </p:sp>
        <p:sp>
          <p:nvSpPr>
            <p:cNvPr id="54" name="rc54"/>
            <p:cNvSpPr/>
            <p:nvPr/>
          </p:nvSpPr>
          <p:spPr>
            <a:xfrm>
              <a:off x="3539967" y="3388098"/>
              <a:ext cx="248247" cy="64585"/>
            </a:xfrm>
            <a:prstGeom prst="rect">
              <a:avLst/>
            </a:prstGeom>
            <a:solidFill>
              <a:srgbClr val="B3B3B3">
                <a:alpha val="100000"/>
              </a:srgbClr>
            </a:solidFill>
          </p:spPr>
          <p:txBody>
            <a:bodyPr/>
            <a:lstStyle/>
            <a:p/>
          </p:txBody>
        </p:sp>
        <p:sp>
          <p:nvSpPr>
            <p:cNvPr id="55" name="rc55"/>
            <p:cNvSpPr/>
            <p:nvPr/>
          </p:nvSpPr>
          <p:spPr>
            <a:xfrm>
              <a:off x="3815798" y="3591080"/>
              <a:ext cx="248247" cy="187988"/>
            </a:xfrm>
            <a:prstGeom prst="rect">
              <a:avLst/>
            </a:prstGeom>
            <a:solidFill>
              <a:srgbClr val="B3B3B3">
                <a:alpha val="100000"/>
              </a:srgbClr>
            </a:solidFill>
          </p:spPr>
          <p:txBody>
            <a:bodyPr/>
            <a:lstStyle/>
            <a:p/>
          </p:txBody>
        </p:sp>
        <p:sp>
          <p:nvSpPr>
            <p:cNvPr id="56" name="rc56"/>
            <p:cNvSpPr/>
            <p:nvPr/>
          </p:nvSpPr>
          <p:spPr>
            <a:xfrm>
              <a:off x="4091628" y="3415777"/>
              <a:ext cx="248247" cy="152236"/>
            </a:xfrm>
            <a:prstGeom prst="rect">
              <a:avLst/>
            </a:prstGeom>
            <a:solidFill>
              <a:srgbClr val="B3B3B3">
                <a:alpha val="100000"/>
              </a:srgbClr>
            </a:solidFill>
          </p:spPr>
          <p:txBody>
            <a:bodyPr/>
            <a:lstStyle/>
            <a:p/>
          </p:txBody>
        </p:sp>
        <p:sp>
          <p:nvSpPr>
            <p:cNvPr id="57" name="rc57"/>
            <p:cNvSpPr/>
            <p:nvPr/>
          </p:nvSpPr>
          <p:spPr>
            <a:xfrm>
              <a:off x="4367459" y="3393864"/>
              <a:ext cx="248247" cy="359831"/>
            </a:xfrm>
            <a:prstGeom prst="rect">
              <a:avLst/>
            </a:prstGeom>
            <a:solidFill>
              <a:srgbClr val="B3B3B3">
                <a:alpha val="100000"/>
              </a:srgbClr>
            </a:solidFill>
          </p:spPr>
          <p:txBody>
            <a:bodyPr/>
            <a:lstStyle/>
            <a:p/>
          </p:txBody>
        </p:sp>
        <p:sp>
          <p:nvSpPr>
            <p:cNvPr id="58" name="rc58"/>
            <p:cNvSpPr/>
            <p:nvPr/>
          </p:nvSpPr>
          <p:spPr>
            <a:xfrm>
              <a:off x="4643290" y="3310826"/>
              <a:ext cx="248247" cy="474008"/>
            </a:xfrm>
            <a:prstGeom prst="rect">
              <a:avLst/>
            </a:prstGeom>
            <a:solidFill>
              <a:srgbClr val="B3B3B3">
                <a:alpha val="100000"/>
              </a:srgbClr>
            </a:solidFill>
          </p:spPr>
          <p:txBody>
            <a:bodyPr/>
            <a:lstStyle/>
            <a:p/>
          </p:txBody>
        </p:sp>
        <p:sp>
          <p:nvSpPr>
            <p:cNvPr id="59" name="rc59"/>
            <p:cNvSpPr/>
            <p:nvPr/>
          </p:nvSpPr>
          <p:spPr>
            <a:xfrm>
              <a:off x="4919120" y="3317746"/>
              <a:ext cx="248247" cy="497074"/>
            </a:xfrm>
            <a:prstGeom prst="rect">
              <a:avLst/>
            </a:prstGeom>
            <a:solidFill>
              <a:srgbClr val="B3B3B3">
                <a:alpha val="100000"/>
              </a:srgbClr>
            </a:solidFill>
          </p:spPr>
          <p:txBody>
            <a:bodyPr/>
            <a:lstStyle/>
            <a:p/>
          </p:txBody>
        </p:sp>
        <p:sp>
          <p:nvSpPr>
            <p:cNvPr id="60" name="rc60"/>
            <p:cNvSpPr/>
            <p:nvPr/>
          </p:nvSpPr>
          <p:spPr>
            <a:xfrm>
              <a:off x="5194951" y="3204722"/>
              <a:ext cx="248247" cy="581266"/>
            </a:xfrm>
            <a:prstGeom prst="rect">
              <a:avLst/>
            </a:prstGeom>
            <a:solidFill>
              <a:srgbClr val="B3B3B3">
                <a:alpha val="100000"/>
              </a:srgbClr>
            </a:solidFill>
          </p:spPr>
          <p:txBody>
            <a:bodyPr/>
            <a:lstStyle/>
            <a:p/>
          </p:txBody>
        </p:sp>
        <p:sp>
          <p:nvSpPr>
            <p:cNvPr id="61" name="rc61"/>
            <p:cNvSpPr/>
            <p:nvPr/>
          </p:nvSpPr>
          <p:spPr>
            <a:xfrm>
              <a:off x="5470781" y="3064019"/>
              <a:ext cx="248247" cy="665457"/>
            </a:xfrm>
            <a:prstGeom prst="rect">
              <a:avLst/>
            </a:prstGeom>
            <a:solidFill>
              <a:srgbClr val="B3B3B3">
                <a:alpha val="100000"/>
              </a:srgbClr>
            </a:solidFill>
          </p:spPr>
          <p:txBody>
            <a:bodyPr/>
            <a:lstStyle/>
            <a:p/>
          </p:txBody>
        </p:sp>
        <p:sp>
          <p:nvSpPr>
            <p:cNvPr id="62" name="rc62"/>
            <p:cNvSpPr/>
            <p:nvPr/>
          </p:nvSpPr>
          <p:spPr>
            <a:xfrm>
              <a:off x="5746612" y="2982134"/>
              <a:ext cx="248247" cy="747342"/>
            </a:xfrm>
            <a:prstGeom prst="rect">
              <a:avLst/>
            </a:prstGeom>
            <a:solidFill>
              <a:srgbClr val="B3B3B3">
                <a:alpha val="100000"/>
              </a:srgbClr>
            </a:solidFill>
          </p:spPr>
          <p:txBody>
            <a:bodyPr/>
            <a:lstStyle/>
            <a:p/>
          </p:txBody>
        </p:sp>
        <p:sp>
          <p:nvSpPr>
            <p:cNvPr id="63" name="rc63"/>
            <p:cNvSpPr/>
            <p:nvPr/>
          </p:nvSpPr>
          <p:spPr>
            <a:xfrm>
              <a:off x="6022443" y="3099771"/>
              <a:ext cx="248247" cy="687370"/>
            </a:xfrm>
            <a:prstGeom prst="rect">
              <a:avLst/>
            </a:prstGeom>
            <a:solidFill>
              <a:srgbClr val="B3B3B3">
                <a:alpha val="100000"/>
              </a:srgbClr>
            </a:solidFill>
          </p:spPr>
          <p:txBody>
            <a:bodyPr/>
            <a:lstStyle/>
            <a:p/>
          </p:txBody>
        </p:sp>
        <p:sp>
          <p:nvSpPr>
            <p:cNvPr id="64" name="rc64"/>
            <p:cNvSpPr/>
            <p:nvPr/>
          </p:nvSpPr>
          <p:spPr>
            <a:xfrm>
              <a:off x="6298273" y="3157437"/>
              <a:ext cx="248247" cy="629705"/>
            </a:xfrm>
            <a:prstGeom prst="rect">
              <a:avLst/>
            </a:prstGeom>
            <a:solidFill>
              <a:srgbClr val="B3B3B3">
                <a:alpha val="100000"/>
              </a:srgbClr>
            </a:solidFill>
          </p:spPr>
          <p:txBody>
            <a:bodyPr/>
            <a:lstStyle/>
            <a:p/>
          </p:txBody>
        </p:sp>
        <p:sp>
          <p:nvSpPr>
            <p:cNvPr id="65" name="rc65"/>
            <p:cNvSpPr/>
            <p:nvPr/>
          </p:nvSpPr>
          <p:spPr>
            <a:xfrm>
              <a:off x="6574104" y="3245088"/>
              <a:ext cx="248247" cy="543207"/>
            </a:xfrm>
            <a:prstGeom prst="rect">
              <a:avLst/>
            </a:prstGeom>
            <a:solidFill>
              <a:srgbClr val="B3B3B3">
                <a:alpha val="100000"/>
              </a:srgbClr>
            </a:solidFill>
          </p:spPr>
          <p:txBody>
            <a:bodyPr/>
            <a:lstStyle/>
            <a:p/>
          </p:txBody>
        </p:sp>
        <p:sp>
          <p:nvSpPr>
            <p:cNvPr id="66" name="rc66"/>
            <p:cNvSpPr/>
            <p:nvPr/>
          </p:nvSpPr>
          <p:spPr>
            <a:xfrm>
              <a:off x="6849934" y="3389251"/>
              <a:ext cx="248247" cy="427876"/>
            </a:xfrm>
            <a:prstGeom prst="rect">
              <a:avLst/>
            </a:prstGeom>
            <a:solidFill>
              <a:srgbClr val="B3B3B3">
                <a:alpha val="100000"/>
              </a:srgbClr>
            </a:solidFill>
          </p:spPr>
          <p:txBody>
            <a:bodyPr/>
            <a:lstStyle/>
            <a:p/>
          </p:txBody>
        </p:sp>
        <p:sp>
          <p:nvSpPr>
            <p:cNvPr id="67" name="rc67"/>
            <p:cNvSpPr/>
            <p:nvPr/>
          </p:nvSpPr>
          <p:spPr>
            <a:xfrm>
              <a:off x="7125765" y="3070939"/>
              <a:ext cx="248247" cy="659691"/>
            </a:xfrm>
            <a:prstGeom prst="rect">
              <a:avLst/>
            </a:prstGeom>
            <a:solidFill>
              <a:srgbClr val="B3B3B3">
                <a:alpha val="100000"/>
              </a:srgbClr>
            </a:solidFill>
          </p:spPr>
          <p:txBody>
            <a:bodyPr/>
            <a:lstStyle/>
            <a:p/>
          </p:txBody>
        </p:sp>
        <p:sp>
          <p:nvSpPr>
            <p:cNvPr id="68" name="rc68"/>
            <p:cNvSpPr/>
            <p:nvPr/>
          </p:nvSpPr>
          <p:spPr>
            <a:xfrm>
              <a:off x="7401596" y="2986747"/>
              <a:ext cx="248247" cy="658537"/>
            </a:xfrm>
            <a:prstGeom prst="rect">
              <a:avLst/>
            </a:prstGeom>
            <a:solidFill>
              <a:srgbClr val="B3B3B3">
                <a:alpha val="100000"/>
              </a:srgbClr>
            </a:solidFill>
          </p:spPr>
          <p:txBody>
            <a:bodyPr/>
            <a:lstStyle/>
            <a:p/>
          </p:txBody>
        </p:sp>
        <p:sp>
          <p:nvSpPr>
            <p:cNvPr id="69" name="rc69"/>
            <p:cNvSpPr/>
            <p:nvPr/>
          </p:nvSpPr>
          <p:spPr>
            <a:xfrm>
              <a:off x="7677426" y="3275074"/>
              <a:ext cx="248247" cy="542053"/>
            </a:xfrm>
            <a:prstGeom prst="rect">
              <a:avLst/>
            </a:prstGeom>
            <a:solidFill>
              <a:srgbClr val="B3B3B3">
                <a:alpha val="100000"/>
              </a:srgbClr>
            </a:solidFill>
          </p:spPr>
          <p:txBody>
            <a:bodyPr/>
            <a:lstStyle/>
            <a:p/>
          </p:txBody>
        </p:sp>
        <p:sp>
          <p:nvSpPr>
            <p:cNvPr id="70" name="rc70"/>
            <p:cNvSpPr/>
            <p:nvPr/>
          </p:nvSpPr>
          <p:spPr>
            <a:xfrm>
              <a:off x="7953257" y="3186269"/>
              <a:ext cx="248247" cy="573193"/>
            </a:xfrm>
            <a:prstGeom prst="rect">
              <a:avLst/>
            </a:prstGeom>
            <a:solidFill>
              <a:srgbClr val="B3B3B3">
                <a:alpha val="100000"/>
              </a:srgbClr>
            </a:solidFill>
          </p:spPr>
          <p:txBody>
            <a:bodyPr/>
            <a:lstStyle/>
            <a:p/>
          </p:txBody>
        </p:sp>
        <p:sp>
          <p:nvSpPr>
            <p:cNvPr id="71" name="pl71"/>
            <p:cNvSpPr/>
            <p:nvPr/>
          </p:nvSpPr>
          <p:spPr>
            <a:xfrm>
              <a:off x="1457446" y="1079121"/>
              <a:ext cx="6619934" cy="484763"/>
            </a:xfrm>
            <a:custGeom>
              <a:avLst/>
              <a:pathLst>
                <a:path w="6619934" h="484763">
                  <a:moveTo>
                    <a:pt x="0" y="171092"/>
                  </a:moveTo>
                  <a:lnTo>
                    <a:pt x="275830" y="228123"/>
                  </a:lnTo>
                  <a:lnTo>
                    <a:pt x="551661" y="313670"/>
                  </a:lnTo>
                  <a:lnTo>
                    <a:pt x="827491" y="28515"/>
                  </a:lnTo>
                  <a:lnTo>
                    <a:pt x="1103322" y="484763"/>
                  </a:lnTo>
                  <a:lnTo>
                    <a:pt x="1379153" y="0"/>
                  </a:lnTo>
                  <a:lnTo>
                    <a:pt x="1654983" y="427732"/>
                  </a:lnTo>
                  <a:lnTo>
                    <a:pt x="1930814" y="342185"/>
                  </a:lnTo>
                  <a:lnTo>
                    <a:pt x="2206644" y="313670"/>
                  </a:lnTo>
                  <a:lnTo>
                    <a:pt x="2482475" y="28515"/>
                  </a:lnTo>
                  <a:lnTo>
                    <a:pt x="2758306" y="228123"/>
                  </a:lnTo>
                  <a:lnTo>
                    <a:pt x="3034136" y="57030"/>
                  </a:lnTo>
                  <a:lnTo>
                    <a:pt x="3309967" y="28515"/>
                  </a:lnTo>
                  <a:lnTo>
                    <a:pt x="3585797" y="0"/>
                  </a:lnTo>
                  <a:lnTo>
                    <a:pt x="3861628" y="28515"/>
                  </a:lnTo>
                  <a:lnTo>
                    <a:pt x="4137459" y="85546"/>
                  </a:lnTo>
                  <a:lnTo>
                    <a:pt x="4413289" y="85546"/>
                  </a:lnTo>
                  <a:lnTo>
                    <a:pt x="4689120" y="28515"/>
                  </a:lnTo>
                  <a:lnTo>
                    <a:pt x="4964950" y="28515"/>
                  </a:lnTo>
                  <a:lnTo>
                    <a:pt x="5240781" y="28515"/>
                  </a:lnTo>
                  <a:lnTo>
                    <a:pt x="5516612" y="0"/>
                  </a:lnTo>
                  <a:lnTo>
                    <a:pt x="5792442" y="85546"/>
                  </a:lnTo>
                  <a:lnTo>
                    <a:pt x="6068273" y="171092"/>
                  </a:lnTo>
                  <a:lnTo>
                    <a:pt x="6344103" y="0"/>
                  </a:lnTo>
                  <a:lnTo>
                    <a:pt x="6619934" y="57030"/>
                  </a:lnTo>
                </a:path>
              </a:pathLst>
            </a:custGeom>
            <a:ln w="27101" cap="flat">
              <a:solidFill>
                <a:srgbClr val="0058AB">
                  <a:alpha val="50196"/>
                </a:srgbClr>
              </a:solidFill>
              <a:prstDash val="solid"/>
              <a:round/>
            </a:ln>
          </p:spPr>
          <p:txBody>
            <a:bodyPr/>
            <a:lstStyle/>
            <a:p/>
          </p:txBody>
        </p:sp>
        <p:sp>
          <p:nvSpPr>
            <p:cNvPr id="72" name="pl72"/>
            <p:cNvSpPr/>
            <p:nvPr/>
          </p:nvSpPr>
          <p:spPr>
            <a:xfrm>
              <a:off x="1457446" y="1193183"/>
              <a:ext cx="6619934" cy="769918"/>
            </a:xfrm>
            <a:custGeom>
              <a:avLst/>
              <a:pathLst>
                <a:path w="6619934" h="769918">
                  <a:moveTo>
                    <a:pt x="0" y="256639"/>
                  </a:moveTo>
                  <a:lnTo>
                    <a:pt x="275830" y="541794"/>
                  </a:lnTo>
                  <a:lnTo>
                    <a:pt x="551661" y="285154"/>
                  </a:lnTo>
                  <a:lnTo>
                    <a:pt x="827491" y="57030"/>
                  </a:lnTo>
                  <a:lnTo>
                    <a:pt x="1103322" y="456247"/>
                  </a:lnTo>
                  <a:lnTo>
                    <a:pt x="1379153" y="0"/>
                  </a:lnTo>
                  <a:lnTo>
                    <a:pt x="1654983" y="769918"/>
                  </a:lnTo>
                  <a:lnTo>
                    <a:pt x="1930814" y="427732"/>
                  </a:lnTo>
                  <a:lnTo>
                    <a:pt x="2206644" y="256639"/>
                  </a:lnTo>
                  <a:lnTo>
                    <a:pt x="2482475" y="85546"/>
                  </a:lnTo>
                  <a:lnTo>
                    <a:pt x="2758306" y="256639"/>
                  </a:lnTo>
                  <a:lnTo>
                    <a:pt x="3034136" y="285154"/>
                  </a:lnTo>
                  <a:lnTo>
                    <a:pt x="3309967" y="370701"/>
                  </a:lnTo>
                  <a:lnTo>
                    <a:pt x="3585797" y="370701"/>
                  </a:lnTo>
                  <a:lnTo>
                    <a:pt x="3861628" y="484763"/>
                  </a:lnTo>
                  <a:lnTo>
                    <a:pt x="4137459" y="627340"/>
                  </a:lnTo>
                  <a:lnTo>
                    <a:pt x="4413289" y="712887"/>
                  </a:lnTo>
                  <a:lnTo>
                    <a:pt x="4689120" y="598825"/>
                  </a:lnTo>
                  <a:lnTo>
                    <a:pt x="4964950" y="541794"/>
                  </a:lnTo>
                  <a:lnTo>
                    <a:pt x="5240781" y="456247"/>
                  </a:lnTo>
                  <a:lnTo>
                    <a:pt x="5516612" y="313670"/>
                  </a:lnTo>
                  <a:lnTo>
                    <a:pt x="5792442" y="627340"/>
                  </a:lnTo>
                  <a:lnTo>
                    <a:pt x="6068273" y="712887"/>
                  </a:lnTo>
                  <a:lnTo>
                    <a:pt x="6344103" y="427732"/>
                  </a:lnTo>
                  <a:lnTo>
                    <a:pt x="6619934" y="513278"/>
                  </a:lnTo>
                </a:path>
              </a:pathLst>
            </a:custGeom>
            <a:ln w="27101" cap="flat">
              <a:solidFill>
                <a:srgbClr val="333333">
                  <a:alpha val="50196"/>
                </a:srgbClr>
              </a:solidFill>
              <a:prstDash val="solid"/>
              <a:round/>
            </a:ln>
          </p:spPr>
          <p:txBody>
            <a:bodyPr/>
            <a:lstStyle/>
            <a:p/>
          </p:txBody>
        </p:sp>
        <p:sp>
          <p:nvSpPr>
            <p:cNvPr id="73" name="tx73"/>
            <p:cNvSpPr/>
            <p:nvPr/>
          </p:nvSpPr>
          <p:spPr>
            <a:xfrm>
              <a:off x="6637938"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4" name="tx74"/>
            <p:cNvSpPr/>
            <p:nvPr/>
          </p:nvSpPr>
          <p:spPr>
            <a:xfrm>
              <a:off x="691376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7189599"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7465430"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7741260"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8017091"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637938" y="170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0" name="tx80"/>
            <p:cNvSpPr/>
            <p:nvPr/>
          </p:nvSpPr>
          <p:spPr>
            <a:xfrm>
              <a:off x="6913768"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1" name="tx81"/>
            <p:cNvSpPr/>
            <p:nvPr/>
          </p:nvSpPr>
          <p:spPr>
            <a:xfrm>
              <a:off x="7189599" y="1874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2" name="tx82"/>
            <p:cNvSpPr/>
            <p:nvPr/>
          </p:nvSpPr>
          <p:spPr>
            <a:xfrm>
              <a:off x="7465430" y="19587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69</a:t>
              </a:r>
            </a:p>
          </p:txBody>
        </p:sp>
        <p:sp>
          <p:nvSpPr>
            <p:cNvPr id="83" name="tx83"/>
            <p:cNvSpPr/>
            <p:nvPr/>
          </p:nvSpPr>
          <p:spPr>
            <a:xfrm>
              <a:off x="7741260" y="1673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79</a:t>
              </a:r>
            </a:p>
          </p:txBody>
        </p:sp>
        <p:sp>
          <p:nvSpPr>
            <p:cNvPr id="84" name="tx84"/>
            <p:cNvSpPr/>
            <p:nvPr/>
          </p:nvSpPr>
          <p:spPr>
            <a:xfrm>
              <a:off x="8017091" y="1759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76</a:t>
              </a:r>
            </a:p>
          </p:txBody>
        </p:sp>
        <p:sp>
          <p:nvSpPr>
            <p:cNvPr id="85" name="tx85"/>
            <p:cNvSpPr/>
            <p:nvPr/>
          </p:nvSpPr>
          <p:spPr>
            <a:xfrm>
              <a:off x="1290154" y="3134935"/>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86" name="tx86"/>
            <p:cNvSpPr/>
            <p:nvPr/>
          </p:nvSpPr>
          <p:spPr>
            <a:xfrm>
              <a:off x="2714511" y="354223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7" name="tx87"/>
            <p:cNvSpPr/>
            <p:nvPr/>
          </p:nvSpPr>
          <p:spPr>
            <a:xfrm>
              <a:off x="4093664" y="329773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8" name="tx88"/>
            <p:cNvSpPr/>
            <p:nvPr/>
          </p:nvSpPr>
          <p:spPr>
            <a:xfrm>
              <a:off x="5427613" y="2931953"/>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89" name="tx89"/>
            <p:cNvSpPr/>
            <p:nvPr/>
          </p:nvSpPr>
          <p:spPr>
            <a:xfrm>
              <a:off x="6530936" y="3113022"/>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0" name="tx90"/>
            <p:cNvSpPr/>
            <p:nvPr/>
          </p:nvSpPr>
          <p:spPr>
            <a:xfrm>
              <a:off x="6851970" y="327121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1" name="tx91"/>
            <p:cNvSpPr/>
            <p:nvPr/>
          </p:nvSpPr>
          <p:spPr>
            <a:xfrm>
              <a:off x="7082597" y="2938873"/>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2" name="tx92"/>
            <p:cNvSpPr/>
            <p:nvPr/>
          </p:nvSpPr>
          <p:spPr>
            <a:xfrm>
              <a:off x="7358427" y="2854682"/>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3" name="tx93"/>
            <p:cNvSpPr/>
            <p:nvPr/>
          </p:nvSpPr>
          <p:spPr>
            <a:xfrm>
              <a:off x="7634258" y="3143008"/>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4" name="tx94"/>
            <p:cNvSpPr/>
            <p:nvPr/>
          </p:nvSpPr>
          <p:spPr>
            <a:xfrm>
              <a:off x="7910089" y="3054204"/>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5" name="tx95"/>
            <p:cNvSpPr/>
            <p:nvPr/>
          </p:nvSpPr>
          <p:spPr>
            <a:xfrm>
              <a:off x="849589"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6" name="tx96"/>
            <p:cNvSpPr/>
            <p:nvPr/>
          </p:nvSpPr>
          <p:spPr>
            <a:xfrm>
              <a:off x="577692" y="265014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97" name="tx97"/>
            <p:cNvSpPr/>
            <p:nvPr/>
          </p:nvSpPr>
          <p:spPr>
            <a:xfrm>
              <a:off x="577692" y="149683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8" name="tx9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30100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68015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405930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43845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54178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8176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0934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36927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645070"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92093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4" name="tx11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5" name="pl115"/>
            <p:cNvSpPr/>
            <p:nvPr/>
          </p:nvSpPr>
          <p:spPr>
            <a:xfrm>
              <a:off x="3055298"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6" name="pl116"/>
            <p:cNvSpPr/>
            <p:nvPr/>
          </p:nvSpPr>
          <p:spPr>
            <a:xfrm>
              <a:off x="3771026"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17" name="tx117"/>
            <p:cNvSpPr/>
            <p:nvPr/>
          </p:nvSpPr>
          <p:spPr>
            <a:xfrm>
              <a:off x="3322397"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18" name="tx118"/>
            <p:cNvSpPr/>
            <p:nvPr/>
          </p:nvSpPr>
          <p:spPr>
            <a:xfrm>
              <a:off x="4038126"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19" name="rc119"/>
            <p:cNvSpPr/>
            <p:nvPr/>
          </p:nvSpPr>
          <p:spPr>
            <a:xfrm>
              <a:off x="4682576" y="4778716"/>
              <a:ext cx="201456" cy="201456"/>
            </a:xfrm>
            <a:prstGeom prst="rect">
              <a:avLst/>
            </a:prstGeom>
            <a:solidFill>
              <a:srgbClr val="B3B3B3">
                <a:alpha val="100000"/>
              </a:srgbClr>
            </a:solidFill>
          </p:spPr>
          <p:txBody>
            <a:bodyPr/>
            <a:lstStyle/>
            <a:p/>
          </p:txBody>
        </p:sp>
        <p:sp>
          <p:nvSpPr>
            <p:cNvPr id="120" name="rc120"/>
            <p:cNvSpPr/>
            <p:nvPr/>
          </p:nvSpPr>
          <p:spPr>
            <a:xfrm>
              <a:off x="5584731" y="4778716"/>
              <a:ext cx="201456" cy="201456"/>
            </a:xfrm>
            <a:prstGeom prst="rect">
              <a:avLst/>
            </a:prstGeom>
            <a:solidFill>
              <a:srgbClr val="1CABE2">
                <a:alpha val="100000"/>
              </a:srgbClr>
            </a:solidFill>
          </p:spPr>
          <p:txBody>
            <a:bodyPr/>
            <a:lstStyle/>
            <a:p/>
          </p:txBody>
        </p:sp>
        <p:sp>
          <p:nvSpPr>
            <p:cNvPr id="121" name="tx121"/>
            <p:cNvSpPr/>
            <p:nvPr/>
          </p:nvSpPr>
          <p:spPr>
            <a:xfrm>
              <a:off x="496262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2" name="tx122"/>
            <p:cNvSpPr/>
            <p:nvPr/>
          </p:nvSpPr>
          <p:spPr>
            <a:xfrm>
              <a:off x="5864776"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3" name="tx123"/>
            <p:cNvSpPr/>
            <p:nvPr/>
          </p:nvSpPr>
          <p:spPr>
            <a:xfrm>
              <a:off x="989913" y="467611"/>
              <a:ext cx="76132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Micronesia, 2000-2024</a:t>
              </a:r>
            </a:p>
          </p:txBody>
        </p:sp>
        <p:sp>
          <p:nvSpPr>
            <p:cNvPr id="124" name="pl124"/>
            <p:cNvSpPr/>
            <p:nvPr/>
          </p:nvSpPr>
          <p:spPr>
            <a:xfrm>
              <a:off x="248570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79046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09522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89913" y="573313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8" name="pl128"/>
            <p:cNvSpPr/>
            <p:nvPr/>
          </p:nvSpPr>
          <p:spPr>
            <a:xfrm>
              <a:off x="989913" y="552729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9" name="pl129"/>
            <p:cNvSpPr/>
            <p:nvPr/>
          </p:nvSpPr>
          <p:spPr>
            <a:xfrm>
              <a:off x="989913" y="532144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0" name="pl130"/>
            <p:cNvSpPr/>
            <p:nvPr/>
          </p:nvSpPr>
          <p:spPr>
            <a:xfrm>
              <a:off x="133332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63808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94284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24760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33322" y="5650800"/>
              <a:ext cx="852760" cy="164676"/>
            </a:xfrm>
            <a:prstGeom prst="rect">
              <a:avLst/>
            </a:prstGeom>
            <a:solidFill>
              <a:srgbClr val="1CABE2">
                <a:alpha val="100000"/>
              </a:srgbClr>
            </a:solidFill>
          </p:spPr>
          <p:txBody>
            <a:bodyPr/>
            <a:lstStyle/>
            <a:p/>
          </p:txBody>
        </p:sp>
        <p:sp>
          <p:nvSpPr>
            <p:cNvPr id="135" name="rc135"/>
            <p:cNvSpPr/>
            <p:nvPr/>
          </p:nvSpPr>
          <p:spPr>
            <a:xfrm>
              <a:off x="1333322" y="5444954"/>
              <a:ext cx="564665" cy="164676"/>
            </a:xfrm>
            <a:prstGeom prst="rect">
              <a:avLst/>
            </a:prstGeom>
            <a:solidFill>
              <a:srgbClr val="1CABE2">
                <a:alpha val="100000"/>
              </a:srgbClr>
            </a:solidFill>
          </p:spPr>
          <p:txBody>
            <a:bodyPr/>
            <a:lstStyle/>
            <a:p/>
          </p:txBody>
        </p:sp>
        <p:sp>
          <p:nvSpPr>
            <p:cNvPr id="136" name="rc136"/>
            <p:cNvSpPr/>
            <p:nvPr/>
          </p:nvSpPr>
          <p:spPr>
            <a:xfrm>
              <a:off x="1333322" y="5239108"/>
              <a:ext cx="1140855" cy="164676"/>
            </a:xfrm>
            <a:prstGeom prst="rect">
              <a:avLst/>
            </a:prstGeom>
            <a:solidFill>
              <a:srgbClr val="1CABE2">
                <a:alpha val="100000"/>
              </a:srgbClr>
            </a:solidFill>
          </p:spPr>
          <p:txBody>
            <a:bodyPr/>
            <a:lstStyle/>
            <a:p/>
          </p:txBody>
        </p:sp>
        <p:sp>
          <p:nvSpPr>
            <p:cNvPr id="137" name="rc137"/>
            <p:cNvSpPr/>
            <p:nvPr/>
          </p:nvSpPr>
          <p:spPr>
            <a:xfrm>
              <a:off x="2186083" y="5650800"/>
              <a:ext cx="5427707" cy="164676"/>
            </a:xfrm>
            <a:prstGeom prst="rect">
              <a:avLst/>
            </a:prstGeom>
            <a:solidFill>
              <a:srgbClr val="B3B3B3">
                <a:alpha val="100000"/>
              </a:srgbClr>
            </a:solidFill>
          </p:spPr>
          <p:txBody>
            <a:bodyPr/>
            <a:lstStyle/>
            <a:p/>
          </p:txBody>
        </p:sp>
        <p:sp>
          <p:nvSpPr>
            <p:cNvPr id="138" name="rc138"/>
            <p:cNvSpPr/>
            <p:nvPr/>
          </p:nvSpPr>
          <p:spPr>
            <a:xfrm>
              <a:off x="1897988" y="5444954"/>
              <a:ext cx="5416183" cy="164676"/>
            </a:xfrm>
            <a:prstGeom prst="rect">
              <a:avLst/>
            </a:prstGeom>
            <a:solidFill>
              <a:srgbClr val="B3B3B3">
                <a:alpha val="100000"/>
              </a:srgbClr>
            </a:solidFill>
          </p:spPr>
          <p:txBody>
            <a:bodyPr/>
            <a:lstStyle/>
            <a:p/>
          </p:txBody>
        </p:sp>
        <p:sp>
          <p:nvSpPr>
            <p:cNvPr id="139" name="rc139"/>
            <p:cNvSpPr/>
            <p:nvPr/>
          </p:nvSpPr>
          <p:spPr>
            <a:xfrm>
              <a:off x="2474178" y="5239108"/>
              <a:ext cx="5727326" cy="164676"/>
            </a:xfrm>
            <a:prstGeom prst="rect">
              <a:avLst/>
            </a:prstGeom>
            <a:solidFill>
              <a:srgbClr val="B3B3B3">
                <a:alpha val="100000"/>
              </a:srgbClr>
            </a:solidFill>
          </p:spPr>
          <p:txBody>
            <a:bodyPr/>
            <a:lstStyle/>
            <a:p/>
          </p:txBody>
        </p:sp>
        <p:sp>
          <p:nvSpPr>
            <p:cNvPr id="140" name="tx140"/>
            <p:cNvSpPr/>
            <p:nvPr/>
          </p:nvSpPr>
          <p:spPr>
            <a:xfrm>
              <a:off x="7792236" y="567504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1" name="tx141"/>
            <p:cNvSpPr/>
            <p:nvPr/>
          </p:nvSpPr>
          <p:spPr>
            <a:xfrm>
              <a:off x="7492617" y="546919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2" name="tx142"/>
            <p:cNvSpPr/>
            <p:nvPr/>
          </p:nvSpPr>
          <p:spPr>
            <a:xfrm>
              <a:off x="8379949" y="5263348"/>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3" name="tx143"/>
            <p:cNvSpPr/>
            <p:nvPr/>
          </p:nvSpPr>
          <p:spPr>
            <a:xfrm>
              <a:off x="616505"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616505"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616505"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94475"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3521540"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8" name="tx148"/>
            <p:cNvSpPr/>
            <p:nvPr/>
          </p:nvSpPr>
          <p:spPr>
            <a:xfrm>
              <a:off x="5826299"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9" name="tx149"/>
            <p:cNvSpPr/>
            <p:nvPr/>
          </p:nvSpPr>
          <p:spPr>
            <a:xfrm>
              <a:off x="8131058"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50" name="tx150"/>
            <p:cNvSpPr/>
            <p:nvPr/>
          </p:nvSpPr>
          <p:spPr>
            <a:xfrm>
              <a:off x="3897597"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1" name="tx151"/>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2" name="tx152"/>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3" name="tx153"/>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Micronesia.
In 2024, DTP1 coverage in Micronesia declined at 96%. There were &lt;100 children who missed out on any DTP vaccination (zero-dose children).
DTP3 coverage declined at at 76% in 2024, leaving &lt;1,000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485694"/>
            </a:xfrm>
            <a:custGeom>
              <a:avLst/>
              <a:pathLst>
                <a:path w="3397293" h="485694">
                  <a:moveTo>
                    <a:pt x="0" y="171421"/>
                  </a:moveTo>
                  <a:lnTo>
                    <a:pt x="141553" y="228562"/>
                  </a:lnTo>
                  <a:lnTo>
                    <a:pt x="283107" y="314272"/>
                  </a:lnTo>
                  <a:lnTo>
                    <a:pt x="424661" y="28570"/>
                  </a:lnTo>
                  <a:lnTo>
                    <a:pt x="566215" y="485694"/>
                  </a:lnTo>
                  <a:lnTo>
                    <a:pt x="707769" y="0"/>
                  </a:lnTo>
                  <a:lnTo>
                    <a:pt x="849323" y="428553"/>
                  </a:lnTo>
                  <a:lnTo>
                    <a:pt x="990877" y="342843"/>
                  </a:lnTo>
                  <a:lnTo>
                    <a:pt x="1132431" y="314272"/>
                  </a:lnTo>
                  <a:lnTo>
                    <a:pt x="1273984" y="28570"/>
                  </a:lnTo>
                  <a:lnTo>
                    <a:pt x="1415538" y="228562"/>
                  </a:lnTo>
                  <a:lnTo>
                    <a:pt x="1557092" y="57140"/>
                  </a:lnTo>
                  <a:lnTo>
                    <a:pt x="1698646" y="28570"/>
                  </a:lnTo>
                  <a:lnTo>
                    <a:pt x="1840200" y="0"/>
                  </a:lnTo>
                  <a:lnTo>
                    <a:pt x="1981754" y="28570"/>
                  </a:lnTo>
                  <a:lnTo>
                    <a:pt x="2123308" y="85710"/>
                  </a:lnTo>
                  <a:lnTo>
                    <a:pt x="2264862" y="85710"/>
                  </a:lnTo>
                  <a:lnTo>
                    <a:pt x="2406416" y="28570"/>
                  </a:lnTo>
                  <a:lnTo>
                    <a:pt x="2547969" y="28570"/>
                  </a:lnTo>
                  <a:lnTo>
                    <a:pt x="2689523" y="28570"/>
                  </a:lnTo>
                  <a:lnTo>
                    <a:pt x="2831077" y="0"/>
                  </a:lnTo>
                  <a:lnTo>
                    <a:pt x="2972631" y="85710"/>
                  </a:lnTo>
                  <a:lnTo>
                    <a:pt x="3114185" y="171421"/>
                  </a:lnTo>
                  <a:lnTo>
                    <a:pt x="3255739" y="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85702"/>
            </a:xfrm>
            <a:custGeom>
              <a:avLst/>
              <a:pathLst>
                <a:path w="3397293" h="285702">
                  <a:moveTo>
                    <a:pt x="0" y="142851"/>
                  </a:moveTo>
                  <a:lnTo>
                    <a:pt x="141553" y="171421"/>
                  </a:lnTo>
                  <a:lnTo>
                    <a:pt x="283107" y="199991"/>
                  </a:lnTo>
                  <a:lnTo>
                    <a:pt x="424661" y="171421"/>
                  </a:lnTo>
                  <a:lnTo>
                    <a:pt x="566215" y="142851"/>
                  </a:lnTo>
                  <a:lnTo>
                    <a:pt x="707769" y="142851"/>
                  </a:lnTo>
                  <a:lnTo>
                    <a:pt x="849323" y="57140"/>
                  </a:lnTo>
                  <a:lnTo>
                    <a:pt x="990877" y="57140"/>
                  </a:lnTo>
                  <a:lnTo>
                    <a:pt x="1132431" y="28570"/>
                  </a:lnTo>
                  <a:lnTo>
                    <a:pt x="1273984" y="28570"/>
                  </a:lnTo>
                  <a:lnTo>
                    <a:pt x="1415538" y="28570"/>
                  </a:lnTo>
                  <a:lnTo>
                    <a:pt x="1557092" y="28570"/>
                  </a:lnTo>
                  <a:lnTo>
                    <a:pt x="1698646" y="0"/>
                  </a:lnTo>
                  <a:lnTo>
                    <a:pt x="1840200" y="28570"/>
                  </a:lnTo>
                  <a:lnTo>
                    <a:pt x="1981754" y="28570"/>
                  </a:lnTo>
                  <a:lnTo>
                    <a:pt x="2123308" y="28570"/>
                  </a:lnTo>
                  <a:lnTo>
                    <a:pt x="2264862" y="28570"/>
                  </a:lnTo>
                  <a:lnTo>
                    <a:pt x="2406416" y="28570"/>
                  </a:lnTo>
                  <a:lnTo>
                    <a:pt x="2547969" y="57140"/>
                  </a:lnTo>
                  <a:lnTo>
                    <a:pt x="2689523" y="57140"/>
                  </a:lnTo>
                  <a:lnTo>
                    <a:pt x="2831077" y="114281"/>
                  </a:lnTo>
                  <a:lnTo>
                    <a:pt x="2972631" y="285702"/>
                  </a:lnTo>
                  <a:lnTo>
                    <a:pt x="3114185" y="85710"/>
                  </a:lnTo>
                  <a:lnTo>
                    <a:pt x="3255739" y="17142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485694"/>
            </a:xfrm>
            <a:custGeom>
              <a:avLst/>
              <a:pathLst>
                <a:path w="3397293" h="485694">
                  <a:moveTo>
                    <a:pt x="0" y="171421"/>
                  </a:moveTo>
                  <a:lnTo>
                    <a:pt x="141553" y="228562"/>
                  </a:lnTo>
                  <a:lnTo>
                    <a:pt x="283107" y="314272"/>
                  </a:lnTo>
                  <a:lnTo>
                    <a:pt x="424661" y="28570"/>
                  </a:lnTo>
                  <a:lnTo>
                    <a:pt x="566215" y="485694"/>
                  </a:lnTo>
                  <a:lnTo>
                    <a:pt x="707769" y="0"/>
                  </a:lnTo>
                  <a:lnTo>
                    <a:pt x="849323" y="428553"/>
                  </a:lnTo>
                  <a:lnTo>
                    <a:pt x="990877" y="342843"/>
                  </a:lnTo>
                  <a:lnTo>
                    <a:pt x="1132431" y="314272"/>
                  </a:lnTo>
                  <a:lnTo>
                    <a:pt x="1273984" y="28570"/>
                  </a:lnTo>
                  <a:lnTo>
                    <a:pt x="1415538" y="228562"/>
                  </a:lnTo>
                  <a:lnTo>
                    <a:pt x="1557092" y="57140"/>
                  </a:lnTo>
                  <a:lnTo>
                    <a:pt x="1698646" y="28570"/>
                  </a:lnTo>
                  <a:lnTo>
                    <a:pt x="1840200" y="0"/>
                  </a:lnTo>
                  <a:lnTo>
                    <a:pt x="1981754" y="28570"/>
                  </a:lnTo>
                  <a:lnTo>
                    <a:pt x="2123308" y="85710"/>
                  </a:lnTo>
                  <a:lnTo>
                    <a:pt x="2264862" y="85710"/>
                  </a:lnTo>
                  <a:lnTo>
                    <a:pt x="2406416" y="28570"/>
                  </a:lnTo>
                  <a:lnTo>
                    <a:pt x="2547969" y="28570"/>
                  </a:lnTo>
                  <a:lnTo>
                    <a:pt x="2689523" y="28570"/>
                  </a:lnTo>
                  <a:lnTo>
                    <a:pt x="2831077" y="0"/>
                  </a:lnTo>
                  <a:lnTo>
                    <a:pt x="2972631" y="85710"/>
                  </a:lnTo>
                  <a:lnTo>
                    <a:pt x="3114185" y="171421"/>
                  </a:lnTo>
                  <a:lnTo>
                    <a:pt x="3255739" y="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485694"/>
            </a:xfrm>
            <a:custGeom>
              <a:avLst/>
              <a:pathLst>
                <a:path w="3397293" h="485694">
                  <a:moveTo>
                    <a:pt x="0" y="171421"/>
                  </a:moveTo>
                  <a:lnTo>
                    <a:pt x="141553" y="228562"/>
                  </a:lnTo>
                  <a:lnTo>
                    <a:pt x="283107" y="314272"/>
                  </a:lnTo>
                  <a:lnTo>
                    <a:pt x="424661" y="28570"/>
                  </a:lnTo>
                  <a:lnTo>
                    <a:pt x="566215" y="485694"/>
                  </a:lnTo>
                  <a:lnTo>
                    <a:pt x="707769" y="0"/>
                  </a:lnTo>
                  <a:lnTo>
                    <a:pt x="849323" y="428553"/>
                  </a:lnTo>
                  <a:lnTo>
                    <a:pt x="990877" y="342843"/>
                  </a:lnTo>
                  <a:lnTo>
                    <a:pt x="1132431" y="314272"/>
                  </a:lnTo>
                  <a:lnTo>
                    <a:pt x="1273984" y="28570"/>
                  </a:lnTo>
                  <a:lnTo>
                    <a:pt x="1415538" y="228562"/>
                  </a:lnTo>
                  <a:lnTo>
                    <a:pt x="1557092" y="57140"/>
                  </a:lnTo>
                  <a:lnTo>
                    <a:pt x="1698646" y="28570"/>
                  </a:lnTo>
                  <a:lnTo>
                    <a:pt x="1840200" y="0"/>
                  </a:lnTo>
                  <a:lnTo>
                    <a:pt x="1981754" y="28570"/>
                  </a:lnTo>
                  <a:lnTo>
                    <a:pt x="2123308" y="85710"/>
                  </a:lnTo>
                  <a:lnTo>
                    <a:pt x="2264862" y="85710"/>
                  </a:lnTo>
                  <a:lnTo>
                    <a:pt x="2406416" y="28570"/>
                  </a:lnTo>
                  <a:lnTo>
                    <a:pt x="2547969" y="28570"/>
                  </a:lnTo>
                  <a:lnTo>
                    <a:pt x="2689523" y="28570"/>
                  </a:lnTo>
                  <a:lnTo>
                    <a:pt x="2831077" y="0"/>
                  </a:lnTo>
                  <a:lnTo>
                    <a:pt x="2972631" y="85710"/>
                  </a:lnTo>
                  <a:lnTo>
                    <a:pt x="3114185" y="171421"/>
                  </a:lnTo>
                  <a:lnTo>
                    <a:pt x="3255739" y="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5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5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263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508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656" y="4831778"/>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Micronesia</a:t>
              </a:r>
            </a:p>
          </p:txBody>
        </p:sp>
        <p:sp>
          <p:nvSpPr>
            <p:cNvPr id="60" name="tx60"/>
            <p:cNvSpPr/>
            <p:nvPr/>
          </p:nvSpPr>
          <p:spPr>
            <a:xfrm>
              <a:off x="29097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2188"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72680" y="472419"/>
              <a:ext cx="269386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Micronesia, 2000-2024</a:t>
              </a:r>
            </a:p>
          </p:txBody>
        </p:sp>
        <p:sp>
          <p:nvSpPr>
            <p:cNvPr id="63" name="pl63"/>
            <p:cNvSpPr/>
            <p:nvPr/>
          </p:nvSpPr>
          <p:spPr>
            <a:xfrm>
              <a:off x="5267799" y="37584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870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156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2227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1513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799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044207"/>
              <a:ext cx="3397293" cy="1821353"/>
            </a:xfrm>
            <a:custGeom>
              <a:avLst/>
              <a:pathLst>
                <a:path w="3397293" h="1821353">
                  <a:moveTo>
                    <a:pt x="0" y="642830"/>
                  </a:moveTo>
                  <a:lnTo>
                    <a:pt x="141553" y="857107"/>
                  </a:lnTo>
                  <a:lnTo>
                    <a:pt x="283107" y="1178522"/>
                  </a:lnTo>
                  <a:lnTo>
                    <a:pt x="424661" y="107138"/>
                  </a:lnTo>
                  <a:lnTo>
                    <a:pt x="566215" y="1821353"/>
                  </a:lnTo>
                  <a:lnTo>
                    <a:pt x="707769" y="0"/>
                  </a:lnTo>
                  <a:lnTo>
                    <a:pt x="849323" y="1607076"/>
                  </a:lnTo>
                  <a:lnTo>
                    <a:pt x="990877" y="1285661"/>
                  </a:lnTo>
                  <a:lnTo>
                    <a:pt x="1132431" y="1178522"/>
                  </a:lnTo>
                  <a:lnTo>
                    <a:pt x="1273984" y="107138"/>
                  </a:lnTo>
                  <a:lnTo>
                    <a:pt x="1415538" y="857107"/>
                  </a:lnTo>
                  <a:lnTo>
                    <a:pt x="1557092" y="214276"/>
                  </a:lnTo>
                  <a:lnTo>
                    <a:pt x="1698646" y="107138"/>
                  </a:lnTo>
                  <a:lnTo>
                    <a:pt x="1840200" y="0"/>
                  </a:lnTo>
                  <a:lnTo>
                    <a:pt x="1981754" y="107138"/>
                  </a:lnTo>
                  <a:lnTo>
                    <a:pt x="2123308" y="321415"/>
                  </a:lnTo>
                  <a:lnTo>
                    <a:pt x="2264862" y="321415"/>
                  </a:lnTo>
                  <a:lnTo>
                    <a:pt x="2406416" y="107138"/>
                  </a:lnTo>
                  <a:lnTo>
                    <a:pt x="2547969" y="107138"/>
                  </a:lnTo>
                  <a:lnTo>
                    <a:pt x="2689523" y="107138"/>
                  </a:lnTo>
                  <a:lnTo>
                    <a:pt x="2831077" y="0"/>
                  </a:lnTo>
                  <a:lnTo>
                    <a:pt x="2972631" y="321415"/>
                  </a:lnTo>
                  <a:lnTo>
                    <a:pt x="3114185" y="642830"/>
                  </a:lnTo>
                  <a:lnTo>
                    <a:pt x="3255739" y="0"/>
                  </a:lnTo>
                  <a:lnTo>
                    <a:pt x="3397293" y="214276"/>
                  </a:lnTo>
                </a:path>
              </a:pathLst>
            </a:custGeom>
            <a:ln w="27101" cap="flat">
              <a:solidFill>
                <a:srgbClr val="0058AB">
                  <a:alpha val="100000"/>
                </a:srgbClr>
              </a:solidFill>
              <a:prstDash val="solid"/>
              <a:round/>
            </a:ln>
          </p:spPr>
          <p:txBody>
            <a:bodyPr/>
            <a:lstStyle/>
            <a:p/>
          </p:txBody>
        </p:sp>
        <p:sp>
          <p:nvSpPr>
            <p:cNvPr id="77" name="pl77"/>
            <p:cNvSpPr/>
            <p:nvPr/>
          </p:nvSpPr>
          <p:spPr>
            <a:xfrm>
              <a:off x="5437664" y="2151345"/>
              <a:ext cx="3397293" cy="857107"/>
            </a:xfrm>
            <a:custGeom>
              <a:avLst/>
              <a:pathLst>
                <a:path w="3397293" h="857107">
                  <a:moveTo>
                    <a:pt x="0" y="857107"/>
                  </a:moveTo>
                  <a:lnTo>
                    <a:pt x="141553" y="749969"/>
                  </a:lnTo>
                  <a:lnTo>
                    <a:pt x="283107" y="749969"/>
                  </a:lnTo>
                  <a:lnTo>
                    <a:pt x="424661" y="642830"/>
                  </a:lnTo>
                  <a:lnTo>
                    <a:pt x="566215" y="535692"/>
                  </a:lnTo>
                  <a:lnTo>
                    <a:pt x="707769" y="428553"/>
                  </a:lnTo>
                  <a:lnTo>
                    <a:pt x="849323" y="321415"/>
                  </a:lnTo>
                  <a:lnTo>
                    <a:pt x="990877" y="321415"/>
                  </a:lnTo>
                  <a:lnTo>
                    <a:pt x="1132431" y="214276"/>
                  </a:lnTo>
                  <a:lnTo>
                    <a:pt x="1273984" y="107138"/>
                  </a:lnTo>
                  <a:lnTo>
                    <a:pt x="1415538" y="107138"/>
                  </a:lnTo>
                  <a:lnTo>
                    <a:pt x="1557092" y="107138"/>
                  </a:lnTo>
                  <a:lnTo>
                    <a:pt x="1698646" y="107138"/>
                  </a:lnTo>
                  <a:lnTo>
                    <a:pt x="1840200" y="107138"/>
                  </a:lnTo>
                  <a:lnTo>
                    <a:pt x="1981754" y="107138"/>
                  </a:lnTo>
                  <a:lnTo>
                    <a:pt x="2123308" y="107138"/>
                  </a:lnTo>
                  <a:lnTo>
                    <a:pt x="2264862" y="0"/>
                  </a:lnTo>
                  <a:lnTo>
                    <a:pt x="2406416" y="0"/>
                  </a:lnTo>
                  <a:lnTo>
                    <a:pt x="2547969" y="0"/>
                  </a:lnTo>
                  <a:lnTo>
                    <a:pt x="2689523" y="0"/>
                  </a:lnTo>
                  <a:lnTo>
                    <a:pt x="2831077" y="214276"/>
                  </a:lnTo>
                  <a:lnTo>
                    <a:pt x="2972631" y="321415"/>
                  </a:lnTo>
                  <a:lnTo>
                    <a:pt x="3114185" y="107138"/>
                  </a:lnTo>
                  <a:lnTo>
                    <a:pt x="3255739" y="107138"/>
                  </a:lnTo>
                  <a:lnTo>
                    <a:pt x="3397293" y="107138"/>
                  </a:lnTo>
                </a:path>
              </a:pathLst>
            </a:custGeom>
            <a:ln w="27101" cap="flat">
              <a:solidFill>
                <a:srgbClr val="80BD41">
                  <a:alpha val="100000"/>
                </a:srgbClr>
              </a:solidFill>
              <a:prstDash val="solid"/>
              <a:round/>
            </a:ln>
          </p:spPr>
          <p:txBody>
            <a:bodyPr/>
            <a:lstStyle/>
            <a:p/>
          </p:txBody>
        </p:sp>
        <p:sp>
          <p:nvSpPr>
            <p:cNvPr id="78" name="pl78"/>
            <p:cNvSpPr/>
            <p:nvPr/>
          </p:nvSpPr>
          <p:spPr>
            <a:xfrm>
              <a:off x="5437664" y="1937068"/>
              <a:ext cx="3397293" cy="1071384"/>
            </a:xfrm>
            <a:custGeom>
              <a:avLst/>
              <a:pathLst>
                <a:path w="3397293" h="1071384">
                  <a:moveTo>
                    <a:pt x="0" y="535692"/>
                  </a:moveTo>
                  <a:lnTo>
                    <a:pt x="141553" y="642830"/>
                  </a:lnTo>
                  <a:lnTo>
                    <a:pt x="283107" y="749969"/>
                  </a:lnTo>
                  <a:lnTo>
                    <a:pt x="424661" y="642830"/>
                  </a:lnTo>
                  <a:lnTo>
                    <a:pt x="566215" y="535692"/>
                  </a:lnTo>
                  <a:lnTo>
                    <a:pt x="707769" y="535692"/>
                  </a:lnTo>
                  <a:lnTo>
                    <a:pt x="849323" y="214276"/>
                  </a:lnTo>
                  <a:lnTo>
                    <a:pt x="990877" y="214276"/>
                  </a:lnTo>
                  <a:lnTo>
                    <a:pt x="1132431" y="107138"/>
                  </a:lnTo>
                  <a:lnTo>
                    <a:pt x="1273984" y="107138"/>
                  </a:lnTo>
                  <a:lnTo>
                    <a:pt x="1415538" y="107138"/>
                  </a:lnTo>
                  <a:lnTo>
                    <a:pt x="1557092" y="107138"/>
                  </a:lnTo>
                  <a:lnTo>
                    <a:pt x="1698646" y="0"/>
                  </a:lnTo>
                  <a:lnTo>
                    <a:pt x="1840200" y="107138"/>
                  </a:lnTo>
                  <a:lnTo>
                    <a:pt x="1981754" y="107138"/>
                  </a:lnTo>
                  <a:lnTo>
                    <a:pt x="2123308" y="107138"/>
                  </a:lnTo>
                  <a:lnTo>
                    <a:pt x="2264862" y="107138"/>
                  </a:lnTo>
                  <a:lnTo>
                    <a:pt x="2406416" y="107138"/>
                  </a:lnTo>
                  <a:lnTo>
                    <a:pt x="2547969" y="214276"/>
                  </a:lnTo>
                  <a:lnTo>
                    <a:pt x="2689523" y="214276"/>
                  </a:lnTo>
                  <a:lnTo>
                    <a:pt x="2831077" y="428553"/>
                  </a:lnTo>
                  <a:lnTo>
                    <a:pt x="2972631" y="1071384"/>
                  </a:lnTo>
                  <a:lnTo>
                    <a:pt x="3114185" y="321415"/>
                  </a:lnTo>
                  <a:lnTo>
                    <a:pt x="3255739" y="642830"/>
                  </a:lnTo>
                  <a:lnTo>
                    <a:pt x="3397293" y="64283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15134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044207"/>
              <a:ext cx="3397293" cy="1821353"/>
            </a:xfrm>
            <a:custGeom>
              <a:avLst/>
              <a:pathLst>
                <a:path w="3397293" h="1821353">
                  <a:moveTo>
                    <a:pt x="0" y="642830"/>
                  </a:moveTo>
                  <a:lnTo>
                    <a:pt x="141553" y="857107"/>
                  </a:lnTo>
                  <a:lnTo>
                    <a:pt x="283107" y="1178522"/>
                  </a:lnTo>
                  <a:lnTo>
                    <a:pt x="424661" y="107138"/>
                  </a:lnTo>
                  <a:lnTo>
                    <a:pt x="566215" y="1821353"/>
                  </a:lnTo>
                  <a:lnTo>
                    <a:pt x="707769" y="0"/>
                  </a:lnTo>
                  <a:lnTo>
                    <a:pt x="849323" y="1607076"/>
                  </a:lnTo>
                  <a:lnTo>
                    <a:pt x="990877" y="1285661"/>
                  </a:lnTo>
                  <a:lnTo>
                    <a:pt x="1132431" y="1178522"/>
                  </a:lnTo>
                  <a:lnTo>
                    <a:pt x="1273984" y="107138"/>
                  </a:lnTo>
                  <a:lnTo>
                    <a:pt x="1415538" y="857107"/>
                  </a:lnTo>
                  <a:lnTo>
                    <a:pt x="1557092" y="214276"/>
                  </a:lnTo>
                  <a:lnTo>
                    <a:pt x="1698646" y="107138"/>
                  </a:lnTo>
                  <a:lnTo>
                    <a:pt x="1840200" y="0"/>
                  </a:lnTo>
                  <a:lnTo>
                    <a:pt x="1981754" y="107138"/>
                  </a:lnTo>
                  <a:lnTo>
                    <a:pt x="2123308" y="321415"/>
                  </a:lnTo>
                  <a:lnTo>
                    <a:pt x="2264862" y="321415"/>
                  </a:lnTo>
                  <a:lnTo>
                    <a:pt x="2406416" y="107138"/>
                  </a:lnTo>
                  <a:lnTo>
                    <a:pt x="2547969" y="107138"/>
                  </a:lnTo>
                  <a:lnTo>
                    <a:pt x="2689523" y="107138"/>
                  </a:lnTo>
                  <a:lnTo>
                    <a:pt x="2831077" y="0"/>
                  </a:lnTo>
                  <a:lnTo>
                    <a:pt x="2972631" y="321415"/>
                  </a:lnTo>
                  <a:lnTo>
                    <a:pt x="3114185" y="642830"/>
                  </a:lnTo>
                  <a:lnTo>
                    <a:pt x="3255739" y="0"/>
                  </a:lnTo>
                  <a:lnTo>
                    <a:pt x="3397293" y="214276"/>
                  </a:lnTo>
                </a:path>
              </a:pathLst>
            </a:custGeom>
            <a:ln w="43362" cap="flat">
              <a:solidFill>
                <a:srgbClr val="000000">
                  <a:alpha val="100000"/>
                </a:srgbClr>
              </a:solidFill>
              <a:prstDash val="solid"/>
              <a:round/>
            </a:ln>
          </p:spPr>
          <p:txBody>
            <a:bodyPr/>
            <a:lstStyle/>
            <a:p/>
          </p:txBody>
        </p:sp>
        <p:sp>
          <p:nvSpPr>
            <p:cNvPr id="81" name="pl81"/>
            <p:cNvSpPr/>
            <p:nvPr/>
          </p:nvSpPr>
          <p:spPr>
            <a:xfrm>
              <a:off x="5437664" y="2044207"/>
              <a:ext cx="3397293" cy="1821353"/>
            </a:xfrm>
            <a:custGeom>
              <a:avLst/>
              <a:pathLst>
                <a:path w="3397293" h="1821353">
                  <a:moveTo>
                    <a:pt x="0" y="642830"/>
                  </a:moveTo>
                  <a:lnTo>
                    <a:pt x="141553" y="857107"/>
                  </a:lnTo>
                  <a:lnTo>
                    <a:pt x="283107" y="1178522"/>
                  </a:lnTo>
                  <a:lnTo>
                    <a:pt x="424661" y="107138"/>
                  </a:lnTo>
                  <a:lnTo>
                    <a:pt x="566215" y="1821353"/>
                  </a:lnTo>
                  <a:lnTo>
                    <a:pt x="707769" y="0"/>
                  </a:lnTo>
                  <a:lnTo>
                    <a:pt x="849323" y="1607076"/>
                  </a:lnTo>
                  <a:lnTo>
                    <a:pt x="990877" y="1285661"/>
                  </a:lnTo>
                  <a:lnTo>
                    <a:pt x="1132431" y="1178522"/>
                  </a:lnTo>
                  <a:lnTo>
                    <a:pt x="1273984" y="107138"/>
                  </a:lnTo>
                  <a:lnTo>
                    <a:pt x="1415538" y="857107"/>
                  </a:lnTo>
                  <a:lnTo>
                    <a:pt x="1557092" y="214276"/>
                  </a:lnTo>
                  <a:lnTo>
                    <a:pt x="1698646" y="107138"/>
                  </a:lnTo>
                  <a:lnTo>
                    <a:pt x="1840200" y="0"/>
                  </a:lnTo>
                  <a:lnTo>
                    <a:pt x="1981754" y="107138"/>
                  </a:lnTo>
                  <a:lnTo>
                    <a:pt x="2123308" y="321415"/>
                  </a:lnTo>
                  <a:lnTo>
                    <a:pt x="2264862" y="321415"/>
                  </a:lnTo>
                  <a:lnTo>
                    <a:pt x="2406416" y="107138"/>
                  </a:lnTo>
                  <a:lnTo>
                    <a:pt x="2547969" y="107138"/>
                  </a:lnTo>
                  <a:lnTo>
                    <a:pt x="2689523" y="107138"/>
                  </a:lnTo>
                  <a:lnTo>
                    <a:pt x="2831077" y="0"/>
                  </a:lnTo>
                  <a:lnTo>
                    <a:pt x="2972631" y="321415"/>
                  </a:lnTo>
                  <a:lnTo>
                    <a:pt x="3114185" y="642830"/>
                  </a:lnTo>
                  <a:lnTo>
                    <a:pt x="3255739" y="0"/>
                  </a:lnTo>
                  <a:lnTo>
                    <a:pt x="3397293" y="214276"/>
                  </a:lnTo>
                </a:path>
              </a:pathLst>
            </a:custGeom>
            <a:ln w="27101" cap="flat">
              <a:solidFill>
                <a:srgbClr val="0058AB">
                  <a:alpha val="100000"/>
                </a:srgbClr>
              </a:solidFill>
              <a:prstDash val="solid"/>
              <a:round/>
            </a:ln>
          </p:spPr>
          <p:txBody>
            <a:bodyPr/>
            <a:lstStyle/>
            <a:p/>
          </p:txBody>
        </p:sp>
        <p:sp>
          <p:nvSpPr>
            <p:cNvPr id="82" name="tx82"/>
            <p:cNvSpPr/>
            <p:nvPr/>
          </p:nvSpPr>
          <p:spPr>
            <a:xfrm>
              <a:off x="8902429" y="221936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3" name="tx83"/>
            <p:cNvSpPr/>
            <p:nvPr/>
          </p:nvSpPr>
          <p:spPr>
            <a:xfrm>
              <a:off x="8902429" y="254110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84" name="tx84"/>
            <p:cNvSpPr/>
            <p:nvPr/>
          </p:nvSpPr>
          <p:spPr>
            <a:xfrm>
              <a:off x="5003259" y="317061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5" name="tx85"/>
            <p:cNvSpPr/>
            <p:nvPr/>
          </p:nvSpPr>
          <p:spPr>
            <a:xfrm>
              <a:off x="5127474" y="209923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5049780" y="102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3" name="tx9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4" name="tx9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5" name="pl95"/>
            <p:cNvSpPr/>
            <p:nvPr/>
          </p:nvSpPr>
          <p:spPr>
            <a:xfrm>
              <a:off x="59252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6" name="pl96"/>
            <p:cNvSpPr/>
            <p:nvPr/>
          </p:nvSpPr>
          <p:spPr>
            <a:xfrm>
              <a:off x="59252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69593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8" name="pl98"/>
            <p:cNvSpPr/>
            <p:nvPr/>
          </p:nvSpPr>
          <p:spPr>
            <a:xfrm>
              <a:off x="77217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99" name="tx99"/>
            <p:cNvSpPr/>
            <p:nvPr/>
          </p:nvSpPr>
          <p:spPr>
            <a:xfrm>
              <a:off x="6192355" y="4831778"/>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Micronesia</a:t>
              </a:r>
            </a:p>
          </p:txBody>
        </p:sp>
        <p:sp>
          <p:nvSpPr>
            <p:cNvPr id="100" name="tx100"/>
            <p:cNvSpPr/>
            <p:nvPr/>
          </p:nvSpPr>
          <p:spPr>
            <a:xfrm>
              <a:off x="72264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1" name="tx101"/>
            <p:cNvSpPr/>
            <p:nvPr/>
          </p:nvSpPr>
          <p:spPr>
            <a:xfrm>
              <a:off x="7988887"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02" name="tx10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3" name="pl103"/>
            <p:cNvSpPr/>
            <p:nvPr/>
          </p:nvSpPr>
          <p:spPr>
            <a:xfrm>
              <a:off x="224161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40904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59393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77882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8" name="pl10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9" name="pl10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316605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0149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86381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87126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5" name="rc115"/>
            <p:cNvSpPr/>
            <p:nvPr/>
          </p:nvSpPr>
          <p:spPr>
            <a:xfrm>
              <a:off x="1317178" y="5825146"/>
              <a:ext cx="5472684" cy="149993"/>
            </a:xfrm>
            <a:prstGeom prst="rect">
              <a:avLst/>
            </a:prstGeom>
            <a:solidFill>
              <a:srgbClr val="1CABE2">
                <a:alpha val="80000"/>
              </a:srgbClr>
            </a:solidFill>
          </p:spPr>
          <p:txBody>
            <a:bodyPr/>
            <a:lstStyle/>
            <a:p/>
          </p:txBody>
        </p:sp>
        <p:sp>
          <p:nvSpPr>
            <p:cNvPr id="116" name="rc116"/>
            <p:cNvSpPr/>
            <p:nvPr/>
          </p:nvSpPr>
          <p:spPr>
            <a:xfrm>
              <a:off x="1317178" y="5637654"/>
              <a:ext cx="3623804" cy="149993"/>
            </a:xfrm>
            <a:prstGeom prst="rect">
              <a:avLst/>
            </a:prstGeom>
            <a:solidFill>
              <a:srgbClr val="1CABE2">
                <a:alpha val="80000"/>
              </a:srgbClr>
            </a:solidFill>
          </p:spPr>
          <p:txBody>
            <a:bodyPr/>
            <a:lstStyle/>
            <a:p/>
          </p:txBody>
        </p:sp>
        <p:sp>
          <p:nvSpPr>
            <p:cNvPr id="117" name="rc117"/>
            <p:cNvSpPr/>
            <p:nvPr/>
          </p:nvSpPr>
          <p:spPr>
            <a:xfrm>
              <a:off x="1317178" y="5450161"/>
              <a:ext cx="7321564" cy="149993"/>
            </a:xfrm>
            <a:prstGeom prst="rect">
              <a:avLst/>
            </a:prstGeom>
            <a:solidFill>
              <a:srgbClr val="1CABE2">
                <a:alpha val="80000"/>
              </a:srgbClr>
            </a:solidFill>
          </p:spPr>
          <p:txBody>
            <a:bodyPr/>
            <a:lstStyle/>
            <a:p/>
          </p:txBody>
        </p:sp>
        <p:sp>
          <p:nvSpPr>
            <p:cNvPr id="118" name="tx11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3010669"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4859549"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708429" y="608955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47961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Micronesia (96%) was 7 percentage points higher than the global average (89%) and 5 percentage points higher than the average across all EAPR countries (91%).
National DTP1 coverage was 1 percentage point lower than in 2019 (97%).
The number of zero-dose children remained approximately the same (&lt;100)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Micronesia ranked number 12 out of 27 countries for lowest DTP1 coverage (based on tied ranks).
Micronesia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F26A21">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Micronesia ranked number 17 out of 27 countries with &lt;200 zero-dose children.
In 2024, Micronesia ranked number 18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049429"/>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2897216"/>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1745004"/>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462553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8" name="pl8"/>
            <p:cNvSpPr/>
            <p:nvPr/>
          </p:nvSpPr>
          <p:spPr>
            <a:xfrm>
              <a:off x="856762" y="3473323"/>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2321110"/>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16889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13145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4619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094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5682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5164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1990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7475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3371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320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926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2216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11313" y="2909314"/>
              <a:ext cx="206534" cy="1716220"/>
            </a:xfrm>
            <a:prstGeom prst="rect">
              <a:avLst/>
            </a:prstGeom>
            <a:solidFill>
              <a:srgbClr val="80BD41">
                <a:alpha val="100000"/>
              </a:srgbClr>
            </a:solidFill>
          </p:spPr>
          <p:txBody>
            <a:bodyPr/>
            <a:lstStyle/>
            <a:p/>
          </p:txBody>
        </p:sp>
        <p:sp>
          <p:nvSpPr>
            <p:cNvPr id="25" name="rc25"/>
            <p:cNvSpPr/>
            <p:nvPr/>
          </p:nvSpPr>
          <p:spPr>
            <a:xfrm>
              <a:off x="1211313" y="2606283"/>
              <a:ext cx="206534" cy="161309"/>
            </a:xfrm>
            <a:prstGeom prst="rect">
              <a:avLst/>
            </a:prstGeom>
            <a:solidFill>
              <a:srgbClr val="0058AB">
                <a:alpha val="100000"/>
              </a:srgbClr>
            </a:solidFill>
          </p:spPr>
          <p:txBody>
            <a:bodyPr/>
            <a:lstStyle/>
            <a:p/>
          </p:txBody>
        </p:sp>
        <p:sp>
          <p:nvSpPr>
            <p:cNvPr id="26" name="rc26"/>
            <p:cNvSpPr/>
            <p:nvPr/>
          </p:nvSpPr>
          <p:spPr>
            <a:xfrm>
              <a:off x="1211313" y="2767592"/>
              <a:ext cx="206534" cy="141722"/>
            </a:xfrm>
            <a:prstGeom prst="rect">
              <a:avLst/>
            </a:prstGeom>
            <a:solidFill>
              <a:srgbClr val="1CABE2">
                <a:alpha val="100000"/>
              </a:srgbClr>
            </a:solidFill>
          </p:spPr>
          <p:txBody>
            <a:bodyPr/>
            <a:lstStyle/>
            <a:p/>
          </p:txBody>
        </p:sp>
        <p:sp>
          <p:nvSpPr>
            <p:cNvPr id="27" name="rc27"/>
            <p:cNvSpPr/>
            <p:nvPr/>
          </p:nvSpPr>
          <p:spPr>
            <a:xfrm>
              <a:off x="1440796" y="3138605"/>
              <a:ext cx="206534" cy="1486930"/>
            </a:xfrm>
            <a:prstGeom prst="rect">
              <a:avLst/>
            </a:prstGeom>
            <a:solidFill>
              <a:srgbClr val="80BD41">
                <a:alpha val="100000"/>
              </a:srgbClr>
            </a:solidFill>
          </p:spPr>
          <p:txBody>
            <a:bodyPr/>
            <a:lstStyle/>
            <a:p/>
          </p:txBody>
        </p:sp>
        <p:sp>
          <p:nvSpPr>
            <p:cNvPr id="28" name="rc28"/>
            <p:cNvSpPr/>
            <p:nvPr/>
          </p:nvSpPr>
          <p:spPr>
            <a:xfrm>
              <a:off x="1440796" y="2643153"/>
              <a:ext cx="206534" cy="198180"/>
            </a:xfrm>
            <a:prstGeom prst="rect">
              <a:avLst/>
            </a:prstGeom>
            <a:solidFill>
              <a:srgbClr val="0058AB">
                <a:alpha val="100000"/>
              </a:srgbClr>
            </a:solidFill>
          </p:spPr>
          <p:txBody>
            <a:bodyPr/>
            <a:lstStyle/>
            <a:p/>
          </p:txBody>
        </p:sp>
        <p:sp>
          <p:nvSpPr>
            <p:cNvPr id="29" name="rc29"/>
            <p:cNvSpPr/>
            <p:nvPr/>
          </p:nvSpPr>
          <p:spPr>
            <a:xfrm>
              <a:off x="1440796" y="2841334"/>
              <a:ext cx="206534" cy="297270"/>
            </a:xfrm>
            <a:prstGeom prst="rect">
              <a:avLst/>
            </a:prstGeom>
            <a:solidFill>
              <a:srgbClr val="1CABE2">
                <a:alpha val="100000"/>
              </a:srgbClr>
            </a:solidFill>
          </p:spPr>
          <p:txBody>
            <a:bodyPr/>
            <a:lstStyle/>
            <a:p/>
          </p:txBody>
        </p:sp>
        <p:sp>
          <p:nvSpPr>
            <p:cNvPr id="30" name="rc30"/>
            <p:cNvSpPr/>
            <p:nvPr/>
          </p:nvSpPr>
          <p:spPr>
            <a:xfrm>
              <a:off x="1670279" y="3011861"/>
              <a:ext cx="206534" cy="1613673"/>
            </a:xfrm>
            <a:prstGeom prst="rect">
              <a:avLst/>
            </a:prstGeom>
            <a:solidFill>
              <a:srgbClr val="80BD41">
                <a:alpha val="100000"/>
              </a:srgbClr>
            </a:solidFill>
          </p:spPr>
          <p:txBody>
            <a:bodyPr/>
            <a:lstStyle/>
            <a:p/>
          </p:txBody>
        </p:sp>
        <p:sp>
          <p:nvSpPr>
            <p:cNvPr id="31" name="rc31"/>
            <p:cNvSpPr/>
            <p:nvPr/>
          </p:nvSpPr>
          <p:spPr>
            <a:xfrm>
              <a:off x="1670279" y="2704797"/>
              <a:ext cx="206534" cy="249454"/>
            </a:xfrm>
            <a:prstGeom prst="rect">
              <a:avLst/>
            </a:prstGeom>
            <a:solidFill>
              <a:srgbClr val="0058AB">
                <a:alpha val="100000"/>
              </a:srgbClr>
            </a:solidFill>
          </p:spPr>
          <p:txBody>
            <a:bodyPr/>
            <a:lstStyle/>
            <a:p/>
          </p:txBody>
        </p:sp>
        <p:sp>
          <p:nvSpPr>
            <p:cNvPr id="32" name="rc32"/>
            <p:cNvSpPr/>
            <p:nvPr/>
          </p:nvSpPr>
          <p:spPr>
            <a:xfrm>
              <a:off x="1670279" y="2954251"/>
              <a:ext cx="206534" cy="57610"/>
            </a:xfrm>
            <a:prstGeom prst="rect">
              <a:avLst/>
            </a:prstGeom>
            <a:solidFill>
              <a:srgbClr val="1CABE2">
                <a:alpha val="100000"/>
              </a:srgbClr>
            </a:solidFill>
          </p:spPr>
          <p:txBody>
            <a:bodyPr/>
            <a:lstStyle/>
            <a:p/>
          </p:txBody>
        </p:sp>
        <p:sp>
          <p:nvSpPr>
            <p:cNvPr id="33" name="rc33"/>
            <p:cNvSpPr/>
            <p:nvPr/>
          </p:nvSpPr>
          <p:spPr>
            <a:xfrm>
              <a:off x="1899761" y="2909314"/>
              <a:ext cx="206534" cy="1716220"/>
            </a:xfrm>
            <a:prstGeom prst="rect">
              <a:avLst/>
            </a:prstGeom>
            <a:solidFill>
              <a:srgbClr val="80BD41">
                <a:alpha val="100000"/>
              </a:srgbClr>
            </a:solidFill>
          </p:spPr>
          <p:txBody>
            <a:bodyPr/>
            <a:lstStyle/>
            <a:p/>
          </p:txBody>
        </p:sp>
        <p:sp>
          <p:nvSpPr>
            <p:cNvPr id="34" name="rc34"/>
            <p:cNvSpPr/>
            <p:nvPr/>
          </p:nvSpPr>
          <p:spPr>
            <a:xfrm>
              <a:off x="1899761" y="2760103"/>
              <a:ext cx="206534" cy="55882"/>
            </a:xfrm>
            <a:prstGeom prst="rect">
              <a:avLst/>
            </a:prstGeom>
            <a:solidFill>
              <a:srgbClr val="0058AB">
                <a:alpha val="100000"/>
              </a:srgbClr>
            </a:solidFill>
          </p:spPr>
          <p:txBody>
            <a:bodyPr/>
            <a:lstStyle/>
            <a:p/>
          </p:txBody>
        </p:sp>
        <p:sp>
          <p:nvSpPr>
            <p:cNvPr id="35" name="rc35"/>
            <p:cNvSpPr/>
            <p:nvPr/>
          </p:nvSpPr>
          <p:spPr>
            <a:xfrm>
              <a:off x="1899761" y="2815985"/>
              <a:ext cx="206534" cy="93329"/>
            </a:xfrm>
            <a:prstGeom prst="rect">
              <a:avLst/>
            </a:prstGeom>
            <a:solidFill>
              <a:srgbClr val="1CABE2">
                <a:alpha val="100000"/>
              </a:srgbClr>
            </a:solidFill>
          </p:spPr>
          <p:txBody>
            <a:bodyPr/>
            <a:lstStyle/>
            <a:p/>
          </p:txBody>
        </p:sp>
        <p:sp>
          <p:nvSpPr>
            <p:cNvPr id="36" name="rc36"/>
            <p:cNvSpPr/>
            <p:nvPr/>
          </p:nvSpPr>
          <p:spPr>
            <a:xfrm>
              <a:off x="2129244" y="3205433"/>
              <a:ext cx="206534" cy="1420101"/>
            </a:xfrm>
            <a:prstGeom prst="rect">
              <a:avLst/>
            </a:prstGeom>
            <a:solidFill>
              <a:srgbClr val="80BD41">
                <a:alpha val="100000"/>
              </a:srgbClr>
            </a:solidFill>
          </p:spPr>
          <p:txBody>
            <a:bodyPr/>
            <a:lstStyle/>
            <a:p/>
          </p:txBody>
        </p:sp>
        <p:sp>
          <p:nvSpPr>
            <p:cNvPr id="37" name="rc37"/>
            <p:cNvSpPr/>
            <p:nvPr/>
          </p:nvSpPr>
          <p:spPr>
            <a:xfrm>
              <a:off x="2129244" y="2805039"/>
              <a:ext cx="206534" cy="345663"/>
            </a:xfrm>
            <a:prstGeom prst="rect">
              <a:avLst/>
            </a:prstGeom>
            <a:solidFill>
              <a:srgbClr val="0058AB">
                <a:alpha val="100000"/>
              </a:srgbClr>
            </a:solidFill>
          </p:spPr>
          <p:txBody>
            <a:bodyPr/>
            <a:lstStyle/>
            <a:p/>
          </p:txBody>
        </p:sp>
        <p:sp>
          <p:nvSpPr>
            <p:cNvPr id="38" name="rc38"/>
            <p:cNvSpPr/>
            <p:nvPr/>
          </p:nvSpPr>
          <p:spPr>
            <a:xfrm>
              <a:off x="2129244" y="3150703"/>
              <a:ext cx="206534" cy="54730"/>
            </a:xfrm>
            <a:prstGeom prst="rect">
              <a:avLst/>
            </a:prstGeom>
            <a:solidFill>
              <a:srgbClr val="1CABE2">
                <a:alpha val="100000"/>
              </a:srgbClr>
            </a:solidFill>
          </p:spPr>
          <p:txBody>
            <a:bodyPr/>
            <a:lstStyle/>
            <a:p/>
          </p:txBody>
        </p:sp>
        <p:sp>
          <p:nvSpPr>
            <p:cNvPr id="39" name="rc39"/>
            <p:cNvSpPr/>
            <p:nvPr/>
          </p:nvSpPr>
          <p:spPr>
            <a:xfrm>
              <a:off x="2358727" y="2955403"/>
              <a:ext cx="206534" cy="1670132"/>
            </a:xfrm>
            <a:prstGeom prst="rect">
              <a:avLst/>
            </a:prstGeom>
            <a:solidFill>
              <a:srgbClr val="80BD41">
                <a:alpha val="100000"/>
              </a:srgbClr>
            </a:solidFill>
          </p:spPr>
          <p:txBody>
            <a:bodyPr/>
            <a:lstStyle/>
            <a:p/>
          </p:txBody>
        </p:sp>
        <p:sp>
          <p:nvSpPr>
            <p:cNvPr id="40" name="rc40"/>
            <p:cNvSpPr/>
            <p:nvPr/>
          </p:nvSpPr>
          <p:spPr>
            <a:xfrm>
              <a:off x="2358727" y="2848823"/>
              <a:ext cx="206534" cy="35718"/>
            </a:xfrm>
            <a:prstGeom prst="rect">
              <a:avLst/>
            </a:prstGeom>
            <a:solidFill>
              <a:srgbClr val="0058AB">
                <a:alpha val="100000"/>
              </a:srgbClr>
            </a:solidFill>
          </p:spPr>
          <p:txBody>
            <a:bodyPr/>
            <a:lstStyle/>
            <a:p/>
          </p:txBody>
        </p:sp>
        <p:sp>
          <p:nvSpPr>
            <p:cNvPr id="41" name="rc41"/>
            <p:cNvSpPr/>
            <p:nvPr/>
          </p:nvSpPr>
          <p:spPr>
            <a:xfrm>
              <a:off x="2358727" y="2884542"/>
              <a:ext cx="206534" cy="70861"/>
            </a:xfrm>
            <a:prstGeom prst="rect">
              <a:avLst/>
            </a:prstGeom>
            <a:solidFill>
              <a:srgbClr val="1CABE2">
                <a:alpha val="100000"/>
              </a:srgbClr>
            </a:solidFill>
          </p:spPr>
          <p:txBody>
            <a:bodyPr/>
            <a:lstStyle/>
            <a:p/>
          </p:txBody>
        </p:sp>
        <p:sp>
          <p:nvSpPr>
            <p:cNvPr id="42" name="rc42"/>
            <p:cNvSpPr/>
            <p:nvPr/>
          </p:nvSpPr>
          <p:spPr>
            <a:xfrm>
              <a:off x="2588210" y="3468714"/>
              <a:ext cx="206534" cy="1156821"/>
            </a:xfrm>
            <a:prstGeom prst="rect">
              <a:avLst/>
            </a:prstGeom>
            <a:solidFill>
              <a:srgbClr val="80BD41">
                <a:alpha val="100000"/>
              </a:srgbClr>
            </a:solidFill>
          </p:spPr>
          <p:txBody>
            <a:bodyPr/>
            <a:lstStyle/>
            <a:p/>
          </p:txBody>
        </p:sp>
        <p:sp>
          <p:nvSpPr>
            <p:cNvPr id="43" name="rc43"/>
            <p:cNvSpPr/>
            <p:nvPr/>
          </p:nvSpPr>
          <p:spPr>
            <a:xfrm>
              <a:off x="2588210" y="2898945"/>
              <a:ext cx="206534" cy="293238"/>
            </a:xfrm>
            <a:prstGeom prst="rect">
              <a:avLst/>
            </a:prstGeom>
            <a:solidFill>
              <a:srgbClr val="0058AB">
                <a:alpha val="100000"/>
              </a:srgbClr>
            </a:solidFill>
          </p:spPr>
          <p:txBody>
            <a:bodyPr/>
            <a:lstStyle/>
            <a:p/>
          </p:txBody>
        </p:sp>
        <p:sp>
          <p:nvSpPr>
            <p:cNvPr id="44" name="rc44"/>
            <p:cNvSpPr/>
            <p:nvPr/>
          </p:nvSpPr>
          <p:spPr>
            <a:xfrm>
              <a:off x="2588210" y="3192183"/>
              <a:ext cx="206534" cy="276531"/>
            </a:xfrm>
            <a:prstGeom prst="rect">
              <a:avLst/>
            </a:prstGeom>
            <a:solidFill>
              <a:srgbClr val="1CABE2">
                <a:alpha val="100000"/>
              </a:srgbClr>
            </a:solidFill>
          </p:spPr>
          <p:txBody>
            <a:bodyPr/>
            <a:lstStyle/>
            <a:p/>
          </p:txBody>
        </p:sp>
        <p:sp>
          <p:nvSpPr>
            <p:cNvPr id="45" name="rc45"/>
            <p:cNvSpPr/>
            <p:nvPr/>
          </p:nvSpPr>
          <p:spPr>
            <a:xfrm>
              <a:off x="2817692" y="3304523"/>
              <a:ext cx="206534" cy="1321011"/>
            </a:xfrm>
            <a:prstGeom prst="rect">
              <a:avLst/>
            </a:prstGeom>
            <a:solidFill>
              <a:srgbClr val="80BD41">
                <a:alpha val="100000"/>
              </a:srgbClr>
            </a:solidFill>
          </p:spPr>
          <p:txBody>
            <a:bodyPr/>
            <a:lstStyle/>
            <a:p/>
          </p:txBody>
        </p:sp>
        <p:sp>
          <p:nvSpPr>
            <p:cNvPr id="46" name="rc46"/>
            <p:cNvSpPr/>
            <p:nvPr/>
          </p:nvSpPr>
          <p:spPr>
            <a:xfrm>
              <a:off x="2817692" y="2953099"/>
              <a:ext cx="206534" cy="233899"/>
            </a:xfrm>
            <a:prstGeom prst="rect">
              <a:avLst/>
            </a:prstGeom>
            <a:solidFill>
              <a:srgbClr val="0058AB">
                <a:alpha val="100000"/>
              </a:srgbClr>
            </a:solidFill>
          </p:spPr>
          <p:txBody>
            <a:bodyPr/>
            <a:lstStyle/>
            <a:p/>
          </p:txBody>
        </p:sp>
        <p:sp>
          <p:nvSpPr>
            <p:cNvPr id="47" name="rc47"/>
            <p:cNvSpPr/>
            <p:nvPr/>
          </p:nvSpPr>
          <p:spPr>
            <a:xfrm>
              <a:off x="2817692" y="3186998"/>
              <a:ext cx="206534" cy="117525"/>
            </a:xfrm>
            <a:prstGeom prst="rect">
              <a:avLst/>
            </a:prstGeom>
            <a:solidFill>
              <a:srgbClr val="1CABE2">
                <a:alpha val="100000"/>
              </a:srgbClr>
            </a:solidFill>
          </p:spPr>
          <p:txBody>
            <a:bodyPr/>
            <a:lstStyle/>
            <a:p/>
          </p:txBody>
        </p:sp>
        <p:sp>
          <p:nvSpPr>
            <p:cNvPr id="48" name="rc48"/>
            <p:cNvSpPr/>
            <p:nvPr/>
          </p:nvSpPr>
          <p:spPr>
            <a:xfrm>
              <a:off x="3047175" y="3251522"/>
              <a:ext cx="206534" cy="1374013"/>
            </a:xfrm>
            <a:prstGeom prst="rect">
              <a:avLst/>
            </a:prstGeom>
            <a:solidFill>
              <a:srgbClr val="80BD41">
                <a:alpha val="100000"/>
              </a:srgbClr>
            </a:solidFill>
          </p:spPr>
          <p:txBody>
            <a:bodyPr/>
            <a:lstStyle/>
            <a:p/>
          </p:txBody>
        </p:sp>
        <p:sp>
          <p:nvSpPr>
            <p:cNvPr id="49" name="rc49"/>
            <p:cNvSpPr/>
            <p:nvPr/>
          </p:nvSpPr>
          <p:spPr>
            <a:xfrm>
              <a:off x="3047175" y="3008981"/>
              <a:ext cx="206534" cy="210278"/>
            </a:xfrm>
            <a:prstGeom prst="rect">
              <a:avLst/>
            </a:prstGeom>
            <a:solidFill>
              <a:srgbClr val="0058AB">
                <a:alpha val="100000"/>
              </a:srgbClr>
            </a:solidFill>
          </p:spPr>
          <p:txBody>
            <a:bodyPr/>
            <a:lstStyle/>
            <a:p/>
          </p:txBody>
        </p:sp>
        <p:sp>
          <p:nvSpPr>
            <p:cNvPr id="50" name="rc50"/>
            <p:cNvSpPr/>
            <p:nvPr/>
          </p:nvSpPr>
          <p:spPr>
            <a:xfrm>
              <a:off x="3047175" y="3219260"/>
              <a:ext cx="206534" cy="32261"/>
            </a:xfrm>
            <a:prstGeom prst="rect">
              <a:avLst/>
            </a:prstGeom>
            <a:solidFill>
              <a:srgbClr val="1CABE2">
                <a:alpha val="100000"/>
              </a:srgbClr>
            </a:solidFill>
          </p:spPr>
          <p:txBody>
            <a:bodyPr/>
            <a:lstStyle/>
            <a:p/>
          </p:txBody>
        </p:sp>
        <p:sp>
          <p:nvSpPr>
            <p:cNvPr id="51" name="rc51"/>
            <p:cNvSpPr/>
            <p:nvPr/>
          </p:nvSpPr>
          <p:spPr>
            <a:xfrm>
              <a:off x="3276658" y="3199672"/>
              <a:ext cx="206534" cy="1425863"/>
            </a:xfrm>
            <a:prstGeom prst="rect">
              <a:avLst/>
            </a:prstGeom>
            <a:solidFill>
              <a:srgbClr val="80BD41">
                <a:alpha val="100000"/>
              </a:srgbClr>
            </a:solidFill>
          </p:spPr>
          <p:txBody>
            <a:bodyPr/>
            <a:lstStyle/>
            <a:p/>
          </p:txBody>
        </p:sp>
        <p:sp>
          <p:nvSpPr>
            <p:cNvPr id="52" name="rc52"/>
            <p:cNvSpPr/>
            <p:nvPr/>
          </p:nvSpPr>
          <p:spPr>
            <a:xfrm>
              <a:off x="3276658" y="3058526"/>
              <a:ext cx="206534" cy="47240"/>
            </a:xfrm>
            <a:prstGeom prst="rect">
              <a:avLst/>
            </a:prstGeom>
            <a:solidFill>
              <a:srgbClr val="0058AB">
                <a:alpha val="100000"/>
              </a:srgbClr>
            </a:solidFill>
          </p:spPr>
          <p:txBody>
            <a:bodyPr/>
            <a:lstStyle/>
            <a:p/>
          </p:txBody>
        </p:sp>
        <p:sp>
          <p:nvSpPr>
            <p:cNvPr id="53" name="rc53"/>
            <p:cNvSpPr/>
            <p:nvPr/>
          </p:nvSpPr>
          <p:spPr>
            <a:xfrm>
              <a:off x="3276658" y="3105767"/>
              <a:ext cx="206534" cy="93905"/>
            </a:xfrm>
            <a:prstGeom prst="rect">
              <a:avLst/>
            </a:prstGeom>
            <a:solidFill>
              <a:srgbClr val="1CABE2">
                <a:alpha val="100000"/>
              </a:srgbClr>
            </a:solidFill>
          </p:spPr>
          <p:txBody>
            <a:bodyPr/>
            <a:lstStyle/>
            <a:p/>
          </p:txBody>
        </p:sp>
        <p:sp>
          <p:nvSpPr>
            <p:cNvPr id="54" name="rc54"/>
            <p:cNvSpPr/>
            <p:nvPr/>
          </p:nvSpPr>
          <p:spPr>
            <a:xfrm>
              <a:off x="3506141" y="3329872"/>
              <a:ext cx="206534" cy="1295663"/>
            </a:xfrm>
            <a:prstGeom prst="rect">
              <a:avLst/>
            </a:prstGeom>
            <a:solidFill>
              <a:srgbClr val="80BD41">
                <a:alpha val="100000"/>
              </a:srgbClr>
            </a:solidFill>
          </p:spPr>
          <p:txBody>
            <a:bodyPr/>
            <a:lstStyle/>
            <a:p/>
          </p:txBody>
        </p:sp>
        <p:sp>
          <p:nvSpPr>
            <p:cNvPr id="55" name="rc55"/>
            <p:cNvSpPr/>
            <p:nvPr/>
          </p:nvSpPr>
          <p:spPr>
            <a:xfrm>
              <a:off x="3506141" y="3101158"/>
              <a:ext cx="206534" cy="152668"/>
            </a:xfrm>
            <a:prstGeom prst="rect">
              <a:avLst/>
            </a:prstGeom>
            <a:solidFill>
              <a:srgbClr val="0058AB">
                <a:alpha val="100000"/>
              </a:srgbClr>
            </a:solidFill>
          </p:spPr>
          <p:txBody>
            <a:bodyPr/>
            <a:lstStyle/>
            <a:p/>
          </p:txBody>
        </p:sp>
        <p:sp>
          <p:nvSpPr>
            <p:cNvPr id="56" name="rc56"/>
            <p:cNvSpPr/>
            <p:nvPr/>
          </p:nvSpPr>
          <p:spPr>
            <a:xfrm>
              <a:off x="3506141" y="3253826"/>
              <a:ext cx="206534" cy="76046"/>
            </a:xfrm>
            <a:prstGeom prst="rect">
              <a:avLst/>
            </a:prstGeom>
            <a:solidFill>
              <a:srgbClr val="1CABE2">
                <a:alpha val="100000"/>
              </a:srgbClr>
            </a:solidFill>
          </p:spPr>
          <p:txBody>
            <a:bodyPr/>
            <a:lstStyle/>
            <a:p/>
          </p:txBody>
        </p:sp>
        <p:sp>
          <p:nvSpPr>
            <p:cNvPr id="57" name="rc57"/>
            <p:cNvSpPr/>
            <p:nvPr/>
          </p:nvSpPr>
          <p:spPr>
            <a:xfrm>
              <a:off x="3735623" y="3366167"/>
              <a:ext cx="206534" cy="1259368"/>
            </a:xfrm>
            <a:prstGeom prst="rect">
              <a:avLst/>
            </a:prstGeom>
            <a:solidFill>
              <a:srgbClr val="80BD41">
                <a:alpha val="100000"/>
              </a:srgbClr>
            </a:solidFill>
          </p:spPr>
          <p:txBody>
            <a:bodyPr/>
            <a:lstStyle/>
            <a:p/>
          </p:txBody>
        </p:sp>
        <p:sp>
          <p:nvSpPr>
            <p:cNvPr id="58" name="rc58"/>
            <p:cNvSpPr/>
            <p:nvPr/>
          </p:nvSpPr>
          <p:spPr>
            <a:xfrm>
              <a:off x="3735623" y="3126507"/>
              <a:ext cx="206534" cy="59915"/>
            </a:xfrm>
            <a:prstGeom prst="rect">
              <a:avLst/>
            </a:prstGeom>
            <a:solidFill>
              <a:srgbClr val="0058AB">
                <a:alpha val="100000"/>
              </a:srgbClr>
            </a:solidFill>
          </p:spPr>
          <p:txBody>
            <a:bodyPr/>
            <a:lstStyle/>
            <a:p/>
          </p:txBody>
        </p:sp>
        <p:sp>
          <p:nvSpPr>
            <p:cNvPr id="59" name="rc59"/>
            <p:cNvSpPr/>
            <p:nvPr/>
          </p:nvSpPr>
          <p:spPr>
            <a:xfrm>
              <a:off x="3735623" y="3186422"/>
              <a:ext cx="206534" cy="179745"/>
            </a:xfrm>
            <a:prstGeom prst="rect">
              <a:avLst/>
            </a:prstGeom>
            <a:solidFill>
              <a:srgbClr val="1CABE2">
                <a:alpha val="100000"/>
              </a:srgbClr>
            </a:solidFill>
          </p:spPr>
          <p:txBody>
            <a:bodyPr/>
            <a:lstStyle/>
            <a:p/>
          </p:txBody>
        </p:sp>
        <p:sp>
          <p:nvSpPr>
            <p:cNvPr id="60" name="rc60"/>
            <p:cNvSpPr/>
            <p:nvPr/>
          </p:nvSpPr>
          <p:spPr>
            <a:xfrm>
              <a:off x="3965106" y="3427234"/>
              <a:ext cx="206534" cy="1198301"/>
            </a:xfrm>
            <a:prstGeom prst="rect">
              <a:avLst/>
            </a:prstGeom>
            <a:solidFill>
              <a:srgbClr val="80BD41">
                <a:alpha val="100000"/>
              </a:srgbClr>
            </a:solidFill>
          </p:spPr>
          <p:txBody>
            <a:bodyPr/>
            <a:lstStyle/>
            <a:p/>
          </p:txBody>
        </p:sp>
        <p:sp>
          <p:nvSpPr>
            <p:cNvPr id="61" name="rc61"/>
            <p:cNvSpPr/>
            <p:nvPr/>
          </p:nvSpPr>
          <p:spPr>
            <a:xfrm>
              <a:off x="3965106" y="3146094"/>
              <a:ext cx="206534" cy="44360"/>
            </a:xfrm>
            <a:prstGeom prst="rect">
              <a:avLst/>
            </a:prstGeom>
            <a:solidFill>
              <a:srgbClr val="0058AB">
                <a:alpha val="100000"/>
              </a:srgbClr>
            </a:solidFill>
          </p:spPr>
          <p:txBody>
            <a:bodyPr/>
            <a:lstStyle/>
            <a:p/>
          </p:txBody>
        </p:sp>
        <p:sp>
          <p:nvSpPr>
            <p:cNvPr id="62" name="rc62"/>
            <p:cNvSpPr/>
            <p:nvPr/>
          </p:nvSpPr>
          <p:spPr>
            <a:xfrm>
              <a:off x="3965106" y="3190454"/>
              <a:ext cx="206534" cy="236779"/>
            </a:xfrm>
            <a:prstGeom prst="rect">
              <a:avLst/>
            </a:prstGeom>
            <a:solidFill>
              <a:srgbClr val="1CABE2">
                <a:alpha val="100000"/>
              </a:srgbClr>
            </a:solidFill>
          </p:spPr>
          <p:txBody>
            <a:bodyPr/>
            <a:lstStyle/>
            <a:p/>
          </p:txBody>
        </p:sp>
        <p:sp>
          <p:nvSpPr>
            <p:cNvPr id="63" name="rc63"/>
            <p:cNvSpPr/>
            <p:nvPr/>
          </p:nvSpPr>
          <p:spPr>
            <a:xfrm>
              <a:off x="4194589" y="3440484"/>
              <a:ext cx="206534" cy="1185050"/>
            </a:xfrm>
            <a:prstGeom prst="rect">
              <a:avLst/>
            </a:prstGeom>
            <a:solidFill>
              <a:srgbClr val="80BD41">
                <a:alpha val="100000"/>
              </a:srgbClr>
            </a:solidFill>
          </p:spPr>
          <p:txBody>
            <a:bodyPr/>
            <a:lstStyle/>
            <a:p/>
          </p:txBody>
        </p:sp>
        <p:sp>
          <p:nvSpPr>
            <p:cNvPr id="64" name="rc64"/>
            <p:cNvSpPr/>
            <p:nvPr/>
          </p:nvSpPr>
          <p:spPr>
            <a:xfrm>
              <a:off x="4194589" y="3162801"/>
              <a:ext cx="206534" cy="29381"/>
            </a:xfrm>
            <a:prstGeom prst="rect">
              <a:avLst/>
            </a:prstGeom>
            <a:solidFill>
              <a:srgbClr val="0058AB">
                <a:alpha val="100000"/>
              </a:srgbClr>
            </a:solidFill>
          </p:spPr>
          <p:txBody>
            <a:bodyPr/>
            <a:lstStyle/>
            <a:p/>
          </p:txBody>
        </p:sp>
        <p:sp>
          <p:nvSpPr>
            <p:cNvPr id="65" name="rc65"/>
            <p:cNvSpPr/>
            <p:nvPr/>
          </p:nvSpPr>
          <p:spPr>
            <a:xfrm>
              <a:off x="4194589" y="3192183"/>
              <a:ext cx="206534" cy="248301"/>
            </a:xfrm>
            <a:prstGeom prst="rect">
              <a:avLst/>
            </a:prstGeom>
            <a:solidFill>
              <a:srgbClr val="1CABE2">
                <a:alpha val="100000"/>
              </a:srgbClr>
            </a:solidFill>
          </p:spPr>
          <p:txBody>
            <a:bodyPr/>
            <a:lstStyle/>
            <a:p/>
          </p:txBody>
        </p:sp>
        <p:sp>
          <p:nvSpPr>
            <p:cNvPr id="66" name="rc66"/>
            <p:cNvSpPr/>
            <p:nvPr/>
          </p:nvSpPr>
          <p:spPr>
            <a:xfrm>
              <a:off x="4424072" y="3507313"/>
              <a:ext cx="206534" cy="1118222"/>
            </a:xfrm>
            <a:prstGeom prst="rect">
              <a:avLst/>
            </a:prstGeom>
            <a:solidFill>
              <a:srgbClr val="80BD41">
                <a:alpha val="100000"/>
              </a:srgbClr>
            </a:solidFill>
          </p:spPr>
          <p:txBody>
            <a:bodyPr/>
            <a:lstStyle/>
            <a:p/>
          </p:txBody>
        </p:sp>
        <p:sp>
          <p:nvSpPr>
            <p:cNvPr id="67" name="rc67"/>
            <p:cNvSpPr/>
            <p:nvPr/>
          </p:nvSpPr>
          <p:spPr>
            <a:xfrm>
              <a:off x="4424072" y="3173171"/>
              <a:ext cx="206534" cy="43784"/>
            </a:xfrm>
            <a:prstGeom prst="rect">
              <a:avLst/>
            </a:prstGeom>
            <a:solidFill>
              <a:srgbClr val="0058AB">
                <a:alpha val="100000"/>
              </a:srgbClr>
            </a:solidFill>
          </p:spPr>
          <p:txBody>
            <a:bodyPr/>
            <a:lstStyle/>
            <a:p/>
          </p:txBody>
        </p:sp>
        <p:sp>
          <p:nvSpPr>
            <p:cNvPr id="68" name="rc68"/>
            <p:cNvSpPr/>
            <p:nvPr/>
          </p:nvSpPr>
          <p:spPr>
            <a:xfrm>
              <a:off x="4424072" y="3216955"/>
              <a:ext cx="206534" cy="290357"/>
            </a:xfrm>
            <a:prstGeom prst="rect">
              <a:avLst/>
            </a:prstGeom>
            <a:solidFill>
              <a:srgbClr val="1CABE2">
                <a:alpha val="100000"/>
              </a:srgbClr>
            </a:solidFill>
          </p:spPr>
          <p:txBody>
            <a:bodyPr/>
            <a:lstStyle/>
            <a:p/>
          </p:txBody>
        </p:sp>
        <p:sp>
          <p:nvSpPr>
            <p:cNvPr id="69" name="rc69"/>
            <p:cNvSpPr/>
            <p:nvPr/>
          </p:nvSpPr>
          <p:spPr>
            <a:xfrm>
              <a:off x="4653554" y="3585087"/>
              <a:ext cx="206534" cy="1040447"/>
            </a:xfrm>
            <a:prstGeom prst="rect">
              <a:avLst/>
            </a:prstGeom>
            <a:solidFill>
              <a:srgbClr val="80BD41">
                <a:alpha val="100000"/>
              </a:srgbClr>
            </a:solidFill>
          </p:spPr>
          <p:txBody>
            <a:bodyPr/>
            <a:lstStyle/>
            <a:p/>
          </p:txBody>
        </p:sp>
        <p:sp>
          <p:nvSpPr>
            <p:cNvPr id="70" name="rc70"/>
            <p:cNvSpPr/>
            <p:nvPr/>
          </p:nvSpPr>
          <p:spPr>
            <a:xfrm>
              <a:off x="4653554" y="3180661"/>
              <a:ext cx="206534" cy="72013"/>
            </a:xfrm>
            <a:prstGeom prst="rect">
              <a:avLst/>
            </a:prstGeom>
            <a:solidFill>
              <a:srgbClr val="0058AB">
                <a:alpha val="100000"/>
              </a:srgbClr>
            </a:solidFill>
          </p:spPr>
          <p:txBody>
            <a:bodyPr/>
            <a:lstStyle/>
            <a:p/>
          </p:txBody>
        </p:sp>
        <p:sp>
          <p:nvSpPr>
            <p:cNvPr id="71" name="rc71"/>
            <p:cNvSpPr/>
            <p:nvPr/>
          </p:nvSpPr>
          <p:spPr>
            <a:xfrm>
              <a:off x="4653554" y="3252674"/>
              <a:ext cx="206534" cy="332413"/>
            </a:xfrm>
            <a:prstGeom prst="rect">
              <a:avLst/>
            </a:prstGeom>
            <a:solidFill>
              <a:srgbClr val="1CABE2">
                <a:alpha val="100000"/>
              </a:srgbClr>
            </a:solidFill>
          </p:spPr>
          <p:txBody>
            <a:bodyPr/>
            <a:lstStyle/>
            <a:p/>
          </p:txBody>
        </p:sp>
        <p:sp>
          <p:nvSpPr>
            <p:cNvPr id="72" name="rc72"/>
            <p:cNvSpPr/>
            <p:nvPr/>
          </p:nvSpPr>
          <p:spPr>
            <a:xfrm>
              <a:off x="4883037" y="3634056"/>
              <a:ext cx="206534" cy="991478"/>
            </a:xfrm>
            <a:prstGeom prst="rect">
              <a:avLst/>
            </a:prstGeom>
            <a:solidFill>
              <a:srgbClr val="80BD41">
                <a:alpha val="100000"/>
              </a:srgbClr>
            </a:solidFill>
          </p:spPr>
          <p:txBody>
            <a:bodyPr/>
            <a:lstStyle/>
            <a:p/>
          </p:txBody>
        </p:sp>
        <p:sp>
          <p:nvSpPr>
            <p:cNvPr id="73" name="rc73"/>
            <p:cNvSpPr/>
            <p:nvPr/>
          </p:nvSpPr>
          <p:spPr>
            <a:xfrm>
              <a:off x="4883037" y="3188726"/>
              <a:ext cx="206534" cy="72013"/>
            </a:xfrm>
            <a:prstGeom prst="rect">
              <a:avLst/>
            </a:prstGeom>
            <a:solidFill>
              <a:srgbClr val="0058AB">
                <a:alpha val="100000"/>
              </a:srgbClr>
            </a:solidFill>
          </p:spPr>
          <p:txBody>
            <a:bodyPr/>
            <a:lstStyle/>
            <a:p/>
          </p:txBody>
        </p:sp>
        <p:sp>
          <p:nvSpPr>
            <p:cNvPr id="74" name="rc74"/>
            <p:cNvSpPr/>
            <p:nvPr/>
          </p:nvSpPr>
          <p:spPr>
            <a:xfrm>
              <a:off x="4883037" y="3260739"/>
              <a:ext cx="206534" cy="373316"/>
            </a:xfrm>
            <a:prstGeom prst="rect">
              <a:avLst/>
            </a:prstGeom>
            <a:solidFill>
              <a:srgbClr val="1CABE2">
                <a:alpha val="100000"/>
              </a:srgbClr>
            </a:solidFill>
          </p:spPr>
          <p:txBody>
            <a:bodyPr/>
            <a:lstStyle/>
            <a:p/>
          </p:txBody>
        </p:sp>
        <p:sp>
          <p:nvSpPr>
            <p:cNvPr id="75" name="rc75"/>
            <p:cNvSpPr/>
            <p:nvPr/>
          </p:nvSpPr>
          <p:spPr>
            <a:xfrm>
              <a:off x="5112520" y="3580478"/>
              <a:ext cx="206534" cy="1045056"/>
            </a:xfrm>
            <a:prstGeom prst="rect">
              <a:avLst/>
            </a:prstGeom>
            <a:solidFill>
              <a:srgbClr val="80BD41">
                <a:alpha val="100000"/>
              </a:srgbClr>
            </a:solidFill>
          </p:spPr>
          <p:txBody>
            <a:bodyPr/>
            <a:lstStyle/>
            <a:p/>
          </p:txBody>
        </p:sp>
        <p:sp>
          <p:nvSpPr>
            <p:cNvPr id="76" name="rc76"/>
            <p:cNvSpPr/>
            <p:nvPr/>
          </p:nvSpPr>
          <p:spPr>
            <a:xfrm>
              <a:off x="5112520" y="3193911"/>
              <a:ext cx="206534" cy="43207"/>
            </a:xfrm>
            <a:prstGeom prst="rect">
              <a:avLst/>
            </a:prstGeom>
            <a:solidFill>
              <a:srgbClr val="0058AB">
                <a:alpha val="100000"/>
              </a:srgbClr>
            </a:solidFill>
          </p:spPr>
          <p:txBody>
            <a:bodyPr/>
            <a:lstStyle/>
            <a:p/>
          </p:txBody>
        </p:sp>
        <p:sp>
          <p:nvSpPr>
            <p:cNvPr id="77" name="rc77"/>
            <p:cNvSpPr/>
            <p:nvPr/>
          </p:nvSpPr>
          <p:spPr>
            <a:xfrm>
              <a:off x="5112520" y="3237119"/>
              <a:ext cx="206534" cy="343359"/>
            </a:xfrm>
            <a:prstGeom prst="rect">
              <a:avLst/>
            </a:prstGeom>
            <a:solidFill>
              <a:srgbClr val="1CABE2">
                <a:alpha val="100000"/>
              </a:srgbClr>
            </a:solidFill>
          </p:spPr>
          <p:txBody>
            <a:bodyPr/>
            <a:lstStyle/>
            <a:p/>
          </p:txBody>
        </p:sp>
        <p:sp>
          <p:nvSpPr>
            <p:cNvPr id="78" name="rc78"/>
            <p:cNvSpPr/>
            <p:nvPr/>
          </p:nvSpPr>
          <p:spPr>
            <a:xfrm>
              <a:off x="5342003" y="3552249"/>
              <a:ext cx="206534" cy="1073286"/>
            </a:xfrm>
            <a:prstGeom prst="rect">
              <a:avLst/>
            </a:prstGeom>
            <a:solidFill>
              <a:srgbClr val="80BD41">
                <a:alpha val="100000"/>
              </a:srgbClr>
            </a:solidFill>
          </p:spPr>
          <p:txBody>
            <a:bodyPr/>
            <a:lstStyle/>
            <a:p/>
          </p:txBody>
        </p:sp>
        <p:sp>
          <p:nvSpPr>
            <p:cNvPr id="79" name="rc79"/>
            <p:cNvSpPr/>
            <p:nvPr/>
          </p:nvSpPr>
          <p:spPr>
            <a:xfrm>
              <a:off x="5342003" y="3194487"/>
              <a:ext cx="206534" cy="43207"/>
            </a:xfrm>
            <a:prstGeom prst="rect">
              <a:avLst/>
            </a:prstGeom>
            <a:solidFill>
              <a:srgbClr val="0058AB">
                <a:alpha val="100000"/>
              </a:srgbClr>
            </a:solidFill>
          </p:spPr>
          <p:txBody>
            <a:bodyPr/>
            <a:lstStyle/>
            <a:p/>
          </p:txBody>
        </p:sp>
        <p:sp>
          <p:nvSpPr>
            <p:cNvPr id="80" name="rc80"/>
            <p:cNvSpPr/>
            <p:nvPr/>
          </p:nvSpPr>
          <p:spPr>
            <a:xfrm>
              <a:off x="5342003" y="3237695"/>
              <a:ext cx="206534" cy="314554"/>
            </a:xfrm>
            <a:prstGeom prst="rect">
              <a:avLst/>
            </a:prstGeom>
            <a:solidFill>
              <a:srgbClr val="1CABE2">
                <a:alpha val="100000"/>
              </a:srgbClr>
            </a:solidFill>
          </p:spPr>
          <p:txBody>
            <a:bodyPr/>
            <a:lstStyle/>
            <a:p/>
          </p:txBody>
        </p:sp>
        <p:sp>
          <p:nvSpPr>
            <p:cNvPr id="81" name="rc81"/>
            <p:cNvSpPr/>
            <p:nvPr/>
          </p:nvSpPr>
          <p:spPr>
            <a:xfrm>
              <a:off x="5571486" y="3512498"/>
              <a:ext cx="206534" cy="1113037"/>
            </a:xfrm>
            <a:prstGeom prst="rect">
              <a:avLst/>
            </a:prstGeom>
            <a:solidFill>
              <a:srgbClr val="80BD41">
                <a:alpha val="100000"/>
              </a:srgbClr>
            </a:solidFill>
          </p:spPr>
          <p:txBody>
            <a:bodyPr/>
            <a:lstStyle/>
            <a:p/>
          </p:txBody>
        </p:sp>
        <p:sp>
          <p:nvSpPr>
            <p:cNvPr id="82" name="rc82"/>
            <p:cNvSpPr/>
            <p:nvPr/>
          </p:nvSpPr>
          <p:spPr>
            <a:xfrm>
              <a:off x="5571486" y="3198520"/>
              <a:ext cx="206534" cy="42631"/>
            </a:xfrm>
            <a:prstGeom prst="rect">
              <a:avLst/>
            </a:prstGeom>
            <a:solidFill>
              <a:srgbClr val="0058AB">
                <a:alpha val="100000"/>
              </a:srgbClr>
            </a:solidFill>
          </p:spPr>
          <p:txBody>
            <a:bodyPr/>
            <a:lstStyle/>
            <a:p/>
          </p:txBody>
        </p:sp>
        <p:sp>
          <p:nvSpPr>
            <p:cNvPr id="83" name="rc83"/>
            <p:cNvSpPr/>
            <p:nvPr/>
          </p:nvSpPr>
          <p:spPr>
            <a:xfrm>
              <a:off x="5571486" y="3241152"/>
              <a:ext cx="206534" cy="271346"/>
            </a:xfrm>
            <a:prstGeom prst="rect">
              <a:avLst/>
            </a:prstGeom>
            <a:solidFill>
              <a:srgbClr val="1CABE2">
                <a:alpha val="100000"/>
              </a:srgbClr>
            </a:solidFill>
          </p:spPr>
          <p:txBody>
            <a:bodyPr/>
            <a:lstStyle/>
            <a:p/>
          </p:txBody>
        </p:sp>
        <p:sp>
          <p:nvSpPr>
            <p:cNvPr id="84" name="rc84"/>
            <p:cNvSpPr/>
            <p:nvPr/>
          </p:nvSpPr>
          <p:spPr>
            <a:xfrm>
              <a:off x="5800968" y="3443941"/>
              <a:ext cx="206534" cy="1181593"/>
            </a:xfrm>
            <a:prstGeom prst="rect">
              <a:avLst/>
            </a:prstGeom>
            <a:solidFill>
              <a:srgbClr val="80BD41">
                <a:alpha val="100000"/>
              </a:srgbClr>
            </a:solidFill>
          </p:spPr>
          <p:txBody>
            <a:bodyPr/>
            <a:lstStyle/>
            <a:p/>
          </p:txBody>
        </p:sp>
        <p:sp>
          <p:nvSpPr>
            <p:cNvPr id="85" name="rc85"/>
            <p:cNvSpPr/>
            <p:nvPr/>
          </p:nvSpPr>
          <p:spPr>
            <a:xfrm>
              <a:off x="5800968" y="3201976"/>
              <a:ext cx="206534" cy="28229"/>
            </a:xfrm>
            <a:prstGeom prst="rect">
              <a:avLst/>
            </a:prstGeom>
            <a:solidFill>
              <a:srgbClr val="0058AB">
                <a:alpha val="100000"/>
              </a:srgbClr>
            </a:solidFill>
          </p:spPr>
          <p:txBody>
            <a:bodyPr/>
            <a:lstStyle/>
            <a:p/>
          </p:txBody>
        </p:sp>
        <p:sp>
          <p:nvSpPr>
            <p:cNvPr id="86" name="rc86"/>
            <p:cNvSpPr/>
            <p:nvPr/>
          </p:nvSpPr>
          <p:spPr>
            <a:xfrm>
              <a:off x="5800968" y="3230206"/>
              <a:ext cx="206534" cy="213735"/>
            </a:xfrm>
            <a:prstGeom prst="rect">
              <a:avLst/>
            </a:prstGeom>
            <a:solidFill>
              <a:srgbClr val="1CABE2">
                <a:alpha val="100000"/>
              </a:srgbClr>
            </a:solidFill>
          </p:spPr>
          <p:txBody>
            <a:bodyPr/>
            <a:lstStyle/>
            <a:p/>
          </p:txBody>
        </p:sp>
        <p:sp>
          <p:nvSpPr>
            <p:cNvPr id="87" name="rc87"/>
            <p:cNvSpPr/>
            <p:nvPr/>
          </p:nvSpPr>
          <p:spPr>
            <a:xfrm>
              <a:off x="6030451" y="3593729"/>
              <a:ext cx="206534" cy="1031806"/>
            </a:xfrm>
            <a:prstGeom prst="rect">
              <a:avLst/>
            </a:prstGeom>
            <a:solidFill>
              <a:srgbClr val="80BD41">
                <a:alpha val="100000"/>
              </a:srgbClr>
            </a:solidFill>
          </p:spPr>
          <p:txBody>
            <a:bodyPr/>
            <a:lstStyle/>
            <a:p/>
          </p:txBody>
        </p:sp>
        <p:sp>
          <p:nvSpPr>
            <p:cNvPr id="88" name="rc88"/>
            <p:cNvSpPr/>
            <p:nvPr/>
          </p:nvSpPr>
          <p:spPr>
            <a:xfrm>
              <a:off x="6030451" y="3192759"/>
              <a:ext cx="206534" cy="71437"/>
            </a:xfrm>
            <a:prstGeom prst="rect">
              <a:avLst/>
            </a:prstGeom>
            <a:solidFill>
              <a:srgbClr val="0058AB">
                <a:alpha val="100000"/>
              </a:srgbClr>
            </a:solidFill>
          </p:spPr>
          <p:txBody>
            <a:bodyPr/>
            <a:lstStyle/>
            <a:p/>
          </p:txBody>
        </p:sp>
        <p:sp>
          <p:nvSpPr>
            <p:cNvPr id="89" name="rc89"/>
            <p:cNvSpPr/>
            <p:nvPr/>
          </p:nvSpPr>
          <p:spPr>
            <a:xfrm>
              <a:off x="6030451" y="3264196"/>
              <a:ext cx="206534" cy="329532"/>
            </a:xfrm>
            <a:prstGeom prst="rect">
              <a:avLst/>
            </a:prstGeom>
            <a:solidFill>
              <a:srgbClr val="1CABE2">
                <a:alpha val="100000"/>
              </a:srgbClr>
            </a:solidFill>
          </p:spPr>
          <p:txBody>
            <a:bodyPr/>
            <a:lstStyle/>
            <a:p/>
          </p:txBody>
        </p:sp>
        <p:sp>
          <p:nvSpPr>
            <p:cNvPr id="90" name="rc90"/>
            <p:cNvSpPr/>
            <p:nvPr/>
          </p:nvSpPr>
          <p:spPr>
            <a:xfrm>
              <a:off x="6259934" y="3639817"/>
              <a:ext cx="206534" cy="985717"/>
            </a:xfrm>
            <a:prstGeom prst="rect">
              <a:avLst/>
            </a:prstGeom>
            <a:solidFill>
              <a:srgbClr val="80BD41">
                <a:alpha val="100000"/>
              </a:srgbClr>
            </a:solidFill>
          </p:spPr>
          <p:txBody>
            <a:bodyPr/>
            <a:lstStyle/>
            <a:p/>
          </p:txBody>
        </p:sp>
        <p:sp>
          <p:nvSpPr>
            <p:cNvPr id="91" name="rc91"/>
            <p:cNvSpPr/>
            <p:nvPr/>
          </p:nvSpPr>
          <p:spPr>
            <a:xfrm>
              <a:off x="6259934" y="3196791"/>
              <a:ext cx="206534" cy="114069"/>
            </a:xfrm>
            <a:prstGeom prst="rect">
              <a:avLst/>
            </a:prstGeom>
            <a:solidFill>
              <a:srgbClr val="0058AB">
                <a:alpha val="100000"/>
              </a:srgbClr>
            </a:solidFill>
          </p:spPr>
          <p:txBody>
            <a:bodyPr/>
            <a:lstStyle/>
            <a:p/>
          </p:txBody>
        </p:sp>
        <p:sp>
          <p:nvSpPr>
            <p:cNvPr id="92" name="rc92"/>
            <p:cNvSpPr/>
            <p:nvPr/>
          </p:nvSpPr>
          <p:spPr>
            <a:xfrm>
              <a:off x="6259934" y="3310861"/>
              <a:ext cx="206534" cy="328956"/>
            </a:xfrm>
            <a:prstGeom prst="rect">
              <a:avLst/>
            </a:prstGeom>
            <a:solidFill>
              <a:srgbClr val="1CABE2">
                <a:alpha val="100000"/>
              </a:srgbClr>
            </a:solidFill>
          </p:spPr>
          <p:txBody>
            <a:bodyPr/>
            <a:lstStyle/>
            <a:p/>
          </p:txBody>
        </p:sp>
        <p:sp>
          <p:nvSpPr>
            <p:cNvPr id="93" name="rc93"/>
            <p:cNvSpPr/>
            <p:nvPr/>
          </p:nvSpPr>
          <p:spPr>
            <a:xfrm>
              <a:off x="6489417" y="3501552"/>
              <a:ext cx="206534" cy="1123983"/>
            </a:xfrm>
            <a:prstGeom prst="rect">
              <a:avLst/>
            </a:prstGeom>
            <a:solidFill>
              <a:srgbClr val="80BD41">
                <a:alpha val="100000"/>
              </a:srgbClr>
            </a:solidFill>
          </p:spPr>
          <p:txBody>
            <a:bodyPr/>
            <a:lstStyle/>
            <a:p/>
          </p:txBody>
        </p:sp>
        <p:sp>
          <p:nvSpPr>
            <p:cNvPr id="94" name="rc94"/>
            <p:cNvSpPr/>
            <p:nvPr/>
          </p:nvSpPr>
          <p:spPr>
            <a:xfrm>
              <a:off x="6489417" y="3202553"/>
              <a:ext cx="206534" cy="28229"/>
            </a:xfrm>
            <a:prstGeom prst="rect">
              <a:avLst/>
            </a:prstGeom>
            <a:solidFill>
              <a:srgbClr val="0058AB">
                <a:alpha val="100000"/>
              </a:srgbClr>
            </a:solidFill>
          </p:spPr>
          <p:txBody>
            <a:bodyPr/>
            <a:lstStyle/>
            <a:p/>
          </p:txBody>
        </p:sp>
        <p:sp>
          <p:nvSpPr>
            <p:cNvPr id="95" name="rc95"/>
            <p:cNvSpPr/>
            <p:nvPr/>
          </p:nvSpPr>
          <p:spPr>
            <a:xfrm>
              <a:off x="6489417" y="3230782"/>
              <a:ext cx="206534" cy="270769"/>
            </a:xfrm>
            <a:prstGeom prst="rect">
              <a:avLst/>
            </a:prstGeom>
            <a:solidFill>
              <a:srgbClr val="1CABE2">
                <a:alpha val="100000"/>
              </a:srgbClr>
            </a:solidFill>
          </p:spPr>
          <p:txBody>
            <a:bodyPr/>
            <a:lstStyle/>
            <a:p/>
          </p:txBody>
        </p:sp>
        <p:sp>
          <p:nvSpPr>
            <p:cNvPr id="96" name="rc96"/>
            <p:cNvSpPr/>
            <p:nvPr/>
          </p:nvSpPr>
          <p:spPr>
            <a:xfrm>
              <a:off x="6718899" y="3537270"/>
              <a:ext cx="206534" cy="1088264"/>
            </a:xfrm>
            <a:prstGeom prst="rect">
              <a:avLst/>
            </a:prstGeom>
            <a:solidFill>
              <a:srgbClr val="80BD41">
                <a:alpha val="100000"/>
              </a:srgbClr>
            </a:solidFill>
          </p:spPr>
          <p:txBody>
            <a:bodyPr/>
            <a:lstStyle/>
            <a:p/>
          </p:txBody>
        </p:sp>
        <p:sp>
          <p:nvSpPr>
            <p:cNvPr id="97" name="rc97"/>
            <p:cNvSpPr/>
            <p:nvPr/>
          </p:nvSpPr>
          <p:spPr>
            <a:xfrm>
              <a:off x="6718899" y="3193911"/>
              <a:ext cx="206534" cy="57034"/>
            </a:xfrm>
            <a:prstGeom prst="rect">
              <a:avLst/>
            </a:prstGeom>
            <a:solidFill>
              <a:srgbClr val="0058AB">
                <a:alpha val="100000"/>
              </a:srgbClr>
            </a:solidFill>
          </p:spPr>
          <p:txBody>
            <a:bodyPr/>
            <a:lstStyle/>
            <a:p/>
          </p:txBody>
        </p:sp>
        <p:sp>
          <p:nvSpPr>
            <p:cNvPr id="98" name="rc98"/>
            <p:cNvSpPr/>
            <p:nvPr/>
          </p:nvSpPr>
          <p:spPr>
            <a:xfrm>
              <a:off x="6718899" y="3250945"/>
              <a:ext cx="206534" cy="286324"/>
            </a:xfrm>
            <a:prstGeom prst="rect">
              <a:avLst/>
            </a:prstGeom>
            <a:solidFill>
              <a:srgbClr val="1CABE2">
                <a:alpha val="100000"/>
              </a:srgbClr>
            </a:solidFill>
          </p:spPr>
          <p:txBody>
            <a:bodyPr/>
            <a:lstStyle/>
            <a:p/>
          </p:txBody>
        </p:sp>
        <p:sp>
          <p:nvSpPr>
            <p:cNvPr id="99" name="rc99"/>
            <p:cNvSpPr/>
            <p:nvPr/>
          </p:nvSpPr>
          <p:spPr>
            <a:xfrm>
              <a:off x="6948382" y="3199096"/>
              <a:ext cx="206534" cy="48405"/>
            </a:xfrm>
            <a:prstGeom prst="rect">
              <a:avLst/>
            </a:prstGeom>
            <a:solidFill>
              <a:srgbClr val="F26A21">
                <a:alpha val="100000"/>
              </a:srgbClr>
            </a:solidFill>
          </p:spPr>
          <p:txBody>
            <a:bodyPr/>
            <a:lstStyle/>
            <a:p/>
          </p:txBody>
        </p:sp>
        <p:sp>
          <p:nvSpPr>
            <p:cNvPr id="100" name="rc100"/>
            <p:cNvSpPr/>
            <p:nvPr/>
          </p:nvSpPr>
          <p:spPr>
            <a:xfrm>
              <a:off x="6948382" y="3247502"/>
              <a:ext cx="206534" cy="1378033"/>
            </a:xfrm>
            <a:prstGeom prst="rect">
              <a:avLst/>
            </a:prstGeom>
            <a:solidFill>
              <a:srgbClr val="FFC20E">
                <a:alpha val="100000"/>
              </a:srgbClr>
            </a:solidFill>
          </p:spPr>
          <p:txBody>
            <a:bodyPr/>
            <a:lstStyle/>
            <a:p/>
          </p:txBody>
        </p:sp>
        <p:sp>
          <p:nvSpPr>
            <p:cNvPr id="101" name="rc101"/>
            <p:cNvSpPr/>
            <p:nvPr/>
          </p:nvSpPr>
          <p:spPr>
            <a:xfrm>
              <a:off x="7177865" y="3203129"/>
              <a:ext cx="206534" cy="41082"/>
            </a:xfrm>
            <a:prstGeom prst="rect">
              <a:avLst/>
            </a:prstGeom>
            <a:solidFill>
              <a:srgbClr val="F26A21">
                <a:alpha val="100000"/>
              </a:srgbClr>
            </a:solidFill>
          </p:spPr>
          <p:txBody>
            <a:bodyPr/>
            <a:lstStyle/>
            <a:p/>
          </p:txBody>
        </p:sp>
        <p:sp>
          <p:nvSpPr>
            <p:cNvPr id="102" name="rc102"/>
            <p:cNvSpPr/>
            <p:nvPr/>
          </p:nvSpPr>
          <p:spPr>
            <a:xfrm>
              <a:off x="7177865" y="3244211"/>
              <a:ext cx="206534" cy="1381323"/>
            </a:xfrm>
            <a:prstGeom prst="rect">
              <a:avLst/>
            </a:prstGeom>
            <a:solidFill>
              <a:srgbClr val="FFC20E">
                <a:alpha val="100000"/>
              </a:srgbClr>
            </a:solidFill>
          </p:spPr>
          <p:txBody>
            <a:bodyPr/>
            <a:lstStyle/>
            <a:p/>
          </p:txBody>
        </p:sp>
        <p:sp>
          <p:nvSpPr>
            <p:cNvPr id="103" name="rc103"/>
            <p:cNvSpPr/>
            <p:nvPr/>
          </p:nvSpPr>
          <p:spPr>
            <a:xfrm>
              <a:off x="7407348" y="3206585"/>
              <a:ext cx="206534" cy="34867"/>
            </a:xfrm>
            <a:prstGeom prst="rect">
              <a:avLst/>
            </a:prstGeom>
            <a:solidFill>
              <a:srgbClr val="F26A21">
                <a:alpha val="100000"/>
              </a:srgbClr>
            </a:solidFill>
          </p:spPr>
          <p:txBody>
            <a:bodyPr/>
            <a:lstStyle/>
            <a:p/>
          </p:txBody>
        </p:sp>
        <p:sp>
          <p:nvSpPr>
            <p:cNvPr id="104" name="rc104"/>
            <p:cNvSpPr/>
            <p:nvPr/>
          </p:nvSpPr>
          <p:spPr>
            <a:xfrm>
              <a:off x="7407348" y="3241453"/>
              <a:ext cx="206534" cy="1384082"/>
            </a:xfrm>
            <a:prstGeom prst="rect">
              <a:avLst/>
            </a:prstGeom>
            <a:solidFill>
              <a:srgbClr val="FFC20E">
                <a:alpha val="100000"/>
              </a:srgbClr>
            </a:solidFill>
          </p:spPr>
          <p:txBody>
            <a:bodyPr/>
            <a:lstStyle/>
            <a:p/>
          </p:txBody>
        </p:sp>
        <p:sp>
          <p:nvSpPr>
            <p:cNvPr id="105" name="rc105"/>
            <p:cNvSpPr/>
            <p:nvPr/>
          </p:nvSpPr>
          <p:spPr>
            <a:xfrm>
              <a:off x="7636830" y="3208890"/>
              <a:ext cx="206534" cy="29592"/>
            </a:xfrm>
            <a:prstGeom prst="rect">
              <a:avLst/>
            </a:prstGeom>
            <a:solidFill>
              <a:srgbClr val="F26A21">
                <a:alpha val="100000"/>
              </a:srgbClr>
            </a:solidFill>
          </p:spPr>
          <p:txBody>
            <a:bodyPr/>
            <a:lstStyle/>
            <a:p/>
          </p:txBody>
        </p:sp>
        <p:sp>
          <p:nvSpPr>
            <p:cNvPr id="106" name="rc106"/>
            <p:cNvSpPr/>
            <p:nvPr/>
          </p:nvSpPr>
          <p:spPr>
            <a:xfrm>
              <a:off x="7636830" y="3238482"/>
              <a:ext cx="206534" cy="1387052"/>
            </a:xfrm>
            <a:prstGeom prst="rect">
              <a:avLst/>
            </a:prstGeom>
            <a:solidFill>
              <a:srgbClr val="FFC20E">
                <a:alpha val="100000"/>
              </a:srgbClr>
            </a:solidFill>
          </p:spPr>
          <p:txBody>
            <a:bodyPr/>
            <a:lstStyle/>
            <a:p/>
          </p:txBody>
        </p:sp>
        <p:sp>
          <p:nvSpPr>
            <p:cNvPr id="107" name="rc107"/>
            <p:cNvSpPr/>
            <p:nvPr/>
          </p:nvSpPr>
          <p:spPr>
            <a:xfrm>
              <a:off x="7866313" y="3213499"/>
              <a:ext cx="206534" cy="25115"/>
            </a:xfrm>
            <a:prstGeom prst="rect">
              <a:avLst/>
            </a:prstGeom>
            <a:solidFill>
              <a:srgbClr val="F26A21">
                <a:alpha val="100000"/>
              </a:srgbClr>
            </a:solidFill>
          </p:spPr>
          <p:txBody>
            <a:bodyPr/>
            <a:lstStyle/>
            <a:p/>
          </p:txBody>
        </p:sp>
        <p:sp>
          <p:nvSpPr>
            <p:cNvPr id="108" name="rc108"/>
            <p:cNvSpPr/>
            <p:nvPr/>
          </p:nvSpPr>
          <p:spPr>
            <a:xfrm>
              <a:off x="7866313" y="3238614"/>
              <a:ext cx="206534" cy="1386920"/>
            </a:xfrm>
            <a:prstGeom prst="rect">
              <a:avLst/>
            </a:prstGeom>
            <a:solidFill>
              <a:srgbClr val="FFC20E">
                <a:alpha val="100000"/>
              </a:srgbClr>
            </a:solidFill>
          </p:spPr>
          <p:txBody>
            <a:bodyPr/>
            <a:lstStyle/>
            <a:p/>
          </p:txBody>
        </p:sp>
        <p:sp>
          <p:nvSpPr>
            <p:cNvPr id="109" name="rc109"/>
            <p:cNvSpPr/>
            <p:nvPr/>
          </p:nvSpPr>
          <p:spPr>
            <a:xfrm>
              <a:off x="8095796" y="3217531"/>
              <a:ext cx="206534" cy="21315"/>
            </a:xfrm>
            <a:prstGeom prst="rect">
              <a:avLst/>
            </a:prstGeom>
            <a:solidFill>
              <a:srgbClr val="F26A21">
                <a:alpha val="100000"/>
              </a:srgbClr>
            </a:solidFill>
          </p:spPr>
          <p:txBody>
            <a:bodyPr/>
            <a:lstStyle/>
            <a:p/>
          </p:txBody>
        </p:sp>
        <p:sp>
          <p:nvSpPr>
            <p:cNvPr id="110" name="rc110"/>
            <p:cNvSpPr/>
            <p:nvPr/>
          </p:nvSpPr>
          <p:spPr>
            <a:xfrm>
              <a:off x="8095796" y="3238847"/>
              <a:ext cx="206534" cy="1386687"/>
            </a:xfrm>
            <a:prstGeom prst="rect">
              <a:avLst/>
            </a:prstGeom>
            <a:solidFill>
              <a:srgbClr val="FFC20E">
                <a:alpha val="100000"/>
              </a:srgbClr>
            </a:solidFill>
          </p:spPr>
          <p:txBody>
            <a:bodyPr/>
            <a:lstStyle/>
            <a:p/>
          </p:txBody>
        </p:sp>
        <p:sp>
          <p:nvSpPr>
            <p:cNvPr id="111" name="pl111"/>
            <p:cNvSpPr/>
            <p:nvPr/>
          </p:nvSpPr>
          <p:spPr>
            <a:xfrm>
              <a:off x="1314580" y="1261743"/>
              <a:ext cx="5507586" cy="583515"/>
            </a:xfrm>
            <a:custGeom>
              <a:avLst/>
              <a:pathLst>
                <a:path w="5507586" h="583515">
                  <a:moveTo>
                    <a:pt x="0" y="205946"/>
                  </a:moveTo>
                  <a:lnTo>
                    <a:pt x="229482" y="274595"/>
                  </a:lnTo>
                  <a:lnTo>
                    <a:pt x="458965" y="377568"/>
                  </a:lnTo>
                  <a:lnTo>
                    <a:pt x="688448" y="34324"/>
                  </a:lnTo>
                  <a:lnTo>
                    <a:pt x="917931" y="583515"/>
                  </a:lnTo>
                  <a:lnTo>
                    <a:pt x="1147413" y="0"/>
                  </a:lnTo>
                  <a:lnTo>
                    <a:pt x="1376896" y="514866"/>
                  </a:lnTo>
                  <a:lnTo>
                    <a:pt x="1606379" y="411892"/>
                  </a:lnTo>
                  <a:lnTo>
                    <a:pt x="1835862" y="377568"/>
                  </a:lnTo>
                  <a:lnTo>
                    <a:pt x="2065344" y="34324"/>
                  </a:lnTo>
                  <a:lnTo>
                    <a:pt x="2294827" y="274595"/>
                  </a:lnTo>
                  <a:lnTo>
                    <a:pt x="2524310" y="68648"/>
                  </a:lnTo>
                  <a:lnTo>
                    <a:pt x="2753793" y="34324"/>
                  </a:lnTo>
                  <a:lnTo>
                    <a:pt x="2983275" y="0"/>
                  </a:lnTo>
                  <a:lnTo>
                    <a:pt x="3212758" y="34324"/>
                  </a:lnTo>
                  <a:lnTo>
                    <a:pt x="3442241" y="102973"/>
                  </a:lnTo>
                  <a:lnTo>
                    <a:pt x="3671724" y="102973"/>
                  </a:lnTo>
                  <a:lnTo>
                    <a:pt x="3901207" y="34324"/>
                  </a:lnTo>
                  <a:lnTo>
                    <a:pt x="4130689" y="34324"/>
                  </a:lnTo>
                  <a:lnTo>
                    <a:pt x="4360172" y="34324"/>
                  </a:lnTo>
                  <a:lnTo>
                    <a:pt x="4589655" y="0"/>
                  </a:lnTo>
                  <a:lnTo>
                    <a:pt x="4819138" y="102973"/>
                  </a:lnTo>
                  <a:lnTo>
                    <a:pt x="5048620" y="205946"/>
                  </a:lnTo>
                  <a:lnTo>
                    <a:pt x="5278103" y="0"/>
                  </a:lnTo>
                  <a:lnTo>
                    <a:pt x="5507586" y="68648"/>
                  </a:lnTo>
                </a:path>
              </a:pathLst>
            </a:custGeom>
            <a:ln w="27101" cap="flat">
              <a:solidFill>
                <a:srgbClr val="0058AB">
                  <a:alpha val="100000"/>
                </a:srgbClr>
              </a:solidFill>
              <a:prstDash val="solid"/>
              <a:round/>
            </a:ln>
          </p:spPr>
          <p:txBody>
            <a:bodyPr/>
            <a:lstStyle/>
            <a:p/>
          </p:txBody>
        </p:sp>
        <p:sp>
          <p:nvSpPr>
            <p:cNvPr id="112" name="pl112"/>
            <p:cNvSpPr/>
            <p:nvPr/>
          </p:nvSpPr>
          <p:spPr>
            <a:xfrm>
              <a:off x="1314580" y="1399040"/>
              <a:ext cx="5507586" cy="926759"/>
            </a:xfrm>
            <a:custGeom>
              <a:avLst/>
              <a:pathLst>
                <a:path w="5507586" h="926759">
                  <a:moveTo>
                    <a:pt x="0" y="308919"/>
                  </a:moveTo>
                  <a:lnTo>
                    <a:pt x="229482" y="652163"/>
                  </a:lnTo>
                  <a:lnTo>
                    <a:pt x="458965" y="343244"/>
                  </a:lnTo>
                  <a:lnTo>
                    <a:pt x="688448" y="68648"/>
                  </a:lnTo>
                  <a:lnTo>
                    <a:pt x="917931" y="549190"/>
                  </a:lnTo>
                  <a:lnTo>
                    <a:pt x="1147413" y="0"/>
                  </a:lnTo>
                  <a:lnTo>
                    <a:pt x="1376896" y="926759"/>
                  </a:lnTo>
                  <a:lnTo>
                    <a:pt x="1606379" y="514866"/>
                  </a:lnTo>
                  <a:lnTo>
                    <a:pt x="1835862" y="308919"/>
                  </a:lnTo>
                  <a:lnTo>
                    <a:pt x="2065344" y="102973"/>
                  </a:lnTo>
                  <a:lnTo>
                    <a:pt x="2294827" y="308919"/>
                  </a:lnTo>
                  <a:lnTo>
                    <a:pt x="2524310" y="343244"/>
                  </a:lnTo>
                  <a:lnTo>
                    <a:pt x="2753793" y="446217"/>
                  </a:lnTo>
                  <a:lnTo>
                    <a:pt x="2983275" y="446217"/>
                  </a:lnTo>
                  <a:lnTo>
                    <a:pt x="3212758" y="583515"/>
                  </a:lnTo>
                  <a:lnTo>
                    <a:pt x="3442241" y="755137"/>
                  </a:lnTo>
                  <a:lnTo>
                    <a:pt x="3671724" y="858110"/>
                  </a:lnTo>
                  <a:lnTo>
                    <a:pt x="3901207" y="720812"/>
                  </a:lnTo>
                  <a:lnTo>
                    <a:pt x="4130689" y="652163"/>
                  </a:lnTo>
                  <a:lnTo>
                    <a:pt x="4360172" y="549190"/>
                  </a:lnTo>
                  <a:lnTo>
                    <a:pt x="4589655" y="377568"/>
                  </a:lnTo>
                  <a:lnTo>
                    <a:pt x="4819138" y="755137"/>
                  </a:lnTo>
                  <a:lnTo>
                    <a:pt x="5048620" y="858110"/>
                  </a:lnTo>
                  <a:lnTo>
                    <a:pt x="5278103" y="514866"/>
                  </a:lnTo>
                  <a:lnTo>
                    <a:pt x="5507586" y="617839"/>
                  </a:lnTo>
                </a:path>
              </a:pathLst>
            </a:custGeom>
            <a:ln w="27101" cap="flat">
              <a:solidFill>
                <a:srgbClr val="80BD41">
                  <a:alpha val="100000"/>
                </a:srgbClr>
              </a:solidFill>
              <a:prstDash val="solid"/>
              <a:round/>
            </a:ln>
          </p:spPr>
          <p:txBody>
            <a:bodyPr/>
            <a:lstStyle/>
            <a:p/>
          </p:txBody>
        </p:sp>
        <p:sp>
          <p:nvSpPr>
            <p:cNvPr id="113" name="tx113"/>
            <p:cNvSpPr/>
            <p:nvPr/>
          </p:nvSpPr>
          <p:spPr>
            <a:xfrm>
              <a:off x="1246252"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4" name="tx114"/>
            <p:cNvSpPr/>
            <p:nvPr/>
          </p:nvSpPr>
          <p:spPr>
            <a:xfrm>
              <a:off x="239366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5" name="tx115"/>
            <p:cNvSpPr/>
            <p:nvPr/>
          </p:nvSpPr>
          <p:spPr>
            <a:xfrm>
              <a:off x="3541080"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6" name="tx116"/>
            <p:cNvSpPr/>
            <p:nvPr/>
          </p:nvSpPr>
          <p:spPr>
            <a:xfrm>
              <a:off x="4688493"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5606424"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5835907"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6065390"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6294873"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652435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75383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1246252"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4" name="tx124"/>
            <p:cNvSpPr/>
            <p:nvPr/>
          </p:nvSpPr>
          <p:spPr>
            <a:xfrm>
              <a:off x="2393666"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5" name="tx125"/>
            <p:cNvSpPr/>
            <p:nvPr/>
          </p:nvSpPr>
          <p:spPr>
            <a:xfrm>
              <a:off x="3541080"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6" name="tx126"/>
            <p:cNvSpPr/>
            <p:nvPr/>
          </p:nvSpPr>
          <p:spPr>
            <a:xfrm>
              <a:off x="4688493"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27" name="tx127"/>
            <p:cNvSpPr/>
            <p:nvPr/>
          </p:nvSpPr>
          <p:spPr>
            <a:xfrm>
              <a:off x="5606424"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8" name="tx128"/>
            <p:cNvSpPr/>
            <p:nvPr/>
          </p:nvSpPr>
          <p:spPr>
            <a:xfrm>
              <a:off x="5835907"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9" name="tx129"/>
            <p:cNvSpPr/>
            <p:nvPr/>
          </p:nvSpPr>
          <p:spPr>
            <a:xfrm>
              <a:off x="6065390"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0" name="tx130"/>
            <p:cNvSpPr/>
            <p:nvPr/>
          </p:nvSpPr>
          <p:spPr>
            <a:xfrm>
              <a:off x="6294873" y="23256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1" name="tx131"/>
            <p:cNvSpPr/>
            <p:nvPr/>
          </p:nvSpPr>
          <p:spPr>
            <a:xfrm>
              <a:off x="6524356"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2" name="tx132"/>
            <p:cNvSpPr/>
            <p:nvPr/>
          </p:nvSpPr>
          <p:spPr>
            <a:xfrm>
              <a:off x="6753838" y="20853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3" name="tx133"/>
            <p:cNvSpPr/>
            <p:nvPr/>
          </p:nvSpPr>
          <p:spPr>
            <a:xfrm>
              <a:off x="730564"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41589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35" name="tx135"/>
            <p:cNvSpPr/>
            <p:nvPr/>
          </p:nvSpPr>
          <p:spPr>
            <a:xfrm>
              <a:off x="508103" y="226368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136" name="tx136"/>
            <p:cNvSpPr/>
            <p:nvPr/>
          </p:nvSpPr>
          <p:spPr>
            <a:xfrm>
              <a:off x="508103" y="111146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1865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33399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48140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2882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2364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103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467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057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352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6465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6941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652255" y="5504603"/>
              <a:ext cx="201456" cy="201456"/>
            </a:xfrm>
            <a:prstGeom prst="rect">
              <a:avLst/>
            </a:prstGeom>
            <a:solidFill>
              <a:srgbClr val="80BD41">
                <a:alpha val="100000"/>
              </a:srgbClr>
            </a:solidFill>
          </p:spPr>
          <p:txBody>
            <a:bodyPr/>
            <a:lstStyle/>
            <a:p/>
          </p:txBody>
        </p:sp>
        <p:sp>
          <p:nvSpPr>
            <p:cNvPr id="158" name="rc158"/>
            <p:cNvSpPr/>
            <p:nvPr/>
          </p:nvSpPr>
          <p:spPr>
            <a:xfrm>
              <a:off x="2554205" y="5504603"/>
              <a:ext cx="201456" cy="201456"/>
            </a:xfrm>
            <a:prstGeom prst="rect">
              <a:avLst/>
            </a:prstGeom>
            <a:solidFill>
              <a:srgbClr val="1CABE2">
                <a:alpha val="100000"/>
              </a:srgbClr>
            </a:solidFill>
          </p:spPr>
          <p:txBody>
            <a:bodyPr/>
            <a:lstStyle/>
            <a:p/>
          </p:txBody>
        </p:sp>
        <p:sp>
          <p:nvSpPr>
            <p:cNvPr id="159" name="rc159"/>
            <p:cNvSpPr/>
            <p:nvPr/>
          </p:nvSpPr>
          <p:spPr>
            <a:xfrm>
              <a:off x="3627028" y="5504603"/>
              <a:ext cx="201456" cy="201456"/>
            </a:xfrm>
            <a:prstGeom prst="rect">
              <a:avLst/>
            </a:prstGeom>
            <a:solidFill>
              <a:srgbClr val="0058AB">
                <a:alpha val="100000"/>
              </a:srgbClr>
            </a:solidFill>
          </p:spPr>
          <p:txBody>
            <a:bodyPr/>
            <a:lstStyle/>
            <a:p/>
          </p:txBody>
        </p:sp>
        <p:sp>
          <p:nvSpPr>
            <p:cNvPr id="160" name="rc160"/>
            <p:cNvSpPr/>
            <p:nvPr/>
          </p:nvSpPr>
          <p:spPr>
            <a:xfrm>
              <a:off x="4622361" y="5504603"/>
              <a:ext cx="201456" cy="201456"/>
            </a:xfrm>
            <a:prstGeom prst="rect">
              <a:avLst/>
            </a:prstGeom>
            <a:solidFill>
              <a:srgbClr val="FFC20E">
                <a:alpha val="100000"/>
              </a:srgbClr>
            </a:solidFill>
          </p:spPr>
          <p:txBody>
            <a:bodyPr/>
            <a:lstStyle/>
            <a:p/>
          </p:txBody>
        </p:sp>
        <p:sp>
          <p:nvSpPr>
            <p:cNvPr id="161" name="rc161"/>
            <p:cNvSpPr/>
            <p:nvPr/>
          </p:nvSpPr>
          <p:spPr>
            <a:xfrm>
              <a:off x="6526495" y="5504603"/>
              <a:ext cx="201455" cy="201456"/>
            </a:xfrm>
            <a:prstGeom prst="rect">
              <a:avLst/>
            </a:prstGeom>
            <a:solidFill>
              <a:srgbClr val="F26A21">
                <a:alpha val="100000"/>
              </a:srgbClr>
            </a:solidFill>
          </p:spPr>
          <p:txBody>
            <a:bodyPr/>
            <a:lstStyle/>
            <a:p/>
          </p:txBody>
        </p:sp>
        <p:sp>
          <p:nvSpPr>
            <p:cNvPr id="162" name="tx162"/>
            <p:cNvSpPr/>
            <p:nvPr/>
          </p:nvSpPr>
          <p:spPr>
            <a:xfrm>
              <a:off x="1932300"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34250"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07073"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02406"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0654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48432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1356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5142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080661"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856762"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856762" y="580629"/>
              <a:ext cx="448265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Micronesia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Micronesia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303372"/>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2928597"/>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1553821"/>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8" name="pl8"/>
            <p:cNvSpPr/>
            <p:nvPr/>
          </p:nvSpPr>
          <p:spPr>
            <a:xfrm>
              <a:off x="761438" y="3615984"/>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2241209"/>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866434"/>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139300" y="3066074"/>
              <a:ext cx="220114" cy="1924685"/>
            </a:xfrm>
            <a:prstGeom prst="rect">
              <a:avLst/>
            </a:prstGeom>
            <a:solidFill>
              <a:srgbClr val="0058AB">
                <a:alpha val="100000"/>
              </a:srgbClr>
            </a:solidFill>
          </p:spPr>
          <p:txBody>
            <a:bodyPr/>
            <a:lstStyle/>
            <a:p/>
          </p:txBody>
        </p:sp>
        <p:sp>
          <p:nvSpPr>
            <p:cNvPr id="39" name="rc39"/>
            <p:cNvSpPr/>
            <p:nvPr/>
          </p:nvSpPr>
          <p:spPr>
            <a:xfrm>
              <a:off x="1383871" y="2626146"/>
              <a:ext cx="220114" cy="2364613"/>
            </a:xfrm>
            <a:prstGeom prst="rect">
              <a:avLst/>
            </a:prstGeom>
            <a:solidFill>
              <a:srgbClr val="0058AB">
                <a:alpha val="100000"/>
              </a:srgbClr>
            </a:solidFill>
          </p:spPr>
          <p:txBody>
            <a:bodyPr/>
            <a:lstStyle/>
            <a:p/>
          </p:txBody>
        </p:sp>
        <p:sp>
          <p:nvSpPr>
            <p:cNvPr id="40" name="rc40"/>
            <p:cNvSpPr/>
            <p:nvPr/>
          </p:nvSpPr>
          <p:spPr>
            <a:xfrm>
              <a:off x="1628442" y="2014371"/>
              <a:ext cx="220114" cy="2976388"/>
            </a:xfrm>
            <a:prstGeom prst="rect">
              <a:avLst/>
            </a:prstGeom>
            <a:solidFill>
              <a:srgbClr val="0058AB">
                <a:alpha val="100000"/>
              </a:srgbClr>
            </a:solidFill>
          </p:spPr>
          <p:txBody>
            <a:bodyPr/>
            <a:lstStyle/>
            <a:p/>
          </p:txBody>
        </p:sp>
        <p:sp>
          <p:nvSpPr>
            <p:cNvPr id="41" name="rc41"/>
            <p:cNvSpPr/>
            <p:nvPr/>
          </p:nvSpPr>
          <p:spPr>
            <a:xfrm>
              <a:off x="1873013" y="4323994"/>
              <a:ext cx="220114" cy="666766"/>
            </a:xfrm>
            <a:prstGeom prst="rect">
              <a:avLst/>
            </a:prstGeom>
            <a:solidFill>
              <a:srgbClr val="0058AB">
                <a:alpha val="100000"/>
              </a:srgbClr>
            </a:solidFill>
          </p:spPr>
          <p:txBody>
            <a:bodyPr/>
            <a:lstStyle/>
            <a:p/>
          </p:txBody>
        </p:sp>
        <p:sp>
          <p:nvSpPr>
            <p:cNvPr id="42" name="rc42"/>
            <p:cNvSpPr/>
            <p:nvPr/>
          </p:nvSpPr>
          <p:spPr>
            <a:xfrm>
              <a:off x="2117585" y="866434"/>
              <a:ext cx="220114" cy="4124325"/>
            </a:xfrm>
            <a:prstGeom prst="rect">
              <a:avLst/>
            </a:prstGeom>
            <a:solidFill>
              <a:srgbClr val="0058AB">
                <a:alpha val="100000"/>
              </a:srgbClr>
            </a:solidFill>
          </p:spPr>
          <p:txBody>
            <a:bodyPr/>
            <a:lstStyle/>
            <a:p/>
          </p:txBody>
        </p:sp>
        <p:sp>
          <p:nvSpPr>
            <p:cNvPr id="43" name="rc43"/>
            <p:cNvSpPr/>
            <p:nvPr/>
          </p:nvSpPr>
          <p:spPr>
            <a:xfrm>
              <a:off x="2362156" y="4564579"/>
              <a:ext cx="220114" cy="426180"/>
            </a:xfrm>
            <a:prstGeom prst="rect">
              <a:avLst/>
            </a:prstGeom>
            <a:solidFill>
              <a:srgbClr val="0058AB">
                <a:alpha val="100000"/>
              </a:srgbClr>
            </a:solidFill>
          </p:spPr>
          <p:txBody>
            <a:bodyPr/>
            <a:lstStyle/>
            <a:p/>
          </p:txBody>
        </p:sp>
        <p:sp>
          <p:nvSpPr>
            <p:cNvPr id="44" name="rc44"/>
            <p:cNvSpPr/>
            <p:nvPr/>
          </p:nvSpPr>
          <p:spPr>
            <a:xfrm>
              <a:off x="2606727" y="1491956"/>
              <a:ext cx="220114" cy="3498803"/>
            </a:xfrm>
            <a:prstGeom prst="rect">
              <a:avLst/>
            </a:prstGeom>
            <a:solidFill>
              <a:srgbClr val="0058AB">
                <a:alpha val="100000"/>
              </a:srgbClr>
            </a:solidFill>
          </p:spPr>
          <p:txBody>
            <a:bodyPr/>
            <a:lstStyle/>
            <a:p/>
          </p:txBody>
        </p:sp>
        <p:sp>
          <p:nvSpPr>
            <p:cNvPr id="45" name="rc45"/>
            <p:cNvSpPr/>
            <p:nvPr/>
          </p:nvSpPr>
          <p:spPr>
            <a:xfrm>
              <a:off x="2851298" y="2199966"/>
              <a:ext cx="220114" cy="2790793"/>
            </a:xfrm>
            <a:prstGeom prst="rect">
              <a:avLst/>
            </a:prstGeom>
            <a:solidFill>
              <a:srgbClr val="0058AB">
                <a:alpha val="100000"/>
              </a:srgbClr>
            </a:solidFill>
          </p:spPr>
          <p:txBody>
            <a:bodyPr/>
            <a:lstStyle/>
            <a:p/>
          </p:txBody>
        </p:sp>
        <p:sp>
          <p:nvSpPr>
            <p:cNvPr id="46" name="rc46"/>
            <p:cNvSpPr/>
            <p:nvPr/>
          </p:nvSpPr>
          <p:spPr>
            <a:xfrm>
              <a:off x="3095869" y="2481795"/>
              <a:ext cx="220114" cy="2508964"/>
            </a:xfrm>
            <a:prstGeom prst="rect">
              <a:avLst/>
            </a:prstGeom>
            <a:solidFill>
              <a:srgbClr val="0058AB">
                <a:alpha val="100000"/>
              </a:srgbClr>
            </a:solidFill>
          </p:spPr>
          <p:txBody>
            <a:bodyPr/>
            <a:lstStyle/>
            <a:p/>
          </p:txBody>
        </p:sp>
        <p:sp>
          <p:nvSpPr>
            <p:cNvPr id="47" name="rc47"/>
            <p:cNvSpPr/>
            <p:nvPr/>
          </p:nvSpPr>
          <p:spPr>
            <a:xfrm>
              <a:off x="3340440" y="4427102"/>
              <a:ext cx="220114" cy="563657"/>
            </a:xfrm>
            <a:prstGeom prst="rect">
              <a:avLst/>
            </a:prstGeom>
            <a:solidFill>
              <a:srgbClr val="0058AB">
                <a:alpha val="100000"/>
              </a:srgbClr>
            </a:solidFill>
          </p:spPr>
          <p:txBody>
            <a:bodyPr/>
            <a:lstStyle/>
            <a:p/>
          </p:txBody>
        </p:sp>
        <p:sp>
          <p:nvSpPr>
            <p:cNvPr id="48" name="rc48"/>
            <p:cNvSpPr/>
            <p:nvPr/>
          </p:nvSpPr>
          <p:spPr>
            <a:xfrm>
              <a:off x="3585011" y="3169182"/>
              <a:ext cx="220114" cy="1821577"/>
            </a:xfrm>
            <a:prstGeom prst="rect">
              <a:avLst/>
            </a:prstGeom>
            <a:solidFill>
              <a:srgbClr val="0058AB">
                <a:alpha val="100000"/>
              </a:srgbClr>
            </a:solidFill>
          </p:spPr>
          <p:txBody>
            <a:bodyPr/>
            <a:lstStyle/>
            <a:p/>
          </p:txBody>
        </p:sp>
        <p:sp>
          <p:nvSpPr>
            <p:cNvPr id="49" name="rc49"/>
            <p:cNvSpPr/>
            <p:nvPr/>
          </p:nvSpPr>
          <p:spPr>
            <a:xfrm>
              <a:off x="3829583" y="4275876"/>
              <a:ext cx="220114" cy="714883"/>
            </a:xfrm>
            <a:prstGeom prst="rect">
              <a:avLst/>
            </a:prstGeom>
            <a:solidFill>
              <a:srgbClr val="0058AB">
                <a:alpha val="100000"/>
              </a:srgbClr>
            </a:solidFill>
          </p:spPr>
          <p:txBody>
            <a:bodyPr/>
            <a:lstStyle/>
            <a:p/>
          </p:txBody>
        </p:sp>
        <p:sp>
          <p:nvSpPr>
            <p:cNvPr id="50" name="rc50"/>
            <p:cNvSpPr/>
            <p:nvPr/>
          </p:nvSpPr>
          <p:spPr>
            <a:xfrm>
              <a:off x="4074154" y="4461471"/>
              <a:ext cx="220114" cy="529288"/>
            </a:xfrm>
            <a:prstGeom prst="rect">
              <a:avLst/>
            </a:prstGeom>
            <a:solidFill>
              <a:srgbClr val="0058AB">
                <a:alpha val="100000"/>
              </a:srgbClr>
            </a:solidFill>
          </p:spPr>
          <p:txBody>
            <a:bodyPr/>
            <a:lstStyle/>
            <a:p/>
          </p:txBody>
        </p:sp>
        <p:sp>
          <p:nvSpPr>
            <p:cNvPr id="51" name="rc51"/>
            <p:cNvSpPr/>
            <p:nvPr/>
          </p:nvSpPr>
          <p:spPr>
            <a:xfrm>
              <a:off x="4318725" y="4640192"/>
              <a:ext cx="220114" cy="350567"/>
            </a:xfrm>
            <a:prstGeom prst="rect">
              <a:avLst/>
            </a:prstGeom>
            <a:solidFill>
              <a:srgbClr val="0058AB">
                <a:alpha val="100000"/>
              </a:srgbClr>
            </a:solidFill>
          </p:spPr>
          <p:txBody>
            <a:bodyPr/>
            <a:lstStyle/>
            <a:p/>
          </p:txBody>
        </p:sp>
        <p:sp>
          <p:nvSpPr>
            <p:cNvPr id="52" name="rc52"/>
            <p:cNvSpPr/>
            <p:nvPr/>
          </p:nvSpPr>
          <p:spPr>
            <a:xfrm>
              <a:off x="4563296" y="4468345"/>
              <a:ext cx="220114" cy="522414"/>
            </a:xfrm>
            <a:prstGeom prst="rect">
              <a:avLst/>
            </a:prstGeom>
            <a:solidFill>
              <a:srgbClr val="0058AB">
                <a:alpha val="100000"/>
              </a:srgbClr>
            </a:solidFill>
          </p:spPr>
          <p:txBody>
            <a:bodyPr/>
            <a:lstStyle/>
            <a:p/>
          </p:txBody>
        </p:sp>
        <p:sp>
          <p:nvSpPr>
            <p:cNvPr id="53" name="rc53"/>
            <p:cNvSpPr/>
            <p:nvPr/>
          </p:nvSpPr>
          <p:spPr>
            <a:xfrm>
              <a:off x="4807867" y="4131525"/>
              <a:ext cx="220114" cy="859234"/>
            </a:xfrm>
            <a:prstGeom prst="rect">
              <a:avLst/>
            </a:prstGeom>
            <a:solidFill>
              <a:srgbClr val="0058AB">
                <a:alpha val="100000"/>
              </a:srgbClr>
            </a:solidFill>
          </p:spPr>
          <p:txBody>
            <a:bodyPr/>
            <a:lstStyle/>
            <a:p/>
          </p:txBody>
        </p:sp>
        <p:sp>
          <p:nvSpPr>
            <p:cNvPr id="54" name="rc54"/>
            <p:cNvSpPr/>
            <p:nvPr/>
          </p:nvSpPr>
          <p:spPr>
            <a:xfrm>
              <a:off x="5052438" y="4131525"/>
              <a:ext cx="220114" cy="859234"/>
            </a:xfrm>
            <a:prstGeom prst="rect">
              <a:avLst/>
            </a:prstGeom>
            <a:solidFill>
              <a:srgbClr val="0058AB">
                <a:alpha val="100000"/>
              </a:srgbClr>
            </a:solidFill>
          </p:spPr>
          <p:txBody>
            <a:bodyPr/>
            <a:lstStyle/>
            <a:p/>
          </p:txBody>
        </p:sp>
        <p:sp>
          <p:nvSpPr>
            <p:cNvPr id="55" name="rc55"/>
            <p:cNvSpPr/>
            <p:nvPr/>
          </p:nvSpPr>
          <p:spPr>
            <a:xfrm>
              <a:off x="5297009" y="4475219"/>
              <a:ext cx="220114" cy="515540"/>
            </a:xfrm>
            <a:prstGeom prst="rect">
              <a:avLst/>
            </a:prstGeom>
            <a:solidFill>
              <a:srgbClr val="0058AB">
                <a:alpha val="100000"/>
              </a:srgbClr>
            </a:solidFill>
          </p:spPr>
          <p:txBody>
            <a:bodyPr/>
            <a:lstStyle/>
            <a:p/>
          </p:txBody>
        </p:sp>
        <p:sp>
          <p:nvSpPr>
            <p:cNvPr id="56" name="rc56"/>
            <p:cNvSpPr/>
            <p:nvPr/>
          </p:nvSpPr>
          <p:spPr>
            <a:xfrm>
              <a:off x="5541580" y="4475219"/>
              <a:ext cx="220114" cy="515540"/>
            </a:xfrm>
            <a:prstGeom prst="rect">
              <a:avLst/>
            </a:prstGeom>
            <a:solidFill>
              <a:srgbClr val="0058AB">
                <a:alpha val="100000"/>
              </a:srgbClr>
            </a:solidFill>
          </p:spPr>
          <p:txBody>
            <a:bodyPr/>
            <a:lstStyle/>
            <a:p/>
          </p:txBody>
        </p:sp>
        <p:sp>
          <p:nvSpPr>
            <p:cNvPr id="57" name="rc57"/>
            <p:cNvSpPr/>
            <p:nvPr/>
          </p:nvSpPr>
          <p:spPr>
            <a:xfrm>
              <a:off x="5786152" y="4482093"/>
              <a:ext cx="220114" cy="508666"/>
            </a:xfrm>
            <a:prstGeom prst="rect">
              <a:avLst/>
            </a:prstGeom>
            <a:solidFill>
              <a:srgbClr val="0058AB">
                <a:alpha val="100000"/>
              </a:srgbClr>
            </a:solidFill>
          </p:spPr>
          <p:txBody>
            <a:bodyPr/>
            <a:lstStyle/>
            <a:p/>
          </p:txBody>
        </p:sp>
        <p:sp>
          <p:nvSpPr>
            <p:cNvPr id="58" name="rc58"/>
            <p:cNvSpPr/>
            <p:nvPr/>
          </p:nvSpPr>
          <p:spPr>
            <a:xfrm>
              <a:off x="6030723" y="4653940"/>
              <a:ext cx="220114" cy="336819"/>
            </a:xfrm>
            <a:prstGeom prst="rect">
              <a:avLst/>
            </a:prstGeom>
            <a:solidFill>
              <a:srgbClr val="0058AB">
                <a:alpha val="100000"/>
              </a:srgbClr>
            </a:solidFill>
          </p:spPr>
          <p:txBody>
            <a:bodyPr/>
            <a:lstStyle/>
            <a:p/>
          </p:txBody>
        </p:sp>
        <p:sp>
          <p:nvSpPr>
            <p:cNvPr id="59" name="rc59"/>
            <p:cNvSpPr/>
            <p:nvPr/>
          </p:nvSpPr>
          <p:spPr>
            <a:xfrm>
              <a:off x="6275294" y="4138399"/>
              <a:ext cx="220114" cy="852360"/>
            </a:xfrm>
            <a:prstGeom prst="rect">
              <a:avLst/>
            </a:prstGeom>
            <a:solidFill>
              <a:srgbClr val="0058AB">
                <a:alpha val="100000"/>
              </a:srgbClr>
            </a:solidFill>
          </p:spPr>
          <p:txBody>
            <a:bodyPr/>
            <a:lstStyle/>
            <a:p/>
          </p:txBody>
        </p:sp>
        <p:sp>
          <p:nvSpPr>
            <p:cNvPr id="60" name="rc60"/>
            <p:cNvSpPr/>
            <p:nvPr/>
          </p:nvSpPr>
          <p:spPr>
            <a:xfrm>
              <a:off x="6519865" y="3629732"/>
              <a:ext cx="220114" cy="1361027"/>
            </a:xfrm>
            <a:prstGeom prst="rect">
              <a:avLst/>
            </a:prstGeom>
            <a:solidFill>
              <a:srgbClr val="0058AB">
                <a:alpha val="100000"/>
              </a:srgbClr>
            </a:solidFill>
          </p:spPr>
          <p:txBody>
            <a:bodyPr/>
            <a:lstStyle/>
            <a:p/>
          </p:txBody>
        </p:sp>
        <p:sp>
          <p:nvSpPr>
            <p:cNvPr id="61" name="rc61"/>
            <p:cNvSpPr/>
            <p:nvPr/>
          </p:nvSpPr>
          <p:spPr>
            <a:xfrm>
              <a:off x="6764436" y="4653940"/>
              <a:ext cx="220114" cy="336819"/>
            </a:xfrm>
            <a:prstGeom prst="rect">
              <a:avLst/>
            </a:prstGeom>
            <a:solidFill>
              <a:srgbClr val="0058AB">
                <a:alpha val="100000"/>
              </a:srgbClr>
            </a:solidFill>
          </p:spPr>
          <p:txBody>
            <a:bodyPr/>
            <a:lstStyle/>
            <a:p/>
          </p:txBody>
        </p:sp>
        <p:sp>
          <p:nvSpPr>
            <p:cNvPr id="62" name="rc62"/>
            <p:cNvSpPr/>
            <p:nvPr/>
          </p:nvSpPr>
          <p:spPr>
            <a:xfrm>
              <a:off x="7009007" y="4310246"/>
              <a:ext cx="220114" cy="680513"/>
            </a:xfrm>
            <a:prstGeom prst="rect">
              <a:avLst/>
            </a:prstGeom>
            <a:solidFill>
              <a:srgbClr val="0058AB">
                <a:alpha val="100000"/>
              </a:srgbClr>
            </a:solidFill>
          </p:spPr>
          <p:txBody>
            <a:bodyPr/>
            <a:lstStyle/>
            <a:p/>
          </p:txBody>
        </p:sp>
        <p:sp>
          <p:nvSpPr>
            <p:cNvPr id="63" name="rc63"/>
            <p:cNvSpPr/>
            <p:nvPr/>
          </p:nvSpPr>
          <p:spPr>
            <a:xfrm>
              <a:off x="8476434" y="4736426"/>
              <a:ext cx="220114" cy="254333"/>
            </a:xfrm>
            <a:prstGeom prst="rect">
              <a:avLst/>
            </a:prstGeom>
            <a:solidFill>
              <a:srgbClr val="69DBFF">
                <a:alpha val="100000"/>
              </a:srgbClr>
            </a:solidFill>
          </p:spPr>
          <p:txBody>
            <a:bodyPr/>
            <a:lstStyle/>
            <a:p/>
          </p:txBody>
        </p:sp>
        <p:sp>
          <p:nvSpPr>
            <p:cNvPr id="64" name="pl64"/>
            <p:cNvSpPr/>
            <p:nvPr/>
          </p:nvSpPr>
          <p:spPr>
            <a:xfrm>
              <a:off x="6140780" y="4482093"/>
              <a:ext cx="2445711" cy="254333"/>
            </a:xfrm>
            <a:custGeom>
              <a:avLst/>
              <a:pathLst>
                <a:path w="2445711" h="254333">
                  <a:moveTo>
                    <a:pt x="0" y="0"/>
                  </a:moveTo>
                  <a:lnTo>
                    <a:pt x="244571" y="25433"/>
                  </a:lnTo>
                  <a:lnTo>
                    <a:pt x="489142" y="50866"/>
                  </a:lnTo>
                  <a:lnTo>
                    <a:pt x="733713" y="76300"/>
                  </a:lnTo>
                  <a:lnTo>
                    <a:pt x="978284" y="101733"/>
                  </a:lnTo>
                  <a:lnTo>
                    <a:pt x="1222855" y="127166"/>
                  </a:lnTo>
                  <a:lnTo>
                    <a:pt x="1467426" y="152600"/>
                  </a:lnTo>
                  <a:lnTo>
                    <a:pt x="1711997" y="178033"/>
                  </a:lnTo>
                  <a:lnTo>
                    <a:pt x="1956569" y="203466"/>
                  </a:lnTo>
                  <a:lnTo>
                    <a:pt x="2201140" y="228900"/>
                  </a:lnTo>
                  <a:lnTo>
                    <a:pt x="2445711" y="254333"/>
                  </a:lnTo>
                </a:path>
              </a:pathLst>
            </a:custGeom>
            <a:ln w="13550" cap="flat">
              <a:solidFill>
                <a:srgbClr val="000000">
                  <a:alpha val="100000"/>
                </a:srgbClr>
              </a:solidFill>
              <a:prstDash val="solid"/>
              <a:round/>
            </a:ln>
          </p:spPr>
          <p:txBody>
            <a:bodyPr/>
            <a:lstStyle/>
            <a:p/>
          </p:txBody>
        </p:sp>
        <p:sp>
          <p:nvSpPr>
            <p:cNvPr id="65" name="pt65"/>
            <p:cNvSpPr/>
            <p:nvPr/>
          </p:nvSpPr>
          <p:spPr>
            <a:xfrm>
              <a:off x="6115954" y="44572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60525" y="44827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05096" y="45081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49667" y="45335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094238" y="45590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38809" y="45844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583381" y="46098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27952" y="46353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72523" y="46607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17094" y="46861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1665" y="47116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7334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78" name="tx78"/>
            <p:cNvSpPr/>
            <p:nvPr/>
          </p:nvSpPr>
          <p:spPr>
            <a:xfrm>
              <a:off x="508103" y="219857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79" name="tx79"/>
            <p:cNvSpPr/>
            <p:nvPr/>
          </p:nvSpPr>
          <p:spPr>
            <a:xfrm>
              <a:off x="508103" y="8237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0" name="tx80"/>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581938" y="5881714"/>
              <a:ext cx="201456" cy="201456"/>
            </a:xfrm>
            <a:prstGeom prst="rect">
              <a:avLst/>
            </a:prstGeom>
            <a:solidFill>
              <a:srgbClr val="0058AB">
                <a:alpha val="100000"/>
              </a:srgbClr>
            </a:solidFill>
          </p:spPr>
          <p:txBody>
            <a:bodyPr/>
            <a:lstStyle/>
            <a:p/>
          </p:txBody>
        </p:sp>
        <p:sp>
          <p:nvSpPr>
            <p:cNvPr id="109" name="rc109"/>
            <p:cNvSpPr/>
            <p:nvPr/>
          </p:nvSpPr>
          <p:spPr>
            <a:xfrm>
              <a:off x="4484024" y="5881714"/>
              <a:ext cx="201456" cy="201456"/>
            </a:xfrm>
            <a:prstGeom prst="rect">
              <a:avLst/>
            </a:prstGeom>
            <a:solidFill>
              <a:srgbClr val="69DBFF">
                <a:alpha val="100000"/>
              </a:srgbClr>
            </a:solidFill>
          </p:spPr>
          <p:txBody>
            <a:bodyPr/>
            <a:lstStyle/>
            <a:p/>
          </p:txBody>
        </p:sp>
        <p:sp>
          <p:nvSpPr>
            <p:cNvPr id="110" name="tx110"/>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810117" y="398022"/>
              <a:ext cx="62156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Micronesia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67%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97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637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7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117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767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507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247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38823"/>
              <a:ext cx="249522" cy="1063874"/>
            </a:xfrm>
            <a:prstGeom prst="rect">
              <a:avLst/>
            </a:prstGeom>
            <a:solidFill>
              <a:srgbClr val="80BD41">
                <a:alpha val="100000"/>
              </a:srgbClr>
            </a:solidFill>
          </p:spPr>
          <p:txBody>
            <a:bodyPr/>
            <a:lstStyle/>
            <a:p/>
          </p:txBody>
        </p:sp>
        <p:sp>
          <p:nvSpPr>
            <p:cNvPr id="24" name="rc24"/>
            <p:cNvSpPr/>
            <p:nvPr/>
          </p:nvSpPr>
          <p:spPr>
            <a:xfrm>
              <a:off x="1296273" y="2946312"/>
              <a:ext cx="249522" cy="92510"/>
            </a:xfrm>
            <a:prstGeom prst="rect">
              <a:avLst/>
            </a:prstGeom>
            <a:solidFill>
              <a:srgbClr val="1CABE2">
                <a:alpha val="100000"/>
              </a:srgbClr>
            </a:solidFill>
          </p:spPr>
          <p:txBody>
            <a:bodyPr/>
            <a:lstStyle/>
            <a:p/>
          </p:txBody>
        </p:sp>
        <p:sp>
          <p:nvSpPr>
            <p:cNvPr id="25" name="rc25"/>
            <p:cNvSpPr/>
            <p:nvPr/>
          </p:nvSpPr>
          <p:spPr>
            <a:xfrm>
              <a:off x="1573521" y="3078470"/>
              <a:ext cx="249522" cy="1024226"/>
            </a:xfrm>
            <a:prstGeom prst="rect">
              <a:avLst/>
            </a:prstGeom>
            <a:solidFill>
              <a:srgbClr val="80BD41">
                <a:alpha val="100000"/>
              </a:srgbClr>
            </a:solidFill>
          </p:spPr>
          <p:txBody>
            <a:bodyPr/>
            <a:lstStyle/>
            <a:p/>
          </p:txBody>
        </p:sp>
        <p:sp>
          <p:nvSpPr>
            <p:cNvPr id="26" name="rc26"/>
            <p:cNvSpPr/>
            <p:nvPr/>
          </p:nvSpPr>
          <p:spPr>
            <a:xfrm>
              <a:off x="1573521" y="2966136"/>
              <a:ext cx="249522" cy="112334"/>
            </a:xfrm>
            <a:prstGeom prst="rect">
              <a:avLst/>
            </a:prstGeom>
            <a:solidFill>
              <a:srgbClr val="1CABE2">
                <a:alpha val="100000"/>
              </a:srgbClr>
            </a:solidFill>
          </p:spPr>
          <p:txBody>
            <a:bodyPr/>
            <a:lstStyle/>
            <a:p/>
          </p:txBody>
        </p:sp>
        <p:sp>
          <p:nvSpPr>
            <p:cNvPr id="27" name="rc27"/>
            <p:cNvSpPr/>
            <p:nvPr/>
          </p:nvSpPr>
          <p:spPr>
            <a:xfrm>
              <a:off x="1850769" y="3144549"/>
              <a:ext cx="249522" cy="958147"/>
            </a:xfrm>
            <a:prstGeom prst="rect">
              <a:avLst/>
            </a:prstGeom>
            <a:solidFill>
              <a:srgbClr val="80BD41">
                <a:alpha val="100000"/>
              </a:srgbClr>
            </a:solidFill>
          </p:spPr>
          <p:txBody>
            <a:bodyPr/>
            <a:lstStyle/>
            <a:p/>
          </p:txBody>
        </p:sp>
        <p:sp>
          <p:nvSpPr>
            <p:cNvPr id="28" name="rc28"/>
            <p:cNvSpPr/>
            <p:nvPr/>
          </p:nvSpPr>
          <p:spPr>
            <a:xfrm>
              <a:off x="1850769" y="3002479"/>
              <a:ext cx="249522" cy="142070"/>
            </a:xfrm>
            <a:prstGeom prst="rect">
              <a:avLst/>
            </a:prstGeom>
            <a:solidFill>
              <a:srgbClr val="1CABE2">
                <a:alpha val="100000"/>
              </a:srgbClr>
            </a:solidFill>
          </p:spPr>
          <p:txBody>
            <a:bodyPr/>
            <a:lstStyle/>
            <a:p/>
          </p:txBody>
        </p:sp>
        <p:sp>
          <p:nvSpPr>
            <p:cNvPr id="29" name="rc29"/>
            <p:cNvSpPr/>
            <p:nvPr/>
          </p:nvSpPr>
          <p:spPr>
            <a:xfrm>
              <a:off x="2128016" y="3065254"/>
              <a:ext cx="249522" cy="1037442"/>
            </a:xfrm>
            <a:prstGeom prst="rect">
              <a:avLst/>
            </a:prstGeom>
            <a:solidFill>
              <a:srgbClr val="80BD41">
                <a:alpha val="100000"/>
              </a:srgbClr>
            </a:solidFill>
          </p:spPr>
          <p:txBody>
            <a:bodyPr/>
            <a:lstStyle/>
            <a:p/>
          </p:txBody>
        </p:sp>
        <p:sp>
          <p:nvSpPr>
            <p:cNvPr id="30" name="rc30"/>
            <p:cNvSpPr/>
            <p:nvPr/>
          </p:nvSpPr>
          <p:spPr>
            <a:xfrm>
              <a:off x="2128016" y="3032215"/>
              <a:ext cx="249522" cy="33039"/>
            </a:xfrm>
            <a:prstGeom prst="rect">
              <a:avLst/>
            </a:prstGeom>
            <a:solidFill>
              <a:srgbClr val="1CABE2">
                <a:alpha val="100000"/>
              </a:srgbClr>
            </a:solidFill>
          </p:spPr>
          <p:txBody>
            <a:bodyPr/>
            <a:lstStyle/>
            <a:p/>
          </p:txBody>
        </p:sp>
        <p:sp>
          <p:nvSpPr>
            <p:cNvPr id="31" name="rc31"/>
            <p:cNvSpPr/>
            <p:nvPr/>
          </p:nvSpPr>
          <p:spPr>
            <a:xfrm>
              <a:off x="2405264" y="3256884"/>
              <a:ext cx="249522" cy="845812"/>
            </a:xfrm>
            <a:prstGeom prst="rect">
              <a:avLst/>
            </a:prstGeom>
            <a:solidFill>
              <a:srgbClr val="80BD41">
                <a:alpha val="100000"/>
              </a:srgbClr>
            </a:solidFill>
          </p:spPr>
          <p:txBody>
            <a:bodyPr/>
            <a:lstStyle/>
            <a:p/>
          </p:txBody>
        </p:sp>
        <p:sp>
          <p:nvSpPr>
            <p:cNvPr id="32" name="rc32"/>
            <p:cNvSpPr/>
            <p:nvPr/>
          </p:nvSpPr>
          <p:spPr>
            <a:xfrm>
              <a:off x="2405264" y="3058646"/>
              <a:ext cx="249522" cy="198237"/>
            </a:xfrm>
            <a:prstGeom prst="rect">
              <a:avLst/>
            </a:prstGeom>
            <a:solidFill>
              <a:srgbClr val="1CABE2">
                <a:alpha val="100000"/>
              </a:srgbClr>
            </a:solidFill>
          </p:spPr>
          <p:txBody>
            <a:bodyPr/>
            <a:lstStyle/>
            <a:p/>
          </p:txBody>
        </p:sp>
        <p:sp>
          <p:nvSpPr>
            <p:cNvPr id="33" name="rc33"/>
            <p:cNvSpPr/>
            <p:nvPr/>
          </p:nvSpPr>
          <p:spPr>
            <a:xfrm>
              <a:off x="2682512" y="3104902"/>
              <a:ext cx="249522" cy="997794"/>
            </a:xfrm>
            <a:prstGeom prst="rect">
              <a:avLst/>
            </a:prstGeom>
            <a:solidFill>
              <a:srgbClr val="80BD41">
                <a:alpha val="100000"/>
              </a:srgbClr>
            </a:solidFill>
          </p:spPr>
          <p:txBody>
            <a:bodyPr/>
            <a:lstStyle/>
            <a:p/>
          </p:txBody>
        </p:sp>
        <p:sp>
          <p:nvSpPr>
            <p:cNvPr id="34" name="rc34"/>
            <p:cNvSpPr/>
            <p:nvPr/>
          </p:nvSpPr>
          <p:spPr>
            <a:xfrm>
              <a:off x="2682512" y="3085078"/>
              <a:ext cx="249522" cy="19823"/>
            </a:xfrm>
            <a:prstGeom prst="rect">
              <a:avLst/>
            </a:prstGeom>
            <a:solidFill>
              <a:srgbClr val="1CABE2">
                <a:alpha val="100000"/>
              </a:srgbClr>
            </a:solidFill>
          </p:spPr>
          <p:txBody>
            <a:bodyPr/>
            <a:lstStyle/>
            <a:p/>
          </p:txBody>
        </p:sp>
        <p:sp>
          <p:nvSpPr>
            <p:cNvPr id="35" name="rc35"/>
            <p:cNvSpPr/>
            <p:nvPr/>
          </p:nvSpPr>
          <p:spPr>
            <a:xfrm>
              <a:off x="2959759" y="3280012"/>
              <a:ext cx="249522" cy="822685"/>
            </a:xfrm>
            <a:prstGeom prst="rect">
              <a:avLst/>
            </a:prstGeom>
            <a:solidFill>
              <a:srgbClr val="80BD41">
                <a:alpha val="100000"/>
              </a:srgbClr>
            </a:solidFill>
          </p:spPr>
          <p:txBody>
            <a:bodyPr/>
            <a:lstStyle/>
            <a:p/>
          </p:txBody>
        </p:sp>
        <p:sp>
          <p:nvSpPr>
            <p:cNvPr id="36" name="rc36"/>
            <p:cNvSpPr/>
            <p:nvPr/>
          </p:nvSpPr>
          <p:spPr>
            <a:xfrm>
              <a:off x="2959759" y="3111510"/>
              <a:ext cx="249522" cy="168501"/>
            </a:xfrm>
            <a:prstGeom prst="rect">
              <a:avLst/>
            </a:prstGeom>
            <a:solidFill>
              <a:srgbClr val="1CABE2">
                <a:alpha val="100000"/>
              </a:srgbClr>
            </a:solidFill>
          </p:spPr>
          <p:txBody>
            <a:bodyPr/>
            <a:lstStyle/>
            <a:p/>
          </p:txBody>
        </p:sp>
        <p:sp>
          <p:nvSpPr>
            <p:cNvPr id="37" name="rc37"/>
            <p:cNvSpPr/>
            <p:nvPr/>
          </p:nvSpPr>
          <p:spPr>
            <a:xfrm>
              <a:off x="3237007" y="3276708"/>
              <a:ext cx="249522" cy="825989"/>
            </a:xfrm>
            <a:prstGeom prst="rect">
              <a:avLst/>
            </a:prstGeom>
            <a:solidFill>
              <a:srgbClr val="80BD41">
                <a:alpha val="100000"/>
              </a:srgbClr>
            </a:solidFill>
          </p:spPr>
          <p:txBody>
            <a:bodyPr/>
            <a:lstStyle/>
            <a:p/>
          </p:txBody>
        </p:sp>
        <p:sp>
          <p:nvSpPr>
            <p:cNvPr id="38" name="rc38"/>
            <p:cNvSpPr/>
            <p:nvPr/>
          </p:nvSpPr>
          <p:spPr>
            <a:xfrm>
              <a:off x="3237007" y="3141245"/>
              <a:ext cx="249522" cy="135462"/>
            </a:xfrm>
            <a:prstGeom prst="rect">
              <a:avLst/>
            </a:prstGeom>
            <a:solidFill>
              <a:srgbClr val="1CABE2">
                <a:alpha val="100000"/>
              </a:srgbClr>
            </a:solidFill>
          </p:spPr>
          <p:txBody>
            <a:bodyPr/>
            <a:lstStyle/>
            <a:p/>
          </p:txBody>
        </p:sp>
        <p:sp>
          <p:nvSpPr>
            <p:cNvPr id="39" name="rc39"/>
            <p:cNvSpPr/>
            <p:nvPr/>
          </p:nvSpPr>
          <p:spPr>
            <a:xfrm>
              <a:off x="3514255" y="3296531"/>
              <a:ext cx="249522" cy="806165"/>
            </a:xfrm>
            <a:prstGeom prst="rect">
              <a:avLst/>
            </a:prstGeom>
            <a:solidFill>
              <a:srgbClr val="80BD41">
                <a:alpha val="100000"/>
              </a:srgbClr>
            </a:solidFill>
          </p:spPr>
          <p:txBody>
            <a:bodyPr/>
            <a:lstStyle/>
            <a:p/>
          </p:txBody>
        </p:sp>
        <p:sp>
          <p:nvSpPr>
            <p:cNvPr id="40" name="rc40"/>
            <p:cNvSpPr/>
            <p:nvPr/>
          </p:nvSpPr>
          <p:spPr>
            <a:xfrm>
              <a:off x="3514255" y="3177589"/>
              <a:ext cx="249522" cy="118942"/>
            </a:xfrm>
            <a:prstGeom prst="rect">
              <a:avLst/>
            </a:prstGeom>
            <a:solidFill>
              <a:srgbClr val="1CABE2">
                <a:alpha val="100000"/>
              </a:srgbClr>
            </a:solidFill>
          </p:spPr>
          <p:txBody>
            <a:bodyPr/>
            <a:lstStyle/>
            <a:p/>
          </p:txBody>
        </p:sp>
        <p:sp>
          <p:nvSpPr>
            <p:cNvPr id="41" name="rc41"/>
            <p:cNvSpPr/>
            <p:nvPr/>
          </p:nvSpPr>
          <p:spPr>
            <a:xfrm>
              <a:off x="3791502" y="3230452"/>
              <a:ext cx="249522" cy="872244"/>
            </a:xfrm>
            <a:prstGeom prst="rect">
              <a:avLst/>
            </a:prstGeom>
            <a:solidFill>
              <a:srgbClr val="80BD41">
                <a:alpha val="100000"/>
              </a:srgbClr>
            </a:solidFill>
          </p:spPr>
          <p:txBody>
            <a:bodyPr/>
            <a:lstStyle/>
            <a:p/>
          </p:txBody>
        </p:sp>
        <p:sp>
          <p:nvSpPr>
            <p:cNvPr id="42" name="rc42"/>
            <p:cNvSpPr/>
            <p:nvPr/>
          </p:nvSpPr>
          <p:spPr>
            <a:xfrm>
              <a:off x="3791502" y="3204021"/>
              <a:ext cx="249522" cy="26431"/>
            </a:xfrm>
            <a:prstGeom prst="rect">
              <a:avLst/>
            </a:prstGeom>
            <a:solidFill>
              <a:srgbClr val="1CABE2">
                <a:alpha val="100000"/>
              </a:srgbClr>
            </a:solidFill>
          </p:spPr>
          <p:txBody>
            <a:bodyPr/>
            <a:lstStyle/>
            <a:p/>
          </p:txBody>
        </p:sp>
        <p:sp>
          <p:nvSpPr>
            <p:cNvPr id="43" name="rc43"/>
            <p:cNvSpPr/>
            <p:nvPr/>
          </p:nvSpPr>
          <p:spPr>
            <a:xfrm>
              <a:off x="4068750" y="3316355"/>
              <a:ext cx="249522" cy="786341"/>
            </a:xfrm>
            <a:prstGeom prst="rect">
              <a:avLst/>
            </a:prstGeom>
            <a:solidFill>
              <a:srgbClr val="80BD41">
                <a:alpha val="100000"/>
              </a:srgbClr>
            </a:solidFill>
          </p:spPr>
          <p:txBody>
            <a:bodyPr/>
            <a:lstStyle/>
            <a:p/>
          </p:txBody>
        </p:sp>
        <p:sp>
          <p:nvSpPr>
            <p:cNvPr id="44" name="rc44"/>
            <p:cNvSpPr/>
            <p:nvPr/>
          </p:nvSpPr>
          <p:spPr>
            <a:xfrm>
              <a:off x="4068750" y="3230452"/>
              <a:ext cx="249522" cy="85902"/>
            </a:xfrm>
            <a:prstGeom prst="rect">
              <a:avLst/>
            </a:prstGeom>
            <a:solidFill>
              <a:srgbClr val="1CABE2">
                <a:alpha val="100000"/>
              </a:srgbClr>
            </a:solidFill>
          </p:spPr>
          <p:txBody>
            <a:bodyPr/>
            <a:lstStyle/>
            <a:p/>
          </p:txBody>
        </p:sp>
        <p:sp>
          <p:nvSpPr>
            <p:cNvPr id="45" name="rc45"/>
            <p:cNvSpPr/>
            <p:nvPr/>
          </p:nvSpPr>
          <p:spPr>
            <a:xfrm>
              <a:off x="4345998" y="3276708"/>
              <a:ext cx="249522" cy="825989"/>
            </a:xfrm>
            <a:prstGeom prst="rect">
              <a:avLst/>
            </a:prstGeom>
            <a:solidFill>
              <a:srgbClr val="80BD41">
                <a:alpha val="100000"/>
              </a:srgbClr>
            </a:solidFill>
          </p:spPr>
          <p:txBody>
            <a:bodyPr/>
            <a:lstStyle/>
            <a:p/>
          </p:txBody>
        </p:sp>
        <p:sp>
          <p:nvSpPr>
            <p:cNvPr id="46" name="rc46"/>
            <p:cNvSpPr/>
            <p:nvPr/>
          </p:nvSpPr>
          <p:spPr>
            <a:xfrm>
              <a:off x="4345998" y="3243668"/>
              <a:ext cx="249522" cy="33039"/>
            </a:xfrm>
            <a:prstGeom prst="rect">
              <a:avLst/>
            </a:prstGeom>
            <a:solidFill>
              <a:srgbClr val="1CABE2">
                <a:alpha val="100000"/>
              </a:srgbClr>
            </a:solidFill>
          </p:spPr>
          <p:txBody>
            <a:bodyPr/>
            <a:lstStyle/>
            <a:p/>
          </p:txBody>
        </p:sp>
        <p:sp>
          <p:nvSpPr>
            <p:cNvPr id="47" name="rc47"/>
            <p:cNvSpPr/>
            <p:nvPr/>
          </p:nvSpPr>
          <p:spPr>
            <a:xfrm>
              <a:off x="4623245" y="3280012"/>
              <a:ext cx="249522" cy="822685"/>
            </a:xfrm>
            <a:prstGeom prst="rect">
              <a:avLst/>
            </a:prstGeom>
            <a:solidFill>
              <a:srgbClr val="80BD41">
                <a:alpha val="100000"/>
              </a:srgbClr>
            </a:solidFill>
          </p:spPr>
          <p:txBody>
            <a:bodyPr/>
            <a:lstStyle/>
            <a:p/>
          </p:txBody>
        </p:sp>
        <p:sp>
          <p:nvSpPr>
            <p:cNvPr id="48" name="rc48"/>
            <p:cNvSpPr/>
            <p:nvPr/>
          </p:nvSpPr>
          <p:spPr>
            <a:xfrm>
              <a:off x="4623245" y="3253580"/>
              <a:ext cx="249522" cy="26431"/>
            </a:xfrm>
            <a:prstGeom prst="rect">
              <a:avLst/>
            </a:prstGeom>
            <a:solidFill>
              <a:srgbClr val="1CABE2">
                <a:alpha val="100000"/>
              </a:srgbClr>
            </a:solidFill>
          </p:spPr>
          <p:txBody>
            <a:bodyPr/>
            <a:lstStyle/>
            <a:p/>
          </p:txBody>
        </p:sp>
        <p:sp>
          <p:nvSpPr>
            <p:cNvPr id="49" name="rc49"/>
            <p:cNvSpPr/>
            <p:nvPr/>
          </p:nvSpPr>
          <p:spPr>
            <a:xfrm>
              <a:off x="4900493" y="3280012"/>
              <a:ext cx="249522" cy="822685"/>
            </a:xfrm>
            <a:prstGeom prst="rect">
              <a:avLst/>
            </a:prstGeom>
            <a:solidFill>
              <a:srgbClr val="80BD41">
                <a:alpha val="100000"/>
              </a:srgbClr>
            </a:solidFill>
          </p:spPr>
          <p:txBody>
            <a:bodyPr/>
            <a:lstStyle/>
            <a:p/>
          </p:txBody>
        </p:sp>
        <p:sp>
          <p:nvSpPr>
            <p:cNvPr id="50" name="rc50"/>
            <p:cNvSpPr/>
            <p:nvPr/>
          </p:nvSpPr>
          <p:spPr>
            <a:xfrm>
              <a:off x="4900493" y="3263492"/>
              <a:ext cx="249522" cy="16519"/>
            </a:xfrm>
            <a:prstGeom prst="rect">
              <a:avLst/>
            </a:prstGeom>
            <a:solidFill>
              <a:srgbClr val="1CABE2">
                <a:alpha val="100000"/>
              </a:srgbClr>
            </a:solidFill>
          </p:spPr>
          <p:txBody>
            <a:bodyPr/>
            <a:lstStyle/>
            <a:p/>
          </p:txBody>
        </p:sp>
        <p:sp>
          <p:nvSpPr>
            <p:cNvPr id="51" name="rc51"/>
            <p:cNvSpPr/>
            <p:nvPr/>
          </p:nvSpPr>
          <p:spPr>
            <a:xfrm>
              <a:off x="5177741" y="3296531"/>
              <a:ext cx="249522" cy="806165"/>
            </a:xfrm>
            <a:prstGeom prst="rect">
              <a:avLst/>
            </a:prstGeom>
            <a:solidFill>
              <a:srgbClr val="80BD41">
                <a:alpha val="100000"/>
              </a:srgbClr>
            </a:solidFill>
          </p:spPr>
          <p:txBody>
            <a:bodyPr/>
            <a:lstStyle/>
            <a:p/>
          </p:txBody>
        </p:sp>
        <p:sp>
          <p:nvSpPr>
            <p:cNvPr id="52" name="rc52"/>
            <p:cNvSpPr/>
            <p:nvPr/>
          </p:nvSpPr>
          <p:spPr>
            <a:xfrm>
              <a:off x="5177741" y="3270100"/>
              <a:ext cx="249522" cy="26431"/>
            </a:xfrm>
            <a:prstGeom prst="rect">
              <a:avLst/>
            </a:prstGeom>
            <a:solidFill>
              <a:srgbClr val="1CABE2">
                <a:alpha val="100000"/>
              </a:srgbClr>
            </a:solidFill>
          </p:spPr>
          <p:txBody>
            <a:bodyPr/>
            <a:lstStyle/>
            <a:p/>
          </p:txBody>
        </p:sp>
        <p:sp>
          <p:nvSpPr>
            <p:cNvPr id="53" name="rc53"/>
            <p:cNvSpPr/>
            <p:nvPr/>
          </p:nvSpPr>
          <p:spPr>
            <a:xfrm>
              <a:off x="5454988" y="3316355"/>
              <a:ext cx="249522" cy="786341"/>
            </a:xfrm>
            <a:prstGeom prst="rect">
              <a:avLst/>
            </a:prstGeom>
            <a:solidFill>
              <a:srgbClr val="80BD41">
                <a:alpha val="100000"/>
              </a:srgbClr>
            </a:solidFill>
          </p:spPr>
          <p:txBody>
            <a:bodyPr/>
            <a:lstStyle/>
            <a:p/>
          </p:txBody>
        </p:sp>
        <p:sp>
          <p:nvSpPr>
            <p:cNvPr id="54" name="rc54"/>
            <p:cNvSpPr/>
            <p:nvPr/>
          </p:nvSpPr>
          <p:spPr>
            <a:xfrm>
              <a:off x="5454988" y="3276708"/>
              <a:ext cx="249522" cy="39647"/>
            </a:xfrm>
            <a:prstGeom prst="rect">
              <a:avLst/>
            </a:prstGeom>
            <a:solidFill>
              <a:srgbClr val="1CABE2">
                <a:alpha val="100000"/>
              </a:srgbClr>
            </a:solidFill>
          </p:spPr>
          <p:txBody>
            <a:bodyPr/>
            <a:lstStyle/>
            <a:p/>
          </p:txBody>
        </p:sp>
        <p:sp>
          <p:nvSpPr>
            <p:cNvPr id="55" name="rc55"/>
            <p:cNvSpPr/>
            <p:nvPr/>
          </p:nvSpPr>
          <p:spPr>
            <a:xfrm>
              <a:off x="5732236" y="3319659"/>
              <a:ext cx="249522" cy="783037"/>
            </a:xfrm>
            <a:prstGeom prst="rect">
              <a:avLst/>
            </a:prstGeom>
            <a:solidFill>
              <a:srgbClr val="80BD41">
                <a:alpha val="100000"/>
              </a:srgbClr>
            </a:solidFill>
          </p:spPr>
          <p:txBody>
            <a:bodyPr/>
            <a:lstStyle/>
            <a:p/>
          </p:txBody>
        </p:sp>
        <p:sp>
          <p:nvSpPr>
            <p:cNvPr id="56" name="rc56"/>
            <p:cNvSpPr/>
            <p:nvPr/>
          </p:nvSpPr>
          <p:spPr>
            <a:xfrm>
              <a:off x="5732236" y="3280012"/>
              <a:ext cx="249522" cy="39647"/>
            </a:xfrm>
            <a:prstGeom prst="rect">
              <a:avLst/>
            </a:prstGeom>
            <a:solidFill>
              <a:srgbClr val="1CABE2">
                <a:alpha val="100000"/>
              </a:srgbClr>
            </a:solidFill>
          </p:spPr>
          <p:txBody>
            <a:bodyPr/>
            <a:lstStyle/>
            <a:p/>
          </p:txBody>
        </p:sp>
        <p:sp>
          <p:nvSpPr>
            <p:cNvPr id="57" name="rc57"/>
            <p:cNvSpPr/>
            <p:nvPr/>
          </p:nvSpPr>
          <p:spPr>
            <a:xfrm>
              <a:off x="6009484" y="3306443"/>
              <a:ext cx="249522" cy="796253"/>
            </a:xfrm>
            <a:prstGeom prst="rect">
              <a:avLst/>
            </a:prstGeom>
            <a:solidFill>
              <a:srgbClr val="80BD41">
                <a:alpha val="100000"/>
              </a:srgbClr>
            </a:solidFill>
          </p:spPr>
          <p:txBody>
            <a:bodyPr/>
            <a:lstStyle/>
            <a:p/>
          </p:txBody>
        </p:sp>
        <p:sp>
          <p:nvSpPr>
            <p:cNvPr id="58" name="rc58"/>
            <p:cNvSpPr/>
            <p:nvPr/>
          </p:nvSpPr>
          <p:spPr>
            <a:xfrm>
              <a:off x="6009484" y="3283315"/>
              <a:ext cx="249522" cy="23127"/>
            </a:xfrm>
            <a:prstGeom prst="rect">
              <a:avLst/>
            </a:prstGeom>
            <a:solidFill>
              <a:srgbClr val="1CABE2">
                <a:alpha val="100000"/>
              </a:srgbClr>
            </a:solidFill>
          </p:spPr>
          <p:txBody>
            <a:bodyPr/>
            <a:lstStyle/>
            <a:p/>
          </p:txBody>
        </p:sp>
        <p:sp>
          <p:nvSpPr>
            <p:cNvPr id="59" name="rc59"/>
            <p:cNvSpPr/>
            <p:nvPr/>
          </p:nvSpPr>
          <p:spPr>
            <a:xfrm>
              <a:off x="6286731" y="3306443"/>
              <a:ext cx="249522" cy="796253"/>
            </a:xfrm>
            <a:prstGeom prst="rect">
              <a:avLst/>
            </a:prstGeom>
            <a:solidFill>
              <a:srgbClr val="80BD41">
                <a:alpha val="100000"/>
              </a:srgbClr>
            </a:solidFill>
          </p:spPr>
          <p:txBody>
            <a:bodyPr/>
            <a:lstStyle/>
            <a:p/>
          </p:txBody>
        </p:sp>
        <p:sp>
          <p:nvSpPr>
            <p:cNvPr id="60" name="rc60"/>
            <p:cNvSpPr/>
            <p:nvPr/>
          </p:nvSpPr>
          <p:spPr>
            <a:xfrm>
              <a:off x="6286731" y="3283315"/>
              <a:ext cx="249522" cy="23127"/>
            </a:xfrm>
            <a:prstGeom prst="rect">
              <a:avLst/>
            </a:prstGeom>
            <a:solidFill>
              <a:srgbClr val="1CABE2">
                <a:alpha val="100000"/>
              </a:srgbClr>
            </a:solidFill>
          </p:spPr>
          <p:txBody>
            <a:bodyPr/>
            <a:lstStyle/>
            <a:p/>
          </p:txBody>
        </p:sp>
        <p:sp>
          <p:nvSpPr>
            <p:cNvPr id="61" name="rc61"/>
            <p:cNvSpPr/>
            <p:nvPr/>
          </p:nvSpPr>
          <p:spPr>
            <a:xfrm>
              <a:off x="6563979" y="3309747"/>
              <a:ext cx="249522" cy="792949"/>
            </a:xfrm>
            <a:prstGeom prst="rect">
              <a:avLst/>
            </a:prstGeom>
            <a:solidFill>
              <a:srgbClr val="80BD41">
                <a:alpha val="100000"/>
              </a:srgbClr>
            </a:solidFill>
          </p:spPr>
          <p:txBody>
            <a:bodyPr/>
            <a:lstStyle/>
            <a:p/>
          </p:txBody>
        </p:sp>
        <p:sp>
          <p:nvSpPr>
            <p:cNvPr id="62" name="rc62"/>
            <p:cNvSpPr/>
            <p:nvPr/>
          </p:nvSpPr>
          <p:spPr>
            <a:xfrm>
              <a:off x="6563979" y="3286619"/>
              <a:ext cx="249522" cy="23127"/>
            </a:xfrm>
            <a:prstGeom prst="rect">
              <a:avLst/>
            </a:prstGeom>
            <a:solidFill>
              <a:srgbClr val="1CABE2">
                <a:alpha val="100000"/>
              </a:srgbClr>
            </a:solidFill>
          </p:spPr>
          <p:txBody>
            <a:bodyPr/>
            <a:lstStyle/>
            <a:p/>
          </p:txBody>
        </p:sp>
        <p:sp>
          <p:nvSpPr>
            <p:cNvPr id="63" name="rc63"/>
            <p:cNvSpPr/>
            <p:nvPr/>
          </p:nvSpPr>
          <p:spPr>
            <a:xfrm>
              <a:off x="6841227" y="3303139"/>
              <a:ext cx="249522" cy="799557"/>
            </a:xfrm>
            <a:prstGeom prst="rect">
              <a:avLst/>
            </a:prstGeom>
            <a:solidFill>
              <a:srgbClr val="80BD41">
                <a:alpha val="100000"/>
              </a:srgbClr>
            </a:solidFill>
          </p:spPr>
          <p:txBody>
            <a:bodyPr/>
            <a:lstStyle/>
            <a:p/>
          </p:txBody>
        </p:sp>
        <p:sp>
          <p:nvSpPr>
            <p:cNvPr id="64" name="rc64"/>
            <p:cNvSpPr/>
            <p:nvPr/>
          </p:nvSpPr>
          <p:spPr>
            <a:xfrm>
              <a:off x="6841227" y="3286619"/>
              <a:ext cx="249522" cy="16519"/>
            </a:xfrm>
            <a:prstGeom prst="rect">
              <a:avLst/>
            </a:prstGeom>
            <a:solidFill>
              <a:srgbClr val="1CABE2">
                <a:alpha val="100000"/>
              </a:srgbClr>
            </a:solidFill>
          </p:spPr>
          <p:txBody>
            <a:bodyPr/>
            <a:lstStyle/>
            <a:p/>
          </p:txBody>
        </p:sp>
        <p:sp>
          <p:nvSpPr>
            <p:cNvPr id="65" name="rc65"/>
            <p:cNvSpPr/>
            <p:nvPr/>
          </p:nvSpPr>
          <p:spPr>
            <a:xfrm>
              <a:off x="7118474" y="3322963"/>
              <a:ext cx="249522" cy="779733"/>
            </a:xfrm>
            <a:prstGeom prst="rect">
              <a:avLst/>
            </a:prstGeom>
            <a:solidFill>
              <a:srgbClr val="80BD41">
                <a:alpha val="100000"/>
              </a:srgbClr>
            </a:solidFill>
          </p:spPr>
          <p:txBody>
            <a:bodyPr/>
            <a:lstStyle/>
            <a:p/>
          </p:txBody>
        </p:sp>
        <p:sp>
          <p:nvSpPr>
            <p:cNvPr id="66" name="rc66"/>
            <p:cNvSpPr/>
            <p:nvPr/>
          </p:nvSpPr>
          <p:spPr>
            <a:xfrm>
              <a:off x="7118474" y="3283315"/>
              <a:ext cx="249522" cy="39647"/>
            </a:xfrm>
            <a:prstGeom prst="rect">
              <a:avLst/>
            </a:prstGeom>
            <a:solidFill>
              <a:srgbClr val="1CABE2">
                <a:alpha val="100000"/>
              </a:srgbClr>
            </a:solidFill>
          </p:spPr>
          <p:txBody>
            <a:bodyPr/>
            <a:lstStyle/>
            <a:p/>
          </p:txBody>
        </p:sp>
        <p:sp>
          <p:nvSpPr>
            <p:cNvPr id="67" name="rc67"/>
            <p:cNvSpPr/>
            <p:nvPr/>
          </p:nvSpPr>
          <p:spPr>
            <a:xfrm>
              <a:off x="7395722" y="3349395"/>
              <a:ext cx="249522" cy="753302"/>
            </a:xfrm>
            <a:prstGeom prst="rect">
              <a:avLst/>
            </a:prstGeom>
            <a:solidFill>
              <a:srgbClr val="80BD41">
                <a:alpha val="100000"/>
              </a:srgbClr>
            </a:solidFill>
          </p:spPr>
          <p:txBody>
            <a:bodyPr/>
            <a:lstStyle/>
            <a:p/>
          </p:txBody>
        </p:sp>
        <p:sp>
          <p:nvSpPr>
            <p:cNvPr id="68" name="rc68"/>
            <p:cNvSpPr/>
            <p:nvPr/>
          </p:nvSpPr>
          <p:spPr>
            <a:xfrm>
              <a:off x="7395722" y="3283315"/>
              <a:ext cx="249522" cy="66079"/>
            </a:xfrm>
            <a:prstGeom prst="rect">
              <a:avLst/>
            </a:prstGeom>
            <a:solidFill>
              <a:srgbClr val="1CABE2">
                <a:alpha val="100000"/>
              </a:srgbClr>
            </a:solidFill>
          </p:spPr>
          <p:txBody>
            <a:bodyPr/>
            <a:lstStyle/>
            <a:p/>
          </p:txBody>
        </p:sp>
        <p:sp>
          <p:nvSpPr>
            <p:cNvPr id="69" name="rc69"/>
            <p:cNvSpPr/>
            <p:nvPr/>
          </p:nvSpPr>
          <p:spPr>
            <a:xfrm>
              <a:off x="7672970" y="3303139"/>
              <a:ext cx="249522" cy="799557"/>
            </a:xfrm>
            <a:prstGeom prst="rect">
              <a:avLst/>
            </a:prstGeom>
            <a:solidFill>
              <a:srgbClr val="80BD41">
                <a:alpha val="100000"/>
              </a:srgbClr>
            </a:solidFill>
          </p:spPr>
          <p:txBody>
            <a:bodyPr/>
            <a:lstStyle/>
            <a:p/>
          </p:txBody>
        </p:sp>
        <p:sp>
          <p:nvSpPr>
            <p:cNvPr id="70" name="rc70"/>
            <p:cNvSpPr/>
            <p:nvPr/>
          </p:nvSpPr>
          <p:spPr>
            <a:xfrm>
              <a:off x="7672970" y="3286619"/>
              <a:ext cx="249522" cy="16519"/>
            </a:xfrm>
            <a:prstGeom prst="rect">
              <a:avLst/>
            </a:prstGeom>
            <a:solidFill>
              <a:srgbClr val="1CABE2">
                <a:alpha val="100000"/>
              </a:srgbClr>
            </a:solidFill>
          </p:spPr>
          <p:txBody>
            <a:bodyPr/>
            <a:lstStyle/>
            <a:p/>
          </p:txBody>
        </p:sp>
        <p:sp>
          <p:nvSpPr>
            <p:cNvPr id="71" name="rc71"/>
            <p:cNvSpPr/>
            <p:nvPr/>
          </p:nvSpPr>
          <p:spPr>
            <a:xfrm>
              <a:off x="7950217" y="3313051"/>
              <a:ext cx="249522" cy="789645"/>
            </a:xfrm>
            <a:prstGeom prst="rect">
              <a:avLst/>
            </a:prstGeom>
            <a:solidFill>
              <a:srgbClr val="80BD41">
                <a:alpha val="100000"/>
              </a:srgbClr>
            </a:solidFill>
          </p:spPr>
          <p:txBody>
            <a:bodyPr/>
            <a:lstStyle/>
            <a:p/>
          </p:txBody>
        </p:sp>
        <p:sp>
          <p:nvSpPr>
            <p:cNvPr id="72" name="rc72"/>
            <p:cNvSpPr/>
            <p:nvPr/>
          </p:nvSpPr>
          <p:spPr>
            <a:xfrm>
              <a:off x="7950217" y="3280012"/>
              <a:ext cx="249522" cy="33039"/>
            </a:xfrm>
            <a:prstGeom prst="rect">
              <a:avLst/>
            </a:prstGeom>
            <a:solidFill>
              <a:srgbClr val="1CABE2">
                <a:alpha val="100000"/>
              </a:srgbClr>
            </a:solidFill>
          </p:spPr>
          <p:txBody>
            <a:bodyPr/>
            <a:lstStyle/>
            <a:p/>
          </p:txBody>
        </p:sp>
        <p:sp>
          <p:nvSpPr>
            <p:cNvPr id="73" name="pl73"/>
            <p:cNvSpPr/>
            <p:nvPr/>
          </p:nvSpPr>
          <p:spPr>
            <a:xfrm>
              <a:off x="1421035" y="1265506"/>
              <a:ext cx="6653943" cy="492165"/>
            </a:xfrm>
            <a:custGeom>
              <a:avLst/>
              <a:pathLst>
                <a:path w="6653943" h="492165">
                  <a:moveTo>
                    <a:pt x="0" y="173705"/>
                  </a:moveTo>
                  <a:lnTo>
                    <a:pt x="277247" y="231607"/>
                  </a:lnTo>
                  <a:lnTo>
                    <a:pt x="554495" y="318460"/>
                  </a:lnTo>
                  <a:lnTo>
                    <a:pt x="831742" y="28950"/>
                  </a:lnTo>
                  <a:lnTo>
                    <a:pt x="1108990" y="492165"/>
                  </a:lnTo>
                  <a:lnTo>
                    <a:pt x="1386238" y="0"/>
                  </a:lnTo>
                  <a:lnTo>
                    <a:pt x="1663485" y="434263"/>
                  </a:lnTo>
                  <a:lnTo>
                    <a:pt x="1940733" y="347411"/>
                  </a:lnTo>
                  <a:lnTo>
                    <a:pt x="2217981" y="318460"/>
                  </a:lnTo>
                  <a:lnTo>
                    <a:pt x="2495228" y="28950"/>
                  </a:lnTo>
                  <a:lnTo>
                    <a:pt x="2772476" y="231607"/>
                  </a:lnTo>
                  <a:lnTo>
                    <a:pt x="3049724" y="57901"/>
                  </a:lnTo>
                  <a:lnTo>
                    <a:pt x="3326971" y="28950"/>
                  </a:lnTo>
                  <a:lnTo>
                    <a:pt x="3604219" y="0"/>
                  </a:lnTo>
                  <a:lnTo>
                    <a:pt x="3881467" y="28950"/>
                  </a:lnTo>
                  <a:lnTo>
                    <a:pt x="4158714" y="86852"/>
                  </a:lnTo>
                  <a:lnTo>
                    <a:pt x="4435962" y="86852"/>
                  </a:lnTo>
                  <a:lnTo>
                    <a:pt x="4713210" y="28950"/>
                  </a:lnTo>
                  <a:lnTo>
                    <a:pt x="4990457" y="28950"/>
                  </a:lnTo>
                  <a:lnTo>
                    <a:pt x="5267705" y="28950"/>
                  </a:lnTo>
                  <a:lnTo>
                    <a:pt x="5544953" y="0"/>
                  </a:lnTo>
                  <a:lnTo>
                    <a:pt x="5822200" y="86852"/>
                  </a:lnTo>
                  <a:lnTo>
                    <a:pt x="6099448" y="173705"/>
                  </a:lnTo>
                  <a:lnTo>
                    <a:pt x="6376696" y="0"/>
                  </a:lnTo>
                  <a:lnTo>
                    <a:pt x="6653943" y="5790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1355732" y="28103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a:t>
              </a:r>
            </a:p>
          </p:txBody>
        </p:sp>
        <p:sp>
          <p:nvSpPr>
            <p:cNvPr id="85" name="tx85"/>
            <p:cNvSpPr/>
            <p:nvPr/>
          </p:nvSpPr>
          <p:spPr>
            <a:xfrm>
              <a:off x="2741971" y="294910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86" name="tx86"/>
            <p:cNvSpPr/>
            <p:nvPr/>
          </p:nvSpPr>
          <p:spPr>
            <a:xfrm>
              <a:off x="4128209" y="30912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a:t>
              </a:r>
            </a:p>
          </p:txBody>
        </p:sp>
        <p:sp>
          <p:nvSpPr>
            <p:cNvPr id="87" name="tx87"/>
            <p:cNvSpPr/>
            <p:nvPr/>
          </p:nvSpPr>
          <p:spPr>
            <a:xfrm>
              <a:off x="5514447" y="31374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88" name="tx88"/>
            <p:cNvSpPr/>
            <p:nvPr/>
          </p:nvSpPr>
          <p:spPr>
            <a:xfrm>
              <a:off x="6623438" y="31473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89" name="tx89"/>
            <p:cNvSpPr/>
            <p:nvPr/>
          </p:nvSpPr>
          <p:spPr>
            <a:xfrm>
              <a:off x="6900686" y="31506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0" name="tx90"/>
            <p:cNvSpPr/>
            <p:nvPr/>
          </p:nvSpPr>
          <p:spPr>
            <a:xfrm>
              <a:off x="7177933" y="31440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1" name="tx91"/>
            <p:cNvSpPr/>
            <p:nvPr/>
          </p:nvSpPr>
          <p:spPr>
            <a:xfrm>
              <a:off x="7455181" y="31473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2" name="tx92"/>
            <p:cNvSpPr/>
            <p:nvPr/>
          </p:nvSpPr>
          <p:spPr>
            <a:xfrm>
              <a:off x="7732429" y="31506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3" name="tx93"/>
            <p:cNvSpPr/>
            <p:nvPr/>
          </p:nvSpPr>
          <p:spPr>
            <a:xfrm>
              <a:off x="8009676" y="31473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4" name="pl94"/>
            <p:cNvSpPr/>
            <p:nvPr/>
          </p:nvSpPr>
          <p:spPr>
            <a:xfrm>
              <a:off x="1421035"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55732" y="353566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05" name="tx105"/>
            <p:cNvSpPr/>
            <p:nvPr/>
          </p:nvSpPr>
          <p:spPr>
            <a:xfrm>
              <a:off x="1367476" y="29586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81148" y="3568705"/>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7" name="tx107"/>
            <p:cNvSpPr/>
            <p:nvPr/>
          </p:nvSpPr>
          <p:spPr>
            <a:xfrm>
              <a:off x="2753715" y="30610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28209" y="367562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09" name="tx109"/>
            <p:cNvSpPr/>
            <p:nvPr/>
          </p:nvSpPr>
          <p:spPr>
            <a:xfrm>
              <a:off x="4139953" y="323950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514447" y="367562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1" name="tx111"/>
            <p:cNvSpPr/>
            <p:nvPr/>
          </p:nvSpPr>
          <p:spPr>
            <a:xfrm>
              <a:off x="5526191" y="32626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623438" y="36723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3" name="tx113"/>
            <p:cNvSpPr/>
            <p:nvPr/>
          </p:nvSpPr>
          <p:spPr>
            <a:xfrm>
              <a:off x="6635182" y="32642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900686" y="366901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5" name="tx115"/>
            <p:cNvSpPr/>
            <p:nvPr/>
          </p:nvSpPr>
          <p:spPr>
            <a:xfrm>
              <a:off x="6912430" y="32609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77933" y="36789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7" name="tx117"/>
            <p:cNvSpPr/>
            <p:nvPr/>
          </p:nvSpPr>
          <p:spPr>
            <a:xfrm>
              <a:off x="7189677" y="32692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55181" y="369095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9" name="tx119"/>
            <p:cNvSpPr/>
            <p:nvPr/>
          </p:nvSpPr>
          <p:spPr>
            <a:xfrm>
              <a:off x="7466925" y="32824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32429" y="366901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1" name="tx121"/>
            <p:cNvSpPr/>
            <p:nvPr/>
          </p:nvSpPr>
          <p:spPr>
            <a:xfrm>
              <a:off x="7744173" y="32609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09676" y="367397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3" name="tx123"/>
            <p:cNvSpPr/>
            <p:nvPr/>
          </p:nvSpPr>
          <p:spPr>
            <a:xfrm>
              <a:off x="8021420" y="32626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694268" y="405058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25" name="tx125"/>
            <p:cNvSpPr/>
            <p:nvPr/>
          </p:nvSpPr>
          <p:spPr>
            <a:xfrm>
              <a:off x="694268" y="322459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694268" y="239860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94268" y="1574320"/>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17053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Micronesia, 2000-2024</a:t>
              </a:r>
            </a:p>
          </p:txBody>
        </p:sp>
        <p:sp>
          <p:nvSpPr>
            <p:cNvPr id="153" name="pl153"/>
            <p:cNvSpPr/>
            <p:nvPr/>
          </p:nvSpPr>
          <p:spPr>
            <a:xfrm>
              <a:off x="26218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2729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9240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94737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59847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362642" cy="167191"/>
            </a:xfrm>
            <a:prstGeom prst="rect">
              <a:avLst/>
            </a:prstGeom>
            <a:solidFill>
              <a:srgbClr val="80BD41">
                <a:alpha val="100000"/>
              </a:srgbClr>
            </a:solidFill>
          </p:spPr>
          <p:txBody>
            <a:bodyPr/>
            <a:lstStyle/>
            <a:p/>
          </p:txBody>
        </p:sp>
        <p:sp>
          <p:nvSpPr>
            <p:cNvPr id="163" name="rc163"/>
            <p:cNvSpPr/>
            <p:nvPr/>
          </p:nvSpPr>
          <p:spPr>
            <a:xfrm>
              <a:off x="7658916" y="5889059"/>
              <a:ext cx="185577" cy="167191"/>
            </a:xfrm>
            <a:prstGeom prst="rect">
              <a:avLst/>
            </a:prstGeom>
            <a:solidFill>
              <a:srgbClr val="1CABE2">
                <a:alpha val="100000"/>
              </a:srgbClr>
            </a:solidFill>
          </p:spPr>
          <p:txBody>
            <a:bodyPr/>
            <a:lstStyle/>
            <a:p/>
          </p:txBody>
        </p:sp>
        <p:sp>
          <p:nvSpPr>
            <p:cNvPr id="164" name="rc164"/>
            <p:cNvSpPr/>
            <p:nvPr/>
          </p:nvSpPr>
          <p:spPr>
            <a:xfrm>
              <a:off x="1296273" y="5680069"/>
              <a:ext cx="6415664" cy="167191"/>
            </a:xfrm>
            <a:prstGeom prst="rect">
              <a:avLst/>
            </a:prstGeom>
            <a:solidFill>
              <a:srgbClr val="80BD41">
                <a:alpha val="100000"/>
              </a:srgbClr>
            </a:solidFill>
          </p:spPr>
          <p:txBody>
            <a:bodyPr/>
            <a:lstStyle/>
            <a:p/>
          </p:txBody>
        </p:sp>
        <p:sp>
          <p:nvSpPr>
            <p:cNvPr id="165" name="rc165"/>
            <p:cNvSpPr/>
            <p:nvPr/>
          </p:nvSpPr>
          <p:spPr>
            <a:xfrm>
              <a:off x="7711938" y="5680069"/>
              <a:ext cx="132555" cy="167191"/>
            </a:xfrm>
            <a:prstGeom prst="rect">
              <a:avLst/>
            </a:prstGeom>
            <a:solidFill>
              <a:srgbClr val="1CABE2">
                <a:alpha val="100000"/>
              </a:srgbClr>
            </a:solidFill>
          </p:spPr>
          <p:txBody>
            <a:bodyPr/>
            <a:lstStyle/>
            <a:p/>
          </p:txBody>
        </p:sp>
        <p:sp>
          <p:nvSpPr>
            <p:cNvPr id="166" name="rc166"/>
            <p:cNvSpPr/>
            <p:nvPr/>
          </p:nvSpPr>
          <p:spPr>
            <a:xfrm>
              <a:off x="1296273" y="5471080"/>
              <a:ext cx="6336131" cy="167191"/>
            </a:xfrm>
            <a:prstGeom prst="rect">
              <a:avLst/>
            </a:prstGeom>
            <a:solidFill>
              <a:srgbClr val="80BD41">
                <a:alpha val="100000"/>
              </a:srgbClr>
            </a:solidFill>
          </p:spPr>
          <p:txBody>
            <a:bodyPr/>
            <a:lstStyle/>
            <a:p/>
          </p:txBody>
        </p:sp>
        <p:sp>
          <p:nvSpPr>
            <p:cNvPr id="167" name="rc167"/>
            <p:cNvSpPr/>
            <p:nvPr/>
          </p:nvSpPr>
          <p:spPr>
            <a:xfrm>
              <a:off x="7632405" y="5471080"/>
              <a:ext cx="265110" cy="167191"/>
            </a:xfrm>
            <a:prstGeom prst="rect">
              <a:avLst/>
            </a:prstGeom>
            <a:solidFill>
              <a:srgbClr val="1CABE2">
                <a:alpha val="100000"/>
              </a:srgbClr>
            </a:solidFill>
          </p:spPr>
          <p:txBody>
            <a:bodyPr/>
            <a:lstStyle/>
            <a:p/>
          </p:txBody>
        </p:sp>
        <p:sp>
          <p:nvSpPr>
            <p:cNvPr id="168" name="tx168"/>
            <p:cNvSpPr/>
            <p:nvPr/>
          </p:nvSpPr>
          <p:spPr>
            <a:xfrm>
              <a:off x="8119368"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69" name="tx169"/>
            <p:cNvSpPr/>
            <p:nvPr/>
          </p:nvSpPr>
          <p:spPr>
            <a:xfrm>
              <a:off x="8091531"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70" name="tx170"/>
            <p:cNvSpPr/>
            <p:nvPr/>
          </p:nvSpPr>
          <p:spPr>
            <a:xfrm>
              <a:off x="8119368"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71" name="tx171"/>
            <p:cNvSpPr/>
            <p:nvPr/>
          </p:nvSpPr>
          <p:spPr>
            <a:xfrm>
              <a:off x="4402246"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72" name="tx172"/>
            <p:cNvSpPr/>
            <p:nvPr/>
          </p:nvSpPr>
          <p:spPr>
            <a:xfrm>
              <a:off x="7689906"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4428757"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74" name="tx174"/>
            <p:cNvSpPr/>
            <p:nvPr/>
          </p:nvSpPr>
          <p:spPr>
            <a:xfrm>
              <a:off x="7716417"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388990"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76" name="tx176"/>
            <p:cNvSpPr/>
            <p:nvPr/>
          </p:nvSpPr>
          <p:spPr>
            <a:xfrm>
              <a:off x="7703161"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908527"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2" name="tx182"/>
            <p:cNvSpPr/>
            <p:nvPr/>
          </p:nvSpPr>
          <p:spPr>
            <a:xfrm>
              <a:off x="6559628"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(96%) was relatively constant within 1% compared to 2019 (97%).
The number of children vaccinated with DTP1 decreased 1% compared to in 2019.
The number of surviving infants remained constant approximately 0% compared to in 2019.
In 2024, fewer children were vaccinated than in 2019.
In 2024, there were approximately the same number of surviving infants (target population) than in 2019.
For vaccine coverage to increase, the number of children vaccinated needs to increase.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Micronesia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79957"/>
              <a:ext cx="3397293" cy="771396"/>
            </a:xfrm>
            <a:custGeom>
              <a:avLst/>
              <a:pathLst>
                <a:path w="3397293" h="771396">
                  <a:moveTo>
                    <a:pt x="0" y="257132"/>
                  </a:moveTo>
                  <a:lnTo>
                    <a:pt x="141553" y="542834"/>
                  </a:lnTo>
                  <a:lnTo>
                    <a:pt x="283107" y="285702"/>
                  </a:lnTo>
                  <a:lnTo>
                    <a:pt x="424661" y="57140"/>
                  </a:lnTo>
                  <a:lnTo>
                    <a:pt x="566215" y="457124"/>
                  </a:lnTo>
                  <a:lnTo>
                    <a:pt x="707769" y="0"/>
                  </a:lnTo>
                  <a:lnTo>
                    <a:pt x="849323" y="771396"/>
                  </a:lnTo>
                  <a:lnTo>
                    <a:pt x="990877" y="428553"/>
                  </a:lnTo>
                  <a:lnTo>
                    <a:pt x="1132431" y="257132"/>
                  </a:lnTo>
                  <a:lnTo>
                    <a:pt x="1273984" y="85710"/>
                  </a:lnTo>
                  <a:lnTo>
                    <a:pt x="1415538" y="257132"/>
                  </a:lnTo>
                  <a:lnTo>
                    <a:pt x="1557092" y="285702"/>
                  </a:lnTo>
                  <a:lnTo>
                    <a:pt x="1698646" y="371413"/>
                  </a:lnTo>
                  <a:lnTo>
                    <a:pt x="1840200" y="371413"/>
                  </a:lnTo>
                  <a:lnTo>
                    <a:pt x="1981754" y="485694"/>
                  </a:lnTo>
                  <a:lnTo>
                    <a:pt x="2123308" y="628545"/>
                  </a:lnTo>
                  <a:lnTo>
                    <a:pt x="2264862" y="714256"/>
                  </a:lnTo>
                  <a:lnTo>
                    <a:pt x="2406416" y="599975"/>
                  </a:lnTo>
                  <a:lnTo>
                    <a:pt x="2547969" y="542834"/>
                  </a:lnTo>
                  <a:lnTo>
                    <a:pt x="2689523" y="457124"/>
                  </a:lnTo>
                  <a:lnTo>
                    <a:pt x="2831077" y="314272"/>
                  </a:lnTo>
                  <a:lnTo>
                    <a:pt x="2972631" y="628545"/>
                  </a:lnTo>
                  <a:lnTo>
                    <a:pt x="3114185" y="714256"/>
                  </a:lnTo>
                  <a:lnTo>
                    <a:pt x="3255739" y="428553"/>
                  </a:lnTo>
                  <a:lnTo>
                    <a:pt x="3397293" y="51426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79957"/>
              <a:ext cx="3397293" cy="771396"/>
            </a:xfrm>
            <a:custGeom>
              <a:avLst/>
              <a:pathLst>
                <a:path w="3397293" h="771396">
                  <a:moveTo>
                    <a:pt x="0" y="257132"/>
                  </a:moveTo>
                  <a:lnTo>
                    <a:pt x="141553" y="542834"/>
                  </a:lnTo>
                  <a:lnTo>
                    <a:pt x="283107" y="285702"/>
                  </a:lnTo>
                  <a:lnTo>
                    <a:pt x="424661" y="57140"/>
                  </a:lnTo>
                  <a:lnTo>
                    <a:pt x="566215" y="457124"/>
                  </a:lnTo>
                  <a:lnTo>
                    <a:pt x="707769" y="0"/>
                  </a:lnTo>
                  <a:lnTo>
                    <a:pt x="849323" y="771396"/>
                  </a:lnTo>
                  <a:lnTo>
                    <a:pt x="990877" y="428553"/>
                  </a:lnTo>
                  <a:lnTo>
                    <a:pt x="1132431" y="257132"/>
                  </a:lnTo>
                  <a:lnTo>
                    <a:pt x="1273984" y="85710"/>
                  </a:lnTo>
                  <a:lnTo>
                    <a:pt x="1415538" y="257132"/>
                  </a:lnTo>
                  <a:lnTo>
                    <a:pt x="1557092" y="285702"/>
                  </a:lnTo>
                  <a:lnTo>
                    <a:pt x="1698646" y="371413"/>
                  </a:lnTo>
                  <a:lnTo>
                    <a:pt x="1840200" y="371413"/>
                  </a:lnTo>
                  <a:lnTo>
                    <a:pt x="1981754" y="485694"/>
                  </a:lnTo>
                  <a:lnTo>
                    <a:pt x="2123308" y="628545"/>
                  </a:lnTo>
                  <a:lnTo>
                    <a:pt x="2264862" y="714256"/>
                  </a:lnTo>
                  <a:lnTo>
                    <a:pt x="2406416" y="599975"/>
                  </a:lnTo>
                  <a:lnTo>
                    <a:pt x="2547969" y="542834"/>
                  </a:lnTo>
                  <a:lnTo>
                    <a:pt x="2689523" y="457124"/>
                  </a:lnTo>
                  <a:lnTo>
                    <a:pt x="2831077" y="314272"/>
                  </a:lnTo>
                  <a:lnTo>
                    <a:pt x="2972631" y="628545"/>
                  </a:lnTo>
                  <a:lnTo>
                    <a:pt x="3114185" y="714256"/>
                  </a:lnTo>
                  <a:lnTo>
                    <a:pt x="3255739" y="428553"/>
                  </a:lnTo>
                  <a:lnTo>
                    <a:pt x="3397293" y="51426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32" name="pl32"/>
            <p:cNvSpPr/>
            <p:nvPr/>
          </p:nvSpPr>
          <p:spPr>
            <a:xfrm>
              <a:off x="1120965" y="1179957"/>
              <a:ext cx="3397293" cy="771396"/>
            </a:xfrm>
            <a:custGeom>
              <a:avLst/>
              <a:pathLst>
                <a:path w="3397293" h="771396">
                  <a:moveTo>
                    <a:pt x="0" y="257132"/>
                  </a:moveTo>
                  <a:lnTo>
                    <a:pt x="141553" y="542834"/>
                  </a:lnTo>
                  <a:lnTo>
                    <a:pt x="283107" y="285702"/>
                  </a:lnTo>
                  <a:lnTo>
                    <a:pt x="424661" y="57140"/>
                  </a:lnTo>
                  <a:lnTo>
                    <a:pt x="566215" y="457124"/>
                  </a:lnTo>
                  <a:lnTo>
                    <a:pt x="707769" y="0"/>
                  </a:lnTo>
                  <a:lnTo>
                    <a:pt x="849323" y="771396"/>
                  </a:lnTo>
                  <a:lnTo>
                    <a:pt x="990877" y="428553"/>
                  </a:lnTo>
                  <a:lnTo>
                    <a:pt x="1132431" y="257132"/>
                  </a:lnTo>
                  <a:lnTo>
                    <a:pt x="1273984" y="85710"/>
                  </a:lnTo>
                  <a:lnTo>
                    <a:pt x="1415538" y="257132"/>
                  </a:lnTo>
                  <a:lnTo>
                    <a:pt x="1557092" y="285702"/>
                  </a:lnTo>
                  <a:lnTo>
                    <a:pt x="1698646" y="371413"/>
                  </a:lnTo>
                  <a:lnTo>
                    <a:pt x="1840200" y="371413"/>
                  </a:lnTo>
                  <a:lnTo>
                    <a:pt x="1981754" y="485694"/>
                  </a:lnTo>
                  <a:lnTo>
                    <a:pt x="2123308" y="628545"/>
                  </a:lnTo>
                  <a:lnTo>
                    <a:pt x="2264862" y="714256"/>
                  </a:lnTo>
                  <a:lnTo>
                    <a:pt x="2406416" y="599975"/>
                  </a:lnTo>
                  <a:lnTo>
                    <a:pt x="2547969" y="542834"/>
                  </a:lnTo>
                  <a:lnTo>
                    <a:pt x="2689523" y="457124"/>
                  </a:lnTo>
                  <a:lnTo>
                    <a:pt x="2831077" y="314272"/>
                  </a:lnTo>
                  <a:lnTo>
                    <a:pt x="2972631" y="628545"/>
                  </a:lnTo>
                  <a:lnTo>
                    <a:pt x="3114185" y="714256"/>
                  </a:lnTo>
                  <a:lnTo>
                    <a:pt x="3255739" y="428553"/>
                  </a:lnTo>
                  <a:lnTo>
                    <a:pt x="3397293" y="51426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6" name="tx36"/>
            <p:cNvSpPr/>
            <p:nvPr/>
          </p:nvSpPr>
          <p:spPr>
            <a:xfrm>
              <a:off x="3183983"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5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5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263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508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656" y="4831778"/>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Micronesia</a:t>
              </a:r>
            </a:p>
          </p:txBody>
        </p:sp>
        <p:sp>
          <p:nvSpPr>
            <p:cNvPr id="60" name="tx60"/>
            <p:cNvSpPr/>
            <p:nvPr/>
          </p:nvSpPr>
          <p:spPr>
            <a:xfrm>
              <a:off x="29097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2188"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72680" y="472419"/>
              <a:ext cx="269386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Micronesia, 2000-2024</a:t>
              </a:r>
            </a:p>
          </p:txBody>
        </p:sp>
        <p:sp>
          <p:nvSpPr>
            <p:cNvPr id="63" name="pl63"/>
            <p:cNvSpPr/>
            <p:nvPr/>
          </p:nvSpPr>
          <p:spPr>
            <a:xfrm>
              <a:off x="5267799" y="39405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905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406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906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9406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655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156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3156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615653"/>
              <a:ext cx="3397293" cy="2024916"/>
            </a:xfrm>
            <a:custGeom>
              <a:avLst/>
              <a:pathLst>
                <a:path w="3397293" h="2024916">
                  <a:moveTo>
                    <a:pt x="0" y="674972"/>
                  </a:moveTo>
                  <a:lnTo>
                    <a:pt x="141553" y="1424941"/>
                  </a:lnTo>
                  <a:lnTo>
                    <a:pt x="283107" y="749969"/>
                  </a:lnTo>
                  <a:lnTo>
                    <a:pt x="424661" y="149993"/>
                  </a:lnTo>
                  <a:lnTo>
                    <a:pt x="566215" y="1199950"/>
                  </a:lnTo>
                  <a:lnTo>
                    <a:pt x="707769" y="0"/>
                  </a:lnTo>
                  <a:lnTo>
                    <a:pt x="849323" y="2024916"/>
                  </a:lnTo>
                  <a:lnTo>
                    <a:pt x="990877" y="1124953"/>
                  </a:lnTo>
                  <a:lnTo>
                    <a:pt x="1132431" y="674972"/>
                  </a:lnTo>
                  <a:lnTo>
                    <a:pt x="1273984" y="224990"/>
                  </a:lnTo>
                  <a:lnTo>
                    <a:pt x="1415538" y="674972"/>
                  </a:lnTo>
                  <a:lnTo>
                    <a:pt x="1557092" y="749969"/>
                  </a:lnTo>
                  <a:lnTo>
                    <a:pt x="1698646" y="974959"/>
                  </a:lnTo>
                  <a:lnTo>
                    <a:pt x="1840200" y="974959"/>
                  </a:lnTo>
                  <a:lnTo>
                    <a:pt x="1981754" y="1274947"/>
                  </a:lnTo>
                  <a:lnTo>
                    <a:pt x="2123308" y="1649931"/>
                  </a:lnTo>
                  <a:lnTo>
                    <a:pt x="2264862" y="1874922"/>
                  </a:lnTo>
                  <a:lnTo>
                    <a:pt x="2406416" y="1574935"/>
                  </a:lnTo>
                  <a:lnTo>
                    <a:pt x="2547969" y="1424941"/>
                  </a:lnTo>
                  <a:lnTo>
                    <a:pt x="2689523" y="1199950"/>
                  </a:lnTo>
                  <a:lnTo>
                    <a:pt x="2831077" y="824965"/>
                  </a:lnTo>
                  <a:lnTo>
                    <a:pt x="2972631" y="1649931"/>
                  </a:lnTo>
                  <a:lnTo>
                    <a:pt x="3114185" y="1874922"/>
                  </a:lnTo>
                  <a:lnTo>
                    <a:pt x="3255739" y="1124953"/>
                  </a:lnTo>
                  <a:lnTo>
                    <a:pt x="3397293" y="1349944"/>
                  </a:lnTo>
                </a:path>
              </a:pathLst>
            </a:custGeom>
            <a:ln w="27101" cap="flat">
              <a:solidFill>
                <a:srgbClr val="0058AB">
                  <a:alpha val="100000"/>
                </a:srgbClr>
              </a:solidFill>
              <a:prstDash val="solid"/>
              <a:round/>
            </a:ln>
          </p:spPr>
          <p:txBody>
            <a:bodyPr/>
            <a:lstStyle/>
            <a:p/>
          </p:txBody>
        </p:sp>
        <p:sp>
          <p:nvSpPr>
            <p:cNvPr id="80" name="pl80"/>
            <p:cNvSpPr/>
            <p:nvPr/>
          </p:nvSpPr>
          <p:spPr>
            <a:xfrm>
              <a:off x="5437664" y="2815604"/>
              <a:ext cx="3397293" cy="1049956"/>
            </a:xfrm>
            <a:custGeom>
              <a:avLst/>
              <a:pathLst>
                <a:path w="3397293" h="1049956">
                  <a:moveTo>
                    <a:pt x="0" y="1049956"/>
                  </a:moveTo>
                  <a:lnTo>
                    <a:pt x="141553" y="1049956"/>
                  </a:lnTo>
                  <a:lnTo>
                    <a:pt x="283107" y="1049956"/>
                  </a:lnTo>
                  <a:lnTo>
                    <a:pt x="424661" y="899962"/>
                  </a:lnTo>
                  <a:lnTo>
                    <a:pt x="566215" y="749969"/>
                  </a:lnTo>
                  <a:lnTo>
                    <a:pt x="707769" y="674972"/>
                  </a:lnTo>
                  <a:lnTo>
                    <a:pt x="849323" y="599975"/>
                  </a:lnTo>
                  <a:lnTo>
                    <a:pt x="990877" y="599975"/>
                  </a:lnTo>
                  <a:lnTo>
                    <a:pt x="1132431" y="374984"/>
                  </a:lnTo>
                  <a:lnTo>
                    <a:pt x="1273984" y="224990"/>
                  </a:lnTo>
                  <a:lnTo>
                    <a:pt x="1415538" y="224990"/>
                  </a:lnTo>
                  <a:lnTo>
                    <a:pt x="1557092" y="149993"/>
                  </a:lnTo>
                  <a:lnTo>
                    <a:pt x="1698646" y="149993"/>
                  </a:lnTo>
                  <a:lnTo>
                    <a:pt x="1840200" y="224990"/>
                  </a:lnTo>
                  <a:lnTo>
                    <a:pt x="1981754" y="149993"/>
                  </a:lnTo>
                  <a:lnTo>
                    <a:pt x="2123308" y="74996"/>
                  </a:lnTo>
                  <a:lnTo>
                    <a:pt x="2264862" y="0"/>
                  </a:lnTo>
                  <a:lnTo>
                    <a:pt x="2406416" y="0"/>
                  </a:lnTo>
                  <a:lnTo>
                    <a:pt x="2547969" y="0"/>
                  </a:lnTo>
                  <a:lnTo>
                    <a:pt x="2689523" y="0"/>
                  </a:lnTo>
                  <a:lnTo>
                    <a:pt x="2831077" y="224990"/>
                  </a:lnTo>
                  <a:lnTo>
                    <a:pt x="2972631" y="299987"/>
                  </a:lnTo>
                  <a:lnTo>
                    <a:pt x="3114185" y="74996"/>
                  </a:lnTo>
                  <a:lnTo>
                    <a:pt x="3255739" y="149993"/>
                  </a:lnTo>
                  <a:lnTo>
                    <a:pt x="3397293" y="74996"/>
                  </a:lnTo>
                </a:path>
              </a:pathLst>
            </a:custGeom>
            <a:ln w="27101" cap="flat">
              <a:solidFill>
                <a:srgbClr val="80BD41">
                  <a:alpha val="100000"/>
                </a:srgbClr>
              </a:solidFill>
              <a:prstDash val="solid"/>
              <a:round/>
            </a:ln>
          </p:spPr>
          <p:txBody>
            <a:bodyPr/>
            <a:lstStyle/>
            <a:p/>
          </p:txBody>
        </p:sp>
        <p:sp>
          <p:nvSpPr>
            <p:cNvPr id="81" name="pl81"/>
            <p:cNvSpPr/>
            <p:nvPr/>
          </p:nvSpPr>
          <p:spPr>
            <a:xfrm>
              <a:off x="5437664" y="2665610"/>
              <a:ext cx="3397293" cy="1049956"/>
            </a:xfrm>
            <a:custGeom>
              <a:avLst/>
              <a:pathLst>
                <a:path w="3397293" h="1049956">
                  <a:moveTo>
                    <a:pt x="0" y="899962"/>
                  </a:moveTo>
                  <a:lnTo>
                    <a:pt x="141553" y="899962"/>
                  </a:lnTo>
                  <a:lnTo>
                    <a:pt x="283107" y="1049956"/>
                  </a:lnTo>
                  <a:lnTo>
                    <a:pt x="424661" y="824965"/>
                  </a:lnTo>
                  <a:lnTo>
                    <a:pt x="566215" y="749969"/>
                  </a:lnTo>
                  <a:lnTo>
                    <a:pt x="707769" y="749969"/>
                  </a:lnTo>
                  <a:lnTo>
                    <a:pt x="849323" y="524978"/>
                  </a:lnTo>
                  <a:lnTo>
                    <a:pt x="990877" y="449981"/>
                  </a:lnTo>
                  <a:lnTo>
                    <a:pt x="1132431" y="224990"/>
                  </a:lnTo>
                  <a:lnTo>
                    <a:pt x="1273984" y="74996"/>
                  </a:lnTo>
                  <a:lnTo>
                    <a:pt x="1415538" y="74996"/>
                  </a:lnTo>
                  <a:lnTo>
                    <a:pt x="1557092" y="74996"/>
                  </a:lnTo>
                  <a:lnTo>
                    <a:pt x="1698646" y="0"/>
                  </a:lnTo>
                  <a:lnTo>
                    <a:pt x="1840200" y="149993"/>
                  </a:lnTo>
                  <a:lnTo>
                    <a:pt x="1981754" y="0"/>
                  </a:lnTo>
                  <a:lnTo>
                    <a:pt x="2123308" y="74996"/>
                  </a:lnTo>
                  <a:lnTo>
                    <a:pt x="2264862" y="74996"/>
                  </a:lnTo>
                  <a:lnTo>
                    <a:pt x="2406416" y="74996"/>
                  </a:lnTo>
                  <a:lnTo>
                    <a:pt x="2547969" y="149993"/>
                  </a:lnTo>
                  <a:lnTo>
                    <a:pt x="2689523" y="149993"/>
                  </a:lnTo>
                  <a:lnTo>
                    <a:pt x="2831077" y="299987"/>
                  </a:lnTo>
                  <a:lnTo>
                    <a:pt x="2972631" y="824965"/>
                  </a:lnTo>
                  <a:lnTo>
                    <a:pt x="3114185" y="149993"/>
                  </a:lnTo>
                  <a:lnTo>
                    <a:pt x="3255739" y="524978"/>
                  </a:lnTo>
                  <a:lnTo>
                    <a:pt x="3397293" y="524978"/>
                  </a:lnTo>
                </a:path>
              </a:pathLst>
            </a:custGeom>
            <a:ln w="27101" cap="flat">
              <a:solidFill>
                <a:srgbClr val="961A49">
                  <a:alpha val="100000"/>
                </a:srgbClr>
              </a:solidFill>
              <a:prstDash val="solid"/>
              <a:round/>
            </a:ln>
          </p:spPr>
          <p:txBody>
            <a:bodyPr/>
            <a:lstStyle/>
            <a:p/>
          </p:txBody>
        </p:sp>
        <p:sp>
          <p:nvSpPr>
            <p:cNvPr id="82" name="pl82"/>
            <p:cNvSpPr/>
            <p:nvPr/>
          </p:nvSpPr>
          <p:spPr>
            <a:xfrm>
              <a:off x="5437664" y="281560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615653"/>
              <a:ext cx="3397293" cy="2024916"/>
            </a:xfrm>
            <a:custGeom>
              <a:avLst/>
              <a:pathLst>
                <a:path w="3397293" h="2024916">
                  <a:moveTo>
                    <a:pt x="0" y="674972"/>
                  </a:moveTo>
                  <a:lnTo>
                    <a:pt x="141553" y="1424941"/>
                  </a:lnTo>
                  <a:lnTo>
                    <a:pt x="283107" y="749969"/>
                  </a:lnTo>
                  <a:lnTo>
                    <a:pt x="424661" y="149993"/>
                  </a:lnTo>
                  <a:lnTo>
                    <a:pt x="566215" y="1199950"/>
                  </a:lnTo>
                  <a:lnTo>
                    <a:pt x="707769" y="0"/>
                  </a:lnTo>
                  <a:lnTo>
                    <a:pt x="849323" y="2024916"/>
                  </a:lnTo>
                  <a:lnTo>
                    <a:pt x="990877" y="1124953"/>
                  </a:lnTo>
                  <a:lnTo>
                    <a:pt x="1132431" y="674972"/>
                  </a:lnTo>
                  <a:lnTo>
                    <a:pt x="1273984" y="224990"/>
                  </a:lnTo>
                  <a:lnTo>
                    <a:pt x="1415538" y="674972"/>
                  </a:lnTo>
                  <a:lnTo>
                    <a:pt x="1557092" y="749969"/>
                  </a:lnTo>
                  <a:lnTo>
                    <a:pt x="1698646" y="974959"/>
                  </a:lnTo>
                  <a:lnTo>
                    <a:pt x="1840200" y="974959"/>
                  </a:lnTo>
                  <a:lnTo>
                    <a:pt x="1981754" y="1274947"/>
                  </a:lnTo>
                  <a:lnTo>
                    <a:pt x="2123308" y="1649931"/>
                  </a:lnTo>
                  <a:lnTo>
                    <a:pt x="2264862" y="1874922"/>
                  </a:lnTo>
                  <a:lnTo>
                    <a:pt x="2406416" y="1574935"/>
                  </a:lnTo>
                  <a:lnTo>
                    <a:pt x="2547969" y="1424941"/>
                  </a:lnTo>
                  <a:lnTo>
                    <a:pt x="2689523" y="1199950"/>
                  </a:lnTo>
                  <a:lnTo>
                    <a:pt x="2831077" y="824965"/>
                  </a:lnTo>
                  <a:lnTo>
                    <a:pt x="2972631" y="1649931"/>
                  </a:lnTo>
                  <a:lnTo>
                    <a:pt x="3114185" y="1874922"/>
                  </a:lnTo>
                  <a:lnTo>
                    <a:pt x="3255739" y="1124953"/>
                  </a:lnTo>
                  <a:lnTo>
                    <a:pt x="3397293" y="1349944"/>
                  </a:lnTo>
                </a:path>
              </a:pathLst>
            </a:custGeom>
            <a:ln w="43362" cap="flat">
              <a:solidFill>
                <a:srgbClr val="000000">
                  <a:alpha val="100000"/>
                </a:srgbClr>
              </a:solidFill>
              <a:prstDash val="solid"/>
              <a:round/>
            </a:ln>
          </p:spPr>
          <p:txBody>
            <a:bodyPr/>
            <a:lstStyle/>
            <a:p/>
          </p:txBody>
        </p:sp>
        <p:sp>
          <p:nvSpPr>
            <p:cNvPr id="84" name="pl84"/>
            <p:cNvSpPr/>
            <p:nvPr/>
          </p:nvSpPr>
          <p:spPr>
            <a:xfrm>
              <a:off x="5437664" y="1345664"/>
              <a:ext cx="0" cy="944961"/>
            </a:xfrm>
            <a:custGeom>
              <a:avLst/>
              <a:pathLst>
                <a:path w="0" h="944961">
                  <a:moveTo>
                    <a:pt x="0" y="94496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345664"/>
              <a:ext cx="0" cy="269988"/>
            </a:xfrm>
            <a:custGeom>
              <a:avLst/>
              <a:pathLst>
                <a:path w="0" h="269988">
                  <a:moveTo>
                    <a:pt x="0" y="26998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345664"/>
              <a:ext cx="0" cy="944961"/>
            </a:xfrm>
            <a:custGeom>
              <a:avLst/>
              <a:pathLst>
                <a:path w="0" h="944961">
                  <a:moveTo>
                    <a:pt x="0" y="94496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345664"/>
              <a:ext cx="0" cy="1919920"/>
            </a:xfrm>
            <a:custGeom>
              <a:avLst/>
              <a:pathLst>
                <a:path w="0" h="1919920">
                  <a:moveTo>
                    <a:pt x="0" y="191992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345664"/>
              <a:ext cx="0" cy="1469939"/>
            </a:xfrm>
            <a:custGeom>
              <a:avLst/>
              <a:pathLst>
                <a:path w="0" h="1469939">
                  <a:moveTo>
                    <a:pt x="0" y="146993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345664"/>
              <a:ext cx="0" cy="1394942"/>
            </a:xfrm>
            <a:custGeom>
              <a:avLst/>
              <a:pathLst>
                <a:path w="0" h="1394942">
                  <a:moveTo>
                    <a:pt x="0" y="139494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345664"/>
              <a:ext cx="0" cy="1619933"/>
            </a:xfrm>
            <a:custGeom>
              <a:avLst/>
              <a:pathLst>
                <a:path w="0" h="1619933">
                  <a:moveTo>
                    <a:pt x="0" y="161993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615653"/>
              <a:ext cx="3397293" cy="2024916"/>
            </a:xfrm>
            <a:custGeom>
              <a:avLst/>
              <a:pathLst>
                <a:path w="3397293" h="2024916">
                  <a:moveTo>
                    <a:pt x="0" y="674972"/>
                  </a:moveTo>
                  <a:lnTo>
                    <a:pt x="141553" y="1424941"/>
                  </a:lnTo>
                  <a:lnTo>
                    <a:pt x="283107" y="749969"/>
                  </a:lnTo>
                  <a:lnTo>
                    <a:pt x="424661" y="149993"/>
                  </a:lnTo>
                  <a:lnTo>
                    <a:pt x="566215" y="1199950"/>
                  </a:lnTo>
                  <a:lnTo>
                    <a:pt x="707769" y="0"/>
                  </a:lnTo>
                  <a:lnTo>
                    <a:pt x="849323" y="2024916"/>
                  </a:lnTo>
                  <a:lnTo>
                    <a:pt x="990877" y="1124953"/>
                  </a:lnTo>
                  <a:lnTo>
                    <a:pt x="1132431" y="674972"/>
                  </a:lnTo>
                  <a:lnTo>
                    <a:pt x="1273984" y="224990"/>
                  </a:lnTo>
                  <a:lnTo>
                    <a:pt x="1415538" y="674972"/>
                  </a:lnTo>
                  <a:lnTo>
                    <a:pt x="1557092" y="749969"/>
                  </a:lnTo>
                  <a:lnTo>
                    <a:pt x="1698646" y="974959"/>
                  </a:lnTo>
                  <a:lnTo>
                    <a:pt x="1840200" y="974959"/>
                  </a:lnTo>
                  <a:lnTo>
                    <a:pt x="1981754" y="1274947"/>
                  </a:lnTo>
                  <a:lnTo>
                    <a:pt x="2123308" y="1649931"/>
                  </a:lnTo>
                  <a:lnTo>
                    <a:pt x="2264862" y="1874922"/>
                  </a:lnTo>
                  <a:lnTo>
                    <a:pt x="2406416" y="1574935"/>
                  </a:lnTo>
                  <a:lnTo>
                    <a:pt x="2547969" y="1424941"/>
                  </a:lnTo>
                  <a:lnTo>
                    <a:pt x="2689523" y="1199950"/>
                  </a:lnTo>
                  <a:lnTo>
                    <a:pt x="2831077" y="824965"/>
                  </a:lnTo>
                  <a:lnTo>
                    <a:pt x="2972631" y="1649931"/>
                  </a:lnTo>
                  <a:lnTo>
                    <a:pt x="3114185" y="1874922"/>
                  </a:lnTo>
                  <a:lnTo>
                    <a:pt x="3255739" y="1124953"/>
                  </a:lnTo>
                  <a:lnTo>
                    <a:pt x="3397293" y="1349944"/>
                  </a:lnTo>
                </a:path>
              </a:pathLst>
            </a:custGeom>
            <a:ln w="27101" cap="flat">
              <a:solidFill>
                <a:srgbClr val="0058AB">
                  <a:alpha val="100000"/>
                </a:srgbClr>
              </a:solidFill>
              <a:prstDash val="solid"/>
              <a:round/>
            </a:ln>
          </p:spPr>
          <p:txBody>
            <a:bodyPr/>
            <a:lstStyle/>
            <a:p/>
          </p:txBody>
        </p:sp>
        <p:sp>
          <p:nvSpPr>
            <p:cNvPr id="92" name="tx92"/>
            <p:cNvSpPr/>
            <p:nvPr/>
          </p:nvSpPr>
          <p:spPr>
            <a:xfrm>
              <a:off x="5407519" y="127787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6085143" y="1275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4" name="tx94"/>
            <p:cNvSpPr/>
            <p:nvPr/>
          </p:nvSpPr>
          <p:spPr>
            <a:xfrm>
              <a:off x="6823058" y="127787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512777" y="127522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097042" y="12752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27654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6762" y="12765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2429" y="28514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5152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1" name="tx101"/>
            <p:cNvSpPr/>
            <p:nvPr/>
          </p:nvSpPr>
          <p:spPr>
            <a:xfrm>
              <a:off x="5003259" y="35134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6348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0135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2635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252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252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593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7217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192355" y="4831778"/>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Micronesia</a:t>
              </a:r>
            </a:p>
          </p:txBody>
        </p:sp>
        <p:sp>
          <p:nvSpPr>
            <p:cNvPr id="118" name="tx118"/>
            <p:cNvSpPr/>
            <p:nvPr/>
          </p:nvSpPr>
          <p:spPr>
            <a:xfrm>
              <a:off x="72264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88887"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54562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0025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45943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77407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2309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6878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6695055" cy="149993"/>
            </a:xfrm>
            <a:prstGeom prst="rect">
              <a:avLst/>
            </a:prstGeom>
            <a:solidFill>
              <a:srgbClr val="1CABE2">
                <a:alpha val="80000"/>
              </a:srgbClr>
            </a:solidFill>
          </p:spPr>
          <p:txBody>
            <a:bodyPr/>
            <a:lstStyle/>
            <a:p/>
          </p:txBody>
        </p:sp>
        <p:sp>
          <p:nvSpPr>
            <p:cNvPr id="132" name="rc132"/>
            <p:cNvSpPr/>
            <p:nvPr/>
          </p:nvSpPr>
          <p:spPr>
            <a:xfrm>
              <a:off x="1317178" y="5637654"/>
              <a:ext cx="6375658" cy="149993"/>
            </a:xfrm>
            <a:prstGeom prst="rect">
              <a:avLst/>
            </a:prstGeom>
            <a:solidFill>
              <a:srgbClr val="1CABE2">
                <a:alpha val="80000"/>
              </a:srgbClr>
            </a:solidFill>
          </p:spPr>
          <p:txBody>
            <a:bodyPr/>
            <a:lstStyle/>
            <a:p/>
          </p:txBody>
        </p:sp>
        <p:sp>
          <p:nvSpPr>
            <p:cNvPr id="133" name="rc133"/>
            <p:cNvSpPr/>
            <p:nvPr/>
          </p:nvSpPr>
          <p:spPr>
            <a:xfrm>
              <a:off x="1317178" y="5450161"/>
              <a:ext cx="7321564"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54099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9" name="tx139"/>
            <p:cNvSpPr/>
            <p:nvPr/>
          </p:nvSpPr>
          <p:spPr>
            <a:xfrm>
              <a:off x="599789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845479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1" name="tx14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Micronesia (76%) was 9 percentage points lower than the global average (85%) and 12 percentage points lower than the average across all EAPR countries (88%).
National DTP3 coverage was 2 percentage points lower than in 2019 (78%).
The number of un- and undervaccinated children remained approximately the same (&lt;1,000)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Micronesia ranked number 7 out of 27 countries for lowest DTP3 coverage (based on tied ranks).
Micronesia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61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049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038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26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055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043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032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51722"/>
              <a:ext cx="249522" cy="954962"/>
            </a:xfrm>
            <a:prstGeom prst="rect">
              <a:avLst/>
            </a:prstGeom>
            <a:solidFill>
              <a:srgbClr val="80BD41">
                <a:alpha val="100000"/>
              </a:srgbClr>
            </a:solidFill>
          </p:spPr>
          <p:txBody>
            <a:bodyPr/>
            <a:lstStyle/>
            <a:p/>
          </p:txBody>
        </p:sp>
        <p:sp>
          <p:nvSpPr>
            <p:cNvPr id="24" name="rc24"/>
            <p:cNvSpPr/>
            <p:nvPr/>
          </p:nvSpPr>
          <p:spPr>
            <a:xfrm>
              <a:off x="1296273" y="2881880"/>
              <a:ext cx="249522" cy="169842"/>
            </a:xfrm>
            <a:prstGeom prst="rect">
              <a:avLst/>
            </a:prstGeom>
            <a:solidFill>
              <a:srgbClr val="1CABE2">
                <a:alpha val="100000"/>
              </a:srgbClr>
            </a:solidFill>
          </p:spPr>
          <p:txBody>
            <a:bodyPr/>
            <a:lstStyle/>
            <a:p/>
          </p:txBody>
        </p:sp>
        <p:sp>
          <p:nvSpPr>
            <p:cNvPr id="25" name="rc25"/>
            <p:cNvSpPr/>
            <p:nvPr/>
          </p:nvSpPr>
          <p:spPr>
            <a:xfrm>
              <a:off x="1573521" y="3179905"/>
              <a:ext cx="249522" cy="826779"/>
            </a:xfrm>
            <a:prstGeom prst="rect">
              <a:avLst/>
            </a:prstGeom>
            <a:solidFill>
              <a:srgbClr val="80BD41">
                <a:alpha val="100000"/>
              </a:srgbClr>
            </a:solidFill>
          </p:spPr>
          <p:txBody>
            <a:bodyPr/>
            <a:lstStyle/>
            <a:p/>
          </p:txBody>
        </p:sp>
        <p:sp>
          <p:nvSpPr>
            <p:cNvPr id="26" name="rc26"/>
            <p:cNvSpPr/>
            <p:nvPr/>
          </p:nvSpPr>
          <p:spPr>
            <a:xfrm>
              <a:off x="1573521" y="2904312"/>
              <a:ext cx="249522" cy="275593"/>
            </a:xfrm>
            <a:prstGeom prst="rect">
              <a:avLst/>
            </a:prstGeom>
            <a:solidFill>
              <a:srgbClr val="1CABE2">
                <a:alpha val="100000"/>
              </a:srgbClr>
            </a:solidFill>
          </p:spPr>
          <p:txBody>
            <a:bodyPr/>
            <a:lstStyle/>
            <a:p/>
          </p:txBody>
        </p:sp>
        <p:sp>
          <p:nvSpPr>
            <p:cNvPr id="27" name="rc27"/>
            <p:cNvSpPr/>
            <p:nvPr/>
          </p:nvSpPr>
          <p:spPr>
            <a:xfrm>
              <a:off x="1850769" y="3109405"/>
              <a:ext cx="249522" cy="897280"/>
            </a:xfrm>
            <a:prstGeom prst="rect">
              <a:avLst/>
            </a:prstGeom>
            <a:solidFill>
              <a:srgbClr val="80BD41">
                <a:alpha val="100000"/>
              </a:srgbClr>
            </a:solidFill>
          </p:spPr>
          <p:txBody>
            <a:bodyPr/>
            <a:lstStyle/>
            <a:p/>
          </p:txBody>
        </p:sp>
        <p:sp>
          <p:nvSpPr>
            <p:cNvPr id="28" name="rc28"/>
            <p:cNvSpPr/>
            <p:nvPr/>
          </p:nvSpPr>
          <p:spPr>
            <a:xfrm>
              <a:off x="1850769" y="2939562"/>
              <a:ext cx="249522" cy="169842"/>
            </a:xfrm>
            <a:prstGeom prst="rect">
              <a:avLst/>
            </a:prstGeom>
            <a:solidFill>
              <a:srgbClr val="1CABE2">
                <a:alpha val="100000"/>
              </a:srgbClr>
            </a:solidFill>
          </p:spPr>
          <p:txBody>
            <a:bodyPr/>
            <a:lstStyle/>
            <a:p/>
          </p:txBody>
        </p:sp>
        <p:sp>
          <p:nvSpPr>
            <p:cNvPr id="29" name="rc29"/>
            <p:cNvSpPr/>
            <p:nvPr/>
          </p:nvSpPr>
          <p:spPr>
            <a:xfrm>
              <a:off x="2128016" y="3051722"/>
              <a:ext cx="249522" cy="954962"/>
            </a:xfrm>
            <a:prstGeom prst="rect">
              <a:avLst/>
            </a:prstGeom>
            <a:solidFill>
              <a:srgbClr val="80BD41">
                <a:alpha val="100000"/>
              </a:srgbClr>
            </a:solidFill>
          </p:spPr>
          <p:txBody>
            <a:bodyPr/>
            <a:lstStyle/>
            <a:p/>
          </p:txBody>
        </p:sp>
        <p:sp>
          <p:nvSpPr>
            <p:cNvPr id="30" name="rc30"/>
            <p:cNvSpPr/>
            <p:nvPr/>
          </p:nvSpPr>
          <p:spPr>
            <a:xfrm>
              <a:off x="2128016" y="2968403"/>
              <a:ext cx="249522" cy="83318"/>
            </a:xfrm>
            <a:prstGeom prst="rect">
              <a:avLst/>
            </a:prstGeom>
            <a:solidFill>
              <a:srgbClr val="1CABE2">
                <a:alpha val="100000"/>
              </a:srgbClr>
            </a:solidFill>
          </p:spPr>
          <p:txBody>
            <a:bodyPr/>
            <a:lstStyle/>
            <a:p/>
          </p:txBody>
        </p:sp>
        <p:sp>
          <p:nvSpPr>
            <p:cNvPr id="31" name="rc31"/>
            <p:cNvSpPr/>
            <p:nvPr/>
          </p:nvSpPr>
          <p:spPr>
            <a:xfrm>
              <a:off x="2405264" y="3218360"/>
              <a:ext cx="249522" cy="788324"/>
            </a:xfrm>
            <a:prstGeom prst="rect">
              <a:avLst/>
            </a:prstGeom>
            <a:solidFill>
              <a:srgbClr val="80BD41">
                <a:alpha val="100000"/>
              </a:srgbClr>
            </a:solidFill>
          </p:spPr>
          <p:txBody>
            <a:bodyPr/>
            <a:lstStyle/>
            <a:p/>
          </p:txBody>
        </p:sp>
        <p:sp>
          <p:nvSpPr>
            <p:cNvPr id="32" name="rc32"/>
            <p:cNvSpPr/>
            <p:nvPr/>
          </p:nvSpPr>
          <p:spPr>
            <a:xfrm>
              <a:off x="2405264" y="2994040"/>
              <a:ext cx="249522" cy="224320"/>
            </a:xfrm>
            <a:prstGeom prst="rect">
              <a:avLst/>
            </a:prstGeom>
            <a:solidFill>
              <a:srgbClr val="1CABE2">
                <a:alpha val="100000"/>
              </a:srgbClr>
            </a:solidFill>
          </p:spPr>
          <p:txBody>
            <a:bodyPr/>
            <a:lstStyle/>
            <a:p/>
          </p:txBody>
        </p:sp>
        <p:sp>
          <p:nvSpPr>
            <p:cNvPr id="33" name="rc33"/>
            <p:cNvSpPr/>
            <p:nvPr/>
          </p:nvSpPr>
          <p:spPr>
            <a:xfrm>
              <a:off x="2682512" y="3077359"/>
              <a:ext cx="249522" cy="929325"/>
            </a:xfrm>
            <a:prstGeom prst="rect">
              <a:avLst/>
            </a:prstGeom>
            <a:solidFill>
              <a:srgbClr val="80BD41">
                <a:alpha val="100000"/>
              </a:srgbClr>
            </a:solidFill>
          </p:spPr>
          <p:txBody>
            <a:bodyPr/>
            <a:lstStyle/>
            <a:p/>
          </p:txBody>
        </p:sp>
        <p:sp>
          <p:nvSpPr>
            <p:cNvPr id="34" name="rc34"/>
            <p:cNvSpPr/>
            <p:nvPr/>
          </p:nvSpPr>
          <p:spPr>
            <a:xfrm>
              <a:off x="2682512" y="3019677"/>
              <a:ext cx="249522" cy="57682"/>
            </a:xfrm>
            <a:prstGeom prst="rect">
              <a:avLst/>
            </a:prstGeom>
            <a:solidFill>
              <a:srgbClr val="1CABE2">
                <a:alpha val="100000"/>
              </a:srgbClr>
            </a:solidFill>
          </p:spPr>
          <p:txBody>
            <a:bodyPr/>
            <a:lstStyle/>
            <a:p/>
          </p:txBody>
        </p:sp>
        <p:sp>
          <p:nvSpPr>
            <p:cNvPr id="35" name="rc35"/>
            <p:cNvSpPr/>
            <p:nvPr/>
          </p:nvSpPr>
          <p:spPr>
            <a:xfrm>
              <a:off x="2959759" y="3362566"/>
              <a:ext cx="249522" cy="644119"/>
            </a:xfrm>
            <a:prstGeom prst="rect">
              <a:avLst/>
            </a:prstGeom>
            <a:solidFill>
              <a:srgbClr val="80BD41">
                <a:alpha val="100000"/>
              </a:srgbClr>
            </a:solidFill>
          </p:spPr>
          <p:txBody>
            <a:bodyPr/>
            <a:lstStyle/>
            <a:p/>
          </p:txBody>
        </p:sp>
        <p:sp>
          <p:nvSpPr>
            <p:cNvPr id="36" name="rc36"/>
            <p:cNvSpPr/>
            <p:nvPr/>
          </p:nvSpPr>
          <p:spPr>
            <a:xfrm>
              <a:off x="2959759" y="3045313"/>
              <a:ext cx="249522" cy="317252"/>
            </a:xfrm>
            <a:prstGeom prst="rect">
              <a:avLst/>
            </a:prstGeom>
            <a:solidFill>
              <a:srgbClr val="1CABE2">
                <a:alpha val="100000"/>
              </a:srgbClr>
            </a:solidFill>
          </p:spPr>
          <p:txBody>
            <a:bodyPr/>
            <a:lstStyle/>
            <a:p/>
          </p:txBody>
        </p:sp>
        <p:sp>
          <p:nvSpPr>
            <p:cNvPr id="37" name="rc37"/>
            <p:cNvSpPr/>
            <p:nvPr/>
          </p:nvSpPr>
          <p:spPr>
            <a:xfrm>
              <a:off x="3237007" y="3272838"/>
              <a:ext cx="249522" cy="733847"/>
            </a:xfrm>
            <a:prstGeom prst="rect">
              <a:avLst/>
            </a:prstGeom>
            <a:solidFill>
              <a:srgbClr val="80BD41">
                <a:alpha val="100000"/>
              </a:srgbClr>
            </a:solidFill>
          </p:spPr>
          <p:txBody>
            <a:bodyPr/>
            <a:lstStyle/>
            <a:p/>
          </p:txBody>
        </p:sp>
        <p:sp>
          <p:nvSpPr>
            <p:cNvPr id="38" name="rc38"/>
            <p:cNvSpPr/>
            <p:nvPr/>
          </p:nvSpPr>
          <p:spPr>
            <a:xfrm>
              <a:off x="3237007" y="3077359"/>
              <a:ext cx="249522" cy="195478"/>
            </a:xfrm>
            <a:prstGeom prst="rect">
              <a:avLst/>
            </a:prstGeom>
            <a:solidFill>
              <a:srgbClr val="1CABE2">
                <a:alpha val="100000"/>
              </a:srgbClr>
            </a:solidFill>
          </p:spPr>
          <p:txBody>
            <a:bodyPr/>
            <a:lstStyle/>
            <a:p/>
          </p:txBody>
        </p:sp>
        <p:sp>
          <p:nvSpPr>
            <p:cNvPr id="39" name="rc39"/>
            <p:cNvSpPr/>
            <p:nvPr/>
          </p:nvSpPr>
          <p:spPr>
            <a:xfrm>
              <a:off x="3514255" y="3243997"/>
              <a:ext cx="249522" cy="762688"/>
            </a:xfrm>
            <a:prstGeom prst="rect">
              <a:avLst/>
            </a:prstGeom>
            <a:solidFill>
              <a:srgbClr val="80BD41">
                <a:alpha val="100000"/>
              </a:srgbClr>
            </a:solidFill>
          </p:spPr>
          <p:txBody>
            <a:bodyPr/>
            <a:lstStyle/>
            <a:p/>
          </p:txBody>
        </p:sp>
        <p:sp>
          <p:nvSpPr>
            <p:cNvPr id="40" name="rc40"/>
            <p:cNvSpPr/>
            <p:nvPr/>
          </p:nvSpPr>
          <p:spPr>
            <a:xfrm>
              <a:off x="3514255" y="3109405"/>
              <a:ext cx="249522" cy="134592"/>
            </a:xfrm>
            <a:prstGeom prst="rect">
              <a:avLst/>
            </a:prstGeom>
            <a:solidFill>
              <a:srgbClr val="1CABE2">
                <a:alpha val="100000"/>
              </a:srgbClr>
            </a:solidFill>
          </p:spPr>
          <p:txBody>
            <a:bodyPr/>
            <a:lstStyle/>
            <a:p/>
          </p:txBody>
        </p:sp>
        <p:sp>
          <p:nvSpPr>
            <p:cNvPr id="41" name="rc41"/>
            <p:cNvSpPr/>
            <p:nvPr/>
          </p:nvSpPr>
          <p:spPr>
            <a:xfrm>
              <a:off x="3791502" y="3211951"/>
              <a:ext cx="249522" cy="794733"/>
            </a:xfrm>
            <a:prstGeom prst="rect">
              <a:avLst/>
            </a:prstGeom>
            <a:solidFill>
              <a:srgbClr val="80BD41">
                <a:alpha val="100000"/>
              </a:srgbClr>
            </a:solidFill>
          </p:spPr>
          <p:txBody>
            <a:bodyPr/>
            <a:lstStyle/>
            <a:p/>
          </p:txBody>
        </p:sp>
        <p:sp>
          <p:nvSpPr>
            <p:cNvPr id="42" name="rc42"/>
            <p:cNvSpPr/>
            <p:nvPr/>
          </p:nvSpPr>
          <p:spPr>
            <a:xfrm>
              <a:off x="3791502" y="3135041"/>
              <a:ext cx="249522" cy="76909"/>
            </a:xfrm>
            <a:prstGeom prst="rect">
              <a:avLst/>
            </a:prstGeom>
            <a:solidFill>
              <a:srgbClr val="1CABE2">
                <a:alpha val="100000"/>
              </a:srgbClr>
            </a:solidFill>
          </p:spPr>
          <p:txBody>
            <a:bodyPr/>
            <a:lstStyle/>
            <a:p/>
          </p:txBody>
        </p:sp>
        <p:sp>
          <p:nvSpPr>
            <p:cNvPr id="43" name="rc43"/>
            <p:cNvSpPr/>
            <p:nvPr/>
          </p:nvSpPr>
          <p:spPr>
            <a:xfrm>
              <a:off x="4068750" y="3285656"/>
              <a:ext cx="249522" cy="721028"/>
            </a:xfrm>
            <a:prstGeom prst="rect">
              <a:avLst/>
            </a:prstGeom>
            <a:solidFill>
              <a:srgbClr val="80BD41">
                <a:alpha val="100000"/>
              </a:srgbClr>
            </a:solidFill>
          </p:spPr>
          <p:txBody>
            <a:bodyPr/>
            <a:lstStyle/>
            <a:p/>
          </p:txBody>
        </p:sp>
        <p:sp>
          <p:nvSpPr>
            <p:cNvPr id="44" name="rc44"/>
            <p:cNvSpPr/>
            <p:nvPr/>
          </p:nvSpPr>
          <p:spPr>
            <a:xfrm>
              <a:off x="4068750" y="3157473"/>
              <a:ext cx="249522" cy="128182"/>
            </a:xfrm>
            <a:prstGeom prst="rect">
              <a:avLst/>
            </a:prstGeom>
            <a:solidFill>
              <a:srgbClr val="1CABE2">
                <a:alpha val="100000"/>
              </a:srgbClr>
            </a:solidFill>
          </p:spPr>
          <p:txBody>
            <a:bodyPr/>
            <a:lstStyle/>
            <a:p/>
          </p:txBody>
        </p:sp>
        <p:sp>
          <p:nvSpPr>
            <p:cNvPr id="45" name="rc45"/>
            <p:cNvSpPr/>
            <p:nvPr/>
          </p:nvSpPr>
          <p:spPr>
            <a:xfrm>
              <a:off x="4345998" y="3304883"/>
              <a:ext cx="249522" cy="701801"/>
            </a:xfrm>
            <a:prstGeom prst="rect">
              <a:avLst/>
            </a:prstGeom>
            <a:solidFill>
              <a:srgbClr val="80BD41">
                <a:alpha val="100000"/>
              </a:srgbClr>
            </a:solidFill>
          </p:spPr>
          <p:txBody>
            <a:bodyPr/>
            <a:lstStyle/>
            <a:p/>
          </p:txBody>
        </p:sp>
        <p:sp>
          <p:nvSpPr>
            <p:cNvPr id="46" name="rc46"/>
            <p:cNvSpPr/>
            <p:nvPr/>
          </p:nvSpPr>
          <p:spPr>
            <a:xfrm>
              <a:off x="4345998" y="3170291"/>
              <a:ext cx="249522" cy="134592"/>
            </a:xfrm>
            <a:prstGeom prst="rect">
              <a:avLst/>
            </a:prstGeom>
            <a:solidFill>
              <a:srgbClr val="1CABE2">
                <a:alpha val="100000"/>
              </a:srgbClr>
            </a:solidFill>
          </p:spPr>
          <p:txBody>
            <a:bodyPr/>
            <a:lstStyle/>
            <a:p/>
          </p:txBody>
        </p:sp>
        <p:sp>
          <p:nvSpPr>
            <p:cNvPr id="47" name="rc47"/>
            <p:cNvSpPr/>
            <p:nvPr/>
          </p:nvSpPr>
          <p:spPr>
            <a:xfrm>
              <a:off x="4623245" y="3340134"/>
              <a:ext cx="249522" cy="666551"/>
            </a:xfrm>
            <a:prstGeom prst="rect">
              <a:avLst/>
            </a:prstGeom>
            <a:solidFill>
              <a:srgbClr val="80BD41">
                <a:alpha val="100000"/>
              </a:srgbClr>
            </a:solidFill>
          </p:spPr>
          <p:txBody>
            <a:bodyPr/>
            <a:lstStyle/>
            <a:p/>
          </p:txBody>
        </p:sp>
        <p:sp>
          <p:nvSpPr>
            <p:cNvPr id="48" name="rc48"/>
            <p:cNvSpPr/>
            <p:nvPr/>
          </p:nvSpPr>
          <p:spPr>
            <a:xfrm>
              <a:off x="4623245" y="3183110"/>
              <a:ext cx="249522" cy="157024"/>
            </a:xfrm>
            <a:prstGeom prst="rect">
              <a:avLst/>
            </a:prstGeom>
            <a:solidFill>
              <a:srgbClr val="1CABE2">
                <a:alpha val="100000"/>
              </a:srgbClr>
            </a:solidFill>
          </p:spPr>
          <p:txBody>
            <a:bodyPr/>
            <a:lstStyle/>
            <a:p/>
          </p:txBody>
        </p:sp>
        <p:sp>
          <p:nvSpPr>
            <p:cNvPr id="49" name="rc49"/>
            <p:cNvSpPr/>
            <p:nvPr/>
          </p:nvSpPr>
          <p:spPr>
            <a:xfrm>
              <a:off x="4900493" y="3346543"/>
              <a:ext cx="249522" cy="660141"/>
            </a:xfrm>
            <a:prstGeom prst="rect">
              <a:avLst/>
            </a:prstGeom>
            <a:solidFill>
              <a:srgbClr val="80BD41">
                <a:alpha val="100000"/>
              </a:srgbClr>
            </a:solidFill>
          </p:spPr>
          <p:txBody>
            <a:bodyPr/>
            <a:lstStyle/>
            <a:p/>
          </p:txBody>
        </p:sp>
        <p:sp>
          <p:nvSpPr>
            <p:cNvPr id="50" name="rc50"/>
            <p:cNvSpPr/>
            <p:nvPr/>
          </p:nvSpPr>
          <p:spPr>
            <a:xfrm>
              <a:off x="4900493" y="3192723"/>
              <a:ext cx="249522" cy="153819"/>
            </a:xfrm>
            <a:prstGeom prst="rect">
              <a:avLst/>
            </a:prstGeom>
            <a:solidFill>
              <a:srgbClr val="1CABE2">
                <a:alpha val="100000"/>
              </a:srgbClr>
            </a:solidFill>
          </p:spPr>
          <p:txBody>
            <a:bodyPr/>
            <a:lstStyle/>
            <a:p/>
          </p:txBody>
        </p:sp>
        <p:sp>
          <p:nvSpPr>
            <p:cNvPr id="51" name="rc51"/>
            <p:cNvSpPr/>
            <p:nvPr/>
          </p:nvSpPr>
          <p:spPr>
            <a:xfrm>
              <a:off x="5177741" y="3384998"/>
              <a:ext cx="249522" cy="621687"/>
            </a:xfrm>
            <a:prstGeom prst="rect">
              <a:avLst/>
            </a:prstGeom>
            <a:solidFill>
              <a:srgbClr val="80BD41">
                <a:alpha val="100000"/>
              </a:srgbClr>
            </a:solidFill>
          </p:spPr>
          <p:txBody>
            <a:bodyPr/>
            <a:lstStyle/>
            <a:p/>
          </p:txBody>
        </p:sp>
        <p:sp>
          <p:nvSpPr>
            <p:cNvPr id="52" name="rc52"/>
            <p:cNvSpPr/>
            <p:nvPr/>
          </p:nvSpPr>
          <p:spPr>
            <a:xfrm>
              <a:off x="5177741" y="3199133"/>
              <a:ext cx="249522" cy="185865"/>
            </a:xfrm>
            <a:prstGeom prst="rect">
              <a:avLst/>
            </a:prstGeom>
            <a:solidFill>
              <a:srgbClr val="1CABE2">
                <a:alpha val="100000"/>
              </a:srgbClr>
            </a:solidFill>
          </p:spPr>
          <p:txBody>
            <a:bodyPr/>
            <a:lstStyle/>
            <a:p/>
          </p:txBody>
        </p:sp>
        <p:sp>
          <p:nvSpPr>
            <p:cNvPr id="53" name="rc53"/>
            <p:cNvSpPr/>
            <p:nvPr/>
          </p:nvSpPr>
          <p:spPr>
            <a:xfrm>
              <a:off x="5454988" y="3426657"/>
              <a:ext cx="249522" cy="580027"/>
            </a:xfrm>
            <a:prstGeom prst="rect">
              <a:avLst/>
            </a:prstGeom>
            <a:solidFill>
              <a:srgbClr val="80BD41">
                <a:alpha val="100000"/>
              </a:srgbClr>
            </a:solidFill>
          </p:spPr>
          <p:txBody>
            <a:bodyPr/>
            <a:lstStyle/>
            <a:p/>
          </p:txBody>
        </p:sp>
        <p:sp>
          <p:nvSpPr>
            <p:cNvPr id="54" name="rc54"/>
            <p:cNvSpPr/>
            <p:nvPr/>
          </p:nvSpPr>
          <p:spPr>
            <a:xfrm>
              <a:off x="5454988" y="3202337"/>
              <a:ext cx="249522" cy="224320"/>
            </a:xfrm>
            <a:prstGeom prst="rect">
              <a:avLst/>
            </a:prstGeom>
            <a:solidFill>
              <a:srgbClr val="1CABE2">
                <a:alpha val="100000"/>
              </a:srgbClr>
            </a:solidFill>
          </p:spPr>
          <p:txBody>
            <a:bodyPr/>
            <a:lstStyle/>
            <a:p/>
          </p:txBody>
        </p:sp>
        <p:sp>
          <p:nvSpPr>
            <p:cNvPr id="55" name="rc55"/>
            <p:cNvSpPr/>
            <p:nvPr/>
          </p:nvSpPr>
          <p:spPr>
            <a:xfrm>
              <a:off x="5732236" y="3455498"/>
              <a:ext cx="249522" cy="551186"/>
            </a:xfrm>
            <a:prstGeom prst="rect">
              <a:avLst/>
            </a:prstGeom>
            <a:solidFill>
              <a:srgbClr val="80BD41">
                <a:alpha val="100000"/>
              </a:srgbClr>
            </a:solidFill>
          </p:spPr>
          <p:txBody>
            <a:bodyPr/>
            <a:lstStyle/>
            <a:p/>
          </p:txBody>
        </p:sp>
        <p:sp>
          <p:nvSpPr>
            <p:cNvPr id="56" name="rc56"/>
            <p:cNvSpPr/>
            <p:nvPr/>
          </p:nvSpPr>
          <p:spPr>
            <a:xfrm>
              <a:off x="5732236" y="3208746"/>
              <a:ext cx="249522" cy="246752"/>
            </a:xfrm>
            <a:prstGeom prst="rect">
              <a:avLst/>
            </a:prstGeom>
            <a:solidFill>
              <a:srgbClr val="1CABE2">
                <a:alpha val="100000"/>
              </a:srgbClr>
            </a:solidFill>
          </p:spPr>
          <p:txBody>
            <a:bodyPr/>
            <a:lstStyle/>
            <a:p/>
          </p:txBody>
        </p:sp>
        <p:sp>
          <p:nvSpPr>
            <p:cNvPr id="57" name="rc57"/>
            <p:cNvSpPr/>
            <p:nvPr/>
          </p:nvSpPr>
          <p:spPr>
            <a:xfrm>
              <a:off x="6009484" y="3426657"/>
              <a:ext cx="249522" cy="580027"/>
            </a:xfrm>
            <a:prstGeom prst="rect">
              <a:avLst/>
            </a:prstGeom>
            <a:solidFill>
              <a:srgbClr val="80BD41">
                <a:alpha val="100000"/>
              </a:srgbClr>
            </a:solidFill>
          </p:spPr>
          <p:txBody>
            <a:bodyPr/>
            <a:lstStyle/>
            <a:p/>
          </p:txBody>
        </p:sp>
        <p:sp>
          <p:nvSpPr>
            <p:cNvPr id="58" name="rc58"/>
            <p:cNvSpPr/>
            <p:nvPr/>
          </p:nvSpPr>
          <p:spPr>
            <a:xfrm>
              <a:off x="6009484" y="3211951"/>
              <a:ext cx="249522" cy="214706"/>
            </a:xfrm>
            <a:prstGeom prst="rect">
              <a:avLst/>
            </a:prstGeom>
            <a:solidFill>
              <a:srgbClr val="1CABE2">
                <a:alpha val="100000"/>
              </a:srgbClr>
            </a:solidFill>
          </p:spPr>
          <p:txBody>
            <a:bodyPr/>
            <a:lstStyle/>
            <a:p/>
          </p:txBody>
        </p:sp>
        <p:sp>
          <p:nvSpPr>
            <p:cNvPr id="59" name="rc59"/>
            <p:cNvSpPr/>
            <p:nvPr/>
          </p:nvSpPr>
          <p:spPr>
            <a:xfrm>
              <a:off x="6286731" y="3410634"/>
              <a:ext cx="249522" cy="596050"/>
            </a:xfrm>
            <a:prstGeom prst="rect">
              <a:avLst/>
            </a:prstGeom>
            <a:solidFill>
              <a:srgbClr val="80BD41">
                <a:alpha val="100000"/>
              </a:srgbClr>
            </a:solidFill>
          </p:spPr>
          <p:txBody>
            <a:bodyPr/>
            <a:lstStyle/>
            <a:p/>
          </p:txBody>
        </p:sp>
        <p:sp>
          <p:nvSpPr>
            <p:cNvPr id="60" name="rc60"/>
            <p:cNvSpPr/>
            <p:nvPr/>
          </p:nvSpPr>
          <p:spPr>
            <a:xfrm>
              <a:off x="6286731" y="3211951"/>
              <a:ext cx="249522" cy="198683"/>
            </a:xfrm>
            <a:prstGeom prst="rect">
              <a:avLst/>
            </a:prstGeom>
            <a:solidFill>
              <a:srgbClr val="1CABE2">
                <a:alpha val="100000"/>
              </a:srgbClr>
            </a:solidFill>
          </p:spPr>
          <p:txBody>
            <a:bodyPr/>
            <a:lstStyle/>
            <a:p/>
          </p:txBody>
        </p:sp>
        <p:sp>
          <p:nvSpPr>
            <p:cNvPr id="61" name="rc61"/>
            <p:cNvSpPr/>
            <p:nvPr/>
          </p:nvSpPr>
          <p:spPr>
            <a:xfrm>
              <a:off x="6563979" y="3388202"/>
              <a:ext cx="249522" cy="618482"/>
            </a:xfrm>
            <a:prstGeom prst="rect">
              <a:avLst/>
            </a:prstGeom>
            <a:solidFill>
              <a:srgbClr val="80BD41">
                <a:alpha val="100000"/>
              </a:srgbClr>
            </a:solidFill>
          </p:spPr>
          <p:txBody>
            <a:bodyPr/>
            <a:lstStyle/>
            <a:p/>
          </p:txBody>
        </p:sp>
        <p:sp>
          <p:nvSpPr>
            <p:cNvPr id="62" name="rc62"/>
            <p:cNvSpPr/>
            <p:nvPr/>
          </p:nvSpPr>
          <p:spPr>
            <a:xfrm>
              <a:off x="6563979" y="3215155"/>
              <a:ext cx="249522" cy="173046"/>
            </a:xfrm>
            <a:prstGeom prst="rect">
              <a:avLst/>
            </a:prstGeom>
            <a:solidFill>
              <a:srgbClr val="1CABE2">
                <a:alpha val="100000"/>
              </a:srgbClr>
            </a:solidFill>
          </p:spPr>
          <p:txBody>
            <a:bodyPr/>
            <a:lstStyle/>
            <a:p/>
          </p:txBody>
        </p:sp>
        <p:sp>
          <p:nvSpPr>
            <p:cNvPr id="63" name="rc63"/>
            <p:cNvSpPr/>
            <p:nvPr/>
          </p:nvSpPr>
          <p:spPr>
            <a:xfrm>
              <a:off x="6841227" y="3349747"/>
              <a:ext cx="249522" cy="656937"/>
            </a:xfrm>
            <a:prstGeom prst="rect">
              <a:avLst/>
            </a:prstGeom>
            <a:solidFill>
              <a:srgbClr val="80BD41">
                <a:alpha val="100000"/>
              </a:srgbClr>
            </a:solidFill>
          </p:spPr>
          <p:txBody>
            <a:bodyPr/>
            <a:lstStyle/>
            <a:p/>
          </p:txBody>
        </p:sp>
        <p:sp>
          <p:nvSpPr>
            <p:cNvPr id="64" name="rc64"/>
            <p:cNvSpPr/>
            <p:nvPr/>
          </p:nvSpPr>
          <p:spPr>
            <a:xfrm>
              <a:off x="6841227" y="3215155"/>
              <a:ext cx="249522" cy="134592"/>
            </a:xfrm>
            <a:prstGeom prst="rect">
              <a:avLst/>
            </a:prstGeom>
            <a:solidFill>
              <a:srgbClr val="1CABE2">
                <a:alpha val="100000"/>
              </a:srgbClr>
            </a:solidFill>
          </p:spPr>
          <p:txBody>
            <a:bodyPr/>
            <a:lstStyle/>
            <a:p/>
          </p:txBody>
        </p:sp>
        <p:sp>
          <p:nvSpPr>
            <p:cNvPr id="65" name="rc65"/>
            <p:cNvSpPr/>
            <p:nvPr/>
          </p:nvSpPr>
          <p:spPr>
            <a:xfrm>
              <a:off x="7118474" y="3433066"/>
              <a:ext cx="249522" cy="573618"/>
            </a:xfrm>
            <a:prstGeom prst="rect">
              <a:avLst/>
            </a:prstGeom>
            <a:solidFill>
              <a:srgbClr val="80BD41">
                <a:alpha val="100000"/>
              </a:srgbClr>
            </a:solidFill>
          </p:spPr>
          <p:txBody>
            <a:bodyPr/>
            <a:lstStyle/>
            <a:p/>
          </p:txBody>
        </p:sp>
        <p:sp>
          <p:nvSpPr>
            <p:cNvPr id="66" name="rc66"/>
            <p:cNvSpPr/>
            <p:nvPr/>
          </p:nvSpPr>
          <p:spPr>
            <a:xfrm>
              <a:off x="7118474" y="3208746"/>
              <a:ext cx="249522" cy="224320"/>
            </a:xfrm>
            <a:prstGeom prst="rect">
              <a:avLst/>
            </a:prstGeom>
            <a:solidFill>
              <a:srgbClr val="1CABE2">
                <a:alpha val="100000"/>
              </a:srgbClr>
            </a:solidFill>
          </p:spPr>
          <p:txBody>
            <a:bodyPr/>
            <a:lstStyle/>
            <a:p/>
          </p:txBody>
        </p:sp>
        <p:sp>
          <p:nvSpPr>
            <p:cNvPr id="67" name="rc67"/>
            <p:cNvSpPr/>
            <p:nvPr/>
          </p:nvSpPr>
          <p:spPr>
            <a:xfrm>
              <a:off x="7395722" y="3458703"/>
              <a:ext cx="249522" cy="547981"/>
            </a:xfrm>
            <a:prstGeom prst="rect">
              <a:avLst/>
            </a:prstGeom>
            <a:solidFill>
              <a:srgbClr val="80BD41">
                <a:alpha val="100000"/>
              </a:srgbClr>
            </a:solidFill>
          </p:spPr>
          <p:txBody>
            <a:bodyPr/>
            <a:lstStyle/>
            <a:p/>
          </p:txBody>
        </p:sp>
        <p:sp>
          <p:nvSpPr>
            <p:cNvPr id="68" name="rc68"/>
            <p:cNvSpPr/>
            <p:nvPr/>
          </p:nvSpPr>
          <p:spPr>
            <a:xfrm>
              <a:off x="7395722" y="3211951"/>
              <a:ext cx="249522" cy="246752"/>
            </a:xfrm>
            <a:prstGeom prst="rect">
              <a:avLst/>
            </a:prstGeom>
            <a:solidFill>
              <a:srgbClr val="1CABE2">
                <a:alpha val="100000"/>
              </a:srgbClr>
            </a:solidFill>
          </p:spPr>
          <p:txBody>
            <a:bodyPr/>
            <a:lstStyle/>
            <a:p/>
          </p:txBody>
        </p:sp>
        <p:sp>
          <p:nvSpPr>
            <p:cNvPr id="69" name="rc69"/>
            <p:cNvSpPr/>
            <p:nvPr/>
          </p:nvSpPr>
          <p:spPr>
            <a:xfrm>
              <a:off x="7672970" y="3381793"/>
              <a:ext cx="249522" cy="624891"/>
            </a:xfrm>
            <a:prstGeom prst="rect">
              <a:avLst/>
            </a:prstGeom>
            <a:solidFill>
              <a:srgbClr val="80BD41">
                <a:alpha val="100000"/>
              </a:srgbClr>
            </a:solidFill>
          </p:spPr>
          <p:txBody>
            <a:bodyPr/>
            <a:lstStyle/>
            <a:p/>
          </p:txBody>
        </p:sp>
        <p:sp>
          <p:nvSpPr>
            <p:cNvPr id="70" name="rc70"/>
            <p:cNvSpPr/>
            <p:nvPr/>
          </p:nvSpPr>
          <p:spPr>
            <a:xfrm>
              <a:off x="7672970" y="3215155"/>
              <a:ext cx="249522" cy="166637"/>
            </a:xfrm>
            <a:prstGeom prst="rect">
              <a:avLst/>
            </a:prstGeom>
            <a:solidFill>
              <a:srgbClr val="1CABE2">
                <a:alpha val="100000"/>
              </a:srgbClr>
            </a:solidFill>
          </p:spPr>
          <p:txBody>
            <a:bodyPr/>
            <a:lstStyle/>
            <a:p/>
          </p:txBody>
        </p:sp>
        <p:sp>
          <p:nvSpPr>
            <p:cNvPr id="71" name="rc71"/>
            <p:cNvSpPr/>
            <p:nvPr/>
          </p:nvSpPr>
          <p:spPr>
            <a:xfrm>
              <a:off x="7950217" y="3401021"/>
              <a:ext cx="249522" cy="605664"/>
            </a:xfrm>
            <a:prstGeom prst="rect">
              <a:avLst/>
            </a:prstGeom>
            <a:solidFill>
              <a:srgbClr val="80BD41">
                <a:alpha val="100000"/>
              </a:srgbClr>
            </a:solidFill>
          </p:spPr>
          <p:txBody>
            <a:bodyPr/>
            <a:lstStyle/>
            <a:p/>
          </p:txBody>
        </p:sp>
        <p:sp>
          <p:nvSpPr>
            <p:cNvPr id="72" name="rc72"/>
            <p:cNvSpPr/>
            <p:nvPr/>
          </p:nvSpPr>
          <p:spPr>
            <a:xfrm>
              <a:off x="7950217" y="3208746"/>
              <a:ext cx="249522" cy="192274"/>
            </a:xfrm>
            <a:prstGeom prst="rect">
              <a:avLst/>
            </a:prstGeom>
            <a:solidFill>
              <a:srgbClr val="1CABE2">
                <a:alpha val="100000"/>
              </a:srgbClr>
            </a:solidFill>
          </p:spPr>
          <p:txBody>
            <a:bodyPr/>
            <a:lstStyle/>
            <a:p/>
          </p:txBody>
        </p:sp>
        <p:sp>
          <p:nvSpPr>
            <p:cNvPr id="73" name="pl73"/>
            <p:cNvSpPr/>
            <p:nvPr/>
          </p:nvSpPr>
          <p:spPr>
            <a:xfrm>
              <a:off x="1421035" y="1367159"/>
              <a:ext cx="6653943" cy="758161"/>
            </a:xfrm>
            <a:custGeom>
              <a:avLst/>
              <a:pathLst>
                <a:path w="6653943" h="758161">
                  <a:moveTo>
                    <a:pt x="0" y="252720"/>
                  </a:moveTo>
                  <a:lnTo>
                    <a:pt x="277247" y="533521"/>
                  </a:lnTo>
                  <a:lnTo>
                    <a:pt x="554495" y="280800"/>
                  </a:lnTo>
                  <a:lnTo>
                    <a:pt x="831742" y="56160"/>
                  </a:lnTo>
                  <a:lnTo>
                    <a:pt x="1108990" y="449281"/>
                  </a:lnTo>
                  <a:lnTo>
                    <a:pt x="1386238" y="0"/>
                  </a:lnTo>
                  <a:lnTo>
                    <a:pt x="1663485" y="758161"/>
                  </a:lnTo>
                  <a:lnTo>
                    <a:pt x="1940733" y="421200"/>
                  </a:lnTo>
                  <a:lnTo>
                    <a:pt x="2217981" y="252720"/>
                  </a:lnTo>
                  <a:lnTo>
                    <a:pt x="2495228" y="84240"/>
                  </a:lnTo>
                  <a:lnTo>
                    <a:pt x="2772476" y="252720"/>
                  </a:lnTo>
                  <a:lnTo>
                    <a:pt x="3049724" y="280800"/>
                  </a:lnTo>
                  <a:lnTo>
                    <a:pt x="3326971" y="365040"/>
                  </a:lnTo>
                  <a:lnTo>
                    <a:pt x="3604219" y="365040"/>
                  </a:lnTo>
                  <a:lnTo>
                    <a:pt x="3881467" y="477361"/>
                  </a:lnTo>
                  <a:lnTo>
                    <a:pt x="4158714" y="617761"/>
                  </a:lnTo>
                  <a:lnTo>
                    <a:pt x="4435962" y="702001"/>
                  </a:lnTo>
                  <a:lnTo>
                    <a:pt x="4713210" y="589681"/>
                  </a:lnTo>
                  <a:lnTo>
                    <a:pt x="4990457" y="533521"/>
                  </a:lnTo>
                  <a:lnTo>
                    <a:pt x="5267705" y="449281"/>
                  </a:lnTo>
                  <a:lnTo>
                    <a:pt x="5544953" y="308880"/>
                  </a:lnTo>
                  <a:lnTo>
                    <a:pt x="5822200" y="617761"/>
                  </a:lnTo>
                  <a:lnTo>
                    <a:pt x="6099448" y="702001"/>
                  </a:lnTo>
                  <a:lnTo>
                    <a:pt x="6376696" y="421200"/>
                  </a:lnTo>
                  <a:lnTo>
                    <a:pt x="6653943" y="50544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5519460"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9" name="tx79"/>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7182946"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1355732" y="274911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a:t>
              </a:r>
            </a:p>
          </p:txBody>
        </p:sp>
        <p:sp>
          <p:nvSpPr>
            <p:cNvPr id="85" name="tx85"/>
            <p:cNvSpPr/>
            <p:nvPr/>
          </p:nvSpPr>
          <p:spPr>
            <a:xfrm>
              <a:off x="2741971" y="288370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86" name="tx86"/>
            <p:cNvSpPr/>
            <p:nvPr/>
          </p:nvSpPr>
          <p:spPr>
            <a:xfrm>
              <a:off x="4128209" y="30215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a:t>
              </a:r>
            </a:p>
          </p:txBody>
        </p:sp>
        <p:sp>
          <p:nvSpPr>
            <p:cNvPr id="87" name="tx87"/>
            <p:cNvSpPr/>
            <p:nvPr/>
          </p:nvSpPr>
          <p:spPr>
            <a:xfrm>
              <a:off x="5514447" y="30664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88" name="tx88"/>
            <p:cNvSpPr/>
            <p:nvPr/>
          </p:nvSpPr>
          <p:spPr>
            <a:xfrm>
              <a:off x="6623438" y="30760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89" name="tx89"/>
            <p:cNvSpPr/>
            <p:nvPr/>
          </p:nvSpPr>
          <p:spPr>
            <a:xfrm>
              <a:off x="6900686" y="30792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0" name="tx90"/>
            <p:cNvSpPr/>
            <p:nvPr/>
          </p:nvSpPr>
          <p:spPr>
            <a:xfrm>
              <a:off x="7177933" y="30728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1" name="tx91"/>
            <p:cNvSpPr/>
            <p:nvPr/>
          </p:nvSpPr>
          <p:spPr>
            <a:xfrm>
              <a:off x="7455181" y="30760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2" name="tx92"/>
            <p:cNvSpPr/>
            <p:nvPr/>
          </p:nvSpPr>
          <p:spPr>
            <a:xfrm>
              <a:off x="7732429" y="30792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3" name="tx93"/>
            <p:cNvSpPr/>
            <p:nvPr/>
          </p:nvSpPr>
          <p:spPr>
            <a:xfrm>
              <a:off x="8009676" y="30760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4" name="pl94"/>
            <p:cNvSpPr/>
            <p:nvPr/>
          </p:nvSpPr>
          <p:spPr>
            <a:xfrm>
              <a:off x="1421035"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870482"/>
            </a:xfrm>
            <a:custGeom>
              <a:avLst/>
              <a:pathLst>
                <a:path w="0" h="870482">
                  <a:moveTo>
                    <a:pt x="0" y="870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673921"/>
            </a:xfrm>
            <a:custGeom>
              <a:avLst/>
              <a:pathLst>
                <a:path w="0" h="673921">
                  <a:moveTo>
                    <a:pt x="0" y="67392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94909" y="3494110"/>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5" name="tx105"/>
            <p:cNvSpPr/>
            <p:nvPr/>
          </p:nvSpPr>
          <p:spPr>
            <a:xfrm>
              <a:off x="1367476" y="29329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41971" y="35069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07" name="tx107"/>
            <p:cNvSpPr/>
            <p:nvPr/>
          </p:nvSpPr>
          <p:spPr>
            <a:xfrm>
              <a:off x="2753715" y="30146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28209" y="36122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09" name="tx109"/>
            <p:cNvSpPr/>
            <p:nvPr/>
          </p:nvSpPr>
          <p:spPr>
            <a:xfrm>
              <a:off x="4139953" y="31876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514447" y="36816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1" name="tx111"/>
            <p:cNvSpPr/>
            <p:nvPr/>
          </p:nvSpPr>
          <p:spPr>
            <a:xfrm>
              <a:off x="5526191" y="32805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623438" y="36623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3" name="tx113"/>
            <p:cNvSpPr/>
            <p:nvPr/>
          </p:nvSpPr>
          <p:spPr>
            <a:xfrm>
              <a:off x="6635182" y="32677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939862" y="364431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5" name="tx115"/>
            <p:cNvSpPr/>
            <p:nvPr/>
          </p:nvSpPr>
          <p:spPr>
            <a:xfrm>
              <a:off x="6912430" y="32485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77933" y="36848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7" name="tx117"/>
            <p:cNvSpPr/>
            <p:nvPr/>
          </p:nvSpPr>
          <p:spPr>
            <a:xfrm>
              <a:off x="7189677" y="32870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55181" y="369879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9" name="tx119"/>
            <p:cNvSpPr/>
            <p:nvPr/>
          </p:nvSpPr>
          <p:spPr>
            <a:xfrm>
              <a:off x="7466925" y="33014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71605" y="366033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1" name="tx121"/>
            <p:cNvSpPr/>
            <p:nvPr/>
          </p:nvSpPr>
          <p:spPr>
            <a:xfrm>
              <a:off x="7744173" y="32645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09676" y="36688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3" name="tx123"/>
            <p:cNvSpPr/>
            <p:nvPr/>
          </p:nvSpPr>
          <p:spPr>
            <a:xfrm>
              <a:off x="8021420" y="32709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694268" y="3954570"/>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25" name="tx125"/>
            <p:cNvSpPr/>
            <p:nvPr/>
          </p:nvSpPr>
          <p:spPr>
            <a:xfrm>
              <a:off x="694268" y="3153427"/>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694268" y="235228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94268" y="1552846"/>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17053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Micronesia, 2000-2024</a:t>
              </a:r>
            </a:p>
          </p:txBody>
        </p:sp>
        <p:sp>
          <p:nvSpPr>
            <p:cNvPr id="153" name="pl153"/>
            <p:cNvSpPr/>
            <p:nvPr/>
          </p:nvSpPr>
          <p:spPr>
            <a:xfrm>
              <a:off x="26218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2729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9240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94737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59847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5116624" cy="162162"/>
            </a:xfrm>
            <a:prstGeom prst="rect">
              <a:avLst/>
            </a:prstGeom>
            <a:solidFill>
              <a:srgbClr val="80BD41">
                <a:alpha val="100000"/>
              </a:srgbClr>
            </a:solidFill>
          </p:spPr>
          <p:txBody>
            <a:bodyPr/>
            <a:lstStyle/>
            <a:p/>
          </p:txBody>
        </p:sp>
        <p:sp>
          <p:nvSpPr>
            <p:cNvPr id="163" name="rc163"/>
            <p:cNvSpPr/>
            <p:nvPr/>
          </p:nvSpPr>
          <p:spPr>
            <a:xfrm>
              <a:off x="6412898" y="5774644"/>
              <a:ext cx="1431594" cy="162162"/>
            </a:xfrm>
            <a:prstGeom prst="rect">
              <a:avLst/>
            </a:prstGeom>
            <a:solidFill>
              <a:srgbClr val="1CABE2">
                <a:alpha val="100000"/>
              </a:srgbClr>
            </a:solidFill>
          </p:spPr>
          <p:txBody>
            <a:bodyPr/>
            <a:lstStyle/>
            <a:p/>
          </p:txBody>
        </p:sp>
        <p:sp>
          <p:nvSpPr>
            <p:cNvPr id="164" name="rc164"/>
            <p:cNvSpPr/>
            <p:nvPr/>
          </p:nvSpPr>
          <p:spPr>
            <a:xfrm>
              <a:off x="1296273" y="5571941"/>
              <a:ext cx="5169646" cy="162162"/>
            </a:xfrm>
            <a:prstGeom prst="rect">
              <a:avLst/>
            </a:prstGeom>
            <a:solidFill>
              <a:srgbClr val="80BD41">
                <a:alpha val="100000"/>
              </a:srgbClr>
            </a:solidFill>
          </p:spPr>
          <p:txBody>
            <a:bodyPr/>
            <a:lstStyle/>
            <a:p/>
          </p:txBody>
        </p:sp>
        <p:sp>
          <p:nvSpPr>
            <p:cNvPr id="165" name="rc165"/>
            <p:cNvSpPr/>
            <p:nvPr/>
          </p:nvSpPr>
          <p:spPr>
            <a:xfrm>
              <a:off x="6465920" y="5571941"/>
              <a:ext cx="1378572" cy="162162"/>
            </a:xfrm>
            <a:prstGeom prst="rect">
              <a:avLst/>
            </a:prstGeom>
            <a:solidFill>
              <a:srgbClr val="1CABE2">
                <a:alpha val="100000"/>
              </a:srgbClr>
            </a:solidFill>
          </p:spPr>
          <p:txBody>
            <a:bodyPr/>
            <a:lstStyle/>
            <a:p/>
          </p:txBody>
        </p:sp>
        <p:sp>
          <p:nvSpPr>
            <p:cNvPr id="166" name="rc166"/>
            <p:cNvSpPr/>
            <p:nvPr/>
          </p:nvSpPr>
          <p:spPr>
            <a:xfrm>
              <a:off x="1296273" y="5369238"/>
              <a:ext cx="5010580" cy="162162"/>
            </a:xfrm>
            <a:prstGeom prst="rect">
              <a:avLst/>
            </a:prstGeom>
            <a:solidFill>
              <a:srgbClr val="80BD41">
                <a:alpha val="100000"/>
              </a:srgbClr>
            </a:solidFill>
          </p:spPr>
          <p:txBody>
            <a:bodyPr/>
            <a:lstStyle/>
            <a:p/>
          </p:txBody>
        </p:sp>
        <p:sp>
          <p:nvSpPr>
            <p:cNvPr id="167" name="rc167"/>
            <p:cNvSpPr/>
            <p:nvPr/>
          </p:nvSpPr>
          <p:spPr>
            <a:xfrm>
              <a:off x="6306854" y="5369238"/>
              <a:ext cx="1590660" cy="162162"/>
            </a:xfrm>
            <a:prstGeom prst="rect">
              <a:avLst/>
            </a:prstGeom>
            <a:solidFill>
              <a:srgbClr val="1CABE2">
                <a:alpha val="100000"/>
              </a:srgbClr>
            </a:solidFill>
          </p:spPr>
          <p:txBody>
            <a:bodyPr/>
            <a:lstStyle/>
            <a:p/>
          </p:txBody>
        </p:sp>
        <p:sp>
          <p:nvSpPr>
            <p:cNvPr id="168" name="tx168"/>
            <p:cNvSpPr/>
            <p:nvPr/>
          </p:nvSpPr>
          <p:spPr>
            <a:xfrm>
              <a:off x="8119368"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69" name="tx169"/>
            <p:cNvSpPr/>
            <p:nvPr/>
          </p:nvSpPr>
          <p:spPr>
            <a:xfrm>
              <a:off x="8091531"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70" name="tx170"/>
            <p:cNvSpPr/>
            <p:nvPr/>
          </p:nvSpPr>
          <p:spPr>
            <a:xfrm>
              <a:off x="8119368"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71" name="tx171"/>
            <p:cNvSpPr/>
            <p:nvPr/>
          </p:nvSpPr>
          <p:spPr>
            <a:xfrm>
              <a:off x="3779237"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72" name="tx172"/>
            <p:cNvSpPr/>
            <p:nvPr/>
          </p:nvSpPr>
          <p:spPr>
            <a:xfrm>
              <a:off x="7066897"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3850952" y="56139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74" name="tx174"/>
            <p:cNvSpPr/>
            <p:nvPr/>
          </p:nvSpPr>
          <p:spPr>
            <a:xfrm>
              <a:off x="7093408"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3726215"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76" name="tx176"/>
            <p:cNvSpPr/>
            <p:nvPr/>
          </p:nvSpPr>
          <p:spPr>
            <a:xfrm>
              <a:off x="7040386"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908527"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2" name="tx182"/>
            <p:cNvSpPr/>
            <p:nvPr/>
          </p:nvSpPr>
          <p:spPr>
            <a:xfrm>
              <a:off x="6559628"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3" name="tx183"/>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(76%) was lower than in 2019 (78%).
The number of children vaccinated with DTP3 decreased 2% compared to in 2019.
The number of surviving infants remained constant approximately 0% compared to in 2019.
In 2024, fewer children were vaccinated than in 2019.
In 2024, there were approximately the same number of surviving infants (target population) than in 2019.
For vaccine coverage to increase, the number of children vaccinated needs to increase.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14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10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305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201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962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858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753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649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632994"/>
              <a:ext cx="249522" cy="373690"/>
            </a:xfrm>
            <a:prstGeom prst="rect">
              <a:avLst/>
            </a:prstGeom>
            <a:solidFill>
              <a:srgbClr val="E2231A">
                <a:alpha val="100000"/>
              </a:srgbClr>
            </a:solidFill>
          </p:spPr>
          <p:txBody>
            <a:bodyPr/>
            <a:lstStyle/>
            <a:p/>
          </p:txBody>
        </p:sp>
        <p:sp>
          <p:nvSpPr>
            <p:cNvPr id="25" name="rc25"/>
            <p:cNvSpPr/>
            <p:nvPr/>
          </p:nvSpPr>
          <p:spPr>
            <a:xfrm>
              <a:off x="1573521" y="3615233"/>
              <a:ext cx="249522" cy="391451"/>
            </a:xfrm>
            <a:prstGeom prst="rect">
              <a:avLst/>
            </a:prstGeom>
            <a:solidFill>
              <a:srgbClr val="E2231A">
                <a:alpha val="100000"/>
              </a:srgbClr>
            </a:solidFill>
          </p:spPr>
          <p:txBody>
            <a:bodyPr/>
            <a:lstStyle/>
            <a:p/>
          </p:txBody>
        </p:sp>
        <p:sp>
          <p:nvSpPr>
            <p:cNvPr id="26" name="rc26"/>
            <p:cNvSpPr/>
            <p:nvPr/>
          </p:nvSpPr>
          <p:spPr>
            <a:xfrm>
              <a:off x="1850769" y="3722510"/>
              <a:ext cx="249522" cy="284175"/>
            </a:xfrm>
            <a:prstGeom prst="rect">
              <a:avLst/>
            </a:prstGeom>
            <a:solidFill>
              <a:srgbClr val="E2231A">
                <a:alpha val="100000"/>
              </a:srgbClr>
            </a:solidFill>
          </p:spPr>
          <p:txBody>
            <a:bodyPr/>
            <a:lstStyle/>
            <a:p/>
          </p:txBody>
        </p:sp>
        <p:sp>
          <p:nvSpPr>
            <p:cNvPr id="27" name="rc27"/>
            <p:cNvSpPr/>
            <p:nvPr/>
          </p:nvSpPr>
          <p:spPr>
            <a:xfrm>
              <a:off x="2128016" y="3799947"/>
              <a:ext cx="249522" cy="206737"/>
            </a:xfrm>
            <a:prstGeom prst="rect">
              <a:avLst/>
            </a:prstGeom>
            <a:solidFill>
              <a:srgbClr val="E2231A">
                <a:alpha val="100000"/>
              </a:srgbClr>
            </a:solidFill>
          </p:spPr>
          <p:txBody>
            <a:bodyPr/>
            <a:lstStyle/>
            <a:p/>
          </p:txBody>
        </p:sp>
        <p:sp>
          <p:nvSpPr>
            <p:cNvPr id="28" name="rc28"/>
            <p:cNvSpPr/>
            <p:nvPr/>
          </p:nvSpPr>
          <p:spPr>
            <a:xfrm>
              <a:off x="2405264" y="3669937"/>
              <a:ext cx="249522" cy="336747"/>
            </a:xfrm>
            <a:prstGeom prst="rect">
              <a:avLst/>
            </a:prstGeom>
            <a:solidFill>
              <a:srgbClr val="E2231A">
                <a:alpha val="100000"/>
              </a:srgbClr>
            </a:solidFill>
          </p:spPr>
          <p:txBody>
            <a:bodyPr/>
            <a:lstStyle/>
            <a:p/>
          </p:txBody>
        </p:sp>
        <p:sp>
          <p:nvSpPr>
            <p:cNvPr id="29" name="rc29"/>
            <p:cNvSpPr/>
            <p:nvPr/>
          </p:nvSpPr>
          <p:spPr>
            <a:xfrm>
              <a:off x="2682512" y="3919301"/>
              <a:ext cx="249522" cy="87383"/>
            </a:xfrm>
            <a:prstGeom prst="rect">
              <a:avLst/>
            </a:prstGeom>
            <a:solidFill>
              <a:srgbClr val="E2231A">
                <a:alpha val="100000"/>
              </a:srgbClr>
            </a:solidFill>
          </p:spPr>
          <p:txBody>
            <a:bodyPr/>
            <a:lstStyle/>
            <a:p/>
          </p:txBody>
        </p:sp>
        <p:sp>
          <p:nvSpPr>
            <p:cNvPr id="30" name="rc30"/>
            <p:cNvSpPr/>
            <p:nvPr/>
          </p:nvSpPr>
          <p:spPr>
            <a:xfrm>
              <a:off x="2959759" y="3645072"/>
              <a:ext cx="249522" cy="361612"/>
            </a:xfrm>
            <a:prstGeom prst="rect">
              <a:avLst/>
            </a:prstGeom>
            <a:solidFill>
              <a:srgbClr val="E2231A">
                <a:alpha val="100000"/>
              </a:srgbClr>
            </a:solidFill>
          </p:spPr>
          <p:txBody>
            <a:bodyPr/>
            <a:lstStyle/>
            <a:p/>
          </p:txBody>
        </p:sp>
        <p:sp>
          <p:nvSpPr>
            <p:cNvPr id="31" name="rc31"/>
            <p:cNvSpPr/>
            <p:nvPr/>
          </p:nvSpPr>
          <p:spPr>
            <a:xfrm>
              <a:off x="3237007" y="3841863"/>
              <a:ext cx="249522" cy="164821"/>
            </a:xfrm>
            <a:prstGeom prst="rect">
              <a:avLst/>
            </a:prstGeom>
            <a:solidFill>
              <a:srgbClr val="E2231A">
                <a:alpha val="100000"/>
              </a:srgbClr>
            </a:solidFill>
          </p:spPr>
          <p:txBody>
            <a:bodyPr/>
            <a:lstStyle/>
            <a:p/>
          </p:txBody>
        </p:sp>
        <p:sp>
          <p:nvSpPr>
            <p:cNvPr id="32" name="rc32"/>
            <p:cNvSpPr/>
            <p:nvPr/>
          </p:nvSpPr>
          <p:spPr>
            <a:xfrm>
              <a:off x="3514255" y="3727483"/>
              <a:ext cx="249522" cy="279202"/>
            </a:xfrm>
            <a:prstGeom prst="rect">
              <a:avLst/>
            </a:prstGeom>
            <a:solidFill>
              <a:srgbClr val="E2231A">
                <a:alpha val="100000"/>
              </a:srgbClr>
            </a:solidFill>
          </p:spPr>
          <p:txBody>
            <a:bodyPr/>
            <a:lstStyle/>
            <a:p/>
          </p:txBody>
        </p:sp>
        <p:sp>
          <p:nvSpPr>
            <p:cNvPr id="33" name="rc33"/>
            <p:cNvSpPr/>
            <p:nvPr/>
          </p:nvSpPr>
          <p:spPr>
            <a:xfrm>
              <a:off x="3791502" y="3736008"/>
              <a:ext cx="249522" cy="270676"/>
            </a:xfrm>
            <a:prstGeom prst="rect">
              <a:avLst/>
            </a:prstGeom>
            <a:solidFill>
              <a:srgbClr val="E2231A">
                <a:alpha val="100000"/>
              </a:srgbClr>
            </a:solidFill>
          </p:spPr>
          <p:txBody>
            <a:bodyPr/>
            <a:lstStyle/>
            <a:p/>
          </p:txBody>
        </p:sp>
        <p:sp>
          <p:nvSpPr>
            <p:cNvPr id="34" name="rc34"/>
            <p:cNvSpPr/>
            <p:nvPr/>
          </p:nvSpPr>
          <p:spPr>
            <a:xfrm>
              <a:off x="4068750" y="3630863"/>
              <a:ext cx="249522" cy="375821"/>
            </a:xfrm>
            <a:prstGeom prst="rect">
              <a:avLst/>
            </a:prstGeom>
            <a:solidFill>
              <a:srgbClr val="E2231A">
                <a:alpha val="100000"/>
              </a:srgbClr>
            </a:solidFill>
          </p:spPr>
          <p:txBody>
            <a:bodyPr/>
            <a:lstStyle/>
            <a:p/>
          </p:txBody>
        </p:sp>
        <p:sp>
          <p:nvSpPr>
            <p:cNvPr id="35" name="rc35"/>
            <p:cNvSpPr/>
            <p:nvPr/>
          </p:nvSpPr>
          <p:spPr>
            <a:xfrm>
              <a:off x="4345998" y="3858914"/>
              <a:ext cx="249522" cy="147771"/>
            </a:xfrm>
            <a:prstGeom prst="rect">
              <a:avLst/>
            </a:prstGeom>
            <a:solidFill>
              <a:srgbClr val="E2231A">
                <a:alpha val="100000"/>
              </a:srgbClr>
            </a:solidFill>
          </p:spPr>
          <p:txBody>
            <a:bodyPr/>
            <a:lstStyle/>
            <a:p/>
          </p:txBody>
        </p:sp>
        <p:sp>
          <p:nvSpPr>
            <p:cNvPr id="36" name="rc36"/>
            <p:cNvSpPr/>
            <p:nvPr/>
          </p:nvSpPr>
          <p:spPr>
            <a:xfrm>
              <a:off x="4623245" y="3842574"/>
              <a:ext cx="249522" cy="164111"/>
            </a:xfrm>
            <a:prstGeom prst="rect">
              <a:avLst/>
            </a:prstGeom>
            <a:solidFill>
              <a:srgbClr val="E2231A">
                <a:alpha val="100000"/>
              </a:srgbClr>
            </a:solidFill>
          </p:spPr>
          <p:txBody>
            <a:bodyPr/>
            <a:lstStyle/>
            <a:p/>
          </p:txBody>
        </p:sp>
        <p:sp>
          <p:nvSpPr>
            <p:cNvPr id="37" name="rc37"/>
            <p:cNvSpPr/>
            <p:nvPr/>
          </p:nvSpPr>
          <p:spPr>
            <a:xfrm>
              <a:off x="4900493" y="3843994"/>
              <a:ext cx="249522" cy="162690"/>
            </a:xfrm>
            <a:prstGeom prst="rect">
              <a:avLst/>
            </a:prstGeom>
            <a:solidFill>
              <a:srgbClr val="E2231A">
                <a:alpha val="100000"/>
              </a:srgbClr>
            </a:solidFill>
          </p:spPr>
          <p:txBody>
            <a:bodyPr/>
            <a:lstStyle/>
            <a:p/>
          </p:txBody>
        </p:sp>
        <p:sp>
          <p:nvSpPr>
            <p:cNvPr id="38" name="rc38"/>
            <p:cNvSpPr/>
            <p:nvPr/>
          </p:nvSpPr>
          <p:spPr>
            <a:xfrm>
              <a:off x="5177741" y="3701907"/>
              <a:ext cx="249522" cy="304777"/>
            </a:xfrm>
            <a:prstGeom prst="rect">
              <a:avLst/>
            </a:prstGeom>
            <a:solidFill>
              <a:srgbClr val="E2231A">
                <a:alpha val="100000"/>
              </a:srgbClr>
            </a:solidFill>
          </p:spPr>
          <p:txBody>
            <a:bodyPr/>
            <a:lstStyle/>
            <a:p/>
          </p:txBody>
        </p:sp>
        <p:sp>
          <p:nvSpPr>
            <p:cNvPr id="39" name="rc39"/>
            <p:cNvSpPr/>
            <p:nvPr/>
          </p:nvSpPr>
          <p:spPr>
            <a:xfrm>
              <a:off x="5454988" y="3543479"/>
              <a:ext cx="249522" cy="463205"/>
            </a:xfrm>
            <a:prstGeom prst="rect">
              <a:avLst/>
            </a:prstGeom>
            <a:solidFill>
              <a:srgbClr val="E2231A">
                <a:alpha val="100000"/>
              </a:srgbClr>
            </a:solidFill>
          </p:spPr>
          <p:txBody>
            <a:bodyPr/>
            <a:lstStyle/>
            <a:p/>
          </p:txBody>
        </p:sp>
        <p:sp>
          <p:nvSpPr>
            <p:cNvPr id="40" name="rc40"/>
            <p:cNvSpPr/>
            <p:nvPr/>
          </p:nvSpPr>
          <p:spPr>
            <a:xfrm>
              <a:off x="5732236" y="3475277"/>
              <a:ext cx="249522" cy="531407"/>
            </a:xfrm>
            <a:prstGeom prst="rect">
              <a:avLst/>
            </a:prstGeom>
            <a:solidFill>
              <a:srgbClr val="E2231A">
                <a:alpha val="100000"/>
              </a:srgbClr>
            </a:solidFill>
          </p:spPr>
          <p:txBody>
            <a:bodyPr/>
            <a:lstStyle/>
            <a:p/>
          </p:txBody>
        </p:sp>
        <p:sp>
          <p:nvSpPr>
            <p:cNvPr id="41" name="rc41"/>
            <p:cNvSpPr/>
            <p:nvPr/>
          </p:nvSpPr>
          <p:spPr>
            <a:xfrm>
              <a:off x="6009484" y="3583264"/>
              <a:ext cx="249522" cy="423421"/>
            </a:xfrm>
            <a:prstGeom prst="rect">
              <a:avLst/>
            </a:prstGeom>
            <a:solidFill>
              <a:srgbClr val="E2231A">
                <a:alpha val="100000"/>
              </a:srgbClr>
            </a:solidFill>
          </p:spPr>
          <p:txBody>
            <a:bodyPr/>
            <a:lstStyle/>
            <a:p/>
          </p:txBody>
        </p:sp>
        <p:sp>
          <p:nvSpPr>
            <p:cNvPr id="42" name="rc42"/>
            <p:cNvSpPr/>
            <p:nvPr/>
          </p:nvSpPr>
          <p:spPr>
            <a:xfrm>
              <a:off x="6286731" y="3529981"/>
              <a:ext cx="249522" cy="476703"/>
            </a:xfrm>
            <a:prstGeom prst="rect">
              <a:avLst/>
            </a:prstGeom>
            <a:solidFill>
              <a:srgbClr val="E2231A">
                <a:alpha val="100000"/>
              </a:srgbClr>
            </a:solidFill>
          </p:spPr>
          <p:txBody>
            <a:bodyPr/>
            <a:lstStyle/>
            <a:p/>
          </p:txBody>
        </p:sp>
        <p:sp>
          <p:nvSpPr>
            <p:cNvPr id="43" name="rc43"/>
            <p:cNvSpPr/>
            <p:nvPr/>
          </p:nvSpPr>
          <p:spPr>
            <a:xfrm>
              <a:off x="6563979" y="3619496"/>
              <a:ext cx="249522" cy="387188"/>
            </a:xfrm>
            <a:prstGeom prst="rect">
              <a:avLst/>
            </a:prstGeom>
            <a:solidFill>
              <a:srgbClr val="E2231A">
                <a:alpha val="100000"/>
              </a:srgbClr>
            </a:solidFill>
          </p:spPr>
          <p:txBody>
            <a:bodyPr/>
            <a:lstStyle/>
            <a:p/>
          </p:txBody>
        </p:sp>
        <p:sp>
          <p:nvSpPr>
            <p:cNvPr id="44" name="rc44"/>
            <p:cNvSpPr/>
            <p:nvPr/>
          </p:nvSpPr>
          <p:spPr>
            <a:xfrm>
              <a:off x="6841227" y="3637967"/>
              <a:ext cx="249522" cy="368717"/>
            </a:xfrm>
            <a:prstGeom prst="rect">
              <a:avLst/>
            </a:prstGeom>
            <a:solidFill>
              <a:srgbClr val="E2231A">
                <a:alpha val="100000"/>
              </a:srgbClr>
            </a:solidFill>
          </p:spPr>
          <p:txBody>
            <a:bodyPr/>
            <a:lstStyle/>
            <a:p/>
          </p:txBody>
        </p:sp>
        <p:sp>
          <p:nvSpPr>
            <p:cNvPr id="45" name="rc45"/>
            <p:cNvSpPr/>
            <p:nvPr/>
          </p:nvSpPr>
          <p:spPr>
            <a:xfrm>
              <a:off x="7118474" y="3370843"/>
              <a:ext cx="249522" cy="635842"/>
            </a:xfrm>
            <a:prstGeom prst="rect">
              <a:avLst/>
            </a:prstGeom>
            <a:solidFill>
              <a:srgbClr val="E2231A">
                <a:alpha val="100000"/>
              </a:srgbClr>
            </a:solidFill>
          </p:spPr>
          <p:txBody>
            <a:bodyPr/>
            <a:lstStyle/>
            <a:p/>
          </p:txBody>
        </p:sp>
        <p:sp>
          <p:nvSpPr>
            <p:cNvPr id="46" name="rc46"/>
            <p:cNvSpPr/>
            <p:nvPr/>
          </p:nvSpPr>
          <p:spPr>
            <a:xfrm>
              <a:off x="7395722" y="3460358"/>
              <a:ext cx="249522" cy="546326"/>
            </a:xfrm>
            <a:prstGeom prst="rect">
              <a:avLst/>
            </a:prstGeom>
            <a:solidFill>
              <a:srgbClr val="E2231A">
                <a:alpha val="100000"/>
              </a:srgbClr>
            </a:solidFill>
          </p:spPr>
          <p:txBody>
            <a:bodyPr/>
            <a:lstStyle/>
            <a:p/>
          </p:txBody>
        </p:sp>
        <p:sp>
          <p:nvSpPr>
            <p:cNvPr id="47" name="rc47"/>
            <p:cNvSpPr/>
            <p:nvPr/>
          </p:nvSpPr>
          <p:spPr>
            <a:xfrm>
              <a:off x="7672970" y="3760873"/>
              <a:ext cx="249522" cy="245811"/>
            </a:xfrm>
            <a:prstGeom prst="rect">
              <a:avLst/>
            </a:prstGeom>
            <a:solidFill>
              <a:srgbClr val="E2231A">
                <a:alpha val="100000"/>
              </a:srgbClr>
            </a:solidFill>
          </p:spPr>
          <p:txBody>
            <a:bodyPr/>
            <a:lstStyle/>
            <a:p/>
          </p:txBody>
        </p:sp>
        <p:sp>
          <p:nvSpPr>
            <p:cNvPr id="48" name="rc48"/>
            <p:cNvSpPr/>
            <p:nvPr/>
          </p:nvSpPr>
          <p:spPr>
            <a:xfrm>
              <a:off x="7950217" y="3671358"/>
              <a:ext cx="249522" cy="335326"/>
            </a:xfrm>
            <a:prstGeom prst="rect">
              <a:avLst/>
            </a:prstGeom>
            <a:solidFill>
              <a:srgbClr val="E2231A">
                <a:alpha val="100000"/>
              </a:srgbClr>
            </a:solidFill>
          </p:spPr>
          <p:txBody>
            <a:bodyPr/>
            <a:lstStyle/>
            <a:p/>
          </p:txBody>
        </p:sp>
        <p:sp>
          <p:nvSpPr>
            <p:cNvPr id="49" name="rc49"/>
            <p:cNvSpPr/>
            <p:nvPr/>
          </p:nvSpPr>
          <p:spPr>
            <a:xfrm>
              <a:off x="1296273" y="2883482"/>
              <a:ext cx="249522" cy="749512"/>
            </a:xfrm>
            <a:prstGeom prst="rect">
              <a:avLst/>
            </a:prstGeom>
            <a:solidFill>
              <a:srgbClr val="B3B3B3">
                <a:alpha val="100000"/>
              </a:srgbClr>
            </a:solidFill>
          </p:spPr>
          <p:txBody>
            <a:bodyPr/>
            <a:lstStyle/>
            <a:p/>
          </p:txBody>
        </p:sp>
        <p:sp>
          <p:nvSpPr>
            <p:cNvPr id="50" name="rc50"/>
            <p:cNvSpPr/>
            <p:nvPr/>
          </p:nvSpPr>
          <p:spPr>
            <a:xfrm>
              <a:off x="1573521" y="3186839"/>
              <a:ext cx="249522" cy="428394"/>
            </a:xfrm>
            <a:prstGeom prst="rect">
              <a:avLst/>
            </a:prstGeom>
            <a:solidFill>
              <a:srgbClr val="B3B3B3">
                <a:alpha val="100000"/>
              </a:srgbClr>
            </a:solidFill>
          </p:spPr>
          <p:txBody>
            <a:bodyPr/>
            <a:lstStyle/>
            <a:p/>
          </p:txBody>
        </p:sp>
        <p:sp>
          <p:nvSpPr>
            <p:cNvPr id="51" name="rc51"/>
            <p:cNvSpPr/>
            <p:nvPr/>
          </p:nvSpPr>
          <p:spPr>
            <a:xfrm>
              <a:off x="1850769" y="3210284"/>
              <a:ext cx="249522" cy="512225"/>
            </a:xfrm>
            <a:prstGeom prst="rect">
              <a:avLst/>
            </a:prstGeom>
            <a:solidFill>
              <a:srgbClr val="B3B3B3">
                <a:alpha val="100000"/>
              </a:srgbClr>
            </a:solidFill>
          </p:spPr>
          <p:txBody>
            <a:bodyPr/>
            <a:lstStyle/>
            <a:p/>
          </p:txBody>
        </p:sp>
        <p:sp>
          <p:nvSpPr>
            <p:cNvPr id="52" name="rc52"/>
            <p:cNvSpPr/>
            <p:nvPr/>
          </p:nvSpPr>
          <p:spPr>
            <a:xfrm>
              <a:off x="2128016" y="3258594"/>
              <a:ext cx="249522" cy="541353"/>
            </a:xfrm>
            <a:prstGeom prst="rect">
              <a:avLst/>
            </a:prstGeom>
            <a:solidFill>
              <a:srgbClr val="B3B3B3">
                <a:alpha val="100000"/>
              </a:srgbClr>
            </a:solidFill>
          </p:spPr>
          <p:txBody>
            <a:bodyPr/>
            <a:lstStyle/>
            <a:p/>
          </p:txBody>
        </p:sp>
        <p:sp>
          <p:nvSpPr>
            <p:cNvPr id="53" name="rc53"/>
            <p:cNvSpPr/>
            <p:nvPr/>
          </p:nvSpPr>
          <p:spPr>
            <a:xfrm>
              <a:off x="2405264" y="3464621"/>
              <a:ext cx="249522" cy="205316"/>
            </a:xfrm>
            <a:prstGeom prst="rect">
              <a:avLst/>
            </a:prstGeom>
            <a:solidFill>
              <a:srgbClr val="B3B3B3">
                <a:alpha val="100000"/>
              </a:srgbClr>
            </a:solidFill>
          </p:spPr>
          <p:txBody>
            <a:bodyPr/>
            <a:lstStyle/>
            <a:p/>
          </p:txBody>
        </p:sp>
        <p:sp>
          <p:nvSpPr>
            <p:cNvPr id="54" name="rc54"/>
            <p:cNvSpPr/>
            <p:nvPr/>
          </p:nvSpPr>
          <p:spPr>
            <a:xfrm>
              <a:off x="2682512" y="3685567"/>
              <a:ext cx="249522" cy="233734"/>
            </a:xfrm>
            <a:prstGeom prst="rect">
              <a:avLst/>
            </a:prstGeom>
            <a:solidFill>
              <a:srgbClr val="B3B3B3">
                <a:alpha val="100000"/>
              </a:srgbClr>
            </a:solidFill>
          </p:spPr>
          <p:txBody>
            <a:bodyPr/>
            <a:lstStyle/>
            <a:p/>
          </p:txBody>
        </p:sp>
        <p:sp>
          <p:nvSpPr>
            <p:cNvPr id="55" name="rc55"/>
            <p:cNvSpPr/>
            <p:nvPr/>
          </p:nvSpPr>
          <p:spPr>
            <a:xfrm>
              <a:off x="3237007" y="3740271"/>
              <a:ext cx="249522" cy="101592"/>
            </a:xfrm>
            <a:prstGeom prst="rect">
              <a:avLst/>
            </a:prstGeom>
            <a:solidFill>
              <a:srgbClr val="B3B3B3">
                <a:alpha val="100000"/>
              </a:srgbClr>
            </a:solidFill>
          </p:spPr>
          <p:txBody>
            <a:bodyPr/>
            <a:lstStyle/>
            <a:p/>
          </p:txBody>
        </p:sp>
        <p:sp>
          <p:nvSpPr>
            <p:cNvPr id="56" name="rc56"/>
            <p:cNvSpPr/>
            <p:nvPr/>
          </p:nvSpPr>
          <p:spPr>
            <a:xfrm>
              <a:off x="3514255" y="3711853"/>
              <a:ext cx="249522" cy="15629"/>
            </a:xfrm>
            <a:prstGeom prst="rect">
              <a:avLst/>
            </a:prstGeom>
            <a:solidFill>
              <a:srgbClr val="B3B3B3">
                <a:alpha val="100000"/>
              </a:srgbClr>
            </a:solidFill>
          </p:spPr>
          <p:txBody>
            <a:bodyPr/>
            <a:lstStyle/>
            <a:p/>
          </p:txBody>
        </p:sp>
        <p:sp>
          <p:nvSpPr>
            <p:cNvPr id="57" name="rc57"/>
            <p:cNvSpPr/>
            <p:nvPr/>
          </p:nvSpPr>
          <p:spPr>
            <a:xfrm>
              <a:off x="3791502" y="3686988"/>
              <a:ext cx="249522" cy="49020"/>
            </a:xfrm>
            <a:prstGeom prst="rect">
              <a:avLst/>
            </a:prstGeom>
            <a:solidFill>
              <a:srgbClr val="B3B3B3">
                <a:alpha val="100000"/>
              </a:srgbClr>
            </a:solidFill>
          </p:spPr>
          <p:txBody>
            <a:bodyPr/>
            <a:lstStyle/>
            <a:p/>
          </p:txBody>
        </p:sp>
        <p:sp>
          <p:nvSpPr>
            <p:cNvPr id="58" name="rc58"/>
            <p:cNvSpPr/>
            <p:nvPr/>
          </p:nvSpPr>
          <p:spPr>
            <a:xfrm>
              <a:off x="4068750" y="3564082"/>
              <a:ext cx="249522" cy="66781"/>
            </a:xfrm>
            <a:prstGeom prst="rect">
              <a:avLst/>
            </a:prstGeom>
            <a:solidFill>
              <a:srgbClr val="B3B3B3">
                <a:alpha val="100000"/>
              </a:srgbClr>
            </a:solidFill>
          </p:spPr>
          <p:txBody>
            <a:bodyPr/>
            <a:lstStyle/>
            <a:p/>
          </p:txBody>
        </p:sp>
        <p:sp>
          <p:nvSpPr>
            <p:cNvPr id="59" name="rc59"/>
            <p:cNvSpPr/>
            <p:nvPr/>
          </p:nvSpPr>
          <p:spPr>
            <a:xfrm>
              <a:off x="4345998" y="3556267"/>
              <a:ext cx="249522" cy="302646"/>
            </a:xfrm>
            <a:prstGeom prst="rect">
              <a:avLst/>
            </a:prstGeom>
            <a:solidFill>
              <a:srgbClr val="B3B3B3">
                <a:alpha val="100000"/>
              </a:srgbClr>
            </a:solidFill>
          </p:spPr>
          <p:txBody>
            <a:bodyPr/>
            <a:lstStyle/>
            <a:p/>
          </p:txBody>
        </p:sp>
        <p:sp>
          <p:nvSpPr>
            <p:cNvPr id="60" name="rc60"/>
            <p:cNvSpPr/>
            <p:nvPr/>
          </p:nvSpPr>
          <p:spPr>
            <a:xfrm>
              <a:off x="4623245" y="3460358"/>
              <a:ext cx="249522" cy="382215"/>
            </a:xfrm>
            <a:prstGeom prst="rect">
              <a:avLst/>
            </a:prstGeom>
            <a:solidFill>
              <a:srgbClr val="B3B3B3">
                <a:alpha val="100000"/>
              </a:srgbClr>
            </a:solidFill>
          </p:spPr>
          <p:txBody>
            <a:bodyPr/>
            <a:lstStyle/>
            <a:p/>
          </p:txBody>
        </p:sp>
        <p:sp>
          <p:nvSpPr>
            <p:cNvPr id="61" name="rc61"/>
            <p:cNvSpPr/>
            <p:nvPr/>
          </p:nvSpPr>
          <p:spPr>
            <a:xfrm>
              <a:off x="4900493" y="3555557"/>
              <a:ext cx="249522" cy="288437"/>
            </a:xfrm>
            <a:prstGeom prst="rect">
              <a:avLst/>
            </a:prstGeom>
            <a:solidFill>
              <a:srgbClr val="B3B3B3">
                <a:alpha val="100000"/>
              </a:srgbClr>
            </a:solidFill>
          </p:spPr>
          <p:txBody>
            <a:bodyPr/>
            <a:lstStyle/>
            <a:p/>
          </p:txBody>
        </p:sp>
        <p:sp>
          <p:nvSpPr>
            <p:cNvPr id="62" name="rc62"/>
            <p:cNvSpPr/>
            <p:nvPr/>
          </p:nvSpPr>
          <p:spPr>
            <a:xfrm>
              <a:off x="5177741" y="3561951"/>
              <a:ext cx="249522" cy="139956"/>
            </a:xfrm>
            <a:prstGeom prst="rect">
              <a:avLst/>
            </a:prstGeom>
            <a:solidFill>
              <a:srgbClr val="B3B3B3">
                <a:alpha val="100000"/>
              </a:srgbClr>
            </a:solidFill>
          </p:spPr>
          <p:txBody>
            <a:bodyPr/>
            <a:lstStyle/>
            <a:p/>
          </p:txBody>
        </p:sp>
        <p:sp>
          <p:nvSpPr>
            <p:cNvPr id="63" name="rc63"/>
            <p:cNvSpPr/>
            <p:nvPr/>
          </p:nvSpPr>
          <p:spPr>
            <a:xfrm>
              <a:off x="5732236" y="3046173"/>
              <a:ext cx="249522" cy="429104"/>
            </a:xfrm>
            <a:prstGeom prst="rect">
              <a:avLst/>
            </a:prstGeom>
            <a:solidFill>
              <a:srgbClr val="B3B3B3">
                <a:alpha val="100000"/>
              </a:srgbClr>
            </a:solidFill>
          </p:spPr>
          <p:txBody>
            <a:bodyPr/>
            <a:lstStyle/>
            <a:p/>
          </p:txBody>
        </p:sp>
        <p:sp>
          <p:nvSpPr>
            <p:cNvPr id="64" name="rc64"/>
            <p:cNvSpPr/>
            <p:nvPr/>
          </p:nvSpPr>
          <p:spPr>
            <a:xfrm>
              <a:off x="6009484" y="3172631"/>
              <a:ext cx="249522" cy="410633"/>
            </a:xfrm>
            <a:prstGeom prst="rect">
              <a:avLst/>
            </a:prstGeom>
            <a:solidFill>
              <a:srgbClr val="B3B3B3">
                <a:alpha val="100000"/>
              </a:srgbClr>
            </a:solidFill>
          </p:spPr>
          <p:txBody>
            <a:bodyPr/>
            <a:lstStyle/>
            <a:p/>
          </p:txBody>
        </p:sp>
        <p:sp>
          <p:nvSpPr>
            <p:cNvPr id="65" name="rc65"/>
            <p:cNvSpPr/>
            <p:nvPr/>
          </p:nvSpPr>
          <p:spPr>
            <a:xfrm>
              <a:off x="6286731" y="3107270"/>
              <a:ext cx="249522" cy="422710"/>
            </a:xfrm>
            <a:prstGeom prst="rect">
              <a:avLst/>
            </a:prstGeom>
            <a:solidFill>
              <a:srgbClr val="B3B3B3">
                <a:alpha val="100000"/>
              </a:srgbClr>
            </a:solidFill>
          </p:spPr>
          <p:txBody>
            <a:bodyPr/>
            <a:lstStyle/>
            <a:p/>
          </p:txBody>
        </p:sp>
        <p:sp>
          <p:nvSpPr>
            <p:cNvPr id="66" name="rc66"/>
            <p:cNvSpPr/>
            <p:nvPr/>
          </p:nvSpPr>
          <p:spPr>
            <a:xfrm>
              <a:off x="6563979" y="3179735"/>
              <a:ext cx="249522" cy="439761"/>
            </a:xfrm>
            <a:prstGeom prst="rect">
              <a:avLst/>
            </a:prstGeom>
            <a:solidFill>
              <a:srgbClr val="B3B3B3">
                <a:alpha val="100000"/>
              </a:srgbClr>
            </a:solidFill>
          </p:spPr>
          <p:txBody>
            <a:bodyPr/>
            <a:lstStyle/>
            <a:p/>
          </p:txBody>
        </p:sp>
        <p:sp>
          <p:nvSpPr>
            <p:cNvPr id="67" name="rc67"/>
            <p:cNvSpPr/>
            <p:nvPr/>
          </p:nvSpPr>
          <p:spPr>
            <a:xfrm>
              <a:off x="6841227" y="3352371"/>
              <a:ext cx="249522" cy="285596"/>
            </a:xfrm>
            <a:prstGeom prst="rect">
              <a:avLst/>
            </a:prstGeom>
            <a:solidFill>
              <a:srgbClr val="B3B3B3">
                <a:alpha val="100000"/>
              </a:srgbClr>
            </a:solidFill>
          </p:spPr>
          <p:txBody>
            <a:bodyPr/>
            <a:lstStyle/>
            <a:p/>
          </p:txBody>
        </p:sp>
        <p:sp>
          <p:nvSpPr>
            <p:cNvPr id="68" name="rc68"/>
            <p:cNvSpPr/>
            <p:nvPr/>
          </p:nvSpPr>
          <p:spPr>
            <a:xfrm>
              <a:off x="7118474" y="2938896"/>
              <a:ext cx="249522" cy="431946"/>
            </a:xfrm>
            <a:prstGeom prst="rect">
              <a:avLst/>
            </a:prstGeom>
            <a:solidFill>
              <a:srgbClr val="B3B3B3">
                <a:alpha val="100000"/>
              </a:srgbClr>
            </a:solidFill>
          </p:spPr>
          <p:txBody>
            <a:bodyPr/>
            <a:lstStyle/>
            <a:p/>
          </p:txBody>
        </p:sp>
        <p:sp>
          <p:nvSpPr>
            <p:cNvPr id="69" name="rc69"/>
            <p:cNvSpPr/>
            <p:nvPr/>
          </p:nvSpPr>
          <p:spPr>
            <a:xfrm>
              <a:off x="7395722" y="2940317"/>
              <a:ext cx="249522" cy="520040"/>
            </a:xfrm>
            <a:prstGeom prst="rect">
              <a:avLst/>
            </a:prstGeom>
            <a:solidFill>
              <a:srgbClr val="B3B3B3">
                <a:alpha val="100000"/>
              </a:srgbClr>
            </a:solidFill>
          </p:spPr>
          <p:txBody>
            <a:bodyPr/>
            <a:lstStyle/>
            <a:p/>
          </p:txBody>
        </p:sp>
        <p:sp>
          <p:nvSpPr>
            <p:cNvPr id="70" name="rc70"/>
            <p:cNvSpPr/>
            <p:nvPr/>
          </p:nvSpPr>
          <p:spPr>
            <a:xfrm>
              <a:off x="7672970" y="3300509"/>
              <a:ext cx="249522" cy="460363"/>
            </a:xfrm>
            <a:prstGeom prst="rect">
              <a:avLst/>
            </a:prstGeom>
            <a:solidFill>
              <a:srgbClr val="B3B3B3">
                <a:alpha val="100000"/>
              </a:srgbClr>
            </a:solidFill>
          </p:spPr>
          <p:txBody>
            <a:bodyPr/>
            <a:lstStyle/>
            <a:p/>
          </p:txBody>
        </p:sp>
        <p:sp>
          <p:nvSpPr>
            <p:cNvPr id="71" name="rc71"/>
            <p:cNvSpPr/>
            <p:nvPr/>
          </p:nvSpPr>
          <p:spPr>
            <a:xfrm>
              <a:off x="7950217" y="3318270"/>
              <a:ext cx="249522" cy="353087"/>
            </a:xfrm>
            <a:prstGeom prst="rect">
              <a:avLst/>
            </a:prstGeom>
            <a:solidFill>
              <a:srgbClr val="B3B3B3">
                <a:alpha val="100000"/>
              </a:srgbClr>
            </a:solidFill>
          </p:spPr>
          <p:txBody>
            <a:bodyPr/>
            <a:lstStyle/>
            <a:p/>
          </p:txBody>
        </p:sp>
        <p:sp>
          <p:nvSpPr>
            <p:cNvPr id="72" name="pl72"/>
            <p:cNvSpPr/>
            <p:nvPr/>
          </p:nvSpPr>
          <p:spPr>
            <a:xfrm>
              <a:off x="1421035" y="1310999"/>
              <a:ext cx="6653943" cy="898562"/>
            </a:xfrm>
            <a:custGeom>
              <a:avLst/>
              <a:pathLst>
                <a:path w="6653943" h="898562">
                  <a:moveTo>
                    <a:pt x="0" y="308880"/>
                  </a:moveTo>
                  <a:lnTo>
                    <a:pt x="277247" y="336960"/>
                  </a:lnTo>
                  <a:lnTo>
                    <a:pt x="554495" y="224640"/>
                  </a:lnTo>
                  <a:lnTo>
                    <a:pt x="831742" y="140400"/>
                  </a:lnTo>
                  <a:lnTo>
                    <a:pt x="1108990" y="308880"/>
                  </a:lnTo>
                  <a:lnTo>
                    <a:pt x="1386238" y="0"/>
                  </a:lnTo>
                  <a:lnTo>
                    <a:pt x="1663485" y="365040"/>
                  </a:lnTo>
                  <a:lnTo>
                    <a:pt x="1940733" y="112320"/>
                  </a:lnTo>
                  <a:lnTo>
                    <a:pt x="2217981" y="280800"/>
                  </a:lnTo>
                  <a:lnTo>
                    <a:pt x="2495228" y="280800"/>
                  </a:lnTo>
                  <a:lnTo>
                    <a:pt x="2772476" y="449281"/>
                  </a:lnTo>
                  <a:lnTo>
                    <a:pt x="3049724" y="112320"/>
                  </a:lnTo>
                  <a:lnTo>
                    <a:pt x="3326971" y="140400"/>
                  </a:lnTo>
                  <a:lnTo>
                    <a:pt x="3604219" y="140400"/>
                  </a:lnTo>
                  <a:lnTo>
                    <a:pt x="3881467" y="365040"/>
                  </a:lnTo>
                  <a:lnTo>
                    <a:pt x="4158714" y="617761"/>
                  </a:lnTo>
                  <a:lnTo>
                    <a:pt x="4435962" y="730081"/>
                  </a:lnTo>
                  <a:lnTo>
                    <a:pt x="4713210" y="561601"/>
                  </a:lnTo>
                  <a:lnTo>
                    <a:pt x="4990457" y="645841"/>
                  </a:lnTo>
                  <a:lnTo>
                    <a:pt x="5267705" y="505441"/>
                  </a:lnTo>
                  <a:lnTo>
                    <a:pt x="5544953" y="477361"/>
                  </a:lnTo>
                  <a:lnTo>
                    <a:pt x="5822200" y="898562"/>
                  </a:lnTo>
                  <a:lnTo>
                    <a:pt x="6099448" y="758161"/>
                  </a:lnTo>
                  <a:lnTo>
                    <a:pt x="6376696" y="280800"/>
                  </a:lnTo>
                  <a:lnTo>
                    <a:pt x="6653943" y="421200"/>
                  </a:lnTo>
                </a:path>
              </a:pathLst>
            </a:custGeom>
            <a:ln w="27101" cap="flat">
              <a:solidFill>
                <a:srgbClr val="0058AB">
                  <a:alpha val="100000"/>
                </a:srgbClr>
              </a:solidFill>
              <a:prstDash val="solid"/>
              <a:round/>
            </a:ln>
          </p:spPr>
          <p:txBody>
            <a:bodyPr/>
            <a:lstStyle/>
            <a:p/>
          </p:txBody>
        </p:sp>
        <p:sp>
          <p:nvSpPr>
            <p:cNvPr id="73" name="pl73"/>
            <p:cNvSpPr/>
            <p:nvPr/>
          </p:nvSpPr>
          <p:spPr>
            <a:xfrm>
              <a:off x="1421035" y="1591799"/>
              <a:ext cx="6653943" cy="1347843"/>
            </a:xfrm>
            <a:custGeom>
              <a:avLst/>
              <a:pathLst>
                <a:path w="6653943" h="1347843">
                  <a:moveTo>
                    <a:pt x="0" y="1010882"/>
                  </a:moveTo>
                  <a:lnTo>
                    <a:pt x="277247" y="617761"/>
                  </a:lnTo>
                  <a:lnTo>
                    <a:pt x="554495" y="589681"/>
                  </a:lnTo>
                  <a:lnTo>
                    <a:pt x="831742" y="561601"/>
                  </a:lnTo>
                  <a:lnTo>
                    <a:pt x="1108990" y="336960"/>
                  </a:lnTo>
                  <a:lnTo>
                    <a:pt x="1386238" y="56160"/>
                  </a:lnTo>
                  <a:lnTo>
                    <a:pt x="1663485" y="28080"/>
                  </a:lnTo>
                  <a:lnTo>
                    <a:pt x="1940733" y="0"/>
                  </a:lnTo>
                  <a:lnTo>
                    <a:pt x="2217981" y="56160"/>
                  </a:lnTo>
                  <a:lnTo>
                    <a:pt x="2495228" y="112320"/>
                  </a:lnTo>
                  <a:lnTo>
                    <a:pt x="2772476" y="308880"/>
                  </a:lnTo>
                  <a:lnTo>
                    <a:pt x="3049724" y="308880"/>
                  </a:lnTo>
                  <a:lnTo>
                    <a:pt x="3326971" y="449281"/>
                  </a:lnTo>
                  <a:lnTo>
                    <a:pt x="3604219" y="308880"/>
                  </a:lnTo>
                  <a:lnTo>
                    <a:pt x="3881467" y="308880"/>
                  </a:lnTo>
                  <a:lnTo>
                    <a:pt x="4158714" y="336960"/>
                  </a:lnTo>
                  <a:lnTo>
                    <a:pt x="4435962" y="1151282"/>
                  </a:lnTo>
                  <a:lnTo>
                    <a:pt x="4713210" y="954722"/>
                  </a:lnTo>
                  <a:lnTo>
                    <a:pt x="4990457" y="1067042"/>
                  </a:lnTo>
                  <a:lnTo>
                    <a:pt x="5267705" y="954722"/>
                  </a:lnTo>
                  <a:lnTo>
                    <a:pt x="5544953" y="673921"/>
                  </a:lnTo>
                  <a:lnTo>
                    <a:pt x="5822200" y="1347843"/>
                  </a:lnTo>
                  <a:lnTo>
                    <a:pt x="6099448" y="1347843"/>
                  </a:lnTo>
                  <a:lnTo>
                    <a:pt x="6376696" y="758161"/>
                  </a:lnTo>
                  <a:lnTo>
                    <a:pt x="6653943" y="730081"/>
                  </a:lnTo>
                </a:path>
              </a:pathLst>
            </a:custGeom>
            <a:ln w="27101" cap="flat">
              <a:solidFill>
                <a:srgbClr val="333333">
                  <a:alpha val="100000"/>
                </a:srgbClr>
              </a:solidFill>
              <a:prstDash val="solid"/>
              <a:round/>
            </a:ln>
          </p:spPr>
          <p:txBody>
            <a:bodyPr/>
            <a:lstStyle/>
            <a:p/>
          </p:txBody>
        </p:sp>
        <p:sp>
          <p:nvSpPr>
            <p:cNvPr id="74" name="tx74"/>
            <p:cNvSpPr/>
            <p:nvPr/>
          </p:nvSpPr>
          <p:spPr>
            <a:xfrm>
              <a:off x="6618402" y="16334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78</a:t>
              </a:r>
            </a:p>
          </p:txBody>
        </p:sp>
        <p:sp>
          <p:nvSpPr>
            <p:cNvPr id="75" name="tx75"/>
            <p:cNvSpPr/>
            <p:nvPr/>
          </p:nvSpPr>
          <p:spPr>
            <a:xfrm>
              <a:off x="6895650"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76" name="tx76"/>
            <p:cNvSpPr/>
            <p:nvPr/>
          </p:nvSpPr>
          <p:spPr>
            <a:xfrm>
              <a:off x="7172898" y="20265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64</a:t>
              </a:r>
            </a:p>
          </p:txBody>
        </p:sp>
        <p:sp>
          <p:nvSpPr>
            <p:cNvPr id="77" name="tx77"/>
            <p:cNvSpPr/>
            <p:nvPr/>
          </p:nvSpPr>
          <p:spPr>
            <a:xfrm>
              <a:off x="7450145" y="18861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69</a:t>
              </a:r>
            </a:p>
          </p:txBody>
        </p:sp>
        <p:sp>
          <p:nvSpPr>
            <p:cNvPr id="78" name="tx78"/>
            <p:cNvSpPr/>
            <p:nvPr/>
          </p:nvSpPr>
          <p:spPr>
            <a:xfrm>
              <a:off x="7727393"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79" name="tx79"/>
            <p:cNvSpPr/>
            <p:nvPr/>
          </p:nvSpPr>
          <p:spPr>
            <a:xfrm>
              <a:off x="8004641"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80" name="tx80"/>
            <p:cNvSpPr/>
            <p:nvPr/>
          </p:nvSpPr>
          <p:spPr>
            <a:xfrm>
              <a:off x="6618402" y="26079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52</a:t>
              </a:r>
            </a:p>
          </p:txBody>
        </p:sp>
        <p:sp>
          <p:nvSpPr>
            <p:cNvPr id="81" name="tx81"/>
            <p:cNvSpPr/>
            <p:nvPr/>
          </p:nvSpPr>
          <p:spPr>
            <a:xfrm>
              <a:off x="6895650" y="2327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62</a:t>
              </a:r>
            </a:p>
          </p:txBody>
        </p:sp>
        <p:sp>
          <p:nvSpPr>
            <p:cNvPr id="82" name="tx82"/>
            <p:cNvSpPr/>
            <p:nvPr/>
          </p:nvSpPr>
          <p:spPr>
            <a:xfrm>
              <a:off x="7172898" y="300103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38</a:t>
              </a:r>
            </a:p>
          </p:txBody>
        </p:sp>
        <p:sp>
          <p:nvSpPr>
            <p:cNvPr id="83" name="tx83"/>
            <p:cNvSpPr/>
            <p:nvPr/>
          </p:nvSpPr>
          <p:spPr>
            <a:xfrm>
              <a:off x="7450145" y="300103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38</a:t>
              </a:r>
            </a:p>
          </p:txBody>
        </p:sp>
        <p:sp>
          <p:nvSpPr>
            <p:cNvPr id="84" name="tx84"/>
            <p:cNvSpPr/>
            <p:nvPr/>
          </p:nvSpPr>
          <p:spPr>
            <a:xfrm>
              <a:off x="7727393" y="2411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59</a:t>
              </a:r>
            </a:p>
          </p:txBody>
        </p:sp>
        <p:sp>
          <p:nvSpPr>
            <p:cNvPr id="85" name="tx85"/>
            <p:cNvSpPr/>
            <p:nvPr/>
          </p:nvSpPr>
          <p:spPr>
            <a:xfrm>
              <a:off x="8004641"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86" name="tx86"/>
            <p:cNvSpPr/>
            <p:nvPr/>
          </p:nvSpPr>
          <p:spPr>
            <a:xfrm>
              <a:off x="1345686" y="359281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7" name="tx87"/>
            <p:cNvSpPr/>
            <p:nvPr/>
          </p:nvSpPr>
          <p:spPr>
            <a:xfrm>
              <a:off x="1353221" y="277724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a:t>
              </a:r>
            </a:p>
          </p:txBody>
        </p:sp>
        <p:sp>
          <p:nvSpPr>
            <p:cNvPr id="88" name="tx88"/>
            <p:cNvSpPr/>
            <p:nvPr/>
          </p:nvSpPr>
          <p:spPr>
            <a:xfrm>
              <a:off x="2751655" y="3580523"/>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9" name="tx89"/>
            <p:cNvSpPr/>
            <p:nvPr/>
          </p:nvSpPr>
          <p:spPr>
            <a:xfrm>
              <a:off x="4137893" y="3459038"/>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0" name="tx90"/>
            <p:cNvSpPr/>
            <p:nvPr/>
          </p:nvSpPr>
          <p:spPr>
            <a:xfrm>
              <a:off x="6620926" y="3074691"/>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91" name="tx91"/>
            <p:cNvSpPr/>
            <p:nvPr/>
          </p:nvSpPr>
          <p:spPr>
            <a:xfrm>
              <a:off x="6910370" y="3247328"/>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2" name="tx92"/>
            <p:cNvSpPr/>
            <p:nvPr/>
          </p:nvSpPr>
          <p:spPr>
            <a:xfrm>
              <a:off x="7175422" y="283266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93" name="tx93"/>
            <p:cNvSpPr/>
            <p:nvPr/>
          </p:nvSpPr>
          <p:spPr>
            <a:xfrm>
              <a:off x="7452669" y="283408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94" name="tx94"/>
            <p:cNvSpPr/>
            <p:nvPr/>
          </p:nvSpPr>
          <p:spPr>
            <a:xfrm>
              <a:off x="7770601" y="3195466"/>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95" name="tx95"/>
            <p:cNvSpPr/>
            <p:nvPr/>
          </p:nvSpPr>
          <p:spPr>
            <a:xfrm>
              <a:off x="8047848" y="3213226"/>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96" name="tx96"/>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7" name="tx97"/>
            <p:cNvSpPr/>
            <p:nvPr/>
          </p:nvSpPr>
          <p:spPr>
            <a:xfrm>
              <a:off x="717597" y="324583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98" name="tx98"/>
            <p:cNvSpPr/>
            <p:nvPr/>
          </p:nvSpPr>
          <p:spPr>
            <a:xfrm>
              <a:off x="717597" y="2535399"/>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9" name="tx99"/>
            <p:cNvSpPr/>
            <p:nvPr/>
          </p:nvSpPr>
          <p:spPr>
            <a:xfrm>
              <a:off x="717597" y="1823188"/>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00" name="tx100"/>
            <p:cNvSpPr/>
            <p:nvPr/>
          </p:nvSpPr>
          <p:spPr>
            <a:xfrm>
              <a:off x="717597" y="1114932"/>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01" name="tx10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7" name="tx117"/>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8" name="pl118"/>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0" name="tx120"/>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1" name="tx121"/>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2" name="rc122"/>
            <p:cNvSpPr/>
            <p:nvPr/>
          </p:nvSpPr>
          <p:spPr>
            <a:xfrm>
              <a:off x="4678790" y="4909475"/>
              <a:ext cx="201456" cy="201456"/>
            </a:xfrm>
            <a:prstGeom prst="rect">
              <a:avLst/>
            </a:prstGeom>
            <a:solidFill>
              <a:srgbClr val="E2231A">
                <a:alpha val="100000"/>
              </a:srgbClr>
            </a:solidFill>
          </p:spPr>
          <p:txBody>
            <a:bodyPr/>
            <a:lstStyle/>
            <a:p/>
          </p:txBody>
        </p:sp>
        <p:sp>
          <p:nvSpPr>
            <p:cNvPr id="123" name="rc123"/>
            <p:cNvSpPr/>
            <p:nvPr/>
          </p:nvSpPr>
          <p:spPr>
            <a:xfrm>
              <a:off x="5642950" y="4909475"/>
              <a:ext cx="201456" cy="201456"/>
            </a:xfrm>
            <a:prstGeom prst="rect">
              <a:avLst/>
            </a:prstGeom>
            <a:solidFill>
              <a:srgbClr val="B3B3B3">
                <a:alpha val="100000"/>
              </a:srgbClr>
            </a:solidFill>
          </p:spPr>
          <p:txBody>
            <a:bodyPr/>
            <a:lstStyle/>
            <a:p/>
          </p:txBody>
        </p:sp>
        <p:sp>
          <p:nvSpPr>
            <p:cNvPr id="124" name="tx124"/>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5" name="tx125"/>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6" name="tx126"/>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7" name="tx127"/>
            <p:cNvSpPr/>
            <p:nvPr/>
          </p:nvSpPr>
          <p:spPr>
            <a:xfrm>
              <a:off x="951100" y="661760"/>
              <a:ext cx="17053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Micronesia, 2000-2024</a:t>
              </a:r>
            </a:p>
          </p:txBody>
        </p:sp>
        <p:sp>
          <p:nvSpPr>
            <p:cNvPr id="128" name="pl128"/>
            <p:cNvSpPr/>
            <p:nvPr/>
          </p:nvSpPr>
          <p:spPr>
            <a:xfrm>
              <a:off x="218589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396513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7443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5236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07551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85476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663400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41324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296273" y="5774644"/>
              <a:ext cx="3232293" cy="162162"/>
            </a:xfrm>
            <a:prstGeom prst="rect">
              <a:avLst/>
            </a:prstGeom>
            <a:solidFill>
              <a:srgbClr val="E2231A">
                <a:alpha val="100000"/>
              </a:srgbClr>
            </a:solidFill>
          </p:spPr>
          <p:txBody>
            <a:bodyPr/>
            <a:lstStyle/>
            <a:p/>
          </p:txBody>
        </p:sp>
        <p:sp>
          <p:nvSpPr>
            <p:cNvPr id="141" name="rc141"/>
            <p:cNvSpPr/>
            <p:nvPr/>
          </p:nvSpPr>
          <p:spPr>
            <a:xfrm>
              <a:off x="1296273" y="5571941"/>
              <a:ext cx="2052061" cy="162162"/>
            </a:xfrm>
            <a:prstGeom prst="rect">
              <a:avLst/>
            </a:prstGeom>
            <a:solidFill>
              <a:srgbClr val="E2231A">
                <a:alpha val="100000"/>
              </a:srgbClr>
            </a:solidFill>
          </p:spPr>
          <p:txBody>
            <a:bodyPr/>
            <a:lstStyle/>
            <a:p/>
          </p:txBody>
        </p:sp>
        <p:sp>
          <p:nvSpPr>
            <p:cNvPr id="142" name="rc142"/>
            <p:cNvSpPr/>
            <p:nvPr/>
          </p:nvSpPr>
          <p:spPr>
            <a:xfrm>
              <a:off x="1296273" y="5369238"/>
              <a:ext cx="2799343" cy="162162"/>
            </a:xfrm>
            <a:prstGeom prst="rect">
              <a:avLst/>
            </a:prstGeom>
            <a:solidFill>
              <a:srgbClr val="E2231A">
                <a:alpha val="100000"/>
              </a:srgbClr>
            </a:solidFill>
          </p:spPr>
          <p:txBody>
            <a:bodyPr/>
            <a:lstStyle/>
            <a:p/>
          </p:txBody>
        </p:sp>
        <p:sp>
          <p:nvSpPr>
            <p:cNvPr id="143" name="rc143"/>
            <p:cNvSpPr/>
            <p:nvPr/>
          </p:nvSpPr>
          <p:spPr>
            <a:xfrm>
              <a:off x="4528567" y="5774644"/>
              <a:ext cx="3671173" cy="162162"/>
            </a:xfrm>
            <a:prstGeom prst="rect">
              <a:avLst/>
            </a:prstGeom>
            <a:solidFill>
              <a:srgbClr val="B3B3B3">
                <a:alpha val="100000"/>
              </a:srgbClr>
            </a:solidFill>
          </p:spPr>
          <p:txBody>
            <a:bodyPr/>
            <a:lstStyle/>
            <a:p/>
          </p:txBody>
        </p:sp>
        <p:sp>
          <p:nvSpPr>
            <p:cNvPr id="144" name="rc144"/>
            <p:cNvSpPr/>
            <p:nvPr/>
          </p:nvSpPr>
          <p:spPr>
            <a:xfrm>
              <a:off x="3348335" y="5571941"/>
              <a:ext cx="3843167" cy="162162"/>
            </a:xfrm>
            <a:prstGeom prst="rect">
              <a:avLst/>
            </a:prstGeom>
            <a:solidFill>
              <a:srgbClr val="B3B3B3">
                <a:alpha val="100000"/>
              </a:srgbClr>
            </a:solidFill>
          </p:spPr>
          <p:txBody>
            <a:bodyPr/>
            <a:lstStyle/>
            <a:p/>
          </p:txBody>
        </p:sp>
        <p:sp>
          <p:nvSpPr>
            <p:cNvPr id="145" name="rc145"/>
            <p:cNvSpPr/>
            <p:nvPr/>
          </p:nvSpPr>
          <p:spPr>
            <a:xfrm>
              <a:off x="4095617" y="5369238"/>
              <a:ext cx="2947614" cy="162162"/>
            </a:xfrm>
            <a:prstGeom prst="rect">
              <a:avLst/>
            </a:prstGeom>
            <a:solidFill>
              <a:srgbClr val="B3B3B3">
                <a:alpha val="100000"/>
              </a:srgbClr>
            </a:solidFill>
          </p:spPr>
          <p:txBody>
            <a:bodyPr/>
            <a:lstStyle/>
            <a:p/>
          </p:txBody>
        </p:sp>
        <p:sp>
          <p:nvSpPr>
            <p:cNvPr id="146" name="tx146"/>
            <p:cNvSpPr/>
            <p:nvPr/>
          </p:nvSpPr>
          <p:spPr>
            <a:xfrm>
              <a:off x="8280112"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47" name="tx147"/>
            <p:cNvSpPr/>
            <p:nvPr/>
          </p:nvSpPr>
          <p:spPr>
            <a:xfrm>
              <a:off x="7223656" y="561129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48" name="tx148"/>
            <p:cNvSpPr/>
            <p:nvPr/>
          </p:nvSpPr>
          <p:spPr>
            <a:xfrm>
              <a:off x="7075386" y="5408595"/>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49" name="tx149"/>
            <p:cNvSpPr/>
            <p:nvPr/>
          </p:nvSpPr>
          <p:spPr>
            <a:xfrm>
              <a:off x="2846502"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0" name="tx150"/>
            <p:cNvSpPr/>
            <p:nvPr/>
          </p:nvSpPr>
          <p:spPr>
            <a:xfrm>
              <a:off x="2208168" y="560988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1" name="tx151"/>
            <p:cNvSpPr/>
            <p:nvPr/>
          </p:nvSpPr>
          <p:spPr>
            <a:xfrm>
              <a:off x="2630027"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2" name="tx152"/>
            <p:cNvSpPr/>
            <p:nvPr/>
          </p:nvSpPr>
          <p:spPr>
            <a:xfrm>
              <a:off x="6298235"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3" name="tx153"/>
            <p:cNvSpPr/>
            <p:nvPr/>
          </p:nvSpPr>
          <p:spPr>
            <a:xfrm>
              <a:off x="5204000" y="561129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4" name="tx154"/>
            <p:cNvSpPr/>
            <p:nvPr/>
          </p:nvSpPr>
          <p:spPr>
            <a:xfrm>
              <a:off x="5503506"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5" name="tx15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6" name="tx15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7" name="tx15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59" name="tx159"/>
            <p:cNvSpPr/>
            <p:nvPr/>
          </p:nvSpPr>
          <p:spPr>
            <a:xfrm>
              <a:off x="2931827" y="6037795"/>
              <a:ext cx="28738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0.3K</a:t>
              </a:r>
            </a:p>
          </p:txBody>
        </p:sp>
        <p:sp>
          <p:nvSpPr>
            <p:cNvPr id="160" name="tx160"/>
            <p:cNvSpPr/>
            <p:nvPr/>
          </p:nvSpPr>
          <p:spPr>
            <a:xfrm>
              <a:off x="4711071"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0.6K</a:t>
              </a:r>
            </a:p>
          </p:txBody>
        </p:sp>
        <p:sp>
          <p:nvSpPr>
            <p:cNvPr id="161" name="tx161"/>
            <p:cNvSpPr/>
            <p:nvPr/>
          </p:nvSpPr>
          <p:spPr>
            <a:xfrm>
              <a:off x="6490315"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0.9K</a:t>
              </a:r>
            </a:p>
          </p:txBody>
        </p:sp>
        <p:sp>
          <p:nvSpPr>
            <p:cNvPr id="162" name="tx162"/>
            <p:cNvSpPr/>
            <p:nvPr/>
          </p:nvSpPr>
          <p:spPr>
            <a:xfrm>
              <a:off x="8269559" y="6039568"/>
              <a:ext cx="287380"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1.2K</a:t>
              </a:r>
            </a:p>
          </p:txBody>
        </p:sp>
        <p:sp>
          <p:nvSpPr>
            <p:cNvPr id="163" name="tx163"/>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4" name="tx16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5" name="tx16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81%. This is greater than in 2019, where coverage was 78%.
&lt;500 children missed their routine first dose of measles vaccine.
MCV2 is typically administered to children between 18 months and five years old. MCV2 coverage remained relatively constant (within 1%) at 60%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914248"/>
            </a:xfrm>
            <a:custGeom>
              <a:avLst/>
              <a:pathLst>
                <a:path w="3397293" h="914248">
                  <a:moveTo>
                    <a:pt x="0" y="314272"/>
                  </a:moveTo>
                  <a:lnTo>
                    <a:pt x="141553" y="342843"/>
                  </a:lnTo>
                  <a:lnTo>
                    <a:pt x="283107" y="228562"/>
                  </a:lnTo>
                  <a:lnTo>
                    <a:pt x="424661" y="142851"/>
                  </a:lnTo>
                  <a:lnTo>
                    <a:pt x="566215" y="314272"/>
                  </a:lnTo>
                  <a:lnTo>
                    <a:pt x="707769" y="0"/>
                  </a:lnTo>
                  <a:lnTo>
                    <a:pt x="849323" y="371413"/>
                  </a:lnTo>
                  <a:lnTo>
                    <a:pt x="990877" y="114281"/>
                  </a:lnTo>
                  <a:lnTo>
                    <a:pt x="1132431" y="285702"/>
                  </a:lnTo>
                  <a:lnTo>
                    <a:pt x="1273984" y="285702"/>
                  </a:lnTo>
                  <a:lnTo>
                    <a:pt x="1415538" y="457124"/>
                  </a:lnTo>
                  <a:lnTo>
                    <a:pt x="1557092" y="114281"/>
                  </a:lnTo>
                  <a:lnTo>
                    <a:pt x="1698646" y="142851"/>
                  </a:lnTo>
                  <a:lnTo>
                    <a:pt x="1840200" y="142851"/>
                  </a:lnTo>
                  <a:lnTo>
                    <a:pt x="1981754" y="371413"/>
                  </a:lnTo>
                  <a:lnTo>
                    <a:pt x="2123308" y="628545"/>
                  </a:lnTo>
                  <a:lnTo>
                    <a:pt x="2264862" y="742826"/>
                  </a:lnTo>
                  <a:lnTo>
                    <a:pt x="2406416" y="571405"/>
                  </a:lnTo>
                  <a:lnTo>
                    <a:pt x="2547969" y="657115"/>
                  </a:lnTo>
                  <a:lnTo>
                    <a:pt x="2689523" y="514264"/>
                  </a:lnTo>
                  <a:lnTo>
                    <a:pt x="2831077" y="485694"/>
                  </a:lnTo>
                  <a:lnTo>
                    <a:pt x="2972631" y="914248"/>
                  </a:lnTo>
                  <a:lnTo>
                    <a:pt x="3114185" y="771396"/>
                  </a:lnTo>
                  <a:lnTo>
                    <a:pt x="3255739" y="285702"/>
                  </a:lnTo>
                  <a:lnTo>
                    <a:pt x="3397293" y="42855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914248"/>
            </a:xfrm>
            <a:custGeom>
              <a:avLst/>
              <a:pathLst>
                <a:path w="3397293" h="914248">
                  <a:moveTo>
                    <a:pt x="0" y="314272"/>
                  </a:moveTo>
                  <a:lnTo>
                    <a:pt x="141553" y="342843"/>
                  </a:lnTo>
                  <a:lnTo>
                    <a:pt x="283107" y="228562"/>
                  </a:lnTo>
                  <a:lnTo>
                    <a:pt x="424661" y="142851"/>
                  </a:lnTo>
                  <a:lnTo>
                    <a:pt x="566215" y="314272"/>
                  </a:lnTo>
                  <a:lnTo>
                    <a:pt x="707769" y="0"/>
                  </a:lnTo>
                  <a:lnTo>
                    <a:pt x="849323" y="371413"/>
                  </a:lnTo>
                  <a:lnTo>
                    <a:pt x="990877" y="114281"/>
                  </a:lnTo>
                  <a:lnTo>
                    <a:pt x="1132431" y="285702"/>
                  </a:lnTo>
                  <a:lnTo>
                    <a:pt x="1273984" y="285702"/>
                  </a:lnTo>
                  <a:lnTo>
                    <a:pt x="1415538" y="457124"/>
                  </a:lnTo>
                  <a:lnTo>
                    <a:pt x="1557092" y="114281"/>
                  </a:lnTo>
                  <a:lnTo>
                    <a:pt x="1698646" y="142851"/>
                  </a:lnTo>
                  <a:lnTo>
                    <a:pt x="1840200" y="142851"/>
                  </a:lnTo>
                  <a:lnTo>
                    <a:pt x="1981754" y="371413"/>
                  </a:lnTo>
                  <a:lnTo>
                    <a:pt x="2123308" y="628545"/>
                  </a:lnTo>
                  <a:lnTo>
                    <a:pt x="2264862" y="742826"/>
                  </a:lnTo>
                  <a:lnTo>
                    <a:pt x="2406416" y="571405"/>
                  </a:lnTo>
                  <a:lnTo>
                    <a:pt x="2547969" y="657115"/>
                  </a:lnTo>
                  <a:lnTo>
                    <a:pt x="2689523" y="514264"/>
                  </a:lnTo>
                  <a:lnTo>
                    <a:pt x="2831077" y="485694"/>
                  </a:lnTo>
                  <a:lnTo>
                    <a:pt x="2972631" y="914248"/>
                  </a:lnTo>
                  <a:lnTo>
                    <a:pt x="3114185" y="771396"/>
                  </a:lnTo>
                  <a:lnTo>
                    <a:pt x="3255739" y="285702"/>
                  </a:lnTo>
                  <a:lnTo>
                    <a:pt x="3397293" y="42855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914248"/>
            </a:xfrm>
            <a:custGeom>
              <a:avLst/>
              <a:pathLst>
                <a:path w="3397293" h="914248">
                  <a:moveTo>
                    <a:pt x="0" y="314272"/>
                  </a:moveTo>
                  <a:lnTo>
                    <a:pt x="141553" y="342843"/>
                  </a:lnTo>
                  <a:lnTo>
                    <a:pt x="283107" y="228562"/>
                  </a:lnTo>
                  <a:lnTo>
                    <a:pt x="424661" y="142851"/>
                  </a:lnTo>
                  <a:lnTo>
                    <a:pt x="566215" y="314272"/>
                  </a:lnTo>
                  <a:lnTo>
                    <a:pt x="707769" y="0"/>
                  </a:lnTo>
                  <a:lnTo>
                    <a:pt x="849323" y="371413"/>
                  </a:lnTo>
                  <a:lnTo>
                    <a:pt x="990877" y="114281"/>
                  </a:lnTo>
                  <a:lnTo>
                    <a:pt x="1132431" y="285702"/>
                  </a:lnTo>
                  <a:lnTo>
                    <a:pt x="1273984" y="285702"/>
                  </a:lnTo>
                  <a:lnTo>
                    <a:pt x="1415538" y="457124"/>
                  </a:lnTo>
                  <a:lnTo>
                    <a:pt x="1557092" y="114281"/>
                  </a:lnTo>
                  <a:lnTo>
                    <a:pt x="1698646" y="142851"/>
                  </a:lnTo>
                  <a:lnTo>
                    <a:pt x="1840200" y="142851"/>
                  </a:lnTo>
                  <a:lnTo>
                    <a:pt x="1981754" y="371413"/>
                  </a:lnTo>
                  <a:lnTo>
                    <a:pt x="2123308" y="628545"/>
                  </a:lnTo>
                  <a:lnTo>
                    <a:pt x="2264862" y="742826"/>
                  </a:lnTo>
                  <a:lnTo>
                    <a:pt x="2406416" y="571405"/>
                  </a:lnTo>
                  <a:lnTo>
                    <a:pt x="2547969" y="657115"/>
                  </a:lnTo>
                  <a:lnTo>
                    <a:pt x="2689523" y="514264"/>
                  </a:lnTo>
                  <a:lnTo>
                    <a:pt x="2831077" y="485694"/>
                  </a:lnTo>
                  <a:lnTo>
                    <a:pt x="2972631" y="914248"/>
                  </a:lnTo>
                  <a:lnTo>
                    <a:pt x="3114185" y="771396"/>
                  </a:lnTo>
                  <a:lnTo>
                    <a:pt x="3255739" y="285702"/>
                  </a:lnTo>
                  <a:lnTo>
                    <a:pt x="3397293" y="42855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6" name="tx36"/>
            <p:cNvSpPr/>
            <p:nvPr/>
          </p:nvSpPr>
          <p:spPr>
            <a:xfrm>
              <a:off x="3183983"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5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5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263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508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656" y="4831778"/>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Micronesia</a:t>
              </a:r>
            </a:p>
          </p:txBody>
        </p:sp>
        <p:sp>
          <p:nvSpPr>
            <p:cNvPr id="60" name="tx60"/>
            <p:cNvSpPr/>
            <p:nvPr/>
          </p:nvSpPr>
          <p:spPr>
            <a:xfrm>
              <a:off x="29097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2188"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55750" y="471005"/>
              <a:ext cx="27277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Micronesia,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679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02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726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0749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167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190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214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4238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7261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63330"/>
              <a:ext cx="3397293" cy="2232466"/>
            </a:xfrm>
            <a:custGeom>
              <a:avLst/>
              <a:pathLst>
                <a:path w="3397293" h="2232466">
                  <a:moveTo>
                    <a:pt x="0" y="767410"/>
                  </a:moveTo>
                  <a:lnTo>
                    <a:pt x="141553" y="837174"/>
                  </a:lnTo>
                  <a:lnTo>
                    <a:pt x="283107" y="558116"/>
                  </a:lnTo>
                  <a:lnTo>
                    <a:pt x="424661" y="348822"/>
                  </a:lnTo>
                  <a:lnTo>
                    <a:pt x="566215" y="767410"/>
                  </a:lnTo>
                  <a:lnTo>
                    <a:pt x="707769" y="0"/>
                  </a:lnTo>
                  <a:lnTo>
                    <a:pt x="849323" y="906939"/>
                  </a:lnTo>
                  <a:lnTo>
                    <a:pt x="990877" y="279058"/>
                  </a:lnTo>
                  <a:lnTo>
                    <a:pt x="1132431" y="697645"/>
                  </a:lnTo>
                  <a:lnTo>
                    <a:pt x="1273984" y="697645"/>
                  </a:lnTo>
                  <a:lnTo>
                    <a:pt x="1415538" y="1116233"/>
                  </a:lnTo>
                  <a:lnTo>
                    <a:pt x="1557092" y="279058"/>
                  </a:lnTo>
                  <a:lnTo>
                    <a:pt x="1698646" y="348822"/>
                  </a:lnTo>
                  <a:lnTo>
                    <a:pt x="1840200" y="348822"/>
                  </a:lnTo>
                  <a:lnTo>
                    <a:pt x="1981754" y="906939"/>
                  </a:lnTo>
                  <a:lnTo>
                    <a:pt x="2123308" y="1534820"/>
                  </a:lnTo>
                  <a:lnTo>
                    <a:pt x="2264862" y="1813878"/>
                  </a:lnTo>
                  <a:lnTo>
                    <a:pt x="2406416" y="1395291"/>
                  </a:lnTo>
                  <a:lnTo>
                    <a:pt x="2547969" y="1604585"/>
                  </a:lnTo>
                  <a:lnTo>
                    <a:pt x="2689523" y="1255762"/>
                  </a:lnTo>
                  <a:lnTo>
                    <a:pt x="2831077" y="1185997"/>
                  </a:lnTo>
                  <a:lnTo>
                    <a:pt x="2972631" y="2232466"/>
                  </a:lnTo>
                  <a:lnTo>
                    <a:pt x="3114185" y="1883643"/>
                  </a:lnTo>
                  <a:lnTo>
                    <a:pt x="3255739" y="697645"/>
                  </a:lnTo>
                  <a:lnTo>
                    <a:pt x="3397293" y="1046468"/>
                  </a:lnTo>
                </a:path>
              </a:pathLst>
            </a:custGeom>
            <a:ln w="27101" cap="flat">
              <a:solidFill>
                <a:srgbClr val="0058AB">
                  <a:alpha val="100000"/>
                </a:srgbClr>
              </a:solidFill>
              <a:prstDash val="solid"/>
              <a:round/>
            </a:ln>
          </p:spPr>
          <p:txBody>
            <a:bodyPr/>
            <a:lstStyle/>
            <a:p/>
          </p:txBody>
        </p:sp>
        <p:sp>
          <p:nvSpPr>
            <p:cNvPr id="81" name="pl81"/>
            <p:cNvSpPr/>
            <p:nvPr/>
          </p:nvSpPr>
          <p:spPr>
            <a:xfrm>
              <a:off x="5437664" y="2819092"/>
              <a:ext cx="3397293" cy="1046468"/>
            </a:xfrm>
            <a:custGeom>
              <a:avLst/>
              <a:pathLst>
                <a:path w="3397293" h="1046468">
                  <a:moveTo>
                    <a:pt x="0" y="1046468"/>
                  </a:moveTo>
                  <a:lnTo>
                    <a:pt x="141553" y="976703"/>
                  </a:lnTo>
                  <a:lnTo>
                    <a:pt x="283107" y="976703"/>
                  </a:lnTo>
                  <a:lnTo>
                    <a:pt x="424661" y="906939"/>
                  </a:lnTo>
                  <a:lnTo>
                    <a:pt x="566215" y="767410"/>
                  </a:lnTo>
                  <a:lnTo>
                    <a:pt x="707769" y="627881"/>
                  </a:lnTo>
                  <a:lnTo>
                    <a:pt x="849323" y="488351"/>
                  </a:lnTo>
                  <a:lnTo>
                    <a:pt x="990877" y="488351"/>
                  </a:lnTo>
                  <a:lnTo>
                    <a:pt x="1132431" y="348822"/>
                  </a:lnTo>
                  <a:lnTo>
                    <a:pt x="1273984" y="209293"/>
                  </a:lnTo>
                  <a:lnTo>
                    <a:pt x="1415538" y="139529"/>
                  </a:lnTo>
                  <a:lnTo>
                    <a:pt x="1557092" y="139529"/>
                  </a:lnTo>
                  <a:lnTo>
                    <a:pt x="1698646" y="139529"/>
                  </a:lnTo>
                  <a:lnTo>
                    <a:pt x="1840200" y="139529"/>
                  </a:lnTo>
                  <a:lnTo>
                    <a:pt x="1981754" y="139529"/>
                  </a:lnTo>
                  <a:lnTo>
                    <a:pt x="2123308" y="139529"/>
                  </a:lnTo>
                  <a:lnTo>
                    <a:pt x="2264862" y="69764"/>
                  </a:lnTo>
                  <a:lnTo>
                    <a:pt x="2406416" y="69764"/>
                  </a:lnTo>
                  <a:lnTo>
                    <a:pt x="2547969" y="0"/>
                  </a:lnTo>
                  <a:lnTo>
                    <a:pt x="2689523" y="0"/>
                  </a:lnTo>
                  <a:lnTo>
                    <a:pt x="2831077" y="209293"/>
                  </a:lnTo>
                  <a:lnTo>
                    <a:pt x="2972631" y="348822"/>
                  </a:lnTo>
                  <a:lnTo>
                    <a:pt x="3114185" y="209293"/>
                  </a:lnTo>
                  <a:lnTo>
                    <a:pt x="3255739" y="209293"/>
                  </a:lnTo>
                  <a:lnTo>
                    <a:pt x="3397293" y="139529"/>
                  </a:lnTo>
                </a:path>
              </a:pathLst>
            </a:custGeom>
            <a:ln w="27101" cap="flat">
              <a:solidFill>
                <a:srgbClr val="80BD41">
                  <a:alpha val="100000"/>
                </a:srgbClr>
              </a:solidFill>
              <a:prstDash val="solid"/>
              <a:round/>
            </a:ln>
          </p:spPr>
          <p:txBody>
            <a:bodyPr/>
            <a:lstStyle/>
            <a:p/>
          </p:txBody>
        </p:sp>
        <p:sp>
          <p:nvSpPr>
            <p:cNvPr id="82" name="pl82"/>
            <p:cNvSpPr/>
            <p:nvPr/>
          </p:nvSpPr>
          <p:spPr>
            <a:xfrm>
              <a:off x="5437664" y="2749327"/>
              <a:ext cx="3397293" cy="837174"/>
            </a:xfrm>
            <a:custGeom>
              <a:avLst/>
              <a:pathLst>
                <a:path w="3397293" h="837174">
                  <a:moveTo>
                    <a:pt x="0" y="837174"/>
                  </a:moveTo>
                  <a:lnTo>
                    <a:pt x="141553" y="837174"/>
                  </a:lnTo>
                  <a:lnTo>
                    <a:pt x="283107" y="837174"/>
                  </a:lnTo>
                  <a:lnTo>
                    <a:pt x="424661" y="767410"/>
                  </a:lnTo>
                  <a:lnTo>
                    <a:pt x="566215" y="627881"/>
                  </a:lnTo>
                  <a:lnTo>
                    <a:pt x="707769" y="627881"/>
                  </a:lnTo>
                  <a:lnTo>
                    <a:pt x="849323" y="348822"/>
                  </a:lnTo>
                  <a:lnTo>
                    <a:pt x="990877" y="418587"/>
                  </a:lnTo>
                  <a:lnTo>
                    <a:pt x="1132431" y="209293"/>
                  </a:lnTo>
                  <a:lnTo>
                    <a:pt x="1273984" y="139529"/>
                  </a:lnTo>
                  <a:lnTo>
                    <a:pt x="1415538" y="139529"/>
                  </a:lnTo>
                  <a:lnTo>
                    <a:pt x="1557092" y="69764"/>
                  </a:lnTo>
                  <a:lnTo>
                    <a:pt x="1698646" y="69764"/>
                  </a:lnTo>
                  <a:lnTo>
                    <a:pt x="1840200" y="0"/>
                  </a:lnTo>
                  <a:lnTo>
                    <a:pt x="1981754" y="69764"/>
                  </a:lnTo>
                  <a:lnTo>
                    <a:pt x="2123308" y="69764"/>
                  </a:lnTo>
                  <a:lnTo>
                    <a:pt x="2264862" y="0"/>
                  </a:lnTo>
                  <a:lnTo>
                    <a:pt x="2406416" y="0"/>
                  </a:lnTo>
                  <a:lnTo>
                    <a:pt x="2547969" y="0"/>
                  </a:lnTo>
                  <a:lnTo>
                    <a:pt x="2689523" y="69764"/>
                  </a:lnTo>
                  <a:lnTo>
                    <a:pt x="2831077" y="279058"/>
                  </a:lnTo>
                  <a:lnTo>
                    <a:pt x="2972631" y="627881"/>
                  </a:lnTo>
                  <a:lnTo>
                    <a:pt x="3114185" y="209293"/>
                  </a:lnTo>
                  <a:lnTo>
                    <a:pt x="3255739" y="488351"/>
                  </a:lnTo>
                  <a:lnTo>
                    <a:pt x="3397293" y="418587"/>
                  </a:lnTo>
                </a:path>
              </a:pathLst>
            </a:custGeom>
            <a:ln w="27101" cap="flat">
              <a:solidFill>
                <a:srgbClr val="961A49">
                  <a:alpha val="100000"/>
                </a:srgbClr>
              </a:solidFill>
              <a:prstDash val="solid"/>
              <a:round/>
            </a:ln>
          </p:spPr>
          <p:txBody>
            <a:bodyPr/>
            <a:lstStyle/>
            <a:p/>
          </p:txBody>
        </p:sp>
        <p:sp>
          <p:nvSpPr>
            <p:cNvPr id="83" name="pl83"/>
            <p:cNvSpPr/>
            <p:nvPr/>
          </p:nvSpPr>
          <p:spPr>
            <a:xfrm>
              <a:off x="5437664" y="281909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63330"/>
              <a:ext cx="3397293" cy="2232466"/>
            </a:xfrm>
            <a:custGeom>
              <a:avLst/>
              <a:pathLst>
                <a:path w="3397293" h="2232466">
                  <a:moveTo>
                    <a:pt x="0" y="767410"/>
                  </a:moveTo>
                  <a:lnTo>
                    <a:pt x="141553" y="837174"/>
                  </a:lnTo>
                  <a:lnTo>
                    <a:pt x="283107" y="558116"/>
                  </a:lnTo>
                  <a:lnTo>
                    <a:pt x="424661" y="348822"/>
                  </a:lnTo>
                  <a:lnTo>
                    <a:pt x="566215" y="767410"/>
                  </a:lnTo>
                  <a:lnTo>
                    <a:pt x="707769" y="0"/>
                  </a:lnTo>
                  <a:lnTo>
                    <a:pt x="849323" y="906939"/>
                  </a:lnTo>
                  <a:lnTo>
                    <a:pt x="990877" y="279058"/>
                  </a:lnTo>
                  <a:lnTo>
                    <a:pt x="1132431" y="697645"/>
                  </a:lnTo>
                  <a:lnTo>
                    <a:pt x="1273984" y="697645"/>
                  </a:lnTo>
                  <a:lnTo>
                    <a:pt x="1415538" y="1116233"/>
                  </a:lnTo>
                  <a:lnTo>
                    <a:pt x="1557092" y="279058"/>
                  </a:lnTo>
                  <a:lnTo>
                    <a:pt x="1698646" y="348822"/>
                  </a:lnTo>
                  <a:lnTo>
                    <a:pt x="1840200" y="348822"/>
                  </a:lnTo>
                  <a:lnTo>
                    <a:pt x="1981754" y="906939"/>
                  </a:lnTo>
                  <a:lnTo>
                    <a:pt x="2123308" y="1534820"/>
                  </a:lnTo>
                  <a:lnTo>
                    <a:pt x="2264862" y="1813878"/>
                  </a:lnTo>
                  <a:lnTo>
                    <a:pt x="2406416" y="1395291"/>
                  </a:lnTo>
                  <a:lnTo>
                    <a:pt x="2547969" y="1604585"/>
                  </a:lnTo>
                  <a:lnTo>
                    <a:pt x="2689523" y="1255762"/>
                  </a:lnTo>
                  <a:lnTo>
                    <a:pt x="2831077" y="1185997"/>
                  </a:lnTo>
                  <a:lnTo>
                    <a:pt x="2972631" y="2232466"/>
                  </a:lnTo>
                  <a:lnTo>
                    <a:pt x="3114185" y="1883643"/>
                  </a:lnTo>
                  <a:lnTo>
                    <a:pt x="3255739" y="697645"/>
                  </a:lnTo>
                  <a:lnTo>
                    <a:pt x="3397293" y="1046468"/>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51706"/>
              <a:ext cx="0" cy="879033"/>
            </a:xfrm>
            <a:custGeom>
              <a:avLst/>
              <a:pathLst>
                <a:path w="0" h="879033">
                  <a:moveTo>
                    <a:pt x="0" y="87903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51706"/>
              <a:ext cx="0" cy="111623"/>
            </a:xfrm>
            <a:custGeom>
              <a:avLst/>
              <a:pathLst>
                <a:path w="0" h="111623">
                  <a:moveTo>
                    <a:pt x="0" y="11162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51706"/>
              <a:ext cx="0" cy="1227856"/>
            </a:xfrm>
            <a:custGeom>
              <a:avLst/>
              <a:pathLst>
                <a:path w="0" h="1227856">
                  <a:moveTo>
                    <a:pt x="0" y="122785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51706"/>
              <a:ext cx="0" cy="1646443"/>
            </a:xfrm>
            <a:custGeom>
              <a:avLst/>
              <a:pathLst>
                <a:path w="0" h="1646443">
                  <a:moveTo>
                    <a:pt x="0" y="164644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51706"/>
              <a:ext cx="0" cy="1367385"/>
            </a:xfrm>
            <a:custGeom>
              <a:avLst/>
              <a:pathLst>
                <a:path w="0" h="1367385">
                  <a:moveTo>
                    <a:pt x="0" y="136738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51706"/>
              <a:ext cx="0" cy="809268"/>
            </a:xfrm>
            <a:custGeom>
              <a:avLst/>
              <a:pathLst>
                <a:path w="0" h="809268">
                  <a:moveTo>
                    <a:pt x="0" y="80926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51706"/>
              <a:ext cx="0" cy="1158091"/>
            </a:xfrm>
            <a:custGeom>
              <a:avLst/>
              <a:pathLst>
                <a:path w="0" h="1158091">
                  <a:moveTo>
                    <a:pt x="0" y="115809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63330"/>
              <a:ext cx="3397293" cy="2232466"/>
            </a:xfrm>
            <a:custGeom>
              <a:avLst/>
              <a:pathLst>
                <a:path w="3397293" h="2232466">
                  <a:moveTo>
                    <a:pt x="0" y="767410"/>
                  </a:moveTo>
                  <a:lnTo>
                    <a:pt x="141553" y="837174"/>
                  </a:lnTo>
                  <a:lnTo>
                    <a:pt x="283107" y="558116"/>
                  </a:lnTo>
                  <a:lnTo>
                    <a:pt x="424661" y="348822"/>
                  </a:lnTo>
                  <a:lnTo>
                    <a:pt x="566215" y="767410"/>
                  </a:lnTo>
                  <a:lnTo>
                    <a:pt x="707769" y="0"/>
                  </a:lnTo>
                  <a:lnTo>
                    <a:pt x="849323" y="906939"/>
                  </a:lnTo>
                  <a:lnTo>
                    <a:pt x="990877" y="279058"/>
                  </a:lnTo>
                  <a:lnTo>
                    <a:pt x="1132431" y="697645"/>
                  </a:lnTo>
                  <a:lnTo>
                    <a:pt x="1273984" y="697645"/>
                  </a:lnTo>
                  <a:lnTo>
                    <a:pt x="1415538" y="1116233"/>
                  </a:lnTo>
                  <a:lnTo>
                    <a:pt x="1557092" y="279058"/>
                  </a:lnTo>
                  <a:lnTo>
                    <a:pt x="1698646" y="348822"/>
                  </a:lnTo>
                  <a:lnTo>
                    <a:pt x="1840200" y="348822"/>
                  </a:lnTo>
                  <a:lnTo>
                    <a:pt x="1981754" y="906939"/>
                  </a:lnTo>
                  <a:lnTo>
                    <a:pt x="2123308" y="1534820"/>
                  </a:lnTo>
                  <a:lnTo>
                    <a:pt x="2264862" y="1813878"/>
                  </a:lnTo>
                  <a:lnTo>
                    <a:pt x="2406416" y="1395291"/>
                  </a:lnTo>
                  <a:lnTo>
                    <a:pt x="2547969" y="1604585"/>
                  </a:lnTo>
                  <a:lnTo>
                    <a:pt x="2689523" y="1255762"/>
                  </a:lnTo>
                  <a:lnTo>
                    <a:pt x="2831077" y="1185997"/>
                  </a:lnTo>
                  <a:lnTo>
                    <a:pt x="2972631" y="2232466"/>
                  </a:lnTo>
                  <a:lnTo>
                    <a:pt x="3114185" y="1883643"/>
                  </a:lnTo>
                  <a:lnTo>
                    <a:pt x="3255739" y="697645"/>
                  </a:lnTo>
                  <a:lnTo>
                    <a:pt x="3397293" y="1046468"/>
                  </a:lnTo>
                </a:path>
              </a:pathLst>
            </a:custGeom>
            <a:ln w="27101" cap="flat">
              <a:solidFill>
                <a:srgbClr val="0058AB">
                  <a:alpha val="100000"/>
                </a:srgbClr>
              </a:solidFill>
              <a:prstDash val="solid"/>
              <a:round/>
            </a:ln>
          </p:spPr>
          <p:txBody>
            <a:bodyPr/>
            <a:lstStyle/>
            <a:p/>
          </p:txBody>
        </p:sp>
        <p:sp>
          <p:nvSpPr>
            <p:cNvPr id="93" name="tx93"/>
            <p:cNvSpPr/>
            <p:nvPr/>
          </p:nvSpPr>
          <p:spPr>
            <a:xfrm>
              <a:off x="5407519" y="138600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085143" y="1383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5" name="tx95"/>
            <p:cNvSpPr/>
            <p:nvPr/>
          </p:nvSpPr>
          <p:spPr>
            <a:xfrm>
              <a:off x="6823058" y="13846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512777" y="138500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097042" y="13833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3833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804812" y="13833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29195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312885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2" name="tx102"/>
            <p:cNvSpPr/>
            <p:nvPr/>
          </p:nvSpPr>
          <p:spPr>
            <a:xfrm>
              <a:off x="5003259" y="346462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76697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0693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3716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67397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252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252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593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217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92355" y="4831778"/>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Micronesia</a:t>
              </a:r>
            </a:p>
          </p:txBody>
        </p:sp>
        <p:sp>
          <p:nvSpPr>
            <p:cNvPr id="120" name="tx120"/>
            <p:cNvSpPr/>
            <p:nvPr/>
          </p:nvSpPr>
          <p:spPr>
            <a:xfrm>
              <a:off x="72264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88887"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66058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3473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03421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00399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6908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321564" cy="149993"/>
            </a:xfrm>
            <a:prstGeom prst="rect">
              <a:avLst/>
            </a:prstGeom>
            <a:solidFill>
              <a:srgbClr val="E2231A">
                <a:alpha val="80000"/>
              </a:srgbClr>
            </a:solidFill>
          </p:spPr>
          <p:txBody>
            <a:bodyPr/>
            <a:lstStyle/>
            <a:p/>
          </p:txBody>
        </p:sp>
        <p:sp>
          <p:nvSpPr>
            <p:cNvPr id="133" name="rc133"/>
            <p:cNvSpPr/>
            <p:nvPr/>
          </p:nvSpPr>
          <p:spPr>
            <a:xfrm>
              <a:off x="1317178" y="5637654"/>
              <a:ext cx="4648186" cy="149993"/>
            </a:xfrm>
            <a:prstGeom prst="rect">
              <a:avLst/>
            </a:prstGeom>
            <a:solidFill>
              <a:srgbClr val="E2231A">
                <a:alpha val="80000"/>
              </a:srgbClr>
            </a:solidFill>
          </p:spPr>
          <p:txBody>
            <a:bodyPr/>
            <a:lstStyle/>
            <a:p/>
          </p:txBody>
        </p:sp>
        <p:sp>
          <p:nvSpPr>
            <p:cNvPr id="134" name="rc134"/>
            <p:cNvSpPr/>
            <p:nvPr/>
          </p:nvSpPr>
          <p:spPr>
            <a:xfrm>
              <a:off x="1317178" y="5450161"/>
              <a:ext cx="6340878" cy="149993"/>
            </a:xfrm>
            <a:prstGeom prst="rect">
              <a:avLst/>
            </a:prstGeom>
            <a:solidFill>
              <a:srgbClr val="E2231A">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77090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457720"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Micronesia (81%) was 3 percentage points lower than the global average (84%) and 8 percentage points lower than the average across all EAPR countries (89%).
National MCV1 coverage was 3 percentage points higher than in 2019 (78%).
The number of unvaccinated children declined (ie. improved) compared to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Micronesia ranked number 9 out of 27 countries for lowest MCV1 coverage (based on tied ranks).
Micronesia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97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637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7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117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767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507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247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18118"/>
              <a:ext cx="249522" cy="984579"/>
            </a:xfrm>
            <a:prstGeom prst="rect">
              <a:avLst/>
            </a:prstGeom>
            <a:solidFill>
              <a:srgbClr val="80BD41">
                <a:alpha val="100000"/>
              </a:srgbClr>
            </a:solidFill>
          </p:spPr>
          <p:txBody>
            <a:bodyPr/>
            <a:lstStyle/>
            <a:p/>
          </p:txBody>
        </p:sp>
        <p:sp>
          <p:nvSpPr>
            <p:cNvPr id="24" name="rc24"/>
            <p:cNvSpPr/>
            <p:nvPr/>
          </p:nvSpPr>
          <p:spPr>
            <a:xfrm>
              <a:off x="1296273" y="2943008"/>
              <a:ext cx="249522" cy="175109"/>
            </a:xfrm>
            <a:prstGeom prst="rect">
              <a:avLst/>
            </a:prstGeom>
            <a:solidFill>
              <a:srgbClr val="E2231A">
                <a:alpha val="100000"/>
              </a:srgbClr>
            </a:solidFill>
          </p:spPr>
          <p:txBody>
            <a:bodyPr/>
            <a:lstStyle/>
            <a:p/>
          </p:txBody>
        </p:sp>
        <p:sp>
          <p:nvSpPr>
            <p:cNvPr id="25" name="rc25"/>
            <p:cNvSpPr/>
            <p:nvPr/>
          </p:nvSpPr>
          <p:spPr>
            <a:xfrm>
              <a:off x="1573521" y="3147853"/>
              <a:ext cx="249522" cy="954843"/>
            </a:xfrm>
            <a:prstGeom prst="rect">
              <a:avLst/>
            </a:prstGeom>
            <a:solidFill>
              <a:srgbClr val="80BD41">
                <a:alpha val="100000"/>
              </a:srgbClr>
            </a:solidFill>
          </p:spPr>
          <p:txBody>
            <a:bodyPr/>
            <a:lstStyle/>
            <a:p/>
          </p:txBody>
        </p:sp>
        <p:sp>
          <p:nvSpPr>
            <p:cNvPr id="26" name="rc26"/>
            <p:cNvSpPr/>
            <p:nvPr/>
          </p:nvSpPr>
          <p:spPr>
            <a:xfrm>
              <a:off x="1573521" y="2966136"/>
              <a:ext cx="249522" cy="181717"/>
            </a:xfrm>
            <a:prstGeom prst="rect">
              <a:avLst/>
            </a:prstGeom>
            <a:solidFill>
              <a:srgbClr val="E2231A">
                <a:alpha val="100000"/>
              </a:srgbClr>
            </a:solidFill>
          </p:spPr>
          <p:txBody>
            <a:bodyPr/>
            <a:lstStyle/>
            <a:p/>
          </p:txBody>
        </p:sp>
        <p:sp>
          <p:nvSpPr>
            <p:cNvPr id="27" name="rc27"/>
            <p:cNvSpPr/>
            <p:nvPr/>
          </p:nvSpPr>
          <p:spPr>
            <a:xfrm>
              <a:off x="1850769" y="3134637"/>
              <a:ext cx="249522" cy="968059"/>
            </a:xfrm>
            <a:prstGeom prst="rect">
              <a:avLst/>
            </a:prstGeom>
            <a:solidFill>
              <a:srgbClr val="80BD41">
                <a:alpha val="100000"/>
              </a:srgbClr>
            </a:solidFill>
          </p:spPr>
          <p:txBody>
            <a:bodyPr/>
            <a:lstStyle/>
            <a:p/>
          </p:txBody>
        </p:sp>
        <p:sp>
          <p:nvSpPr>
            <p:cNvPr id="28" name="rc28"/>
            <p:cNvSpPr/>
            <p:nvPr/>
          </p:nvSpPr>
          <p:spPr>
            <a:xfrm>
              <a:off x="1850769" y="3002479"/>
              <a:ext cx="249522" cy="132158"/>
            </a:xfrm>
            <a:prstGeom prst="rect">
              <a:avLst/>
            </a:prstGeom>
            <a:solidFill>
              <a:srgbClr val="E2231A">
                <a:alpha val="100000"/>
              </a:srgbClr>
            </a:solidFill>
          </p:spPr>
          <p:txBody>
            <a:bodyPr/>
            <a:lstStyle/>
            <a:p/>
          </p:txBody>
        </p:sp>
        <p:sp>
          <p:nvSpPr>
            <p:cNvPr id="29" name="rc29"/>
            <p:cNvSpPr/>
            <p:nvPr/>
          </p:nvSpPr>
          <p:spPr>
            <a:xfrm>
              <a:off x="2128016" y="3128030"/>
              <a:ext cx="249522" cy="974667"/>
            </a:xfrm>
            <a:prstGeom prst="rect">
              <a:avLst/>
            </a:prstGeom>
            <a:solidFill>
              <a:srgbClr val="80BD41">
                <a:alpha val="100000"/>
              </a:srgbClr>
            </a:solidFill>
          </p:spPr>
          <p:txBody>
            <a:bodyPr/>
            <a:lstStyle/>
            <a:p/>
          </p:txBody>
        </p:sp>
        <p:sp>
          <p:nvSpPr>
            <p:cNvPr id="30" name="rc30"/>
            <p:cNvSpPr/>
            <p:nvPr/>
          </p:nvSpPr>
          <p:spPr>
            <a:xfrm>
              <a:off x="2128016" y="3032215"/>
              <a:ext cx="249522" cy="95814"/>
            </a:xfrm>
            <a:prstGeom prst="rect">
              <a:avLst/>
            </a:prstGeom>
            <a:solidFill>
              <a:srgbClr val="E2231A">
                <a:alpha val="100000"/>
              </a:srgbClr>
            </a:solidFill>
          </p:spPr>
          <p:txBody>
            <a:bodyPr/>
            <a:lstStyle/>
            <a:p/>
          </p:txBody>
        </p:sp>
        <p:sp>
          <p:nvSpPr>
            <p:cNvPr id="31" name="rc31"/>
            <p:cNvSpPr/>
            <p:nvPr/>
          </p:nvSpPr>
          <p:spPr>
            <a:xfrm>
              <a:off x="2405264" y="3213932"/>
              <a:ext cx="249522" cy="888764"/>
            </a:xfrm>
            <a:prstGeom prst="rect">
              <a:avLst/>
            </a:prstGeom>
            <a:solidFill>
              <a:srgbClr val="80BD41">
                <a:alpha val="100000"/>
              </a:srgbClr>
            </a:solidFill>
          </p:spPr>
          <p:txBody>
            <a:bodyPr/>
            <a:lstStyle/>
            <a:p/>
          </p:txBody>
        </p:sp>
        <p:sp>
          <p:nvSpPr>
            <p:cNvPr id="32" name="rc32"/>
            <p:cNvSpPr/>
            <p:nvPr/>
          </p:nvSpPr>
          <p:spPr>
            <a:xfrm>
              <a:off x="2405264" y="3058646"/>
              <a:ext cx="249522" cy="155285"/>
            </a:xfrm>
            <a:prstGeom prst="rect">
              <a:avLst/>
            </a:prstGeom>
            <a:solidFill>
              <a:srgbClr val="E2231A">
                <a:alpha val="100000"/>
              </a:srgbClr>
            </a:solidFill>
          </p:spPr>
          <p:txBody>
            <a:bodyPr/>
            <a:lstStyle/>
            <a:p/>
          </p:txBody>
        </p:sp>
        <p:sp>
          <p:nvSpPr>
            <p:cNvPr id="33" name="rc33"/>
            <p:cNvSpPr/>
            <p:nvPr/>
          </p:nvSpPr>
          <p:spPr>
            <a:xfrm>
              <a:off x="2682512" y="3124726"/>
              <a:ext cx="249522" cy="977971"/>
            </a:xfrm>
            <a:prstGeom prst="rect">
              <a:avLst/>
            </a:prstGeom>
            <a:solidFill>
              <a:srgbClr val="80BD41">
                <a:alpha val="100000"/>
              </a:srgbClr>
            </a:solidFill>
          </p:spPr>
          <p:txBody>
            <a:bodyPr/>
            <a:lstStyle/>
            <a:p/>
          </p:txBody>
        </p:sp>
        <p:sp>
          <p:nvSpPr>
            <p:cNvPr id="34" name="rc34"/>
            <p:cNvSpPr/>
            <p:nvPr/>
          </p:nvSpPr>
          <p:spPr>
            <a:xfrm>
              <a:off x="2682512" y="3085078"/>
              <a:ext cx="249522" cy="39647"/>
            </a:xfrm>
            <a:prstGeom prst="rect">
              <a:avLst/>
            </a:prstGeom>
            <a:solidFill>
              <a:srgbClr val="E2231A">
                <a:alpha val="100000"/>
              </a:srgbClr>
            </a:solidFill>
          </p:spPr>
          <p:txBody>
            <a:bodyPr/>
            <a:lstStyle/>
            <a:p/>
          </p:txBody>
        </p:sp>
        <p:sp>
          <p:nvSpPr>
            <p:cNvPr id="35" name="rc35"/>
            <p:cNvSpPr/>
            <p:nvPr/>
          </p:nvSpPr>
          <p:spPr>
            <a:xfrm>
              <a:off x="2959759" y="3280012"/>
              <a:ext cx="249522" cy="822685"/>
            </a:xfrm>
            <a:prstGeom prst="rect">
              <a:avLst/>
            </a:prstGeom>
            <a:solidFill>
              <a:srgbClr val="80BD41">
                <a:alpha val="100000"/>
              </a:srgbClr>
            </a:solidFill>
          </p:spPr>
          <p:txBody>
            <a:bodyPr/>
            <a:lstStyle/>
            <a:p/>
          </p:txBody>
        </p:sp>
        <p:sp>
          <p:nvSpPr>
            <p:cNvPr id="36" name="rc36"/>
            <p:cNvSpPr/>
            <p:nvPr/>
          </p:nvSpPr>
          <p:spPr>
            <a:xfrm>
              <a:off x="2959759" y="3111510"/>
              <a:ext cx="249522" cy="168501"/>
            </a:xfrm>
            <a:prstGeom prst="rect">
              <a:avLst/>
            </a:prstGeom>
            <a:solidFill>
              <a:srgbClr val="E2231A">
                <a:alpha val="100000"/>
              </a:srgbClr>
            </a:solidFill>
          </p:spPr>
          <p:txBody>
            <a:bodyPr/>
            <a:lstStyle/>
            <a:p/>
          </p:txBody>
        </p:sp>
        <p:sp>
          <p:nvSpPr>
            <p:cNvPr id="37" name="rc37"/>
            <p:cNvSpPr/>
            <p:nvPr/>
          </p:nvSpPr>
          <p:spPr>
            <a:xfrm>
              <a:off x="3237007" y="3220540"/>
              <a:ext cx="249522" cy="882156"/>
            </a:xfrm>
            <a:prstGeom prst="rect">
              <a:avLst/>
            </a:prstGeom>
            <a:solidFill>
              <a:srgbClr val="80BD41">
                <a:alpha val="100000"/>
              </a:srgbClr>
            </a:solidFill>
          </p:spPr>
          <p:txBody>
            <a:bodyPr/>
            <a:lstStyle/>
            <a:p/>
          </p:txBody>
        </p:sp>
        <p:sp>
          <p:nvSpPr>
            <p:cNvPr id="38" name="rc38"/>
            <p:cNvSpPr/>
            <p:nvPr/>
          </p:nvSpPr>
          <p:spPr>
            <a:xfrm>
              <a:off x="3237007" y="3144549"/>
              <a:ext cx="249522" cy="75991"/>
            </a:xfrm>
            <a:prstGeom prst="rect">
              <a:avLst/>
            </a:prstGeom>
            <a:solidFill>
              <a:srgbClr val="E2231A">
                <a:alpha val="100000"/>
              </a:srgbClr>
            </a:solidFill>
          </p:spPr>
          <p:txBody>
            <a:bodyPr/>
            <a:lstStyle/>
            <a:p/>
          </p:txBody>
        </p:sp>
        <p:sp>
          <p:nvSpPr>
            <p:cNvPr id="39" name="rc39"/>
            <p:cNvSpPr/>
            <p:nvPr/>
          </p:nvSpPr>
          <p:spPr>
            <a:xfrm>
              <a:off x="3514255" y="3306443"/>
              <a:ext cx="249522" cy="796253"/>
            </a:xfrm>
            <a:prstGeom prst="rect">
              <a:avLst/>
            </a:prstGeom>
            <a:solidFill>
              <a:srgbClr val="80BD41">
                <a:alpha val="100000"/>
              </a:srgbClr>
            </a:solidFill>
          </p:spPr>
          <p:txBody>
            <a:bodyPr/>
            <a:lstStyle/>
            <a:p/>
          </p:txBody>
        </p:sp>
        <p:sp>
          <p:nvSpPr>
            <p:cNvPr id="40" name="rc40"/>
            <p:cNvSpPr/>
            <p:nvPr/>
          </p:nvSpPr>
          <p:spPr>
            <a:xfrm>
              <a:off x="3514255" y="3177589"/>
              <a:ext cx="249522" cy="128854"/>
            </a:xfrm>
            <a:prstGeom prst="rect">
              <a:avLst/>
            </a:prstGeom>
            <a:solidFill>
              <a:srgbClr val="E2231A">
                <a:alpha val="100000"/>
              </a:srgbClr>
            </a:solidFill>
          </p:spPr>
          <p:txBody>
            <a:bodyPr/>
            <a:lstStyle/>
            <a:p/>
          </p:txBody>
        </p:sp>
        <p:sp>
          <p:nvSpPr>
            <p:cNvPr id="41" name="rc41"/>
            <p:cNvSpPr/>
            <p:nvPr/>
          </p:nvSpPr>
          <p:spPr>
            <a:xfrm>
              <a:off x="3791502" y="3329571"/>
              <a:ext cx="249522" cy="773125"/>
            </a:xfrm>
            <a:prstGeom prst="rect">
              <a:avLst/>
            </a:prstGeom>
            <a:solidFill>
              <a:srgbClr val="80BD41">
                <a:alpha val="100000"/>
              </a:srgbClr>
            </a:solidFill>
          </p:spPr>
          <p:txBody>
            <a:bodyPr/>
            <a:lstStyle/>
            <a:p/>
          </p:txBody>
        </p:sp>
        <p:sp>
          <p:nvSpPr>
            <p:cNvPr id="42" name="rc42"/>
            <p:cNvSpPr/>
            <p:nvPr/>
          </p:nvSpPr>
          <p:spPr>
            <a:xfrm>
              <a:off x="3791502" y="3204021"/>
              <a:ext cx="249522" cy="125550"/>
            </a:xfrm>
            <a:prstGeom prst="rect">
              <a:avLst/>
            </a:prstGeom>
            <a:solidFill>
              <a:srgbClr val="E2231A">
                <a:alpha val="100000"/>
              </a:srgbClr>
            </a:solidFill>
          </p:spPr>
          <p:txBody>
            <a:bodyPr/>
            <a:lstStyle/>
            <a:p/>
          </p:txBody>
        </p:sp>
        <p:sp>
          <p:nvSpPr>
            <p:cNvPr id="43" name="rc43"/>
            <p:cNvSpPr/>
            <p:nvPr/>
          </p:nvSpPr>
          <p:spPr>
            <a:xfrm>
              <a:off x="4068750" y="3402258"/>
              <a:ext cx="249522" cy="700438"/>
            </a:xfrm>
            <a:prstGeom prst="rect">
              <a:avLst/>
            </a:prstGeom>
            <a:solidFill>
              <a:srgbClr val="80BD41">
                <a:alpha val="100000"/>
              </a:srgbClr>
            </a:solidFill>
          </p:spPr>
          <p:txBody>
            <a:bodyPr/>
            <a:lstStyle/>
            <a:p/>
          </p:txBody>
        </p:sp>
        <p:sp>
          <p:nvSpPr>
            <p:cNvPr id="44" name="rc44"/>
            <p:cNvSpPr/>
            <p:nvPr/>
          </p:nvSpPr>
          <p:spPr>
            <a:xfrm>
              <a:off x="4068750" y="3227148"/>
              <a:ext cx="249522" cy="175109"/>
            </a:xfrm>
            <a:prstGeom prst="rect">
              <a:avLst/>
            </a:prstGeom>
            <a:solidFill>
              <a:srgbClr val="E2231A">
                <a:alpha val="100000"/>
              </a:srgbClr>
            </a:solidFill>
          </p:spPr>
          <p:txBody>
            <a:bodyPr/>
            <a:lstStyle/>
            <a:p/>
          </p:txBody>
        </p:sp>
        <p:sp>
          <p:nvSpPr>
            <p:cNvPr id="45" name="rc45"/>
            <p:cNvSpPr/>
            <p:nvPr/>
          </p:nvSpPr>
          <p:spPr>
            <a:xfrm>
              <a:off x="4345998" y="3313051"/>
              <a:ext cx="249522" cy="789645"/>
            </a:xfrm>
            <a:prstGeom prst="rect">
              <a:avLst/>
            </a:prstGeom>
            <a:solidFill>
              <a:srgbClr val="80BD41">
                <a:alpha val="100000"/>
              </a:srgbClr>
            </a:solidFill>
          </p:spPr>
          <p:txBody>
            <a:bodyPr/>
            <a:lstStyle/>
            <a:p/>
          </p:txBody>
        </p:sp>
        <p:sp>
          <p:nvSpPr>
            <p:cNvPr id="46" name="rc46"/>
            <p:cNvSpPr/>
            <p:nvPr/>
          </p:nvSpPr>
          <p:spPr>
            <a:xfrm>
              <a:off x="4345998" y="3243668"/>
              <a:ext cx="249522" cy="69383"/>
            </a:xfrm>
            <a:prstGeom prst="rect">
              <a:avLst/>
            </a:prstGeom>
            <a:solidFill>
              <a:srgbClr val="E2231A">
                <a:alpha val="100000"/>
              </a:srgbClr>
            </a:solidFill>
          </p:spPr>
          <p:txBody>
            <a:bodyPr/>
            <a:lstStyle/>
            <a:p/>
          </p:txBody>
        </p:sp>
        <p:sp>
          <p:nvSpPr>
            <p:cNvPr id="47" name="rc47"/>
            <p:cNvSpPr/>
            <p:nvPr/>
          </p:nvSpPr>
          <p:spPr>
            <a:xfrm>
              <a:off x="4623245" y="3329571"/>
              <a:ext cx="249522" cy="773125"/>
            </a:xfrm>
            <a:prstGeom prst="rect">
              <a:avLst/>
            </a:prstGeom>
            <a:solidFill>
              <a:srgbClr val="80BD41">
                <a:alpha val="100000"/>
              </a:srgbClr>
            </a:solidFill>
          </p:spPr>
          <p:txBody>
            <a:bodyPr/>
            <a:lstStyle/>
            <a:p/>
          </p:txBody>
        </p:sp>
        <p:sp>
          <p:nvSpPr>
            <p:cNvPr id="48" name="rc48"/>
            <p:cNvSpPr/>
            <p:nvPr/>
          </p:nvSpPr>
          <p:spPr>
            <a:xfrm>
              <a:off x="4623245" y="3253580"/>
              <a:ext cx="249522" cy="75991"/>
            </a:xfrm>
            <a:prstGeom prst="rect">
              <a:avLst/>
            </a:prstGeom>
            <a:solidFill>
              <a:srgbClr val="E2231A">
                <a:alpha val="100000"/>
              </a:srgbClr>
            </a:solidFill>
          </p:spPr>
          <p:txBody>
            <a:bodyPr/>
            <a:lstStyle/>
            <a:p/>
          </p:txBody>
        </p:sp>
        <p:sp>
          <p:nvSpPr>
            <p:cNvPr id="49" name="rc49"/>
            <p:cNvSpPr/>
            <p:nvPr/>
          </p:nvSpPr>
          <p:spPr>
            <a:xfrm>
              <a:off x="4900493" y="3339483"/>
              <a:ext cx="249522" cy="763214"/>
            </a:xfrm>
            <a:prstGeom prst="rect">
              <a:avLst/>
            </a:prstGeom>
            <a:solidFill>
              <a:srgbClr val="80BD41">
                <a:alpha val="100000"/>
              </a:srgbClr>
            </a:solidFill>
          </p:spPr>
          <p:txBody>
            <a:bodyPr/>
            <a:lstStyle/>
            <a:p/>
          </p:txBody>
        </p:sp>
        <p:sp>
          <p:nvSpPr>
            <p:cNvPr id="50" name="rc50"/>
            <p:cNvSpPr/>
            <p:nvPr/>
          </p:nvSpPr>
          <p:spPr>
            <a:xfrm>
              <a:off x="4900493" y="3263492"/>
              <a:ext cx="249522" cy="75991"/>
            </a:xfrm>
            <a:prstGeom prst="rect">
              <a:avLst/>
            </a:prstGeom>
            <a:solidFill>
              <a:srgbClr val="E2231A">
                <a:alpha val="100000"/>
              </a:srgbClr>
            </a:solidFill>
          </p:spPr>
          <p:txBody>
            <a:bodyPr/>
            <a:lstStyle/>
            <a:p/>
          </p:txBody>
        </p:sp>
        <p:sp>
          <p:nvSpPr>
            <p:cNvPr id="51" name="rc51"/>
            <p:cNvSpPr/>
            <p:nvPr/>
          </p:nvSpPr>
          <p:spPr>
            <a:xfrm>
              <a:off x="5177741" y="3412170"/>
              <a:ext cx="249522" cy="690526"/>
            </a:xfrm>
            <a:prstGeom prst="rect">
              <a:avLst/>
            </a:prstGeom>
            <a:solidFill>
              <a:srgbClr val="80BD41">
                <a:alpha val="100000"/>
              </a:srgbClr>
            </a:solidFill>
          </p:spPr>
          <p:txBody>
            <a:bodyPr/>
            <a:lstStyle/>
            <a:p/>
          </p:txBody>
        </p:sp>
        <p:sp>
          <p:nvSpPr>
            <p:cNvPr id="52" name="rc52"/>
            <p:cNvSpPr/>
            <p:nvPr/>
          </p:nvSpPr>
          <p:spPr>
            <a:xfrm>
              <a:off x="5177741" y="3270100"/>
              <a:ext cx="249522" cy="142070"/>
            </a:xfrm>
            <a:prstGeom prst="rect">
              <a:avLst/>
            </a:prstGeom>
            <a:solidFill>
              <a:srgbClr val="E2231A">
                <a:alpha val="100000"/>
              </a:srgbClr>
            </a:solidFill>
          </p:spPr>
          <p:txBody>
            <a:bodyPr/>
            <a:lstStyle/>
            <a:p/>
          </p:txBody>
        </p:sp>
        <p:sp>
          <p:nvSpPr>
            <p:cNvPr id="53" name="rc53"/>
            <p:cNvSpPr/>
            <p:nvPr/>
          </p:nvSpPr>
          <p:spPr>
            <a:xfrm>
              <a:off x="5454988" y="3488161"/>
              <a:ext cx="249522" cy="614535"/>
            </a:xfrm>
            <a:prstGeom prst="rect">
              <a:avLst/>
            </a:prstGeom>
            <a:solidFill>
              <a:srgbClr val="80BD41">
                <a:alpha val="100000"/>
              </a:srgbClr>
            </a:solidFill>
          </p:spPr>
          <p:txBody>
            <a:bodyPr/>
            <a:lstStyle/>
            <a:p/>
          </p:txBody>
        </p:sp>
        <p:sp>
          <p:nvSpPr>
            <p:cNvPr id="54" name="rc54"/>
            <p:cNvSpPr/>
            <p:nvPr/>
          </p:nvSpPr>
          <p:spPr>
            <a:xfrm>
              <a:off x="5454988" y="3273404"/>
              <a:ext cx="249522" cy="214757"/>
            </a:xfrm>
            <a:prstGeom prst="rect">
              <a:avLst/>
            </a:prstGeom>
            <a:solidFill>
              <a:srgbClr val="E2231A">
                <a:alpha val="100000"/>
              </a:srgbClr>
            </a:solidFill>
          </p:spPr>
          <p:txBody>
            <a:bodyPr/>
            <a:lstStyle/>
            <a:p/>
          </p:txBody>
        </p:sp>
        <p:sp>
          <p:nvSpPr>
            <p:cNvPr id="55" name="rc55"/>
            <p:cNvSpPr/>
            <p:nvPr/>
          </p:nvSpPr>
          <p:spPr>
            <a:xfrm>
              <a:off x="5732236" y="3524504"/>
              <a:ext cx="249522" cy="578192"/>
            </a:xfrm>
            <a:prstGeom prst="rect">
              <a:avLst/>
            </a:prstGeom>
            <a:solidFill>
              <a:srgbClr val="80BD41">
                <a:alpha val="100000"/>
              </a:srgbClr>
            </a:solidFill>
          </p:spPr>
          <p:txBody>
            <a:bodyPr/>
            <a:lstStyle/>
            <a:p/>
          </p:txBody>
        </p:sp>
        <p:sp>
          <p:nvSpPr>
            <p:cNvPr id="56" name="rc56"/>
            <p:cNvSpPr/>
            <p:nvPr/>
          </p:nvSpPr>
          <p:spPr>
            <a:xfrm>
              <a:off x="5732236" y="3276708"/>
              <a:ext cx="249522" cy="247796"/>
            </a:xfrm>
            <a:prstGeom prst="rect">
              <a:avLst/>
            </a:prstGeom>
            <a:solidFill>
              <a:srgbClr val="E2231A">
                <a:alpha val="100000"/>
              </a:srgbClr>
            </a:solidFill>
          </p:spPr>
          <p:txBody>
            <a:bodyPr/>
            <a:lstStyle/>
            <a:p/>
          </p:txBody>
        </p:sp>
        <p:sp>
          <p:nvSpPr>
            <p:cNvPr id="57" name="rc57"/>
            <p:cNvSpPr/>
            <p:nvPr/>
          </p:nvSpPr>
          <p:spPr>
            <a:xfrm>
              <a:off x="6009484" y="3478249"/>
              <a:ext cx="249522" cy="624447"/>
            </a:xfrm>
            <a:prstGeom prst="rect">
              <a:avLst/>
            </a:prstGeom>
            <a:solidFill>
              <a:srgbClr val="80BD41">
                <a:alpha val="100000"/>
              </a:srgbClr>
            </a:solidFill>
          </p:spPr>
          <p:txBody>
            <a:bodyPr/>
            <a:lstStyle/>
            <a:p/>
          </p:txBody>
        </p:sp>
        <p:sp>
          <p:nvSpPr>
            <p:cNvPr id="58" name="rc58"/>
            <p:cNvSpPr/>
            <p:nvPr/>
          </p:nvSpPr>
          <p:spPr>
            <a:xfrm>
              <a:off x="6009484" y="3280012"/>
              <a:ext cx="249522" cy="198237"/>
            </a:xfrm>
            <a:prstGeom prst="rect">
              <a:avLst/>
            </a:prstGeom>
            <a:solidFill>
              <a:srgbClr val="E2231A">
                <a:alpha val="100000"/>
              </a:srgbClr>
            </a:solidFill>
          </p:spPr>
          <p:txBody>
            <a:bodyPr/>
            <a:lstStyle/>
            <a:p/>
          </p:txBody>
        </p:sp>
        <p:sp>
          <p:nvSpPr>
            <p:cNvPr id="59" name="rc59"/>
            <p:cNvSpPr/>
            <p:nvPr/>
          </p:nvSpPr>
          <p:spPr>
            <a:xfrm>
              <a:off x="6286731" y="3504681"/>
              <a:ext cx="249522" cy="598016"/>
            </a:xfrm>
            <a:prstGeom prst="rect">
              <a:avLst/>
            </a:prstGeom>
            <a:solidFill>
              <a:srgbClr val="80BD41">
                <a:alpha val="100000"/>
              </a:srgbClr>
            </a:solidFill>
          </p:spPr>
          <p:txBody>
            <a:bodyPr/>
            <a:lstStyle/>
            <a:p/>
          </p:txBody>
        </p:sp>
        <p:sp>
          <p:nvSpPr>
            <p:cNvPr id="60" name="rc60"/>
            <p:cNvSpPr/>
            <p:nvPr/>
          </p:nvSpPr>
          <p:spPr>
            <a:xfrm>
              <a:off x="6286731" y="3283315"/>
              <a:ext cx="249522" cy="221365"/>
            </a:xfrm>
            <a:prstGeom prst="rect">
              <a:avLst/>
            </a:prstGeom>
            <a:solidFill>
              <a:srgbClr val="E2231A">
                <a:alpha val="100000"/>
              </a:srgbClr>
            </a:solidFill>
          </p:spPr>
          <p:txBody>
            <a:bodyPr/>
            <a:lstStyle/>
            <a:p/>
          </p:txBody>
        </p:sp>
        <p:sp>
          <p:nvSpPr>
            <p:cNvPr id="61" name="rc61"/>
            <p:cNvSpPr/>
            <p:nvPr/>
          </p:nvSpPr>
          <p:spPr>
            <a:xfrm>
              <a:off x="6563979" y="3465033"/>
              <a:ext cx="249522" cy="637663"/>
            </a:xfrm>
            <a:prstGeom prst="rect">
              <a:avLst/>
            </a:prstGeom>
            <a:solidFill>
              <a:srgbClr val="80BD41">
                <a:alpha val="100000"/>
              </a:srgbClr>
            </a:solidFill>
          </p:spPr>
          <p:txBody>
            <a:bodyPr/>
            <a:lstStyle/>
            <a:p/>
          </p:txBody>
        </p:sp>
        <p:sp>
          <p:nvSpPr>
            <p:cNvPr id="62" name="rc62"/>
            <p:cNvSpPr/>
            <p:nvPr/>
          </p:nvSpPr>
          <p:spPr>
            <a:xfrm>
              <a:off x="6563979" y="3286619"/>
              <a:ext cx="249522" cy="178413"/>
            </a:xfrm>
            <a:prstGeom prst="rect">
              <a:avLst/>
            </a:prstGeom>
            <a:solidFill>
              <a:srgbClr val="E2231A">
                <a:alpha val="100000"/>
              </a:srgbClr>
            </a:solidFill>
          </p:spPr>
          <p:txBody>
            <a:bodyPr/>
            <a:lstStyle/>
            <a:p/>
          </p:txBody>
        </p:sp>
        <p:sp>
          <p:nvSpPr>
            <p:cNvPr id="63" name="rc63"/>
            <p:cNvSpPr/>
            <p:nvPr/>
          </p:nvSpPr>
          <p:spPr>
            <a:xfrm>
              <a:off x="6841227" y="3458425"/>
              <a:ext cx="249522" cy="644271"/>
            </a:xfrm>
            <a:prstGeom prst="rect">
              <a:avLst/>
            </a:prstGeom>
            <a:solidFill>
              <a:srgbClr val="80BD41">
                <a:alpha val="100000"/>
              </a:srgbClr>
            </a:solidFill>
          </p:spPr>
          <p:txBody>
            <a:bodyPr/>
            <a:lstStyle/>
            <a:p/>
          </p:txBody>
        </p:sp>
        <p:sp>
          <p:nvSpPr>
            <p:cNvPr id="64" name="rc64"/>
            <p:cNvSpPr/>
            <p:nvPr/>
          </p:nvSpPr>
          <p:spPr>
            <a:xfrm>
              <a:off x="6841227" y="3286619"/>
              <a:ext cx="249522" cy="171805"/>
            </a:xfrm>
            <a:prstGeom prst="rect">
              <a:avLst/>
            </a:prstGeom>
            <a:solidFill>
              <a:srgbClr val="E2231A">
                <a:alpha val="100000"/>
              </a:srgbClr>
            </a:solidFill>
          </p:spPr>
          <p:txBody>
            <a:bodyPr/>
            <a:lstStyle/>
            <a:p/>
          </p:txBody>
        </p:sp>
        <p:sp>
          <p:nvSpPr>
            <p:cNvPr id="65" name="rc65"/>
            <p:cNvSpPr/>
            <p:nvPr/>
          </p:nvSpPr>
          <p:spPr>
            <a:xfrm>
              <a:off x="7118474" y="3577368"/>
              <a:ext cx="249522" cy="525329"/>
            </a:xfrm>
            <a:prstGeom prst="rect">
              <a:avLst/>
            </a:prstGeom>
            <a:solidFill>
              <a:srgbClr val="80BD41">
                <a:alpha val="100000"/>
              </a:srgbClr>
            </a:solidFill>
          </p:spPr>
          <p:txBody>
            <a:bodyPr/>
            <a:lstStyle/>
            <a:p/>
          </p:txBody>
        </p:sp>
        <p:sp>
          <p:nvSpPr>
            <p:cNvPr id="66" name="rc66"/>
            <p:cNvSpPr/>
            <p:nvPr/>
          </p:nvSpPr>
          <p:spPr>
            <a:xfrm>
              <a:off x="7118474" y="3280012"/>
              <a:ext cx="249522" cy="297356"/>
            </a:xfrm>
            <a:prstGeom prst="rect">
              <a:avLst/>
            </a:prstGeom>
            <a:solidFill>
              <a:srgbClr val="E2231A">
                <a:alpha val="100000"/>
              </a:srgbClr>
            </a:solidFill>
          </p:spPr>
          <p:txBody>
            <a:bodyPr/>
            <a:lstStyle/>
            <a:p/>
          </p:txBody>
        </p:sp>
        <p:sp>
          <p:nvSpPr>
            <p:cNvPr id="67" name="rc67"/>
            <p:cNvSpPr/>
            <p:nvPr/>
          </p:nvSpPr>
          <p:spPr>
            <a:xfrm>
              <a:off x="7395722" y="3537720"/>
              <a:ext cx="249522" cy="564976"/>
            </a:xfrm>
            <a:prstGeom prst="rect">
              <a:avLst/>
            </a:prstGeom>
            <a:solidFill>
              <a:srgbClr val="80BD41">
                <a:alpha val="100000"/>
              </a:srgbClr>
            </a:solidFill>
          </p:spPr>
          <p:txBody>
            <a:bodyPr/>
            <a:lstStyle/>
            <a:p/>
          </p:txBody>
        </p:sp>
        <p:sp>
          <p:nvSpPr>
            <p:cNvPr id="68" name="rc68"/>
            <p:cNvSpPr/>
            <p:nvPr/>
          </p:nvSpPr>
          <p:spPr>
            <a:xfrm>
              <a:off x="7395722" y="3283315"/>
              <a:ext cx="249522" cy="254404"/>
            </a:xfrm>
            <a:prstGeom prst="rect">
              <a:avLst/>
            </a:prstGeom>
            <a:solidFill>
              <a:srgbClr val="E2231A">
                <a:alpha val="100000"/>
              </a:srgbClr>
            </a:solidFill>
          </p:spPr>
          <p:txBody>
            <a:bodyPr/>
            <a:lstStyle/>
            <a:p/>
          </p:txBody>
        </p:sp>
        <p:sp>
          <p:nvSpPr>
            <p:cNvPr id="69" name="rc69"/>
            <p:cNvSpPr/>
            <p:nvPr/>
          </p:nvSpPr>
          <p:spPr>
            <a:xfrm>
              <a:off x="7672970" y="3402258"/>
              <a:ext cx="249522" cy="700438"/>
            </a:xfrm>
            <a:prstGeom prst="rect">
              <a:avLst/>
            </a:prstGeom>
            <a:solidFill>
              <a:srgbClr val="80BD41">
                <a:alpha val="100000"/>
              </a:srgbClr>
            </a:solidFill>
          </p:spPr>
          <p:txBody>
            <a:bodyPr/>
            <a:lstStyle/>
            <a:p/>
          </p:txBody>
        </p:sp>
        <p:sp>
          <p:nvSpPr>
            <p:cNvPr id="70" name="rc70"/>
            <p:cNvSpPr/>
            <p:nvPr/>
          </p:nvSpPr>
          <p:spPr>
            <a:xfrm>
              <a:off x="7672970" y="3286619"/>
              <a:ext cx="249522" cy="115638"/>
            </a:xfrm>
            <a:prstGeom prst="rect">
              <a:avLst/>
            </a:prstGeom>
            <a:solidFill>
              <a:srgbClr val="E2231A">
                <a:alpha val="100000"/>
              </a:srgbClr>
            </a:solidFill>
          </p:spPr>
          <p:txBody>
            <a:bodyPr/>
            <a:lstStyle/>
            <a:p/>
          </p:txBody>
        </p:sp>
        <p:sp>
          <p:nvSpPr>
            <p:cNvPr id="71" name="rc71"/>
            <p:cNvSpPr/>
            <p:nvPr/>
          </p:nvSpPr>
          <p:spPr>
            <a:xfrm>
              <a:off x="7950217" y="3438601"/>
              <a:ext cx="249522" cy="664095"/>
            </a:xfrm>
            <a:prstGeom prst="rect">
              <a:avLst/>
            </a:prstGeom>
            <a:solidFill>
              <a:srgbClr val="80BD41">
                <a:alpha val="100000"/>
              </a:srgbClr>
            </a:solidFill>
          </p:spPr>
          <p:txBody>
            <a:bodyPr/>
            <a:lstStyle/>
            <a:p/>
          </p:txBody>
        </p:sp>
        <p:sp>
          <p:nvSpPr>
            <p:cNvPr id="72" name="rc72"/>
            <p:cNvSpPr/>
            <p:nvPr/>
          </p:nvSpPr>
          <p:spPr>
            <a:xfrm>
              <a:off x="7950217" y="3283315"/>
              <a:ext cx="249522" cy="155285"/>
            </a:xfrm>
            <a:prstGeom prst="rect">
              <a:avLst/>
            </a:prstGeom>
            <a:solidFill>
              <a:srgbClr val="E2231A">
                <a:alpha val="100000"/>
              </a:srgbClr>
            </a:solidFill>
          </p:spPr>
          <p:txBody>
            <a:bodyPr/>
            <a:lstStyle/>
            <a:p/>
          </p:txBody>
        </p:sp>
        <p:sp>
          <p:nvSpPr>
            <p:cNvPr id="73" name="pl73"/>
            <p:cNvSpPr/>
            <p:nvPr/>
          </p:nvSpPr>
          <p:spPr>
            <a:xfrm>
              <a:off x="1421035" y="1323408"/>
              <a:ext cx="6653943" cy="926429"/>
            </a:xfrm>
            <a:custGeom>
              <a:avLst/>
              <a:pathLst>
                <a:path w="6653943" h="926429">
                  <a:moveTo>
                    <a:pt x="0" y="318460"/>
                  </a:moveTo>
                  <a:lnTo>
                    <a:pt x="277247" y="347411"/>
                  </a:lnTo>
                  <a:lnTo>
                    <a:pt x="554495" y="231607"/>
                  </a:lnTo>
                  <a:lnTo>
                    <a:pt x="831742" y="144754"/>
                  </a:lnTo>
                  <a:lnTo>
                    <a:pt x="1108990" y="318460"/>
                  </a:lnTo>
                  <a:lnTo>
                    <a:pt x="1386238" y="0"/>
                  </a:lnTo>
                  <a:lnTo>
                    <a:pt x="1663485" y="376361"/>
                  </a:lnTo>
                  <a:lnTo>
                    <a:pt x="1940733" y="115803"/>
                  </a:lnTo>
                  <a:lnTo>
                    <a:pt x="2217981" y="289509"/>
                  </a:lnTo>
                  <a:lnTo>
                    <a:pt x="2495228" y="289509"/>
                  </a:lnTo>
                  <a:lnTo>
                    <a:pt x="2772476" y="463214"/>
                  </a:lnTo>
                  <a:lnTo>
                    <a:pt x="3049724" y="115803"/>
                  </a:lnTo>
                  <a:lnTo>
                    <a:pt x="3326971" y="144754"/>
                  </a:lnTo>
                  <a:lnTo>
                    <a:pt x="3604219" y="144754"/>
                  </a:lnTo>
                  <a:lnTo>
                    <a:pt x="3881467" y="376361"/>
                  </a:lnTo>
                  <a:lnTo>
                    <a:pt x="4158714" y="636920"/>
                  </a:lnTo>
                  <a:lnTo>
                    <a:pt x="4435962" y="752723"/>
                  </a:lnTo>
                  <a:lnTo>
                    <a:pt x="4713210" y="579018"/>
                  </a:lnTo>
                  <a:lnTo>
                    <a:pt x="4990457" y="665871"/>
                  </a:lnTo>
                  <a:lnTo>
                    <a:pt x="5267705" y="521116"/>
                  </a:lnTo>
                  <a:lnTo>
                    <a:pt x="5544953" y="492165"/>
                  </a:lnTo>
                  <a:lnTo>
                    <a:pt x="5822200" y="926429"/>
                  </a:lnTo>
                  <a:lnTo>
                    <a:pt x="6099448" y="781674"/>
                  </a:lnTo>
                  <a:lnTo>
                    <a:pt x="6376696" y="289509"/>
                  </a:lnTo>
                  <a:lnTo>
                    <a:pt x="6653943" y="434263"/>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7" name="tx77"/>
            <p:cNvSpPr/>
            <p:nvPr/>
          </p:nvSpPr>
          <p:spPr>
            <a:xfrm>
              <a:off x="5519460"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1355732" y="28103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a:t>
              </a:r>
            </a:p>
          </p:txBody>
        </p:sp>
        <p:sp>
          <p:nvSpPr>
            <p:cNvPr id="85" name="tx85"/>
            <p:cNvSpPr/>
            <p:nvPr/>
          </p:nvSpPr>
          <p:spPr>
            <a:xfrm>
              <a:off x="2741971" y="294910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86" name="tx86"/>
            <p:cNvSpPr/>
            <p:nvPr/>
          </p:nvSpPr>
          <p:spPr>
            <a:xfrm>
              <a:off x="4128209" y="30912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a:t>
              </a:r>
            </a:p>
          </p:txBody>
        </p:sp>
        <p:sp>
          <p:nvSpPr>
            <p:cNvPr id="87" name="tx87"/>
            <p:cNvSpPr/>
            <p:nvPr/>
          </p:nvSpPr>
          <p:spPr>
            <a:xfrm>
              <a:off x="5514447" y="31374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88" name="tx88"/>
            <p:cNvSpPr/>
            <p:nvPr/>
          </p:nvSpPr>
          <p:spPr>
            <a:xfrm>
              <a:off x="6623438" y="31473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89" name="tx89"/>
            <p:cNvSpPr/>
            <p:nvPr/>
          </p:nvSpPr>
          <p:spPr>
            <a:xfrm>
              <a:off x="6900686" y="31506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0" name="tx90"/>
            <p:cNvSpPr/>
            <p:nvPr/>
          </p:nvSpPr>
          <p:spPr>
            <a:xfrm>
              <a:off x="7177933" y="31440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1" name="tx91"/>
            <p:cNvSpPr/>
            <p:nvPr/>
          </p:nvSpPr>
          <p:spPr>
            <a:xfrm>
              <a:off x="7455181" y="31473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2" name="tx92"/>
            <p:cNvSpPr/>
            <p:nvPr/>
          </p:nvSpPr>
          <p:spPr>
            <a:xfrm>
              <a:off x="7732429" y="31506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3" name="tx93"/>
            <p:cNvSpPr/>
            <p:nvPr/>
          </p:nvSpPr>
          <p:spPr>
            <a:xfrm>
              <a:off x="8009676" y="31473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4" name="pl94"/>
            <p:cNvSpPr/>
            <p:nvPr/>
          </p:nvSpPr>
          <p:spPr>
            <a:xfrm>
              <a:off x="1421035"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94909" y="3575313"/>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5" name="tx105"/>
            <p:cNvSpPr/>
            <p:nvPr/>
          </p:nvSpPr>
          <p:spPr>
            <a:xfrm>
              <a:off x="1367476" y="299666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81148" y="3578617"/>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7" name="tx107"/>
            <p:cNvSpPr/>
            <p:nvPr/>
          </p:nvSpPr>
          <p:spPr>
            <a:xfrm>
              <a:off x="2753715" y="30710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28209" y="371857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09" name="tx109"/>
            <p:cNvSpPr/>
            <p:nvPr/>
          </p:nvSpPr>
          <p:spPr>
            <a:xfrm>
              <a:off x="4139953" y="328080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514447" y="37603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1" name="tx111"/>
            <p:cNvSpPr/>
            <p:nvPr/>
          </p:nvSpPr>
          <p:spPr>
            <a:xfrm>
              <a:off x="5526191" y="33468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623438" y="37488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3" name="tx113"/>
            <p:cNvSpPr/>
            <p:nvPr/>
          </p:nvSpPr>
          <p:spPr>
            <a:xfrm>
              <a:off x="6635182" y="334192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939862" y="374666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5" name="tx115"/>
            <p:cNvSpPr/>
            <p:nvPr/>
          </p:nvSpPr>
          <p:spPr>
            <a:xfrm>
              <a:off x="6912430" y="33386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77933" y="38049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7" name="tx117"/>
            <p:cNvSpPr/>
            <p:nvPr/>
          </p:nvSpPr>
          <p:spPr>
            <a:xfrm>
              <a:off x="7189677" y="33947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55181" y="37863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9" name="tx119"/>
            <p:cNvSpPr/>
            <p:nvPr/>
          </p:nvSpPr>
          <p:spPr>
            <a:xfrm>
              <a:off x="7466925" y="33766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32429" y="371857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1" name="tx121"/>
            <p:cNvSpPr/>
            <p:nvPr/>
          </p:nvSpPr>
          <p:spPr>
            <a:xfrm>
              <a:off x="7744173" y="33105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48853" y="373674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3" name="tx123"/>
            <p:cNvSpPr/>
            <p:nvPr/>
          </p:nvSpPr>
          <p:spPr>
            <a:xfrm>
              <a:off x="8021420" y="33270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694268" y="405058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25" name="tx125"/>
            <p:cNvSpPr/>
            <p:nvPr/>
          </p:nvSpPr>
          <p:spPr>
            <a:xfrm>
              <a:off x="694268" y="322459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694268" y="239860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94268" y="1574320"/>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17053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Micronesia, 2000-2024</a:t>
              </a:r>
            </a:p>
          </p:txBody>
        </p:sp>
        <p:sp>
          <p:nvSpPr>
            <p:cNvPr id="153" name="pl153"/>
            <p:cNvSpPr/>
            <p:nvPr/>
          </p:nvSpPr>
          <p:spPr>
            <a:xfrm>
              <a:off x="26218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2729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9240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94737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59847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5116624" cy="167191"/>
            </a:xfrm>
            <a:prstGeom prst="rect">
              <a:avLst/>
            </a:prstGeom>
            <a:solidFill>
              <a:srgbClr val="80BD41">
                <a:alpha val="100000"/>
              </a:srgbClr>
            </a:solidFill>
          </p:spPr>
          <p:txBody>
            <a:bodyPr/>
            <a:lstStyle/>
            <a:p/>
          </p:txBody>
        </p:sp>
        <p:sp>
          <p:nvSpPr>
            <p:cNvPr id="163" name="rc163"/>
            <p:cNvSpPr/>
            <p:nvPr/>
          </p:nvSpPr>
          <p:spPr>
            <a:xfrm>
              <a:off x="6412898" y="5889059"/>
              <a:ext cx="1431594" cy="167191"/>
            </a:xfrm>
            <a:prstGeom prst="rect">
              <a:avLst/>
            </a:prstGeom>
            <a:solidFill>
              <a:srgbClr val="E2231A">
                <a:alpha val="100000"/>
              </a:srgbClr>
            </a:solidFill>
          </p:spPr>
          <p:txBody>
            <a:bodyPr/>
            <a:lstStyle/>
            <a:p/>
          </p:txBody>
        </p:sp>
        <p:sp>
          <p:nvSpPr>
            <p:cNvPr id="164" name="rc164"/>
            <p:cNvSpPr/>
            <p:nvPr/>
          </p:nvSpPr>
          <p:spPr>
            <a:xfrm>
              <a:off x="1296273" y="5680069"/>
              <a:ext cx="5620333" cy="167191"/>
            </a:xfrm>
            <a:prstGeom prst="rect">
              <a:avLst/>
            </a:prstGeom>
            <a:solidFill>
              <a:srgbClr val="80BD41">
                <a:alpha val="100000"/>
              </a:srgbClr>
            </a:solidFill>
          </p:spPr>
          <p:txBody>
            <a:bodyPr/>
            <a:lstStyle/>
            <a:p/>
          </p:txBody>
        </p:sp>
        <p:sp>
          <p:nvSpPr>
            <p:cNvPr id="165" name="rc165"/>
            <p:cNvSpPr/>
            <p:nvPr/>
          </p:nvSpPr>
          <p:spPr>
            <a:xfrm>
              <a:off x="6916607" y="5680069"/>
              <a:ext cx="927885" cy="167191"/>
            </a:xfrm>
            <a:prstGeom prst="rect">
              <a:avLst/>
            </a:prstGeom>
            <a:solidFill>
              <a:srgbClr val="E2231A">
                <a:alpha val="100000"/>
              </a:srgbClr>
            </a:solidFill>
          </p:spPr>
          <p:txBody>
            <a:bodyPr/>
            <a:lstStyle/>
            <a:p/>
          </p:txBody>
        </p:sp>
        <p:sp>
          <p:nvSpPr>
            <p:cNvPr id="166" name="rc166"/>
            <p:cNvSpPr/>
            <p:nvPr/>
          </p:nvSpPr>
          <p:spPr>
            <a:xfrm>
              <a:off x="1296273" y="5471080"/>
              <a:ext cx="5328712" cy="167191"/>
            </a:xfrm>
            <a:prstGeom prst="rect">
              <a:avLst/>
            </a:prstGeom>
            <a:solidFill>
              <a:srgbClr val="80BD41">
                <a:alpha val="100000"/>
              </a:srgbClr>
            </a:solidFill>
          </p:spPr>
          <p:txBody>
            <a:bodyPr/>
            <a:lstStyle/>
            <a:p/>
          </p:txBody>
        </p:sp>
        <p:sp>
          <p:nvSpPr>
            <p:cNvPr id="167" name="rc167"/>
            <p:cNvSpPr/>
            <p:nvPr/>
          </p:nvSpPr>
          <p:spPr>
            <a:xfrm>
              <a:off x="6624986" y="5471080"/>
              <a:ext cx="1246017" cy="167191"/>
            </a:xfrm>
            <a:prstGeom prst="rect">
              <a:avLst/>
            </a:prstGeom>
            <a:solidFill>
              <a:srgbClr val="E2231A">
                <a:alpha val="100000"/>
              </a:srgbClr>
            </a:solidFill>
          </p:spPr>
          <p:txBody>
            <a:bodyPr/>
            <a:lstStyle/>
            <a:p/>
          </p:txBody>
        </p:sp>
        <p:sp>
          <p:nvSpPr>
            <p:cNvPr id="168" name="tx168"/>
            <p:cNvSpPr/>
            <p:nvPr/>
          </p:nvSpPr>
          <p:spPr>
            <a:xfrm>
              <a:off x="8119368"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69" name="tx169"/>
            <p:cNvSpPr/>
            <p:nvPr/>
          </p:nvSpPr>
          <p:spPr>
            <a:xfrm>
              <a:off x="8091531"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70" name="tx170"/>
            <p:cNvSpPr/>
            <p:nvPr/>
          </p:nvSpPr>
          <p:spPr>
            <a:xfrm>
              <a:off x="8119368"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71" name="tx171"/>
            <p:cNvSpPr/>
            <p:nvPr/>
          </p:nvSpPr>
          <p:spPr>
            <a:xfrm>
              <a:off x="3779237"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72" name="tx172"/>
            <p:cNvSpPr/>
            <p:nvPr/>
          </p:nvSpPr>
          <p:spPr>
            <a:xfrm>
              <a:off x="7066897"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4031091"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74" name="tx174"/>
            <p:cNvSpPr/>
            <p:nvPr/>
          </p:nvSpPr>
          <p:spPr>
            <a:xfrm>
              <a:off x="7318752"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3930485" y="551555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76" name="tx176"/>
            <p:cNvSpPr/>
            <p:nvPr/>
          </p:nvSpPr>
          <p:spPr>
            <a:xfrm>
              <a:off x="7186197"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908527"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2" name="tx182"/>
            <p:cNvSpPr/>
            <p:nvPr/>
          </p:nvSpPr>
          <p:spPr>
            <a:xfrm>
              <a:off x="6559628"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(81%) was higher than in 2019 (78%).
The number of children vaccinated with MCV1 increased 4% compared to in 2019.
The number of surviving infants remained constant approximately 0% compared to in 2019.
In 2024, more children were vaccinated than in 2019.
In 2024, there were approximately the same number of surviving infants (target population) than in 2019.
For vaccine coverage to increase, the number of children vaccinated needs to increase.</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6538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296022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135506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76280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15764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969807" y="5367965"/>
              <a:ext cx="487582" cy="0"/>
            </a:xfrm>
            <a:prstGeom prst="rect">
              <a:avLst/>
            </a:prstGeom>
            <a:solidFill>
              <a:srgbClr val="1CABE2">
                <a:alpha val="100000"/>
              </a:srgbClr>
            </a:solidFill>
          </p:spPr>
          <p:txBody>
            <a:bodyPr/>
            <a:lstStyle/>
            <a:p/>
          </p:txBody>
        </p:sp>
        <p:sp>
          <p:nvSpPr>
            <p:cNvPr id="24" name="rc24"/>
            <p:cNvSpPr/>
            <p:nvPr/>
          </p:nvSpPr>
          <p:spPr>
            <a:xfrm>
              <a:off x="1511566" y="5367965"/>
              <a:ext cx="487582" cy="0"/>
            </a:xfrm>
            <a:prstGeom prst="rect">
              <a:avLst/>
            </a:prstGeom>
            <a:solidFill>
              <a:srgbClr val="1CABE2">
                <a:alpha val="100000"/>
              </a:srgbClr>
            </a:solidFill>
          </p:spPr>
          <p:txBody>
            <a:bodyPr/>
            <a:lstStyle/>
            <a:p/>
          </p:txBody>
        </p:sp>
        <p:sp>
          <p:nvSpPr>
            <p:cNvPr id="25" name="rc25"/>
            <p:cNvSpPr/>
            <p:nvPr/>
          </p:nvSpPr>
          <p:spPr>
            <a:xfrm>
              <a:off x="2053324" y="4058156"/>
              <a:ext cx="487582" cy="1309809"/>
            </a:xfrm>
            <a:prstGeom prst="rect">
              <a:avLst/>
            </a:prstGeom>
            <a:solidFill>
              <a:srgbClr val="1CABE2">
                <a:alpha val="100000"/>
              </a:srgbClr>
            </a:solidFill>
          </p:spPr>
          <p:txBody>
            <a:bodyPr/>
            <a:lstStyle/>
            <a:p/>
          </p:txBody>
        </p:sp>
        <p:sp>
          <p:nvSpPr>
            <p:cNvPr id="26" name="rc26"/>
            <p:cNvSpPr/>
            <p:nvPr/>
          </p:nvSpPr>
          <p:spPr>
            <a:xfrm>
              <a:off x="2595083" y="5367965"/>
              <a:ext cx="487582" cy="0"/>
            </a:xfrm>
            <a:prstGeom prst="rect">
              <a:avLst/>
            </a:prstGeom>
            <a:solidFill>
              <a:srgbClr val="1CABE2">
                <a:alpha val="100000"/>
              </a:srgbClr>
            </a:solidFill>
          </p:spPr>
          <p:txBody>
            <a:bodyPr/>
            <a:lstStyle/>
            <a:p/>
          </p:txBody>
        </p:sp>
        <p:sp>
          <p:nvSpPr>
            <p:cNvPr id="27" name="rc27"/>
            <p:cNvSpPr/>
            <p:nvPr/>
          </p:nvSpPr>
          <p:spPr>
            <a:xfrm>
              <a:off x="3136842" y="5367965"/>
              <a:ext cx="487582" cy="0"/>
            </a:xfrm>
            <a:prstGeom prst="rect">
              <a:avLst/>
            </a:prstGeom>
            <a:solidFill>
              <a:srgbClr val="1CABE2">
                <a:alpha val="100000"/>
              </a:srgbClr>
            </a:solidFill>
          </p:spPr>
          <p:txBody>
            <a:bodyPr/>
            <a:lstStyle/>
            <a:p/>
          </p:txBody>
        </p:sp>
        <p:sp>
          <p:nvSpPr>
            <p:cNvPr id="28" name="rc28"/>
            <p:cNvSpPr/>
            <p:nvPr/>
          </p:nvSpPr>
          <p:spPr>
            <a:xfrm>
              <a:off x="3678600" y="5367965"/>
              <a:ext cx="487582" cy="0"/>
            </a:xfrm>
            <a:prstGeom prst="rect">
              <a:avLst/>
            </a:prstGeom>
            <a:solidFill>
              <a:srgbClr val="1CABE2">
                <a:alpha val="100000"/>
              </a:srgbClr>
            </a:solidFill>
          </p:spPr>
          <p:txBody>
            <a:bodyPr/>
            <a:lstStyle/>
            <a:p/>
          </p:txBody>
        </p:sp>
        <p:sp>
          <p:nvSpPr>
            <p:cNvPr id="29" name="rc29"/>
            <p:cNvSpPr/>
            <p:nvPr/>
          </p:nvSpPr>
          <p:spPr>
            <a:xfrm>
              <a:off x="4220359" y="5367965"/>
              <a:ext cx="487582" cy="0"/>
            </a:xfrm>
            <a:prstGeom prst="rect">
              <a:avLst/>
            </a:prstGeom>
            <a:solidFill>
              <a:srgbClr val="1CABE2">
                <a:alpha val="100000"/>
              </a:srgbClr>
            </a:solidFill>
          </p:spPr>
          <p:txBody>
            <a:bodyPr/>
            <a:lstStyle/>
            <a:p/>
          </p:txBody>
        </p:sp>
        <p:sp>
          <p:nvSpPr>
            <p:cNvPr id="30" name="rc30"/>
            <p:cNvSpPr/>
            <p:nvPr/>
          </p:nvSpPr>
          <p:spPr>
            <a:xfrm>
              <a:off x="4762118" y="5367965"/>
              <a:ext cx="487582" cy="0"/>
            </a:xfrm>
            <a:prstGeom prst="rect">
              <a:avLst/>
            </a:prstGeom>
            <a:solidFill>
              <a:srgbClr val="1CABE2">
                <a:alpha val="100000"/>
              </a:srgbClr>
            </a:solidFill>
          </p:spPr>
          <p:txBody>
            <a:bodyPr/>
            <a:lstStyle/>
            <a:p/>
          </p:txBody>
        </p:sp>
        <p:sp>
          <p:nvSpPr>
            <p:cNvPr id="31" name="rc31"/>
            <p:cNvSpPr/>
            <p:nvPr/>
          </p:nvSpPr>
          <p:spPr>
            <a:xfrm>
              <a:off x="5303876" y="5367965"/>
              <a:ext cx="487582" cy="0"/>
            </a:xfrm>
            <a:prstGeom prst="rect">
              <a:avLst/>
            </a:prstGeom>
            <a:solidFill>
              <a:srgbClr val="1CABE2">
                <a:alpha val="100000"/>
              </a:srgbClr>
            </a:solidFill>
          </p:spPr>
          <p:txBody>
            <a:bodyPr/>
            <a:lstStyle/>
            <a:p/>
          </p:txBody>
        </p:sp>
        <p:sp>
          <p:nvSpPr>
            <p:cNvPr id="32" name="rc32"/>
            <p:cNvSpPr/>
            <p:nvPr/>
          </p:nvSpPr>
          <p:spPr>
            <a:xfrm>
              <a:off x="5845635" y="5367965"/>
              <a:ext cx="487582" cy="0"/>
            </a:xfrm>
            <a:prstGeom prst="rect">
              <a:avLst/>
            </a:prstGeom>
            <a:solidFill>
              <a:srgbClr val="1CABE2">
                <a:alpha val="100000"/>
              </a:srgbClr>
            </a:solidFill>
          </p:spPr>
          <p:txBody>
            <a:bodyPr/>
            <a:lstStyle/>
            <a:p/>
          </p:txBody>
        </p:sp>
        <p:sp>
          <p:nvSpPr>
            <p:cNvPr id="33" name="rc33"/>
            <p:cNvSpPr/>
            <p:nvPr/>
          </p:nvSpPr>
          <p:spPr>
            <a:xfrm>
              <a:off x="6387393" y="5367965"/>
              <a:ext cx="487582" cy="0"/>
            </a:xfrm>
            <a:prstGeom prst="rect">
              <a:avLst/>
            </a:prstGeom>
            <a:solidFill>
              <a:srgbClr val="1CABE2">
                <a:alpha val="100000"/>
              </a:srgbClr>
            </a:solidFill>
          </p:spPr>
          <p:txBody>
            <a:bodyPr/>
            <a:lstStyle/>
            <a:p/>
          </p:txBody>
        </p:sp>
        <p:sp>
          <p:nvSpPr>
            <p:cNvPr id="34" name="rc34"/>
            <p:cNvSpPr/>
            <p:nvPr/>
          </p:nvSpPr>
          <p:spPr>
            <a:xfrm>
              <a:off x="6929152" y="5367965"/>
              <a:ext cx="487582" cy="0"/>
            </a:xfrm>
            <a:prstGeom prst="rect">
              <a:avLst/>
            </a:prstGeom>
            <a:solidFill>
              <a:srgbClr val="1CABE2">
                <a:alpha val="100000"/>
              </a:srgbClr>
            </a:solidFill>
          </p:spPr>
          <p:txBody>
            <a:bodyPr/>
            <a:lstStyle/>
            <a:p/>
          </p:txBody>
        </p:sp>
        <p:sp>
          <p:nvSpPr>
            <p:cNvPr id="35" name="rc35"/>
            <p:cNvSpPr/>
            <p:nvPr/>
          </p:nvSpPr>
          <p:spPr>
            <a:xfrm>
              <a:off x="7470911" y="5367965"/>
              <a:ext cx="487582" cy="0"/>
            </a:xfrm>
            <a:prstGeom prst="rect">
              <a:avLst/>
            </a:prstGeom>
            <a:solidFill>
              <a:srgbClr val="1CABE2">
                <a:alpha val="100000"/>
              </a:srgbClr>
            </a:solidFill>
          </p:spPr>
          <p:txBody>
            <a:bodyPr/>
            <a:lstStyle/>
            <a:p/>
          </p:txBody>
        </p:sp>
        <p:sp>
          <p:nvSpPr>
            <p:cNvPr id="36" name="pl36"/>
            <p:cNvSpPr/>
            <p:nvPr/>
          </p:nvSpPr>
          <p:spPr>
            <a:xfrm>
              <a:off x="1213598" y="1394876"/>
              <a:ext cx="6501103" cy="1178828"/>
            </a:xfrm>
            <a:custGeom>
              <a:avLst/>
              <a:pathLst>
                <a:path w="6501103" h="1178828">
                  <a:moveTo>
                    <a:pt x="0" y="0"/>
                  </a:moveTo>
                  <a:lnTo>
                    <a:pt x="541758" y="0"/>
                  </a:lnTo>
                  <a:lnTo>
                    <a:pt x="1083517" y="349282"/>
                  </a:lnTo>
                  <a:lnTo>
                    <a:pt x="1625275" y="742225"/>
                  </a:lnTo>
                  <a:lnTo>
                    <a:pt x="2167034" y="916866"/>
                  </a:lnTo>
                  <a:lnTo>
                    <a:pt x="2708793" y="654904"/>
                  </a:lnTo>
                  <a:lnTo>
                    <a:pt x="3250551" y="785885"/>
                  </a:lnTo>
                  <a:lnTo>
                    <a:pt x="3792310" y="567584"/>
                  </a:lnTo>
                  <a:lnTo>
                    <a:pt x="4334069" y="523923"/>
                  </a:lnTo>
                  <a:lnTo>
                    <a:pt x="4875827" y="1178828"/>
                  </a:lnTo>
                  <a:lnTo>
                    <a:pt x="5417586" y="960527"/>
                  </a:lnTo>
                  <a:lnTo>
                    <a:pt x="5959345" y="218301"/>
                  </a:lnTo>
                  <a:lnTo>
                    <a:pt x="6501103" y="436603"/>
                  </a:lnTo>
                </a:path>
              </a:pathLst>
            </a:custGeom>
            <a:ln w="27101" cap="flat">
              <a:solidFill>
                <a:srgbClr val="00833D">
                  <a:alpha val="100000"/>
                </a:srgbClr>
              </a:solidFill>
              <a:prstDash val="solid"/>
              <a:round/>
            </a:ln>
          </p:spPr>
          <p:txBody>
            <a:bodyPr/>
            <a:lstStyle/>
            <a:p/>
          </p:txBody>
        </p:sp>
        <p:sp>
          <p:nvSpPr>
            <p:cNvPr id="37" name="pl37"/>
            <p:cNvSpPr/>
            <p:nvPr/>
          </p:nvSpPr>
          <p:spPr>
            <a:xfrm>
              <a:off x="1213598" y="2093441"/>
              <a:ext cx="6501103" cy="1615432"/>
            </a:xfrm>
            <a:custGeom>
              <a:avLst/>
              <a:pathLst>
                <a:path w="6501103" h="1615432">
                  <a:moveTo>
                    <a:pt x="0" y="218301"/>
                  </a:moveTo>
                  <a:lnTo>
                    <a:pt x="541758" y="0"/>
                  </a:lnTo>
                  <a:lnTo>
                    <a:pt x="1083517" y="0"/>
                  </a:lnTo>
                  <a:lnTo>
                    <a:pt x="1625275" y="43660"/>
                  </a:lnTo>
                  <a:lnTo>
                    <a:pt x="2167034" y="1309809"/>
                  </a:lnTo>
                  <a:lnTo>
                    <a:pt x="2708793" y="1004187"/>
                  </a:lnTo>
                  <a:lnTo>
                    <a:pt x="3250551" y="1178828"/>
                  </a:lnTo>
                  <a:lnTo>
                    <a:pt x="3792310" y="1004187"/>
                  </a:lnTo>
                  <a:lnTo>
                    <a:pt x="4334069" y="567584"/>
                  </a:lnTo>
                  <a:lnTo>
                    <a:pt x="4875827" y="1615432"/>
                  </a:lnTo>
                  <a:lnTo>
                    <a:pt x="5417586" y="1615432"/>
                  </a:lnTo>
                  <a:lnTo>
                    <a:pt x="5959345" y="698565"/>
                  </a:lnTo>
                  <a:lnTo>
                    <a:pt x="6501103" y="654904"/>
                  </a:lnTo>
                </a:path>
              </a:pathLst>
            </a:custGeom>
            <a:ln w="27101" cap="flat">
              <a:solidFill>
                <a:srgbClr val="002759">
                  <a:alpha val="100000"/>
                </a:srgbClr>
              </a:solidFill>
              <a:prstDash val="solid"/>
              <a:round/>
            </a:ln>
          </p:spPr>
          <p:txBody>
            <a:bodyPr/>
            <a:lstStyle/>
            <a:p/>
          </p:txBody>
        </p:sp>
        <p:sp>
          <p:nvSpPr>
            <p:cNvPr id="38" name="pt38"/>
            <p:cNvSpPr/>
            <p:nvPr/>
          </p:nvSpPr>
          <p:spPr>
            <a:xfrm>
              <a:off x="1181997" y="13632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723756" y="13632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265514"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807273"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349032" y="22801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890790" y="20181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432549" y="214916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974308" y="19308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516066" y="1887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057825" y="25421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99584" y="23238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41342"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83101" y="1799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181997" y="22801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723756" y="20618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265514" y="20618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807273" y="2105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349032" y="33716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890790" y="30660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432549" y="324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74308" y="30660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516066" y="26294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57825" y="36772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99584" y="36772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41342" y="27604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83101" y="27167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180439"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172219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2197638" y="39283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408</a:t>
              </a:r>
            </a:p>
          </p:txBody>
        </p:sp>
        <p:sp>
          <p:nvSpPr>
            <p:cNvPr id="67" name="tx67"/>
            <p:cNvSpPr/>
            <p:nvPr/>
          </p:nvSpPr>
          <p:spPr>
            <a:xfrm>
              <a:off x="280571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334747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3889232"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4430991"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4972750"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551450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605626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659802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713978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7681543"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pl77"/>
            <p:cNvSpPr/>
            <p:nvPr/>
          </p:nvSpPr>
          <p:spPr>
            <a:xfrm>
              <a:off x="7732707" y="1832261"/>
              <a:ext cx="129596" cy="5625"/>
            </a:xfrm>
            <a:custGeom>
              <a:avLst/>
              <a:pathLst>
                <a:path w="129596" h="5625">
                  <a:moveTo>
                    <a:pt x="129596" y="5625"/>
                  </a:moveTo>
                  <a:lnTo>
                    <a:pt x="0" y="0"/>
                  </a:lnTo>
                </a:path>
              </a:pathLst>
            </a:custGeom>
          </p:spPr>
          <p:txBody>
            <a:bodyPr/>
            <a:lstStyle/>
            <a:p/>
          </p:txBody>
        </p:sp>
        <p:sp>
          <p:nvSpPr>
            <p:cNvPr id="78" name="pl78"/>
            <p:cNvSpPr/>
            <p:nvPr/>
          </p:nvSpPr>
          <p:spPr>
            <a:xfrm>
              <a:off x="7732662" y="2749473"/>
              <a:ext cx="129641" cy="8138"/>
            </a:xfrm>
            <a:custGeom>
              <a:avLst/>
              <a:pathLst>
                <a:path w="129641" h="8138">
                  <a:moveTo>
                    <a:pt x="129641" y="8138"/>
                  </a:moveTo>
                  <a:lnTo>
                    <a:pt x="0" y="0"/>
                  </a:lnTo>
                </a:path>
              </a:pathLst>
            </a:custGeom>
          </p:spPr>
          <p:txBody>
            <a:bodyPr/>
            <a:lstStyle/>
            <a:p/>
          </p:txBody>
        </p:sp>
        <p:sp>
          <p:nvSpPr>
            <p:cNvPr id="79" name="pg79"/>
            <p:cNvSpPr/>
            <p:nvPr/>
          </p:nvSpPr>
          <p:spPr>
            <a:xfrm>
              <a:off x="7793724" y="174950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179062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81%</a:t>
              </a:r>
            </a:p>
          </p:txBody>
        </p:sp>
        <p:sp>
          <p:nvSpPr>
            <p:cNvPr id="81" name="pg81"/>
            <p:cNvSpPr/>
            <p:nvPr/>
          </p:nvSpPr>
          <p:spPr>
            <a:xfrm>
              <a:off x="7793724" y="266925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271037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60%</a:t>
              </a:r>
            </a:p>
          </p:txBody>
        </p:sp>
        <p:sp>
          <p:nvSpPr>
            <p:cNvPr id="83" name="rc83"/>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4" name="tx84"/>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614019" y="371542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86" name="tx86"/>
            <p:cNvSpPr/>
            <p:nvPr/>
          </p:nvSpPr>
          <p:spPr>
            <a:xfrm>
              <a:off x="508103" y="209383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7" name="tx87"/>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8636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5375058"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9472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6458575"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703068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75724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2" name="tx112"/>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3" name="tx113"/>
            <p:cNvSpPr/>
            <p:nvPr/>
          </p:nvSpPr>
          <p:spPr>
            <a:xfrm>
              <a:off x="1937025" y="401416"/>
              <a:ext cx="56501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Micronesia, 2012-2024</a:t>
              </a:r>
            </a:p>
          </p:txBody>
        </p:sp>
        <p:sp>
          <p:nvSpPr>
            <p:cNvPr id="114" name="tx114"/>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6" name="tx116"/>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7" name="tx117"/>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Micronesia. In the same year, MCV1 coverage was 81% and MCV2 coverage was 60%.
The number of cases in 2024 was the same as in 2023 (n=0).
The highest number of measles cases was reported in 2014 (n=408). In this year, MCV1 coverage was 83%.
Micronesia has not reported any measles cases over the last 5 years (2020-2024).
Micronesia reported measles vaccine stockouts in 2004.
There were measles-containing vaccine supplementary immunization activities/campaigns in 2020 and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240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436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633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830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027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4838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6035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72321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4289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625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106987"/>
              <a:ext cx="3520101" cy="2200807"/>
            </a:xfrm>
            <a:custGeom>
              <a:avLst/>
              <a:pathLst>
                <a:path w="3520101" h="2200807">
                  <a:moveTo>
                    <a:pt x="0" y="1672613"/>
                  </a:moveTo>
                  <a:lnTo>
                    <a:pt x="146670" y="880322"/>
                  </a:lnTo>
                  <a:lnTo>
                    <a:pt x="293341" y="2112774"/>
                  </a:lnTo>
                  <a:lnTo>
                    <a:pt x="440012" y="1936710"/>
                  </a:lnTo>
                  <a:lnTo>
                    <a:pt x="586683" y="2024742"/>
                  </a:lnTo>
                  <a:lnTo>
                    <a:pt x="733354" y="2024742"/>
                  </a:lnTo>
                  <a:lnTo>
                    <a:pt x="880025" y="704258"/>
                  </a:lnTo>
                  <a:lnTo>
                    <a:pt x="1026696" y="1672613"/>
                  </a:lnTo>
                  <a:lnTo>
                    <a:pt x="1173367" y="2200807"/>
                  </a:lnTo>
                  <a:lnTo>
                    <a:pt x="1320038" y="1848677"/>
                  </a:lnTo>
                  <a:lnTo>
                    <a:pt x="1466709" y="1848677"/>
                  </a:lnTo>
                  <a:lnTo>
                    <a:pt x="1613379" y="1320484"/>
                  </a:lnTo>
                  <a:lnTo>
                    <a:pt x="1760050" y="968355"/>
                  </a:lnTo>
                  <a:lnTo>
                    <a:pt x="1906721" y="880322"/>
                  </a:lnTo>
                  <a:lnTo>
                    <a:pt x="2053392" y="528193"/>
                  </a:lnTo>
                  <a:lnTo>
                    <a:pt x="2200063" y="264096"/>
                  </a:lnTo>
                  <a:lnTo>
                    <a:pt x="2346734" y="0"/>
                  </a:lnTo>
                  <a:lnTo>
                    <a:pt x="2493405" y="176064"/>
                  </a:lnTo>
                  <a:lnTo>
                    <a:pt x="2640076" y="352129"/>
                  </a:lnTo>
                  <a:lnTo>
                    <a:pt x="2786747" y="616225"/>
                  </a:lnTo>
                  <a:lnTo>
                    <a:pt x="2933418" y="1056387"/>
                  </a:lnTo>
                  <a:lnTo>
                    <a:pt x="3080089" y="264096"/>
                  </a:lnTo>
                  <a:lnTo>
                    <a:pt x="3226759" y="176064"/>
                  </a:lnTo>
                  <a:lnTo>
                    <a:pt x="3373430" y="704258"/>
                  </a:lnTo>
                  <a:lnTo>
                    <a:pt x="3520101" y="528193"/>
                  </a:lnTo>
                </a:path>
              </a:pathLst>
            </a:custGeom>
            <a:ln w="27101" cap="flat">
              <a:solidFill>
                <a:srgbClr val="0058AB">
                  <a:alpha val="80000"/>
                </a:srgbClr>
              </a:solidFill>
              <a:prstDash val="solid"/>
              <a:round/>
            </a:ln>
          </p:spPr>
          <p:txBody>
            <a:bodyPr/>
            <a:lstStyle/>
            <a:p/>
          </p:txBody>
        </p:sp>
        <p:sp>
          <p:nvSpPr>
            <p:cNvPr id="23" name="pl23"/>
            <p:cNvSpPr/>
            <p:nvPr/>
          </p:nvSpPr>
          <p:spPr>
            <a:xfrm>
              <a:off x="943464" y="3339439"/>
              <a:ext cx="3520101" cy="704258"/>
            </a:xfrm>
            <a:custGeom>
              <a:avLst/>
              <a:pathLst>
                <a:path w="3520101" h="704258">
                  <a:moveTo>
                    <a:pt x="0" y="0"/>
                  </a:moveTo>
                  <a:lnTo>
                    <a:pt x="146670" y="88032"/>
                  </a:lnTo>
                  <a:lnTo>
                    <a:pt x="293341" y="0"/>
                  </a:lnTo>
                  <a:lnTo>
                    <a:pt x="440012" y="176064"/>
                  </a:lnTo>
                  <a:lnTo>
                    <a:pt x="586683" y="264096"/>
                  </a:lnTo>
                  <a:lnTo>
                    <a:pt x="733354" y="176064"/>
                  </a:lnTo>
                  <a:lnTo>
                    <a:pt x="880025" y="264096"/>
                  </a:lnTo>
                  <a:lnTo>
                    <a:pt x="1026696" y="264096"/>
                  </a:lnTo>
                  <a:lnTo>
                    <a:pt x="1173367" y="440161"/>
                  </a:lnTo>
                  <a:lnTo>
                    <a:pt x="1320038" y="528193"/>
                  </a:lnTo>
                  <a:lnTo>
                    <a:pt x="1466709" y="616225"/>
                  </a:lnTo>
                  <a:lnTo>
                    <a:pt x="1613379" y="616225"/>
                  </a:lnTo>
                  <a:lnTo>
                    <a:pt x="1760050" y="616225"/>
                  </a:lnTo>
                  <a:lnTo>
                    <a:pt x="1906721" y="616225"/>
                  </a:lnTo>
                  <a:lnTo>
                    <a:pt x="2053392" y="704258"/>
                  </a:lnTo>
                  <a:lnTo>
                    <a:pt x="2200063" y="704258"/>
                  </a:lnTo>
                  <a:lnTo>
                    <a:pt x="2346734" y="704258"/>
                  </a:lnTo>
                  <a:lnTo>
                    <a:pt x="2493405" y="704258"/>
                  </a:lnTo>
                  <a:lnTo>
                    <a:pt x="2640076" y="704258"/>
                  </a:lnTo>
                  <a:lnTo>
                    <a:pt x="2786747" y="704258"/>
                  </a:lnTo>
                  <a:lnTo>
                    <a:pt x="2933418" y="704258"/>
                  </a:lnTo>
                  <a:lnTo>
                    <a:pt x="3080089" y="616225"/>
                  </a:lnTo>
                  <a:lnTo>
                    <a:pt x="3226759" y="704258"/>
                  </a:lnTo>
                  <a:lnTo>
                    <a:pt x="3373430" y="704258"/>
                  </a:lnTo>
                  <a:lnTo>
                    <a:pt x="3520101" y="704258"/>
                  </a:lnTo>
                </a:path>
              </a:pathLst>
            </a:custGeom>
            <a:ln w="27101" cap="flat">
              <a:solidFill>
                <a:srgbClr val="1CABE2">
                  <a:alpha val="80000"/>
                </a:srgbClr>
              </a:solidFill>
              <a:prstDash val="solid"/>
              <a:round/>
            </a:ln>
          </p:spPr>
          <p:txBody>
            <a:bodyPr/>
            <a:lstStyle/>
            <a:p/>
          </p:txBody>
        </p:sp>
        <p:sp>
          <p:nvSpPr>
            <p:cNvPr id="24" name="pl24"/>
            <p:cNvSpPr/>
            <p:nvPr/>
          </p:nvSpPr>
          <p:spPr>
            <a:xfrm>
              <a:off x="943464" y="3603536"/>
              <a:ext cx="3520101" cy="792290"/>
            </a:xfrm>
            <a:custGeom>
              <a:avLst/>
              <a:pathLst>
                <a:path w="3520101" h="792290">
                  <a:moveTo>
                    <a:pt x="0" y="0"/>
                  </a:moveTo>
                  <a:lnTo>
                    <a:pt x="146670" y="88032"/>
                  </a:lnTo>
                  <a:lnTo>
                    <a:pt x="293341" y="0"/>
                  </a:lnTo>
                  <a:lnTo>
                    <a:pt x="440012" y="88032"/>
                  </a:lnTo>
                  <a:lnTo>
                    <a:pt x="586683" y="176064"/>
                  </a:lnTo>
                  <a:lnTo>
                    <a:pt x="733354" y="176064"/>
                  </a:lnTo>
                  <a:lnTo>
                    <a:pt x="880025" y="264096"/>
                  </a:lnTo>
                  <a:lnTo>
                    <a:pt x="1026696" y="352129"/>
                  </a:lnTo>
                  <a:lnTo>
                    <a:pt x="1173367" y="528193"/>
                  </a:lnTo>
                  <a:lnTo>
                    <a:pt x="1320038" y="704258"/>
                  </a:lnTo>
                  <a:lnTo>
                    <a:pt x="1466709" y="704258"/>
                  </a:lnTo>
                  <a:lnTo>
                    <a:pt x="1613379" y="704258"/>
                  </a:lnTo>
                  <a:lnTo>
                    <a:pt x="1760050" y="792290"/>
                  </a:lnTo>
                  <a:lnTo>
                    <a:pt x="1906721" y="616225"/>
                  </a:lnTo>
                  <a:lnTo>
                    <a:pt x="2053392" y="704258"/>
                  </a:lnTo>
                  <a:lnTo>
                    <a:pt x="2200063" y="704258"/>
                  </a:lnTo>
                  <a:lnTo>
                    <a:pt x="2346734" y="704258"/>
                  </a:lnTo>
                  <a:lnTo>
                    <a:pt x="2493405" y="704258"/>
                  </a:lnTo>
                  <a:lnTo>
                    <a:pt x="2640076" y="704258"/>
                  </a:lnTo>
                  <a:lnTo>
                    <a:pt x="2786747" y="704258"/>
                  </a:lnTo>
                  <a:lnTo>
                    <a:pt x="2933418" y="704258"/>
                  </a:lnTo>
                  <a:lnTo>
                    <a:pt x="3080089" y="616225"/>
                  </a:lnTo>
                  <a:lnTo>
                    <a:pt x="3226759" y="704258"/>
                  </a:lnTo>
                  <a:lnTo>
                    <a:pt x="3373430" y="616225"/>
                  </a:lnTo>
                  <a:lnTo>
                    <a:pt x="3520101" y="616225"/>
                  </a:lnTo>
                </a:path>
              </a:pathLst>
            </a:custGeom>
            <a:ln w="27101" cap="flat">
              <a:solidFill>
                <a:srgbClr val="00833D">
                  <a:alpha val="80000"/>
                </a:srgbClr>
              </a:solidFill>
              <a:prstDash val="solid"/>
              <a:round/>
            </a:ln>
          </p:spPr>
          <p:txBody>
            <a:bodyPr/>
            <a:lstStyle/>
            <a:p/>
          </p:txBody>
        </p:sp>
        <p:sp>
          <p:nvSpPr>
            <p:cNvPr id="25" name="pl25"/>
            <p:cNvSpPr/>
            <p:nvPr/>
          </p:nvSpPr>
          <p:spPr>
            <a:xfrm>
              <a:off x="943464" y="2106987"/>
              <a:ext cx="3520101" cy="2200807"/>
            </a:xfrm>
            <a:custGeom>
              <a:avLst/>
              <a:pathLst>
                <a:path w="3520101" h="2200807">
                  <a:moveTo>
                    <a:pt x="0" y="1672613"/>
                  </a:moveTo>
                  <a:lnTo>
                    <a:pt x="146670" y="880322"/>
                  </a:lnTo>
                  <a:lnTo>
                    <a:pt x="293341" y="2112774"/>
                  </a:lnTo>
                  <a:lnTo>
                    <a:pt x="440012" y="1936710"/>
                  </a:lnTo>
                  <a:lnTo>
                    <a:pt x="586683" y="2024742"/>
                  </a:lnTo>
                  <a:lnTo>
                    <a:pt x="733354" y="2024742"/>
                  </a:lnTo>
                  <a:lnTo>
                    <a:pt x="880025" y="704258"/>
                  </a:lnTo>
                  <a:lnTo>
                    <a:pt x="1026696" y="1672613"/>
                  </a:lnTo>
                  <a:lnTo>
                    <a:pt x="1173367" y="2200807"/>
                  </a:lnTo>
                  <a:lnTo>
                    <a:pt x="1320038" y="1848677"/>
                  </a:lnTo>
                  <a:lnTo>
                    <a:pt x="1466709" y="1848677"/>
                  </a:lnTo>
                  <a:lnTo>
                    <a:pt x="1613379" y="1320484"/>
                  </a:lnTo>
                  <a:lnTo>
                    <a:pt x="1760050" y="968355"/>
                  </a:lnTo>
                  <a:lnTo>
                    <a:pt x="1906721" y="880322"/>
                  </a:lnTo>
                  <a:lnTo>
                    <a:pt x="2053392" y="528193"/>
                  </a:lnTo>
                  <a:lnTo>
                    <a:pt x="2200063" y="264096"/>
                  </a:lnTo>
                  <a:lnTo>
                    <a:pt x="2346734" y="0"/>
                  </a:lnTo>
                  <a:lnTo>
                    <a:pt x="2493405" y="176064"/>
                  </a:lnTo>
                  <a:lnTo>
                    <a:pt x="2640076" y="352129"/>
                  </a:lnTo>
                  <a:lnTo>
                    <a:pt x="2786747" y="616225"/>
                  </a:lnTo>
                  <a:lnTo>
                    <a:pt x="2933418" y="1056387"/>
                  </a:lnTo>
                  <a:lnTo>
                    <a:pt x="3080089" y="264096"/>
                  </a:lnTo>
                  <a:lnTo>
                    <a:pt x="3226759" y="176064"/>
                  </a:lnTo>
                  <a:lnTo>
                    <a:pt x="3373430" y="704258"/>
                  </a:lnTo>
                  <a:lnTo>
                    <a:pt x="3520101" y="528193"/>
                  </a:lnTo>
                </a:path>
              </a:pathLst>
            </a:custGeom>
            <a:ln w="43362" cap="flat">
              <a:solidFill>
                <a:srgbClr val="000000">
                  <a:alpha val="100000"/>
                </a:srgbClr>
              </a:solidFill>
              <a:prstDash val="solid"/>
              <a:round/>
            </a:ln>
          </p:spPr>
          <p:txBody>
            <a:bodyPr/>
            <a:lstStyle/>
            <a:p/>
          </p:txBody>
        </p:sp>
        <p:sp>
          <p:nvSpPr>
            <p:cNvPr id="26" name="pl26"/>
            <p:cNvSpPr/>
            <p:nvPr/>
          </p:nvSpPr>
          <p:spPr>
            <a:xfrm>
              <a:off x="943464" y="2106987"/>
              <a:ext cx="3520101" cy="2200807"/>
            </a:xfrm>
            <a:custGeom>
              <a:avLst/>
              <a:pathLst>
                <a:path w="3520101" h="2200807">
                  <a:moveTo>
                    <a:pt x="0" y="1672613"/>
                  </a:moveTo>
                  <a:lnTo>
                    <a:pt x="146670" y="880322"/>
                  </a:lnTo>
                  <a:lnTo>
                    <a:pt x="293341" y="2112774"/>
                  </a:lnTo>
                  <a:lnTo>
                    <a:pt x="440012" y="1936710"/>
                  </a:lnTo>
                  <a:lnTo>
                    <a:pt x="586683" y="2024742"/>
                  </a:lnTo>
                  <a:lnTo>
                    <a:pt x="733354" y="2024742"/>
                  </a:lnTo>
                  <a:lnTo>
                    <a:pt x="880025" y="704258"/>
                  </a:lnTo>
                  <a:lnTo>
                    <a:pt x="1026696" y="1672613"/>
                  </a:lnTo>
                  <a:lnTo>
                    <a:pt x="1173367" y="2200807"/>
                  </a:lnTo>
                  <a:lnTo>
                    <a:pt x="1320038" y="1848677"/>
                  </a:lnTo>
                  <a:lnTo>
                    <a:pt x="1466709" y="1848677"/>
                  </a:lnTo>
                  <a:lnTo>
                    <a:pt x="1613379" y="1320484"/>
                  </a:lnTo>
                  <a:lnTo>
                    <a:pt x="1760050" y="968355"/>
                  </a:lnTo>
                  <a:lnTo>
                    <a:pt x="1906721" y="880322"/>
                  </a:lnTo>
                  <a:lnTo>
                    <a:pt x="2053392" y="528193"/>
                  </a:lnTo>
                  <a:lnTo>
                    <a:pt x="2200063" y="264096"/>
                  </a:lnTo>
                  <a:lnTo>
                    <a:pt x="2346734" y="0"/>
                  </a:lnTo>
                  <a:lnTo>
                    <a:pt x="2493405" y="176064"/>
                  </a:lnTo>
                  <a:lnTo>
                    <a:pt x="2640076" y="352129"/>
                  </a:lnTo>
                  <a:lnTo>
                    <a:pt x="2786747" y="616225"/>
                  </a:lnTo>
                  <a:lnTo>
                    <a:pt x="2933418" y="1056387"/>
                  </a:lnTo>
                  <a:lnTo>
                    <a:pt x="3080089" y="264096"/>
                  </a:lnTo>
                  <a:lnTo>
                    <a:pt x="3226759" y="176064"/>
                  </a:lnTo>
                  <a:lnTo>
                    <a:pt x="3373430" y="704258"/>
                  </a:lnTo>
                  <a:lnTo>
                    <a:pt x="3520101" y="528193"/>
                  </a:lnTo>
                </a:path>
              </a:pathLst>
            </a:custGeom>
            <a:ln w="27101" cap="flat">
              <a:solidFill>
                <a:srgbClr val="0058AB">
                  <a:alpha val="100000"/>
                </a:srgbClr>
              </a:solidFill>
              <a:prstDash val="solid"/>
              <a:round/>
            </a:ln>
          </p:spPr>
          <p:txBody>
            <a:bodyPr/>
            <a:lstStyle/>
            <a:p/>
          </p:txBody>
        </p:sp>
        <p:sp>
          <p:nvSpPr>
            <p:cNvPr id="27" name="pl27"/>
            <p:cNvSpPr/>
            <p:nvPr/>
          </p:nvSpPr>
          <p:spPr>
            <a:xfrm>
              <a:off x="767459" y="448385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3515503"/>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3867632"/>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3691568"/>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2106987"/>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2459116"/>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2547148"/>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2371084"/>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4777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7" name="pg37"/>
            <p:cNvSpPr/>
            <p:nvPr/>
          </p:nvSpPr>
          <p:spPr>
            <a:xfrm>
              <a:off x="1618330" y="380106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383142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9" name="pg39"/>
            <p:cNvSpPr/>
            <p:nvPr/>
          </p:nvSpPr>
          <p:spPr>
            <a:xfrm>
              <a:off x="2351684" y="362500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365382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1" name="pg41"/>
            <p:cNvSpPr/>
            <p:nvPr/>
          </p:nvSpPr>
          <p:spPr>
            <a:xfrm>
              <a:off x="3056903" y="204042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87257" y="207047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43" name="pg43"/>
            <p:cNvSpPr/>
            <p:nvPr/>
          </p:nvSpPr>
          <p:spPr>
            <a:xfrm>
              <a:off x="3643587" y="23925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673940" y="242137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45" name="pg45"/>
            <p:cNvSpPr/>
            <p:nvPr/>
          </p:nvSpPr>
          <p:spPr>
            <a:xfrm>
              <a:off x="4230271" y="24805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60624" y="250940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47" name="pg47"/>
            <p:cNvSpPr/>
            <p:nvPr/>
          </p:nvSpPr>
          <p:spPr>
            <a:xfrm>
              <a:off x="4376942" y="230451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07295" y="233457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49" name="tx49"/>
            <p:cNvSpPr/>
            <p:nvPr/>
          </p:nvSpPr>
          <p:spPr>
            <a:xfrm>
              <a:off x="4523855" y="40046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17926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1" name="tx51"/>
            <p:cNvSpPr/>
            <p:nvPr/>
          </p:nvSpPr>
          <p:spPr>
            <a:xfrm>
              <a:off x="641260" y="444121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577692" y="35608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80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4" name="tx54"/>
            <p:cNvSpPr/>
            <p:nvPr/>
          </p:nvSpPr>
          <p:spPr>
            <a:xfrm>
              <a:off x="577692" y="180019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5" name="tx55"/>
            <p:cNvSpPr/>
            <p:nvPr/>
          </p:nvSpPr>
          <p:spPr>
            <a:xfrm>
              <a:off x="577692" y="9199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49246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49246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52653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28899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759559" y="6102617"/>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Micronesia</a:t>
              </a:r>
            </a:p>
          </p:txBody>
        </p:sp>
        <p:sp>
          <p:nvSpPr>
            <p:cNvPr id="69" name="tx69"/>
            <p:cNvSpPr/>
            <p:nvPr/>
          </p:nvSpPr>
          <p:spPr>
            <a:xfrm>
              <a:off x="279363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556092"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49240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0436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1633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2830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027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4838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6035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72321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84289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625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1578793"/>
              <a:ext cx="3520101" cy="3521291"/>
            </a:xfrm>
            <a:custGeom>
              <a:avLst/>
              <a:pathLst>
                <a:path w="3520101" h="3521291">
                  <a:moveTo>
                    <a:pt x="0" y="2200807"/>
                  </a:moveTo>
                  <a:lnTo>
                    <a:pt x="146670" y="2288839"/>
                  </a:lnTo>
                  <a:lnTo>
                    <a:pt x="293341" y="2993097"/>
                  </a:lnTo>
                  <a:lnTo>
                    <a:pt x="440012" y="2376871"/>
                  </a:lnTo>
                  <a:lnTo>
                    <a:pt x="586683" y="3345226"/>
                  </a:lnTo>
                  <a:lnTo>
                    <a:pt x="733354" y="2729000"/>
                  </a:lnTo>
                  <a:lnTo>
                    <a:pt x="880025" y="2905065"/>
                  </a:lnTo>
                  <a:lnTo>
                    <a:pt x="1026696" y="3521291"/>
                  </a:lnTo>
                  <a:lnTo>
                    <a:pt x="1173367" y="2817033"/>
                  </a:lnTo>
                  <a:lnTo>
                    <a:pt x="1320038" y="1936710"/>
                  </a:lnTo>
                  <a:lnTo>
                    <a:pt x="1466709" y="1936710"/>
                  </a:lnTo>
                  <a:lnTo>
                    <a:pt x="1613379" y="2552936"/>
                  </a:lnTo>
                  <a:lnTo>
                    <a:pt x="1760050" y="2376871"/>
                  </a:lnTo>
                  <a:lnTo>
                    <a:pt x="1906721" y="2288839"/>
                  </a:lnTo>
                  <a:lnTo>
                    <a:pt x="2053392" y="1672613"/>
                  </a:lnTo>
                  <a:lnTo>
                    <a:pt x="2200063" y="968355"/>
                  </a:lnTo>
                  <a:lnTo>
                    <a:pt x="2346734" y="616225"/>
                  </a:lnTo>
                  <a:lnTo>
                    <a:pt x="2493405" y="968355"/>
                  </a:lnTo>
                  <a:lnTo>
                    <a:pt x="2640076" y="704258"/>
                  </a:lnTo>
                  <a:lnTo>
                    <a:pt x="2786747" y="1144419"/>
                  </a:lnTo>
                  <a:lnTo>
                    <a:pt x="2933418" y="1232451"/>
                  </a:lnTo>
                  <a:lnTo>
                    <a:pt x="3080089" y="0"/>
                  </a:lnTo>
                  <a:lnTo>
                    <a:pt x="3226759" y="704258"/>
                  </a:lnTo>
                  <a:lnTo>
                    <a:pt x="3373430" y="1848677"/>
                  </a:lnTo>
                  <a:lnTo>
                    <a:pt x="3520101" y="1496548"/>
                  </a:lnTo>
                </a:path>
              </a:pathLst>
            </a:custGeom>
            <a:ln w="27101" cap="flat">
              <a:solidFill>
                <a:srgbClr val="0058AB">
                  <a:alpha val="80000"/>
                </a:srgbClr>
              </a:solidFill>
              <a:prstDash val="solid"/>
              <a:round/>
            </a:ln>
          </p:spPr>
          <p:txBody>
            <a:bodyPr/>
            <a:lstStyle/>
            <a:p/>
          </p:txBody>
        </p:sp>
        <p:sp>
          <p:nvSpPr>
            <p:cNvPr id="90" name="pl90"/>
            <p:cNvSpPr/>
            <p:nvPr/>
          </p:nvSpPr>
          <p:spPr>
            <a:xfrm>
              <a:off x="5308715" y="3251406"/>
              <a:ext cx="3520101" cy="792290"/>
            </a:xfrm>
            <a:custGeom>
              <a:avLst/>
              <a:pathLst>
                <a:path w="3520101" h="792290">
                  <a:moveTo>
                    <a:pt x="0" y="0"/>
                  </a:moveTo>
                  <a:lnTo>
                    <a:pt x="146670" y="88032"/>
                  </a:lnTo>
                  <a:lnTo>
                    <a:pt x="293341" y="88032"/>
                  </a:lnTo>
                  <a:lnTo>
                    <a:pt x="440012" y="176064"/>
                  </a:lnTo>
                  <a:lnTo>
                    <a:pt x="586683" y="264096"/>
                  </a:lnTo>
                  <a:lnTo>
                    <a:pt x="733354" y="264096"/>
                  </a:lnTo>
                  <a:lnTo>
                    <a:pt x="880025" y="352129"/>
                  </a:lnTo>
                  <a:lnTo>
                    <a:pt x="1026696" y="440161"/>
                  </a:lnTo>
                  <a:lnTo>
                    <a:pt x="1173367" y="528193"/>
                  </a:lnTo>
                  <a:lnTo>
                    <a:pt x="1320038" y="616225"/>
                  </a:lnTo>
                  <a:lnTo>
                    <a:pt x="1466709" y="704258"/>
                  </a:lnTo>
                  <a:lnTo>
                    <a:pt x="1613379" y="704258"/>
                  </a:lnTo>
                  <a:lnTo>
                    <a:pt x="1760050" y="704258"/>
                  </a:lnTo>
                  <a:lnTo>
                    <a:pt x="1906721" y="792290"/>
                  </a:lnTo>
                  <a:lnTo>
                    <a:pt x="2053392" y="704258"/>
                  </a:lnTo>
                  <a:lnTo>
                    <a:pt x="2200063" y="792290"/>
                  </a:lnTo>
                  <a:lnTo>
                    <a:pt x="2346734" y="704258"/>
                  </a:lnTo>
                  <a:lnTo>
                    <a:pt x="2493405" y="704258"/>
                  </a:lnTo>
                  <a:lnTo>
                    <a:pt x="2640076" y="792290"/>
                  </a:lnTo>
                  <a:lnTo>
                    <a:pt x="2786747" y="792290"/>
                  </a:lnTo>
                  <a:lnTo>
                    <a:pt x="2933418" y="792290"/>
                  </a:lnTo>
                  <a:lnTo>
                    <a:pt x="3080089" y="704258"/>
                  </a:lnTo>
                  <a:lnTo>
                    <a:pt x="3226759" y="616225"/>
                  </a:lnTo>
                  <a:lnTo>
                    <a:pt x="3373430" y="616225"/>
                  </a:lnTo>
                  <a:lnTo>
                    <a:pt x="3520101" y="704258"/>
                  </a:lnTo>
                </a:path>
              </a:pathLst>
            </a:custGeom>
            <a:ln w="27101" cap="flat">
              <a:solidFill>
                <a:srgbClr val="1CABE2">
                  <a:alpha val="80000"/>
                </a:srgbClr>
              </a:solidFill>
              <a:prstDash val="solid"/>
              <a:round/>
            </a:ln>
          </p:spPr>
          <p:txBody>
            <a:bodyPr/>
            <a:lstStyle/>
            <a:p/>
          </p:txBody>
        </p:sp>
        <p:sp>
          <p:nvSpPr>
            <p:cNvPr id="91" name="pl91"/>
            <p:cNvSpPr/>
            <p:nvPr/>
          </p:nvSpPr>
          <p:spPr>
            <a:xfrm>
              <a:off x="5308715" y="3603536"/>
              <a:ext cx="3520101" cy="880322"/>
            </a:xfrm>
            <a:custGeom>
              <a:avLst/>
              <a:pathLst>
                <a:path w="3520101" h="880322">
                  <a:moveTo>
                    <a:pt x="0" y="0"/>
                  </a:moveTo>
                  <a:lnTo>
                    <a:pt x="146670" y="88032"/>
                  </a:lnTo>
                  <a:lnTo>
                    <a:pt x="293341" y="176064"/>
                  </a:lnTo>
                  <a:lnTo>
                    <a:pt x="440012" y="88032"/>
                  </a:lnTo>
                  <a:lnTo>
                    <a:pt x="586683" y="264096"/>
                  </a:lnTo>
                  <a:lnTo>
                    <a:pt x="733354" y="264096"/>
                  </a:lnTo>
                  <a:lnTo>
                    <a:pt x="880025" y="440161"/>
                  </a:lnTo>
                  <a:lnTo>
                    <a:pt x="1026696" y="352129"/>
                  </a:lnTo>
                  <a:lnTo>
                    <a:pt x="1173367" y="528193"/>
                  </a:lnTo>
                  <a:lnTo>
                    <a:pt x="1320038" y="616225"/>
                  </a:lnTo>
                  <a:lnTo>
                    <a:pt x="1466709" y="704258"/>
                  </a:lnTo>
                  <a:lnTo>
                    <a:pt x="1613379" y="704258"/>
                  </a:lnTo>
                  <a:lnTo>
                    <a:pt x="1760050" y="616225"/>
                  </a:lnTo>
                  <a:lnTo>
                    <a:pt x="1906721" y="704258"/>
                  </a:lnTo>
                  <a:lnTo>
                    <a:pt x="2053392" y="704258"/>
                  </a:lnTo>
                  <a:lnTo>
                    <a:pt x="2200063" y="792290"/>
                  </a:lnTo>
                  <a:lnTo>
                    <a:pt x="2346734" y="792290"/>
                  </a:lnTo>
                  <a:lnTo>
                    <a:pt x="2493405" y="792290"/>
                  </a:lnTo>
                  <a:lnTo>
                    <a:pt x="2640076" y="880322"/>
                  </a:lnTo>
                  <a:lnTo>
                    <a:pt x="2786747" y="792290"/>
                  </a:lnTo>
                  <a:lnTo>
                    <a:pt x="2933418" y="704258"/>
                  </a:lnTo>
                  <a:lnTo>
                    <a:pt x="3080089" y="792290"/>
                  </a:lnTo>
                  <a:lnTo>
                    <a:pt x="3226759" y="704258"/>
                  </a:lnTo>
                  <a:lnTo>
                    <a:pt x="3373430" y="616225"/>
                  </a:lnTo>
                  <a:lnTo>
                    <a:pt x="3520101" y="792290"/>
                  </a:lnTo>
                </a:path>
              </a:pathLst>
            </a:custGeom>
            <a:ln w="27101" cap="flat">
              <a:solidFill>
                <a:srgbClr val="00833D">
                  <a:alpha val="80000"/>
                </a:srgbClr>
              </a:solidFill>
              <a:prstDash val="solid"/>
              <a:round/>
            </a:ln>
          </p:spPr>
          <p:txBody>
            <a:bodyPr/>
            <a:lstStyle/>
            <a:p/>
          </p:txBody>
        </p:sp>
        <p:sp>
          <p:nvSpPr>
            <p:cNvPr id="92" name="pl92"/>
            <p:cNvSpPr/>
            <p:nvPr/>
          </p:nvSpPr>
          <p:spPr>
            <a:xfrm>
              <a:off x="5308715" y="1578793"/>
              <a:ext cx="3520101" cy="3521291"/>
            </a:xfrm>
            <a:custGeom>
              <a:avLst/>
              <a:pathLst>
                <a:path w="3520101" h="3521291">
                  <a:moveTo>
                    <a:pt x="0" y="2200807"/>
                  </a:moveTo>
                  <a:lnTo>
                    <a:pt x="146670" y="2288839"/>
                  </a:lnTo>
                  <a:lnTo>
                    <a:pt x="293341" y="2993097"/>
                  </a:lnTo>
                  <a:lnTo>
                    <a:pt x="440012" y="2376871"/>
                  </a:lnTo>
                  <a:lnTo>
                    <a:pt x="586683" y="3345226"/>
                  </a:lnTo>
                  <a:lnTo>
                    <a:pt x="733354" y="2729000"/>
                  </a:lnTo>
                  <a:lnTo>
                    <a:pt x="880025" y="2905065"/>
                  </a:lnTo>
                  <a:lnTo>
                    <a:pt x="1026696" y="3521291"/>
                  </a:lnTo>
                  <a:lnTo>
                    <a:pt x="1173367" y="2817033"/>
                  </a:lnTo>
                  <a:lnTo>
                    <a:pt x="1320038" y="1936710"/>
                  </a:lnTo>
                  <a:lnTo>
                    <a:pt x="1466709" y="1936710"/>
                  </a:lnTo>
                  <a:lnTo>
                    <a:pt x="1613379" y="2552936"/>
                  </a:lnTo>
                  <a:lnTo>
                    <a:pt x="1760050" y="2376871"/>
                  </a:lnTo>
                  <a:lnTo>
                    <a:pt x="1906721" y="2288839"/>
                  </a:lnTo>
                  <a:lnTo>
                    <a:pt x="2053392" y="1672613"/>
                  </a:lnTo>
                  <a:lnTo>
                    <a:pt x="2200063" y="968355"/>
                  </a:lnTo>
                  <a:lnTo>
                    <a:pt x="2346734" y="616225"/>
                  </a:lnTo>
                  <a:lnTo>
                    <a:pt x="2493405" y="968355"/>
                  </a:lnTo>
                  <a:lnTo>
                    <a:pt x="2640076" y="704258"/>
                  </a:lnTo>
                  <a:lnTo>
                    <a:pt x="2786747" y="1144419"/>
                  </a:lnTo>
                  <a:lnTo>
                    <a:pt x="2933418" y="1232451"/>
                  </a:lnTo>
                  <a:lnTo>
                    <a:pt x="3080089" y="0"/>
                  </a:lnTo>
                  <a:lnTo>
                    <a:pt x="3226759" y="704258"/>
                  </a:lnTo>
                  <a:lnTo>
                    <a:pt x="3373430" y="1848677"/>
                  </a:lnTo>
                  <a:lnTo>
                    <a:pt x="3520101" y="1496548"/>
                  </a:lnTo>
                </a:path>
              </a:pathLst>
            </a:custGeom>
            <a:ln w="43362" cap="flat">
              <a:solidFill>
                <a:srgbClr val="000000">
                  <a:alpha val="100000"/>
                </a:srgbClr>
              </a:solidFill>
              <a:prstDash val="solid"/>
              <a:round/>
            </a:ln>
          </p:spPr>
          <p:txBody>
            <a:bodyPr/>
            <a:lstStyle/>
            <a:p/>
          </p:txBody>
        </p:sp>
        <p:sp>
          <p:nvSpPr>
            <p:cNvPr id="93" name="pl93"/>
            <p:cNvSpPr/>
            <p:nvPr/>
          </p:nvSpPr>
          <p:spPr>
            <a:xfrm>
              <a:off x="5308715" y="1578793"/>
              <a:ext cx="3520101" cy="3521291"/>
            </a:xfrm>
            <a:custGeom>
              <a:avLst/>
              <a:pathLst>
                <a:path w="3520101" h="3521291">
                  <a:moveTo>
                    <a:pt x="0" y="2200807"/>
                  </a:moveTo>
                  <a:lnTo>
                    <a:pt x="146670" y="2288839"/>
                  </a:lnTo>
                  <a:lnTo>
                    <a:pt x="293341" y="2993097"/>
                  </a:lnTo>
                  <a:lnTo>
                    <a:pt x="440012" y="2376871"/>
                  </a:lnTo>
                  <a:lnTo>
                    <a:pt x="586683" y="3345226"/>
                  </a:lnTo>
                  <a:lnTo>
                    <a:pt x="733354" y="2729000"/>
                  </a:lnTo>
                  <a:lnTo>
                    <a:pt x="880025" y="2905065"/>
                  </a:lnTo>
                  <a:lnTo>
                    <a:pt x="1026696" y="3521291"/>
                  </a:lnTo>
                  <a:lnTo>
                    <a:pt x="1173367" y="2817033"/>
                  </a:lnTo>
                  <a:lnTo>
                    <a:pt x="1320038" y="1936710"/>
                  </a:lnTo>
                  <a:lnTo>
                    <a:pt x="1466709" y="1936710"/>
                  </a:lnTo>
                  <a:lnTo>
                    <a:pt x="1613379" y="2552936"/>
                  </a:lnTo>
                  <a:lnTo>
                    <a:pt x="1760050" y="2376871"/>
                  </a:lnTo>
                  <a:lnTo>
                    <a:pt x="1906721" y="2288839"/>
                  </a:lnTo>
                  <a:lnTo>
                    <a:pt x="2053392" y="1672613"/>
                  </a:lnTo>
                  <a:lnTo>
                    <a:pt x="2200063" y="968355"/>
                  </a:lnTo>
                  <a:lnTo>
                    <a:pt x="2346734" y="616225"/>
                  </a:lnTo>
                  <a:lnTo>
                    <a:pt x="2493405" y="968355"/>
                  </a:lnTo>
                  <a:lnTo>
                    <a:pt x="2640076" y="704258"/>
                  </a:lnTo>
                  <a:lnTo>
                    <a:pt x="2786747" y="1144419"/>
                  </a:lnTo>
                  <a:lnTo>
                    <a:pt x="2933418" y="1232451"/>
                  </a:lnTo>
                  <a:lnTo>
                    <a:pt x="3080089" y="0"/>
                  </a:lnTo>
                  <a:lnTo>
                    <a:pt x="3226759" y="704258"/>
                  </a:lnTo>
                  <a:lnTo>
                    <a:pt x="3373430" y="1848677"/>
                  </a:lnTo>
                  <a:lnTo>
                    <a:pt x="3520101" y="1496548"/>
                  </a:lnTo>
                </a:path>
              </a:pathLst>
            </a:custGeom>
            <a:ln w="27101" cap="flat">
              <a:solidFill>
                <a:srgbClr val="0058AB">
                  <a:alpha val="100000"/>
                </a:srgbClr>
              </a:solidFill>
              <a:prstDash val="solid"/>
              <a:round/>
            </a:ln>
          </p:spPr>
          <p:txBody>
            <a:bodyPr/>
            <a:lstStyle/>
            <a:p/>
          </p:txBody>
        </p:sp>
        <p:sp>
          <p:nvSpPr>
            <p:cNvPr id="94" name="pl94"/>
            <p:cNvSpPr/>
            <p:nvPr/>
          </p:nvSpPr>
          <p:spPr>
            <a:xfrm>
              <a:off x="5132709" y="448385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515503"/>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4043697"/>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3251406"/>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2283051"/>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2459116"/>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3163374"/>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2811245"/>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34777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4" name="pg104"/>
            <p:cNvSpPr/>
            <p:nvPr/>
          </p:nvSpPr>
          <p:spPr>
            <a:xfrm>
              <a:off x="5983581" y="3977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40071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6" name="pg106"/>
            <p:cNvSpPr/>
            <p:nvPr/>
          </p:nvSpPr>
          <p:spPr>
            <a:xfrm>
              <a:off x="6688800" y="31848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19153" y="321489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8" name="pg108"/>
            <p:cNvSpPr/>
            <p:nvPr/>
          </p:nvSpPr>
          <p:spPr>
            <a:xfrm>
              <a:off x="7422154" y="22164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52508" y="224654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10" name="pg110"/>
            <p:cNvSpPr/>
            <p:nvPr/>
          </p:nvSpPr>
          <p:spPr>
            <a:xfrm>
              <a:off x="8008838" y="23925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39191" y="242137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12" name="pg112"/>
            <p:cNvSpPr/>
            <p:nvPr/>
          </p:nvSpPr>
          <p:spPr>
            <a:xfrm>
              <a:off x="8595522" y="309680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25875" y="312686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14" name="pg114"/>
            <p:cNvSpPr/>
            <p:nvPr/>
          </p:nvSpPr>
          <p:spPr>
            <a:xfrm>
              <a:off x="8742193" y="274467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72546" y="277350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16" name="tx116"/>
            <p:cNvSpPr/>
            <p:nvPr/>
          </p:nvSpPr>
          <p:spPr>
            <a:xfrm>
              <a:off x="8889106" y="39152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3567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8" name="tx118"/>
            <p:cNvSpPr/>
            <p:nvPr/>
          </p:nvSpPr>
          <p:spPr>
            <a:xfrm>
              <a:off x="5006511" y="444121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4942943" y="35608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4942943" y="2680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a:off x="4942943" y="180019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2" name="tx122"/>
            <p:cNvSpPr/>
            <p:nvPr/>
          </p:nvSpPr>
          <p:spPr>
            <a:xfrm>
              <a:off x="4942943" y="9199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85771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85771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89178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65424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24810" y="6102617"/>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Micronesia</a:t>
              </a:r>
            </a:p>
          </p:txBody>
        </p:sp>
        <p:sp>
          <p:nvSpPr>
            <p:cNvPr id="136" name="tx136"/>
            <p:cNvSpPr/>
            <p:nvPr/>
          </p:nvSpPr>
          <p:spPr>
            <a:xfrm>
              <a:off x="715888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921343"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21% of children who received DTP1 did not receive DTP3 (left), and 16%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2024, Micronesia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252524"/>
              <a:ext cx="2123063" cy="754888"/>
            </a:xfrm>
            <a:custGeom>
              <a:avLst/>
              <a:pathLst>
                <a:path w="2123063" h="754888">
                  <a:moveTo>
                    <a:pt x="0" y="754888"/>
                  </a:moveTo>
                  <a:lnTo>
                    <a:pt x="88460" y="569260"/>
                  </a:lnTo>
                  <a:lnTo>
                    <a:pt x="176921" y="408382"/>
                  </a:lnTo>
                  <a:lnTo>
                    <a:pt x="265382" y="259879"/>
                  </a:lnTo>
                  <a:lnTo>
                    <a:pt x="353843" y="284630"/>
                  </a:lnTo>
                  <a:lnTo>
                    <a:pt x="442304" y="185628"/>
                  </a:lnTo>
                  <a:lnTo>
                    <a:pt x="530765" y="371256"/>
                  </a:lnTo>
                  <a:lnTo>
                    <a:pt x="619226" y="37125"/>
                  </a:lnTo>
                  <a:lnTo>
                    <a:pt x="707687" y="74251"/>
                  </a:lnTo>
                  <a:lnTo>
                    <a:pt x="796148" y="123752"/>
                  </a:lnTo>
                  <a:lnTo>
                    <a:pt x="884609" y="185628"/>
                  </a:lnTo>
                  <a:lnTo>
                    <a:pt x="973070" y="123752"/>
                  </a:lnTo>
                  <a:lnTo>
                    <a:pt x="1061531" y="86626"/>
                  </a:lnTo>
                  <a:lnTo>
                    <a:pt x="1149992" y="185628"/>
                  </a:lnTo>
                  <a:lnTo>
                    <a:pt x="1238453" y="148502"/>
                  </a:lnTo>
                  <a:lnTo>
                    <a:pt x="1326914" y="111377"/>
                  </a:lnTo>
                  <a:lnTo>
                    <a:pt x="1415375" y="0"/>
                  </a:lnTo>
                  <a:lnTo>
                    <a:pt x="1503836" y="24750"/>
                  </a:lnTo>
                  <a:lnTo>
                    <a:pt x="1592297" y="61876"/>
                  </a:lnTo>
                  <a:lnTo>
                    <a:pt x="1680758" y="99001"/>
                  </a:lnTo>
                  <a:lnTo>
                    <a:pt x="1769219" y="12375"/>
                  </a:lnTo>
                  <a:lnTo>
                    <a:pt x="1857680" y="321755"/>
                  </a:lnTo>
                  <a:lnTo>
                    <a:pt x="1946141" y="123752"/>
                  </a:lnTo>
                  <a:lnTo>
                    <a:pt x="2034602" y="99001"/>
                  </a:lnTo>
                  <a:lnTo>
                    <a:pt x="2123063" y="185628"/>
                  </a:lnTo>
                </a:path>
              </a:pathLst>
            </a:custGeom>
            <a:ln w="27101" cap="flat">
              <a:solidFill>
                <a:srgbClr val="1CABE2">
                  <a:alpha val="100000"/>
                </a:srgbClr>
              </a:solidFill>
              <a:prstDash val="solid"/>
              <a:round/>
            </a:ln>
          </p:spPr>
          <p:txBody>
            <a:bodyPr/>
            <a:lstStyle/>
            <a:p/>
          </p:txBody>
        </p:sp>
        <p:sp>
          <p:nvSpPr>
            <p:cNvPr id="24" name="tx24"/>
            <p:cNvSpPr/>
            <p:nvPr/>
          </p:nvSpPr>
          <p:spPr>
            <a:xfrm>
              <a:off x="910275" y="191633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25" name="tx25"/>
            <p:cNvSpPr/>
            <p:nvPr/>
          </p:nvSpPr>
          <p:spPr>
            <a:xfrm>
              <a:off x="3217825" y="13458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6" name="tx26"/>
            <p:cNvSpPr/>
            <p:nvPr/>
          </p:nvSpPr>
          <p:spPr>
            <a:xfrm>
              <a:off x="2688703"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7" name="tx27"/>
            <p:cNvSpPr/>
            <p:nvPr/>
          </p:nvSpPr>
          <p:spPr>
            <a:xfrm>
              <a:off x="3042547"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73500"/>
              <a:ext cx="796148" cy="86626"/>
            </a:xfrm>
            <a:custGeom>
              <a:avLst/>
              <a:pathLst>
                <a:path w="796148" h="86626">
                  <a:moveTo>
                    <a:pt x="0" y="37125"/>
                  </a:moveTo>
                  <a:lnTo>
                    <a:pt x="88460" y="37125"/>
                  </a:lnTo>
                  <a:lnTo>
                    <a:pt x="176921" y="12375"/>
                  </a:lnTo>
                  <a:lnTo>
                    <a:pt x="265382" y="12375"/>
                  </a:lnTo>
                  <a:lnTo>
                    <a:pt x="353843" y="12375"/>
                  </a:lnTo>
                  <a:lnTo>
                    <a:pt x="442304" y="0"/>
                  </a:lnTo>
                  <a:lnTo>
                    <a:pt x="530765" y="37125"/>
                  </a:lnTo>
                  <a:lnTo>
                    <a:pt x="619226" y="86626"/>
                  </a:lnTo>
                  <a:lnTo>
                    <a:pt x="707687" y="12375"/>
                  </a:lnTo>
                  <a:lnTo>
                    <a:pt x="796148" y="2475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49" name="tx49"/>
            <p:cNvSpPr/>
            <p:nvPr/>
          </p:nvSpPr>
          <p:spPr>
            <a:xfrm>
              <a:off x="3217825"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0" name="tx50"/>
            <p:cNvSpPr/>
            <p:nvPr/>
          </p:nvSpPr>
          <p:spPr>
            <a:xfrm>
              <a:off x="2688703"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042547"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46815" y="4890483"/>
              <a:ext cx="1238453" cy="235129"/>
            </a:xfrm>
            <a:custGeom>
              <a:avLst/>
              <a:pathLst>
                <a:path w="1238453" h="235129">
                  <a:moveTo>
                    <a:pt x="0" y="111377"/>
                  </a:moveTo>
                  <a:lnTo>
                    <a:pt x="88460" y="198003"/>
                  </a:lnTo>
                  <a:lnTo>
                    <a:pt x="176921" y="235129"/>
                  </a:lnTo>
                  <a:lnTo>
                    <a:pt x="265382" y="222754"/>
                  </a:lnTo>
                  <a:lnTo>
                    <a:pt x="353843" y="185628"/>
                  </a:lnTo>
                  <a:lnTo>
                    <a:pt x="442304" y="148502"/>
                  </a:lnTo>
                  <a:lnTo>
                    <a:pt x="530765" y="198003"/>
                  </a:lnTo>
                  <a:lnTo>
                    <a:pt x="619226" y="173253"/>
                  </a:lnTo>
                  <a:lnTo>
                    <a:pt x="707687" y="148502"/>
                  </a:lnTo>
                  <a:lnTo>
                    <a:pt x="796148" y="74251"/>
                  </a:lnTo>
                  <a:lnTo>
                    <a:pt x="884609" y="0"/>
                  </a:lnTo>
                  <a:lnTo>
                    <a:pt x="973070" y="111377"/>
                  </a:lnTo>
                  <a:lnTo>
                    <a:pt x="1061531" y="173253"/>
                  </a:lnTo>
                  <a:lnTo>
                    <a:pt x="1149992" y="74251"/>
                  </a:lnTo>
                  <a:lnTo>
                    <a:pt x="1238453" y="61876"/>
                  </a:lnTo>
                </a:path>
              </a:pathLst>
            </a:custGeom>
            <a:ln w="27101" cap="flat">
              <a:solidFill>
                <a:srgbClr val="1CABE2">
                  <a:alpha val="100000"/>
                </a:srgbClr>
              </a:solidFill>
              <a:prstDash val="solid"/>
              <a:round/>
            </a:ln>
          </p:spPr>
          <p:txBody>
            <a:bodyPr/>
            <a:lstStyle/>
            <a:p/>
          </p:txBody>
        </p:sp>
        <p:sp>
          <p:nvSpPr>
            <p:cNvPr id="72" name="tx72"/>
            <p:cNvSpPr/>
            <p:nvPr/>
          </p:nvSpPr>
          <p:spPr>
            <a:xfrm>
              <a:off x="1794885" y="49095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73" name="tx73"/>
            <p:cNvSpPr/>
            <p:nvPr/>
          </p:nvSpPr>
          <p:spPr>
            <a:xfrm>
              <a:off x="3217825" y="4861569"/>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74" name="tx74"/>
            <p:cNvSpPr/>
            <p:nvPr/>
          </p:nvSpPr>
          <p:spPr>
            <a:xfrm>
              <a:off x="2688703" y="4823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75" name="tx75"/>
            <p:cNvSpPr/>
            <p:nvPr/>
          </p:nvSpPr>
          <p:spPr>
            <a:xfrm>
              <a:off x="3042547" y="4823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91646"/>
              <a:ext cx="2123063" cy="210378"/>
            </a:xfrm>
            <a:custGeom>
              <a:avLst/>
              <a:pathLst>
                <a:path w="2123063" h="210378">
                  <a:moveTo>
                    <a:pt x="0" y="74251"/>
                  </a:moveTo>
                  <a:lnTo>
                    <a:pt x="88460" y="99001"/>
                  </a:lnTo>
                  <a:lnTo>
                    <a:pt x="176921" y="136127"/>
                  </a:lnTo>
                  <a:lnTo>
                    <a:pt x="265382" y="12375"/>
                  </a:lnTo>
                  <a:lnTo>
                    <a:pt x="353843" y="210378"/>
                  </a:lnTo>
                  <a:lnTo>
                    <a:pt x="442304" y="0"/>
                  </a:lnTo>
                  <a:lnTo>
                    <a:pt x="530765" y="185628"/>
                  </a:lnTo>
                  <a:lnTo>
                    <a:pt x="619226" y="148502"/>
                  </a:lnTo>
                  <a:lnTo>
                    <a:pt x="707687" y="136127"/>
                  </a:lnTo>
                  <a:lnTo>
                    <a:pt x="796148" y="12375"/>
                  </a:lnTo>
                  <a:lnTo>
                    <a:pt x="884609" y="99001"/>
                  </a:lnTo>
                  <a:lnTo>
                    <a:pt x="973070" y="24750"/>
                  </a:lnTo>
                  <a:lnTo>
                    <a:pt x="1061531" y="12375"/>
                  </a:lnTo>
                  <a:lnTo>
                    <a:pt x="1149992" y="0"/>
                  </a:lnTo>
                  <a:lnTo>
                    <a:pt x="1238453" y="12375"/>
                  </a:lnTo>
                  <a:lnTo>
                    <a:pt x="1326914" y="37125"/>
                  </a:lnTo>
                  <a:lnTo>
                    <a:pt x="1415375" y="37125"/>
                  </a:lnTo>
                  <a:lnTo>
                    <a:pt x="1503836" y="12375"/>
                  </a:lnTo>
                  <a:lnTo>
                    <a:pt x="1592297" y="12375"/>
                  </a:lnTo>
                  <a:lnTo>
                    <a:pt x="1680758" y="12375"/>
                  </a:lnTo>
                  <a:lnTo>
                    <a:pt x="1769219" y="0"/>
                  </a:lnTo>
                  <a:lnTo>
                    <a:pt x="1857680" y="37125"/>
                  </a:lnTo>
                  <a:lnTo>
                    <a:pt x="1946141" y="74251"/>
                  </a:lnTo>
                  <a:lnTo>
                    <a:pt x="2034602" y="0"/>
                  </a:lnTo>
                  <a:lnTo>
                    <a:pt x="2123063" y="2475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7" name="tx97"/>
            <p:cNvSpPr/>
            <p:nvPr/>
          </p:nvSpPr>
          <p:spPr>
            <a:xfrm>
              <a:off x="601201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8" name="tx98"/>
            <p:cNvSpPr/>
            <p:nvPr/>
          </p:nvSpPr>
          <p:spPr>
            <a:xfrm>
              <a:off x="54828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98250"/>
              <a:ext cx="2123063" cy="396007"/>
            </a:xfrm>
            <a:custGeom>
              <a:avLst/>
              <a:pathLst>
                <a:path w="2123063" h="396007">
                  <a:moveTo>
                    <a:pt x="0" y="136127"/>
                  </a:moveTo>
                  <a:lnTo>
                    <a:pt x="88460" y="148502"/>
                  </a:lnTo>
                  <a:lnTo>
                    <a:pt x="176921" y="99001"/>
                  </a:lnTo>
                  <a:lnTo>
                    <a:pt x="265382" y="61876"/>
                  </a:lnTo>
                  <a:lnTo>
                    <a:pt x="353843" y="136127"/>
                  </a:lnTo>
                  <a:lnTo>
                    <a:pt x="442304" y="0"/>
                  </a:lnTo>
                  <a:lnTo>
                    <a:pt x="530765" y="160877"/>
                  </a:lnTo>
                  <a:lnTo>
                    <a:pt x="619226" y="49500"/>
                  </a:lnTo>
                  <a:lnTo>
                    <a:pt x="707687" y="123752"/>
                  </a:lnTo>
                  <a:lnTo>
                    <a:pt x="796148" y="123752"/>
                  </a:lnTo>
                  <a:lnTo>
                    <a:pt x="884609" y="198003"/>
                  </a:lnTo>
                  <a:lnTo>
                    <a:pt x="973070" y="49500"/>
                  </a:lnTo>
                  <a:lnTo>
                    <a:pt x="1061531" y="61876"/>
                  </a:lnTo>
                  <a:lnTo>
                    <a:pt x="1149992" y="61876"/>
                  </a:lnTo>
                  <a:lnTo>
                    <a:pt x="1238453" y="160877"/>
                  </a:lnTo>
                  <a:lnTo>
                    <a:pt x="1326914" y="272254"/>
                  </a:lnTo>
                  <a:lnTo>
                    <a:pt x="1415375" y="321755"/>
                  </a:lnTo>
                  <a:lnTo>
                    <a:pt x="1503836" y="247504"/>
                  </a:lnTo>
                  <a:lnTo>
                    <a:pt x="1592297" y="284630"/>
                  </a:lnTo>
                  <a:lnTo>
                    <a:pt x="1680758" y="222754"/>
                  </a:lnTo>
                  <a:lnTo>
                    <a:pt x="1769219" y="210378"/>
                  </a:lnTo>
                  <a:lnTo>
                    <a:pt x="1857680" y="396007"/>
                  </a:lnTo>
                  <a:lnTo>
                    <a:pt x="1946141" y="334131"/>
                  </a:lnTo>
                  <a:lnTo>
                    <a:pt x="2034602" y="123752"/>
                  </a:lnTo>
                  <a:lnTo>
                    <a:pt x="2123063" y="185628"/>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1" name="tx121"/>
            <p:cNvSpPr/>
            <p:nvPr/>
          </p:nvSpPr>
          <p:spPr>
            <a:xfrm>
              <a:off x="6012012"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2" name="tx122"/>
            <p:cNvSpPr/>
            <p:nvPr/>
          </p:nvSpPr>
          <p:spPr>
            <a:xfrm>
              <a:off x="5482890" y="29798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23" name="tx123"/>
            <p:cNvSpPr/>
            <p:nvPr/>
          </p:nvSpPr>
          <p:spPr>
            <a:xfrm>
              <a:off x="5836734"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704855"/>
              <a:ext cx="2123063" cy="321755"/>
            </a:xfrm>
            <a:custGeom>
              <a:avLst/>
              <a:pathLst>
                <a:path w="2123063" h="321755">
                  <a:moveTo>
                    <a:pt x="0" y="111377"/>
                  </a:moveTo>
                  <a:lnTo>
                    <a:pt x="88460" y="185628"/>
                  </a:lnTo>
                  <a:lnTo>
                    <a:pt x="176921" y="123752"/>
                  </a:lnTo>
                  <a:lnTo>
                    <a:pt x="265382" y="74251"/>
                  </a:lnTo>
                  <a:lnTo>
                    <a:pt x="353843" y="148502"/>
                  </a:lnTo>
                  <a:lnTo>
                    <a:pt x="442304" y="0"/>
                  </a:lnTo>
                  <a:lnTo>
                    <a:pt x="530765" y="160877"/>
                  </a:lnTo>
                  <a:lnTo>
                    <a:pt x="619226" y="185628"/>
                  </a:lnTo>
                  <a:lnTo>
                    <a:pt x="707687" y="74251"/>
                  </a:lnTo>
                  <a:lnTo>
                    <a:pt x="796148" y="160877"/>
                  </a:lnTo>
                  <a:lnTo>
                    <a:pt x="884609" y="111377"/>
                  </a:lnTo>
                  <a:lnTo>
                    <a:pt x="973070" y="136127"/>
                  </a:lnTo>
                  <a:lnTo>
                    <a:pt x="1061531" y="160877"/>
                  </a:lnTo>
                  <a:lnTo>
                    <a:pt x="1149992" y="160877"/>
                  </a:lnTo>
                  <a:lnTo>
                    <a:pt x="1238453" y="222754"/>
                  </a:lnTo>
                  <a:lnTo>
                    <a:pt x="1326914" y="284630"/>
                  </a:lnTo>
                  <a:lnTo>
                    <a:pt x="1415375" y="321755"/>
                  </a:lnTo>
                  <a:lnTo>
                    <a:pt x="1503836" y="272254"/>
                  </a:lnTo>
                  <a:lnTo>
                    <a:pt x="1592297" y="235129"/>
                  </a:lnTo>
                  <a:lnTo>
                    <a:pt x="1680758" y="198003"/>
                  </a:lnTo>
                  <a:lnTo>
                    <a:pt x="1769219" y="148502"/>
                  </a:lnTo>
                  <a:lnTo>
                    <a:pt x="1857680" y="272254"/>
                  </a:lnTo>
                  <a:lnTo>
                    <a:pt x="1946141" y="321755"/>
                  </a:lnTo>
                  <a:lnTo>
                    <a:pt x="2034602" y="185628"/>
                  </a:lnTo>
                  <a:lnTo>
                    <a:pt x="2123063" y="222754"/>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5" name="tx145"/>
            <p:cNvSpPr/>
            <p:nvPr/>
          </p:nvSpPr>
          <p:spPr>
            <a:xfrm>
              <a:off x="6012012" y="48353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46" name="tx146"/>
            <p:cNvSpPr/>
            <p:nvPr/>
          </p:nvSpPr>
          <p:spPr>
            <a:xfrm>
              <a:off x="5482890" y="47617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47" name="tx147"/>
            <p:cNvSpPr/>
            <p:nvPr/>
          </p:nvSpPr>
          <p:spPr>
            <a:xfrm>
              <a:off x="5836734" y="47493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41147"/>
              <a:ext cx="2123063" cy="334131"/>
            </a:xfrm>
            <a:custGeom>
              <a:avLst/>
              <a:pathLst>
                <a:path w="2123063" h="334131">
                  <a:moveTo>
                    <a:pt x="0" y="111377"/>
                  </a:moveTo>
                  <a:lnTo>
                    <a:pt x="88460" y="235129"/>
                  </a:lnTo>
                  <a:lnTo>
                    <a:pt x="176921" y="123752"/>
                  </a:lnTo>
                  <a:lnTo>
                    <a:pt x="265382" y="24750"/>
                  </a:lnTo>
                  <a:lnTo>
                    <a:pt x="353843" y="198003"/>
                  </a:lnTo>
                  <a:lnTo>
                    <a:pt x="442304" y="0"/>
                  </a:lnTo>
                  <a:lnTo>
                    <a:pt x="530765" y="334131"/>
                  </a:lnTo>
                  <a:lnTo>
                    <a:pt x="619226" y="185628"/>
                  </a:lnTo>
                  <a:lnTo>
                    <a:pt x="707687" y="111377"/>
                  </a:lnTo>
                  <a:lnTo>
                    <a:pt x="796148" y="37125"/>
                  </a:lnTo>
                  <a:lnTo>
                    <a:pt x="884609" y="111377"/>
                  </a:lnTo>
                  <a:lnTo>
                    <a:pt x="973070" y="123752"/>
                  </a:lnTo>
                  <a:lnTo>
                    <a:pt x="1061531" y="160877"/>
                  </a:lnTo>
                  <a:lnTo>
                    <a:pt x="1149992" y="160877"/>
                  </a:lnTo>
                  <a:lnTo>
                    <a:pt x="1238453" y="210378"/>
                  </a:lnTo>
                  <a:lnTo>
                    <a:pt x="1326914" y="272254"/>
                  </a:lnTo>
                  <a:lnTo>
                    <a:pt x="1415375" y="309380"/>
                  </a:lnTo>
                  <a:lnTo>
                    <a:pt x="1503836" y="259879"/>
                  </a:lnTo>
                  <a:lnTo>
                    <a:pt x="1592297" y="235129"/>
                  </a:lnTo>
                  <a:lnTo>
                    <a:pt x="1680758" y="198003"/>
                  </a:lnTo>
                  <a:lnTo>
                    <a:pt x="1769219" y="136127"/>
                  </a:lnTo>
                  <a:lnTo>
                    <a:pt x="1857680" y="272254"/>
                  </a:lnTo>
                  <a:lnTo>
                    <a:pt x="1946141" y="309380"/>
                  </a:lnTo>
                  <a:lnTo>
                    <a:pt x="2034602" y="185628"/>
                  </a:lnTo>
                  <a:lnTo>
                    <a:pt x="2123063" y="222754"/>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69" name="tx169"/>
            <p:cNvSpPr/>
            <p:nvPr/>
          </p:nvSpPr>
          <p:spPr>
            <a:xfrm>
              <a:off x="8806200" y="1271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70" name="tx170"/>
            <p:cNvSpPr/>
            <p:nvPr/>
          </p:nvSpPr>
          <p:spPr>
            <a:xfrm>
              <a:off x="8277077" y="11979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71" name="tx171"/>
            <p:cNvSpPr/>
            <p:nvPr/>
          </p:nvSpPr>
          <p:spPr>
            <a:xfrm>
              <a:off x="8630921"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3022003"/>
              <a:ext cx="2123063" cy="594010"/>
            </a:xfrm>
            <a:custGeom>
              <a:avLst/>
              <a:pathLst>
                <a:path w="2123063" h="594010">
                  <a:moveTo>
                    <a:pt x="0" y="445508"/>
                  </a:moveTo>
                  <a:lnTo>
                    <a:pt x="88460" y="272254"/>
                  </a:lnTo>
                  <a:lnTo>
                    <a:pt x="176921" y="259879"/>
                  </a:lnTo>
                  <a:lnTo>
                    <a:pt x="265382" y="247504"/>
                  </a:lnTo>
                  <a:lnTo>
                    <a:pt x="353843" y="148502"/>
                  </a:lnTo>
                  <a:lnTo>
                    <a:pt x="442304" y="24750"/>
                  </a:lnTo>
                  <a:lnTo>
                    <a:pt x="530765" y="12375"/>
                  </a:lnTo>
                  <a:lnTo>
                    <a:pt x="619226" y="0"/>
                  </a:lnTo>
                  <a:lnTo>
                    <a:pt x="707687" y="24750"/>
                  </a:lnTo>
                  <a:lnTo>
                    <a:pt x="796148" y="49500"/>
                  </a:lnTo>
                  <a:lnTo>
                    <a:pt x="884609" y="136127"/>
                  </a:lnTo>
                  <a:lnTo>
                    <a:pt x="973070" y="136127"/>
                  </a:lnTo>
                  <a:lnTo>
                    <a:pt x="1061531" y="198003"/>
                  </a:lnTo>
                  <a:lnTo>
                    <a:pt x="1149992" y="136127"/>
                  </a:lnTo>
                  <a:lnTo>
                    <a:pt x="1238453" y="136127"/>
                  </a:lnTo>
                  <a:lnTo>
                    <a:pt x="1326914" y="148502"/>
                  </a:lnTo>
                  <a:lnTo>
                    <a:pt x="1415375" y="507384"/>
                  </a:lnTo>
                  <a:lnTo>
                    <a:pt x="1503836" y="420757"/>
                  </a:lnTo>
                  <a:lnTo>
                    <a:pt x="1592297" y="470258"/>
                  </a:lnTo>
                  <a:lnTo>
                    <a:pt x="1680758" y="420757"/>
                  </a:lnTo>
                  <a:lnTo>
                    <a:pt x="1769219" y="297005"/>
                  </a:lnTo>
                  <a:lnTo>
                    <a:pt x="1857680" y="594010"/>
                  </a:lnTo>
                  <a:lnTo>
                    <a:pt x="1946141" y="594010"/>
                  </a:lnTo>
                  <a:lnTo>
                    <a:pt x="2034602" y="334131"/>
                  </a:lnTo>
                  <a:lnTo>
                    <a:pt x="2123063" y="321755"/>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3375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93" name="tx193"/>
            <p:cNvSpPr/>
            <p:nvPr/>
          </p:nvSpPr>
          <p:spPr>
            <a:xfrm>
              <a:off x="8806200" y="3251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94" name="tx194"/>
            <p:cNvSpPr/>
            <p:nvPr/>
          </p:nvSpPr>
          <p:spPr>
            <a:xfrm>
              <a:off x="8277077" y="33016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95" name="tx195"/>
            <p:cNvSpPr/>
            <p:nvPr/>
          </p:nvSpPr>
          <p:spPr>
            <a:xfrm>
              <a:off x="8630921" y="3214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535189" y="5001860"/>
              <a:ext cx="1238453" cy="507384"/>
            </a:xfrm>
            <a:custGeom>
              <a:avLst/>
              <a:pathLst>
                <a:path w="1238453" h="507384">
                  <a:moveTo>
                    <a:pt x="0" y="0"/>
                  </a:moveTo>
                  <a:lnTo>
                    <a:pt x="88460" y="371256"/>
                  </a:lnTo>
                  <a:lnTo>
                    <a:pt x="176921" y="309380"/>
                  </a:lnTo>
                  <a:lnTo>
                    <a:pt x="265382" y="457883"/>
                  </a:lnTo>
                  <a:lnTo>
                    <a:pt x="353843" y="371256"/>
                  </a:lnTo>
                  <a:lnTo>
                    <a:pt x="442304" y="297005"/>
                  </a:lnTo>
                  <a:lnTo>
                    <a:pt x="530765" y="433132"/>
                  </a:lnTo>
                  <a:lnTo>
                    <a:pt x="619226" y="433132"/>
                  </a:lnTo>
                  <a:lnTo>
                    <a:pt x="707687" y="222754"/>
                  </a:lnTo>
                  <a:lnTo>
                    <a:pt x="796148" y="420757"/>
                  </a:lnTo>
                  <a:lnTo>
                    <a:pt x="884609" y="371256"/>
                  </a:lnTo>
                  <a:lnTo>
                    <a:pt x="973070" y="346506"/>
                  </a:lnTo>
                  <a:lnTo>
                    <a:pt x="1061531" y="371256"/>
                  </a:lnTo>
                  <a:lnTo>
                    <a:pt x="1149992" y="433132"/>
                  </a:lnTo>
                  <a:lnTo>
                    <a:pt x="1238453" y="507384"/>
                  </a:lnTo>
                </a:path>
              </a:pathLst>
            </a:custGeom>
            <a:ln w="27101" cap="flat">
              <a:solidFill>
                <a:srgbClr val="1CABE2">
                  <a:alpha val="100000"/>
                </a:srgbClr>
              </a:solidFill>
              <a:prstDash val="solid"/>
              <a:round/>
            </a:ln>
          </p:spPr>
          <p:txBody>
            <a:bodyPr/>
            <a:lstStyle/>
            <a:p/>
          </p:txBody>
        </p:sp>
        <p:sp>
          <p:nvSpPr>
            <p:cNvPr id="216" name="tx216"/>
            <p:cNvSpPr/>
            <p:nvPr/>
          </p:nvSpPr>
          <p:spPr>
            <a:xfrm>
              <a:off x="7383259" y="49095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17" name="tx217"/>
            <p:cNvSpPr/>
            <p:nvPr/>
          </p:nvSpPr>
          <p:spPr>
            <a:xfrm>
              <a:off x="8806200" y="5416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218" name="tx218"/>
            <p:cNvSpPr/>
            <p:nvPr/>
          </p:nvSpPr>
          <p:spPr>
            <a:xfrm>
              <a:off x="8277077" y="528141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219" name="tx219"/>
            <p:cNvSpPr/>
            <p:nvPr/>
          </p:nvSpPr>
          <p:spPr>
            <a:xfrm>
              <a:off x="8630921" y="52937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271414" y="398022"/>
              <a:ext cx="52930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Micronesia,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(29%), followed by MCV2 (60%).
Compared to 2019, coverage of 6 vaccines decreased (BCG, DTP1, DTP3, IPV1, POL3 and ROTAC) and 3 vaccines increased (MCV1, MCV2 and PCV3).
Compared to 2023, coverage of 7 vaccines decreased (BCG, DTP1, DTP3, IPV1, MCV1, POL3 and ROTAC) and 2 vaccines increased (MCV2 and PCV3).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68047"/>
              <a:ext cx="6480943" cy="1281139"/>
            </a:xfrm>
            <a:custGeom>
              <a:avLst/>
              <a:pathLst>
                <a:path w="6480943" h="1281139">
                  <a:moveTo>
                    <a:pt x="0" y="427046"/>
                  </a:moveTo>
                  <a:lnTo>
                    <a:pt x="270039" y="901542"/>
                  </a:lnTo>
                  <a:lnTo>
                    <a:pt x="540078" y="474496"/>
                  </a:lnTo>
                  <a:lnTo>
                    <a:pt x="810117" y="94899"/>
                  </a:lnTo>
                  <a:lnTo>
                    <a:pt x="1080157" y="759193"/>
                  </a:lnTo>
                  <a:lnTo>
                    <a:pt x="1350196" y="0"/>
                  </a:lnTo>
                  <a:lnTo>
                    <a:pt x="1620235" y="1281139"/>
                  </a:lnTo>
                  <a:lnTo>
                    <a:pt x="1890275" y="711744"/>
                  </a:lnTo>
                  <a:lnTo>
                    <a:pt x="2160314" y="427046"/>
                  </a:lnTo>
                  <a:lnTo>
                    <a:pt x="2430353" y="142348"/>
                  </a:lnTo>
                  <a:lnTo>
                    <a:pt x="2700393" y="427046"/>
                  </a:lnTo>
                  <a:lnTo>
                    <a:pt x="2970432" y="474496"/>
                  </a:lnTo>
                  <a:lnTo>
                    <a:pt x="3240471" y="616844"/>
                  </a:lnTo>
                  <a:lnTo>
                    <a:pt x="3510510" y="616844"/>
                  </a:lnTo>
                  <a:lnTo>
                    <a:pt x="3780550" y="806643"/>
                  </a:lnTo>
                  <a:lnTo>
                    <a:pt x="4050589" y="1043891"/>
                  </a:lnTo>
                  <a:lnTo>
                    <a:pt x="4320628" y="1186240"/>
                  </a:lnTo>
                  <a:lnTo>
                    <a:pt x="4590668" y="996441"/>
                  </a:lnTo>
                  <a:lnTo>
                    <a:pt x="4860707" y="901542"/>
                  </a:lnTo>
                  <a:lnTo>
                    <a:pt x="5130746" y="759193"/>
                  </a:lnTo>
                  <a:lnTo>
                    <a:pt x="5400786" y="521945"/>
                  </a:lnTo>
                  <a:lnTo>
                    <a:pt x="5670825" y="1043891"/>
                  </a:lnTo>
                  <a:lnTo>
                    <a:pt x="5940864" y="1186240"/>
                  </a:lnTo>
                  <a:lnTo>
                    <a:pt x="6210904" y="711744"/>
                  </a:lnTo>
                  <a:lnTo>
                    <a:pt x="6480943" y="854093"/>
                  </a:lnTo>
                </a:path>
              </a:pathLst>
            </a:custGeom>
            <a:ln w="27101" cap="flat">
              <a:solidFill>
                <a:srgbClr val="1C86EE">
                  <a:alpha val="100000"/>
                </a:srgbClr>
              </a:solidFill>
              <a:prstDash val="solid"/>
              <a:round/>
            </a:ln>
          </p:spPr>
          <p:txBody>
            <a:bodyPr/>
            <a:lstStyle/>
            <a:p/>
          </p:txBody>
        </p:sp>
        <p:sp>
          <p:nvSpPr>
            <p:cNvPr id="38" name="pl38"/>
            <p:cNvSpPr/>
            <p:nvPr/>
          </p:nvSpPr>
          <p:spPr>
            <a:xfrm>
              <a:off x="1135255" y="1310396"/>
              <a:ext cx="6480943" cy="759193"/>
            </a:xfrm>
            <a:custGeom>
              <a:avLst/>
              <a:pathLst>
                <a:path w="6480943" h="759193">
                  <a:moveTo>
                    <a:pt x="0" y="189798"/>
                  </a:moveTo>
                  <a:lnTo>
                    <a:pt x="270039" y="474496"/>
                  </a:lnTo>
                  <a:lnTo>
                    <a:pt x="540078" y="284697"/>
                  </a:lnTo>
                  <a:lnTo>
                    <a:pt x="810117" y="94899"/>
                  </a:lnTo>
                  <a:lnTo>
                    <a:pt x="1080157" y="521945"/>
                  </a:lnTo>
                  <a:lnTo>
                    <a:pt x="1350196" y="0"/>
                  </a:lnTo>
                  <a:lnTo>
                    <a:pt x="1620235" y="332147"/>
                  </a:lnTo>
                  <a:lnTo>
                    <a:pt x="1890275" y="47449"/>
                  </a:lnTo>
                  <a:lnTo>
                    <a:pt x="2160314" y="94899"/>
                  </a:lnTo>
                  <a:lnTo>
                    <a:pt x="2430353" y="94899"/>
                  </a:lnTo>
                  <a:lnTo>
                    <a:pt x="2700393" y="142348"/>
                  </a:lnTo>
                  <a:lnTo>
                    <a:pt x="2970432" y="379596"/>
                  </a:lnTo>
                  <a:lnTo>
                    <a:pt x="3240471" y="427046"/>
                  </a:lnTo>
                  <a:lnTo>
                    <a:pt x="3510510" y="379596"/>
                  </a:lnTo>
                  <a:lnTo>
                    <a:pt x="3780550" y="474496"/>
                  </a:lnTo>
                  <a:lnTo>
                    <a:pt x="4050589" y="616844"/>
                  </a:lnTo>
                  <a:lnTo>
                    <a:pt x="4320628" y="711744"/>
                  </a:lnTo>
                  <a:lnTo>
                    <a:pt x="4590668" y="521945"/>
                  </a:lnTo>
                  <a:lnTo>
                    <a:pt x="4860707" y="379596"/>
                  </a:lnTo>
                  <a:lnTo>
                    <a:pt x="5130746" y="332147"/>
                  </a:lnTo>
                  <a:lnTo>
                    <a:pt x="5400786" y="142348"/>
                  </a:lnTo>
                  <a:lnTo>
                    <a:pt x="5670825" y="569395"/>
                  </a:lnTo>
                  <a:lnTo>
                    <a:pt x="5940864" y="759193"/>
                  </a:lnTo>
                  <a:lnTo>
                    <a:pt x="6210904" y="284697"/>
                  </a:lnTo>
                  <a:lnTo>
                    <a:pt x="6480943" y="284697"/>
                  </a:lnTo>
                </a:path>
              </a:pathLst>
            </a:custGeom>
            <a:ln w="27101" cap="flat">
              <a:solidFill>
                <a:srgbClr val="80BD41">
                  <a:alpha val="100000"/>
                </a:srgbClr>
              </a:solidFill>
              <a:prstDash val="solid"/>
              <a:round/>
            </a:ln>
          </p:spPr>
          <p:txBody>
            <a:bodyPr/>
            <a:lstStyle/>
            <a:p/>
          </p:txBody>
        </p:sp>
        <p:sp>
          <p:nvSpPr>
            <p:cNvPr id="39" name="pl39"/>
            <p:cNvSpPr/>
            <p:nvPr/>
          </p:nvSpPr>
          <p:spPr>
            <a:xfrm>
              <a:off x="1135255" y="1879791"/>
              <a:ext cx="6480943" cy="1660736"/>
            </a:xfrm>
            <a:custGeom>
              <a:avLst/>
              <a:pathLst>
                <a:path w="6480943" h="1660736">
                  <a:moveTo>
                    <a:pt x="0" y="189798"/>
                  </a:moveTo>
                  <a:lnTo>
                    <a:pt x="270039" y="284697"/>
                  </a:lnTo>
                  <a:lnTo>
                    <a:pt x="540078" y="427046"/>
                  </a:lnTo>
                  <a:lnTo>
                    <a:pt x="810117" y="521945"/>
                  </a:lnTo>
                  <a:lnTo>
                    <a:pt x="1080157" y="664294"/>
                  </a:lnTo>
                  <a:lnTo>
                    <a:pt x="1350196" y="237248"/>
                  </a:lnTo>
                  <a:lnTo>
                    <a:pt x="1620235" y="948992"/>
                  </a:lnTo>
                  <a:lnTo>
                    <a:pt x="1890275" y="0"/>
                  </a:lnTo>
                  <a:lnTo>
                    <a:pt x="2160314" y="284697"/>
                  </a:lnTo>
                  <a:lnTo>
                    <a:pt x="2430353" y="284697"/>
                  </a:lnTo>
                  <a:lnTo>
                    <a:pt x="2700393" y="427046"/>
                  </a:lnTo>
                  <a:lnTo>
                    <a:pt x="2970432" y="332147"/>
                  </a:lnTo>
                  <a:lnTo>
                    <a:pt x="3240471" y="616844"/>
                  </a:lnTo>
                  <a:lnTo>
                    <a:pt x="3510510" y="521945"/>
                  </a:lnTo>
                  <a:lnTo>
                    <a:pt x="3780550" y="664294"/>
                  </a:lnTo>
                  <a:lnTo>
                    <a:pt x="4050589" y="854093"/>
                  </a:lnTo>
                  <a:lnTo>
                    <a:pt x="4320628" y="1565837"/>
                  </a:lnTo>
                  <a:lnTo>
                    <a:pt x="4590668" y="1660736"/>
                  </a:lnTo>
                  <a:lnTo>
                    <a:pt x="4860707" y="948992"/>
                  </a:lnTo>
                  <a:lnTo>
                    <a:pt x="5130746" y="711744"/>
                  </a:lnTo>
                  <a:lnTo>
                    <a:pt x="5400786" y="521945"/>
                  </a:lnTo>
                  <a:lnTo>
                    <a:pt x="5670825" y="1091341"/>
                  </a:lnTo>
                  <a:lnTo>
                    <a:pt x="5940864" y="1186240"/>
                  </a:lnTo>
                  <a:lnTo>
                    <a:pt x="6210904" y="569395"/>
                  </a:lnTo>
                  <a:lnTo>
                    <a:pt x="6480943" y="379596"/>
                  </a:lnTo>
                </a:path>
              </a:pathLst>
            </a:custGeom>
            <a:ln w="27101" cap="flat">
              <a:solidFill>
                <a:srgbClr val="EE00EE">
                  <a:alpha val="100000"/>
                </a:srgbClr>
              </a:solidFill>
              <a:prstDash val="solid"/>
              <a:round/>
            </a:ln>
          </p:spPr>
          <p:txBody>
            <a:bodyPr/>
            <a:lstStyle/>
            <a:p/>
          </p:txBody>
        </p:sp>
        <p:sp>
          <p:nvSpPr>
            <p:cNvPr id="40" name="pl40"/>
            <p:cNvSpPr/>
            <p:nvPr/>
          </p:nvSpPr>
          <p:spPr>
            <a:xfrm>
              <a:off x="5725923" y="2733884"/>
              <a:ext cx="1890275" cy="1565837"/>
            </a:xfrm>
            <a:custGeom>
              <a:avLst/>
              <a:pathLst>
                <a:path w="1890275" h="1565837">
                  <a:moveTo>
                    <a:pt x="0" y="0"/>
                  </a:moveTo>
                  <a:lnTo>
                    <a:pt x="270039" y="237248"/>
                  </a:lnTo>
                  <a:lnTo>
                    <a:pt x="540078" y="237248"/>
                  </a:lnTo>
                  <a:lnTo>
                    <a:pt x="810117" y="1565837"/>
                  </a:lnTo>
                  <a:lnTo>
                    <a:pt x="1080157" y="1376038"/>
                  </a:lnTo>
                  <a:lnTo>
                    <a:pt x="1350196" y="996441"/>
                  </a:lnTo>
                  <a:lnTo>
                    <a:pt x="1620235" y="996441"/>
                  </a:lnTo>
                  <a:lnTo>
                    <a:pt x="1890275" y="996441"/>
                  </a:lnTo>
                </a:path>
              </a:pathLst>
            </a:custGeom>
            <a:ln w="27101" cap="flat">
              <a:solidFill>
                <a:srgbClr val="6A3D9A">
                  <a:alpha val="100000"/>
                </a:srgbClr>
              </a:solidFill>
              <a:prstDash val="solid"/>
              <a:round/>
            </a:ln>
          </p:spPr>
          <p:txBody>
            <a:bodyPr/>
            <a:lstStyle/>
            <a:p/>
          </p:txBody>
        </p:sp>
        <p:sp>
          <p:nvSpPr>
            <p:cNvPr id="41" name="pl41"/>
            <p:cNvSpPr/>
            <p:nvPr/>
          </p:nvSpPr>
          <p:spPr>
            <a:xfrm>
              <a:off x="5185844" y="978248"/>
              <a:ext cx="2430353" cy="332147"/>
            </a:xfrm>
            <a:custGeom>
              <a:avLst/>
              <a:pathLst>
                <a:path w="2430353" h="332147">
                  <a:moveTo>
                    <a:pt x="0" y="142348"/>
                  </a:moveTo>
                  <a:lnTo>
                    <a:pt x="270039" y="142348"/>
                  </a:lnTo>
                  <a:lnTo>
                    <a:pt x="540078" y="47449"/>
                  </a:lnTo>
                  <a:lnTo>
                    <a:pt x="810117" y="47449"/>
                  </a:lnTo>
                  <a:lnTo>
                    <a:pt x="1080157" y="47449"/>
                  </a:lnTo>
                  <a:lnTo>
                    <a:pt x="1350196" y="0"/>
                  </a:lnTo>
                  <a:lnTo>
                    <a:pt x="1620235" y="142348"/>
                  </a:lnTo>
                  <a:lnTo>
                    <a:pt x="1890275" y="332147"/>
                  </a:lnTo>
                  <a:lnTo>
                    <a:pt x="2160314" y="47449"/>
                  </a:lnTo>
                  <a:lnTo>
                    <a:pt x="2430353"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73148"/>
              <a:ext cx="6480943" cy="1518387"/>
            </a:xfrm>
            <a:custGeom>
              <a:avLst/>
              <a:pathLst>
                <a:path w="6480943" h="1518387">
                  <a:moveTo>
                    <a:pt x="0" y="521945"/>
                  </a:moveTo>
                  <a:lnTo>
                    <a:pt x="270039" y="569395"/>
                  </a:lnTo>
                  <a:lnTo>
                    <a:pt x="540078" y="379596"/>
                  </a:lnTo>
                  <a:lnTo>
                    <a:pt x="810117" y="237248"/>
                  </a:lnTo>
                  <a:lnTo>
                    <a:pt x="1080157" y="521945"/>
                  </a:lnTo>
                  <a:lnTo>
                    <a:pt x="1350196" y="0"/>
                  </a:lnTo>
                  <a:lnTo>
                    <a:pt x="1620235" y="616844"/>
                  </a:lnTo>
                  <a:lnTo>
                    <a:pt x="1890275" y="189798"/>
                  </a:lnTo>
                  <a:lnTo>
                    <a:pt x="2160314" y="474496"/>
                  </a:lnTo>
                  <a:lnTo>
                    <a:pt x="2430353" y="474496"/>
                  </a:lnTo>
                  <a:lnTo>
                    <a:pt x="2700393" y="759193"/>
                  </a:lnTo>
                  <a:lnTo>
                    <a:pt x="2970432" y="189798"/>
                  </a:lnTo>
                  <a:lnTo>
                    <a:pt x="3240471" y="237248"/>
                  </a:lnTo>
                  <a:lnTo>
                    <a:pt x="3510510" y="237248"/>
                  </a:lnTo>
                  <a:lnTo>
                    <a:pt x="3780550" y="616844"/>
                  </a:lnTo>
                  <a:lnTo>
                    <a:pt x="4050589" y="1043891"/>
                  </a:lnTo>
                  <a:lnTo>
                    <a:pt x="4320628" y="1233689"/>
                  </a:lnTo>
                  <a:lnTo>
                    <a:pt x="4590668" y="948992"/>
                  </a:lnTo>
                  <a:lnTo>
                    <a:pt x="4860707" y="1091341"/>
                  </a:lnTo>
                  <a:lnTo>
                    <a:pt x="5130746" y="854093"/>
                  </a:lnTo>
                  <a:lnTo>
                    <a:pt x="5400786" y="806643"/>
                  </a:lnTo>
                  <a:lnTo>
                    <a:pt x="5670825" y="1518387"/>
                  </a:lnTo>
                  <a:lnTo>
                    <a:pt x="5940864" y="1281139"/>
                  </a:lnTo>
                  <a:lnTo>
                    <a:pt x="6210904" y="474496"/>
                  </a:lnTo>
                  <a:lnTo>
                    <a:pt x="6480943" y="711744"/>
                  </a:lnTo>
                </a:path>
              </a:pathLst>
            </a:custGeom>
            <a:ln w="27101" cap="flat">
              <a:solidFill>
                <a:srgbClr val="FF7F00">
                  <a:alpha val="100000"/>
                </a:srgbClr>
              </a:solidFill>
              <a:prstDash val="solid"/>
              <a:round/>
            </a:ln>
          </p:spPr>
          <p:txBody>
            <a:bodyPr/>
            <a:lstStyle/>
            <a:p/>
          </p:txBody>
        </p:sp>
        <p:sp>
          <p:nvSpPr>
            <p:cNvPr id="43" name="pl43"/>
            <p:cNvSpPr/>
            <p:nvPr/>
          </p:nvSpPr>
          <p:spPr>
            <a:xfrm>
              <a:off x="1135255" y="1547644"/>
              <a:ext cx="6480943" cy="2277581"/>
            </a:xfrm>
            <a:custGeom>
              <a:avLst/>
              <a:pathLst>
                <a:path w="6480943" h="2277581">
                  <a:moveTo>
                    <a:pt x="0" y="1708186"/>
                  </a:moveTo>
                  <a:lnTo>
                    <a:pt x="270039" y="1043891"/>
                  </a:lnTo>
                  <a:lnTo>
                    <a:pt x="540078" y="996441"/>
                  </a:lnTo>
                  <a:lnTo>
                    <a:pt x="810117" y="948992"/>
                  </a:lnTo>
                  <a:lnTo>
                    <a:pt x="1080157" y="569395"/>
                  </a:lnTo>
                  <a:lnTo>
                    <a:pt x="1350196" y="94899"/>
                  </a:lnTo>
                  <a:lnTo>
                    <a:pt x="1620235" y="47449"/>
                  </a:lnTo>
                  <a:lnTo>
                    <a:pt x="1890275" y="0"/>
                  </a:lnTo>
                  <a:lnTo>
                    <a:pt x="2160314" y="94899"/>
                  </a:lnTo>
                  <a:lnTo>
                    <a:pt x="2430353" y="189798"/>
                  </a:lnTo>
                  <a:lnTo>
                    <a:pt x="2700393" y="521945"/>
                  </a:lnTo>
                  <a:lnTo>
                    <a:pt x="2970432" y="521945"/>
                  </a:lnTo>
                  <a:lnTo>
                    <a:pt x="3240471" y="759193"/>
                  </a:lnTo>
                  <a:lnTo>
                    <a:pt x="3510510" y="521945"/>
                  </a:lnTo>
                  <a:lnTo>
                    <a:pt x="3780550" y="521945"/>
                  </a:lnTo>
                  <a:lnTo>
                    <a:pt x="4050589" y="569395"/>
                  </a:lnTo>
                  <a:lnTo>
                    <a:pt x="4320628" y="1945434"/>
                  </a:lnTo>
                  <a:lnTo>
                    <a:pt x="4590668" y="1613286"/>
                  </a:lnTo>
                  <a:lnTo>
                    <a:pt x="4860707" y="1803085"/>
                  </a:lnTo>
                  <a:lnTo>
                    <a:pt x="5130746" y="1613286"/>
                  </a:lnTo>
                  <a:lnTo>
                    <a:pt x="5400786" y="1138790"/>
                  </a:lnTo>
                  <a:lnTo>
                    <a:pt x="5670825" y="2277581"/>
                  </a:lnTo>
                  <a:lnTo>
                    <a:pt x="5940864" y="2277581"/>
                  </a:lnTo>
                  <a:lnTo>
                    <a:pt x="6210904" y="1281139"/>
                  </a:lnTo>
                  <a:lnTo>
                    <a:pt x="6480943" y="1233689"/>
                  </a:lnTo>
                </a:path>
              </a:pathLst>
            </a:custGeom>
            <a:ln w="27101" cap="flat">
              <a:solidFill>
                <a:srgbClr val="FFC20E">
                  <a:alpha val="100000"/>
                </a:srgbClr>
              </a:solidFill>
              <a:prstDash val="solid"/>
              <a:round/>
            </a:ln>
          </p:spPr>
          <p:txBody>
            <a:bodyPr/>
            <a:lstStyle/>
            <a:p/>
          </p:txBody>
        </p:sp>
        <p:sp>
          <p:nvSpPr>
            <p:cNvPr id="44" name="pl44"/>
            <p:cNvSpPr/>
            <p:nvPr/>
          </p:nvSpPr>
          <p:spPr>
            <a:xfrm>
              <a:off x="3835648" y="1879791"/>
              <a:ext cx="3780550" cy="901542"/>
            </a:xfrm>
            <a:custGeom>
              <a:avLst/>
              <a:pathLst>
                <a:path w="3780550" h="901542">
                  <a:moveTo>
                    <a:pt x="0" y="427046"/>
                  </a:moveTo>
                  <a:lnTo>
                    <a:pt x="270039" y="759193"/>
                  </a:lnTo>
                  <a:lnTo>
                    <a:pt x="540078" y="901542"/>
                  </a:lnTo>
                  <a:lnTo>
                    <a:pt x="810117" y="854093"/>
                  </a:lnTo>
                  <a:lnTo>
                    <a:pt x="1080157" y="711744"/>
                  </a:lnTo>
                  <a:lnTo>
                    <a:pt x="1350196" y="569395"/>
                  </a:lnTo>
                  <a:lnTo>
                    <a:pt x="1620235" y="759193"/>
                  </a:lnTo>
                  <a:lnTo>
                    <a:pt x="1890275" y="664294"/>
                  </a:lnTo>
                  <a:lnTo>
                    <a:pt x="2160314" y="569395"/>
                  </a:lnTo>
                  <a:lnTo>
                    <a:pt x="2430353" y="284697"/>
                  </a:lnTo>
                  <a:lnTo>
                    <a:pt x="2700393" y="0"/>
                  </a:lnTo>
                  <a:lnTo>
                    <a:pt x="2970432" y="427046"/>
                  </a:lnTo>
                  <a:lnTo>
                    <a:pt x="3240471" y="664294"/>
                  </a:lnTo>
                  <a:lnTo>
                    <a:pt x="3510510" y="284697"/>
                  </a:lnTo>
                  <a:lnTo>
                    <a:pt x="3780550" y="2372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1168047"/>
              <a:ext cx="6480943" cy="1233689"/>
            </a:xfrm>
            <a:custGeom>
              <a:avLst/>
              <a:pathLst>
                <a:path w="6480943" h="1233689">
                  <a:moveTo>
                    <a:pt x="0" y="427046"/>
                  </a:moveTo>
                  <a:lnTo>
                    <a:pt x="270039" y="711744"/>
                  </a:lnTo>
                  <a:lnTo>
                    <a:pt x="540078" y="474496"/>
                  </a:lnTo>
                  <a:lnTo>
                    <a:pt x="810117" y="284697"/>
                  </a:lnTo>
                  <a:lnTo>
                    <a:pt x="1080157" y="569395"/>
                  </a:lnTo>
                  <a:lnTo>
                    <a:pt x="1350196" y="0"/>
                  </a:lnTo>
                  <a:lnTo>
                    <a:pt x="1620235" y="616844"/>
                  </a:lnTo>
                  <a:lnTo>
                    <a:pt x="1890275" y="711744"/>
                  </a:lnTo>
                  <a:lnTo>
                    <a:pt x="2160314" y="284697"/>
                  </a:lnTo>
                  <a:lnTo>
                    <a:pt x="2430353" y="616844"/>
                  </a:lnTo>
                  <a:lnTo>
                    <a:pt x="2700393" y="427046"/>
                  </a:lnTo>
                  <a:lnTo>
                    <a:pt x="2970432" y="521945"/>
                  </a:lnTo>
                  <a:lnTo>
                    <a:pt x="3240471" y="616844"/>
                  </a:lnTo>
                  <a:lnTo>
                    <a:pt x="3510510" y="616844"/>
                  </a:lnTo>
                  <a:lnTo>
                    <a:pt x="3780550" y="854093"/>
                  </a:lnTo>
                  <a:lnTo>
                    <a:pt x="4050589" y="1091341"/>
                  </a:lnTo>
                  <a:lnTo>
                    <a:pt x="4320628" y="1233689"/>
                  </a:lnTo>
                  <a:lnTo>
                    <a:pt x="4590668" y="1043891"/>
                  </a:lnTo>
                  <a:lnTo>
                    <a:pt x="4860707" y="901542"/>
                  </a:lnTo>
                  <a:lnTo>
                    <a:pt x="5130746" y="759193"/>
                  </a:lnTo>
                  <a:lnTo>
                    <a:pt x="5400786" y="569395"/>
                  </a:lnTo>
                  <a:lnTo>
                    <a:pt x="5670825" y="1043891"/>
                  </a:lnTo>
                  <a:lnTo>
                    <a:pt x="5940864" y="1233689"/>
                  </a:lnTo>
                  <a:lnTo>
                    <a:pt x="6210904" y="711744"/>
                  </a:lnTo>
                  <a:lnTo>
                    <a:pt x="6480943" y="854093"/>
                  </a:lnTo>
                </a:path>
              </a:pathLst>
            </a:custGeom>
            <a:ln w="27101" cap="flat">
              <a:solidFill>
                <a:srgbClr val="9A32CD">
                  <a:alpha val="100000"/>
                </a:srgbClr>
              </a:solidFill>
              <a:prstDash val="solid"/>
              <a:round/>
            </a:ln>
          </p:spPr>
          <p:txBody>
            <a:bodyPr/>
            <a:lstStyle/>
            <a:p/>
          </p:txBody>
        </p:sp>
        <p:sp>
          <p:nvSpPr>
            <p:cNvPr id="46" name="pl46"/>
            <p:cNvSpPr/>
            <p:nvPr/>
          </p:nvSpPr>
          <p:spPr>
            <a:xfrm>
              <a:off x="3835648" y="2306837"/>
              <a:ext cx="3780550" cy="1945434"/>
            </a:xfrm>
            <a:custGeom>
              <a:avLst/>
              <a:pathLst>
                <a:path w="3780550" h="1945434">
                  <a:moveTo>
                    <a:pt x="0" y="0"/>
                  </a:moveTo>
                  <a:lnTo>
                    <a:pt x="270039" y="1423488"/>
                  </a:lnTo>
                  <a:lnTo>
                    <a:pt x="540078" y="1186240"/>
                  </a:lnTo>
                  <a:lnTo>
                    <a:pt x="810117" y="1755635"/>
                  </a:lnTo>
                  <a:lnTo>
                    <a:pt x="1080157" y="1423488"/>
                  </a:lnTo>
                  <a:lnTo>
                    <a:pt x="1350196" y="1138790"/>
                  </a:lnTo>
                  <a:lnTo>
                    <a:pt x="1620235" y="1660736"/>
                  </a:lnTo>
                  <a:lnTo>
                    <a:pt x="1890275" y="1660736"/>
                  </a:lnTo>
                  <a:lnTo>
                    <a:pt x="2160314" y="854093"/>
                  </a:lnTo>
                  <a:lnTo>
                    <a:pt x="2430353" y="1613286"/>
                  </a:lnTo>
                  <a:lnTo>
                    <a:pt x="2700393" y="1423488"/>
                  </a:lnTo>
                  <a:lnTo>
                    <a:pt x="2970432" y="1328589"/>
                  </a:lnTo>
                  <a:lnTo>
                    <a:pt x="3240471" y="1423488"/>
                  </a:lnTo>
                  <a:lnTo>
                    <a:pt x="3510510" y="1660736"/>
                  </a:lnTo>
                  <a:lnTo>
                    <a:pt x="3780550" y="1945434"/>
                  </a:lnTo>
                </a:path>
              </a:pathLst>
            </a:custGeom>
            <a:ln w="27101" cap="flat">
              <a:solidFill>
                <a:srgbClr val="836FFF">
                  <a:alpha val="100000"/>
                </a:srgbClr>
              </a:solidFill>
              <a:prstDash val="solid"/>
              <a:round/>
            </a:ln>
          </p:spPr>
          <p:txBody>
            <a:bodyPr/>
            <a:lstStyle/>
            <a:p/>
          </p:txBody>
        </p:sp>
        <p:sp>
          <p:nvSpPr>
            <p:cNvPr id="47" name="pl47"/>
            <p:cNvSpPr/>
            <p:nvPr/>
          </p:nvSpPr>
          <p:spPr>
            <a:xfrm>
              <a:off x="1135255" y="1073148"/>
              <a:ext cx="6480943" cy="1518387"/>
            </a:xfrm>
            <a:custGeom>
              <a:avLst/>
              <a:pathLst>
                <a:path w="6480943" h="1518387">
                  <a:moveTo>
                    <a:pt x="0" y="521945"/>
                  </a:moveTo>
                  <a:lnTo>
                    <a:pt x="270039" y="569395"/>
                  </a:lnTo>
                  <a:lnTo>
                    <a:pt x="540078" y="379596"/>
                  </a:lnTo>
                  <a:lnTo>
                    <a:pt x="810117" y="237248"/>
                  </a:lnTo>
                  <a:lnTo>
                    <a:pt x="1080157" y="521945"/>
                  </a:lnTo>
                  <a:lnTo>
                    <a:pt x="1350196" y="0"/>
                  </a:lnTo>
                  <a:lnTo>
                    <a:pt x="1620235" y="616844"/>
                  </a:lnTo>
                  <a:lnTo>
                    <a:pt x="1890275" y="189798"/>
                  </a:lnTo>
                  <a:lnTo>
                    <a:pt x="2160314" y="474496"/>
                  </a:lnTo>
                  <a:lnTo>
                    <a:pt x="2430353" y="474496"/>
                  </a:lnTo>
                  <a:lnTo>
                    <a:pt x="2700393" y="759193"/>
                  </a:lnTo>
                  <a:lnTo>
                    <a:pt x="2970432" y="189798"/>
                  </a:lnTo>
                  <a:lnTo>
                    <a:pt x="3240471" y="237248"/>
                  </a:lnTo>
                  <a:lnTo>
                    <a:pt x="3510510" y="237248"/>
                  </a:lnTo>
                  <a:lnTo>
                    <a:pt x="3780550" y="616844"/>
                  </a:lnTo>
                  <a:lnTo>
                    <a:pt x="4050589" y="1043891"/>
                  </a:lnTo>
                  <a:lnTo>
                    <a:pt x="4320628" y="1233689"/>
                  </a:lnTo>
                  <a:lnTo>
                    <a:pt x="4590668" y="948992"/>
                  </a:lnTo>
                  <a:lnTo>
                    <a:pt x="4860707" y="1091341"/>
                  </a:lnTo>
                  <a:lnTo>
                    <a:pt x="5130746" y="854093"/>
                  </a:lnTo>
                  <a:lnTo>
                    <a:pt x="5400786" y="806643"/>
                  </a:lnTo>
                  <a:lnTo>
                    <a:pt x="5670825" y="1518387"/>
                  </a:lnTo>
                  <a:lnTo>
                    <a:pt x="5940864" y="1281139"/>
                  </a:lnTo>
                  <a:lnTo>
                    <a:pt x="6210904" y="474496"/>
                  </a:lnTo>
                  <a:lnTo>
                    <a:pt x="6480943" y="711744"/>
                  </a:lnTo>
                </a:path>
              </a:pathLst>
            </a:custGeom>
            <a:ln w="27101" cap="flat">
              <a:solidFill>
                <a:srgbClr val="FB9A99">
                  <a:alpha val="100000"/>
                </a:srgbClr>
              </a:solidFill>
              <a:prstDash val="solid"/>
              <a:round/>
            </a:ln>
          </p:spPr>
          <p:txBody>
            <a:bodyPr/>
            <a:lstStyle/>
            <a:p/>
          </p:txBody>
        </p:sp>
        <p:sp>
          <p:nvSpPr>
            <p:cNvPr id="48" name="pl48"/>
            <p:cNvSpPr/>
            <p:nvPr/>
          </p:nvSpPr>
          <p:spPr>
            <a:xfrm>
              <a:off x="7633562" y="919629"/>
              <a:ext cx="791464" cy="150223"/>
            </a:xfrm>
            <a:custGeom>
              <a:avLst/>
              <a:pathLst>
                <a:path w="791464" h="150223">
                  <a:moveTo>
                    <a:pt x="791464" y="0"/>
                  </a:moveTo>
                  <a:lnTo>
                    <a:pt x="0" y="150223"/>
                  </a:lnTo>
                </a:path>
              </a:pathLst>
            </a:custGeom>
          </p:spPr>
          <p:txBody>
            <a:bodyPr/>
            <a:lstStyle/>
            <a:p/>
          </p:txBody>
        </p:sp>
        <p:sp>
          <p:nvSpPr>
            <p:cNvPr id="49" name="pl49"/>
            <p:cNvSpPr/>
            <p:nvPr/>
          </p:nvSpPr>
          <p:spPr>
            <a:xfrm>
              <a:off x="7629771" y="1198678"/>
              <a:ext cx="698812" cy="388862"/>
            </a:xfrm>
            <a:custGeom>
              <a:avLst/>
              <a:pathLst>
                <a:path w="698812" h="388862">
                  <a:moveTo>
                    <a:pt x="698812" y="0"/>
                  </a:moveTo>
                  <a:lnTo>
                    <a:pt x="0" y="388862"/>
                  </a:lnTo>
                </a:path>
              </a:pathLst>
            </a:custGeom>
          </p:spPr>
          <p:txBody>
            <a:bodyPr/>
            <a:lstStyle/>
            <a:p/>
          </p:txBody>
        </p:sp>
        <p:sp>
          <p:nvSpPr>
            <p:cNvPr id="50" name="pl50"/>
            <p:cNvSpPr/>
            <p:nvPr/>
          </p:nvSpPr>
          <p:spPr>
            <a:xfrm>
              <a:off x="7631093" y="1460916"/>
              <a:ext cx="727767" cy="317478"/>
            </a:xfrm>
            <a:custGeom>
              <a:avLst/>
              <a:pathLst>
                <a:path w="727767" h="317478">
                  <a:moveTo>
                    <a:pt x="727767" y="0"/>
                  </a:moveTo>
                  <a:lnTo>
                    <a:pt x="0" y="317478"/>
                  </a:lnTo>
                </a:path>
              </a:pathLst>
            </a:custGeom>
          </p:spPr>
          <p:txBody>
            <a:bodyPr/>
            <a:lstStyle/>
            <a:p/>
          </p:txBody>
        </p:sp>
        <p:sp>
          <p:nvSpPr>
            <p:cNvPr id="51" name="pl51"/>
            <p:cNvSpPr/>
            <p:nvPr/>
          </p:nvSpPr>
          <p:spPr>
            <a:xfrm>
              <a:off x="7634109" y="1716661"/>
              <a:ext cx="658322" cy="66423"/>
            </a:xfrm>
            <a:custGeom>
              <a:avLst/>
              <a:pathLst>
                <a:path w="658322" h="66423">
                  <a:moveTo>
                    <a:pt x="658322" y="0"/>
                  </a:moveTo>
                  <a:lnTo>
                    <a:pt x="0" y="66423"/>
                  </a:lnTo>
                </a:path>
              </a:pathLst>
            </a:custGeom>
          </p:spPr>
          <p:txBody>
            <a:bodyPr/>
            <a:lstStyle/>
            <a:p/>
          </p:txBody>
        </p:sp>
        <p:sp>
          <p:nvSpPr>
            <p:cNvPr id="52" name="pl52"/>
            <p:cNvSpPr/>
            <p:nvPr/>
          </p:nvSpPr>
          <p:spPr>
            <a:xfrm>
              <a:off x="7632785" y="2026750"/>
              <a:ext cx="750160" cy="208503"/>
            </a:xfrm>
            <a:custGeom>
              <a:avLst/>
              <a:pathLst>
                <a:path w="750160" h="208503">
                  <a:moveTo>
                    <a:pt x="750160" y="208503"/>
                  </a:moveTo>
                  <a:lnTo>
                    <a:pt x="0" y="0"/>
                  </a:lnTo>
                </a:path>
              </a:pathLst>
            </a:custGeom>
          </p:spPr>
          <p:txBody>
            <a:bodyPr/>
            <a:lstStyle/>
            <a:p/>
          </p:txBody>
        </p:sp>
        <p:sp>
          <p:nvSpPr>
            <p:cNvPr id="53" name="pl53"/>
            <p:cNvSpPr/>
            <p:nvPr/>
          </p:nvSpPr>
          <p:spPr>
            <a:xfrm>
              <a:off x="7634260" y="1978638"/>
              <a:ext cx="724442" cy="42443"/>
            </a:xfrm>
            <a:custGeom>
              <a:avLst/>
              <a:pathLst>
                <a:path w="724442" h="42443">
                  <a:moveTo>
                    <a:pt x="724442" y="0"/>
                  </a:moveTo>
                  <a:lnTo>
                    <a:pt x="0" y="42443"/>
                  </a:lnTo>
                </a:path>
              </a:pathLst>
            </a:custGeom>
          </p:spPr>
          <p:txBody>
            <a:bodyPr/>
            <a:lstStyle/>
            <a:p/>
          </p:txBody>
        </p:sp>
        <p:sp>
          <p:nvSpPr>
            <p:cNvPr id="54" name="pl54"/>
            <p:cNvSpPr/>
            <p:nvPr/>
          </p:nvSpPr>
          <p:spPr>
            <a:xfrm>
              <a:off x="7630570" y="2123985"/>
              <a:ext cx="770371" cy="372319"/>
            </a:xfrm>
            <a:custGeom>
              <a:avLst/>
              <a:pathLst>
                <a:path w="770371" h="372319">
                  <a:moveTo>
                    <a:pt x="770371" y="372319"/>
                  </a:moveTo>
                  <a:lnTo>
                    <a:pt x="0" y="0"/>
                  </a:lnTo>
                </a:path>
              </a:pathLst>
            </a:custGeom>
          </p:spPr>
          <p:txBody>
            <a:bodyPr/>
            <a:lstStyle/>
            <a:p/>
          </p:txBody>
        </p:sp>
        <p:sp>
          <p:nvSpPr>
            <p:cNvPr id="55" name="pl55"/>
            <p:cNvSpPr/>
            <p:nvPr/>
          </p:nvSpPr>
          <p:spPr>
            <a:xfrm>
              <a:off x="7629245" y="2267297"/>
              <a:ext cx="807849" cy="489740"/>
            </a:xfrm>
            <a:custGeom>
              <a:avLst/>
              <a:pathLst>
                <a:path w="807849" h="489740">
                  <a:moveTo>
                    <a:pt x="807849" y="489740"/>
                  </a:moveTo>
                  <a:lnTo>
                    <a:pt x="0" y="0"/>
                  </a:lnTo>
                </a:path>
              </a:pathLst>
            </a:custGeom>
          </p:spPr>
          <p:txBody>
            <a:bodyPr/>
            <a:lstStyle/>
            <a:p/>
          </p:txBody>
        </p:sp>
        <p:sp>
          <p:nvSpPr>
            <p:cNvPr id="56" name="pl56"/>
            <p:cNvSpPr/>
            <p:nvPr/>
          </p:nvSpPr>
          <p:spPr>
            <a:xfrm>
              <a:off x="7632319" y="2786554"/>
              <a:ext cx="726542" cy="235272"/>
            </a:xfrm>
            <a:custGeom>
              <a:avLst/>
              <a:pathLst>
                <a:path w="726542" h="235272">
                  <a:moveTo>
                    <a:pt x="726542" y="235272"/>
                  </a:moveTo>
                  <a:lnTo>
                    <a:pt x="0" y="0"/>
                  </a:lnTo>
                </a:path>
              </a:pathLst>
            </a:custGeom>
          </p:spPr>
          <p:txBody>
            <a:bodyPr/>
            <a:lstStyle/>
            <a:p/>
          </p:txBody>
        </p:sp>
        <p:sp>
          <p:nvSpPr>
            <p:cNvPr id="57" name="pl57"/>
            <p:cNvSpPr/>
            <p:nvPr/>
          </p:nvSpPr>
          <p:spPr>
            <a:xfrm>
              <a:off x="7634339" y="3730320"/>
              <a:ext cx="748606" cy="5"/>
            </a:xfrm>
            <a:custGeom>
              <a:avLst/>
              <a:pathLst>
                <a:path w="748606" h="5">
                  <a:moveTo>
                    <a:pt x="748606" y="0"/>
                  </a:moveTo>
                  <a:lnTo>
                    <a:pt x="0" y="5"/>
                  </a:lnTo>
                </a:path>
              </a:pathLst>
            </a:custGeom>
          </p:spPr>
          <p:txBody>
            <a:bodyPr/>
            <a:lstStyle/>
            <a:p/>
          </p:txBody>
        </p:sp>
        <p:sp>
          <p:nvSpPr>
            <p:cNvPr id="58" name="pl58"/>
            <p:cNvSpPr/>
            <p:nvPr/>
          </p:nvSpPr>
          <p:spPr>
            <a:xfrm>
              <a:off x="7634339" y="4252260"/>
              <a:ext cx="718435" cy="11"/>
            </a:xfrm>
            <a:custGeom>
              <a:avLst/>
              <a:pathLst>
                <a:path w="718435" h="11">
                  <a:moveTo>
                    <a:pt x="718435" y="0"/>
                  </a:moveTo>
                  <a:lnTo>
                    <a:pt x="0" y="11"/>
                  </a:lnTo>
                </a:path>
              </a:pathLst>
            </a:custGeom>
          </p:spPr>
          <p:txBody>
            <a:bodyPr/>
            <a:lstStyle/>
            <a:p/>
          </p:txBody>
        </p:sp>
        <p:sp>
          <p:nvSpPr>
            <p:cNvPr id="59" name="pg59"/>
            <p:cNvSpPr/>
            <p:nvPr/>
          </p:nvSpPr>
          <p:spPr>
            <a:xfrm>
              <a:off x="8356446" y="83216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87370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96%</a:t>
              </a:r>
            </a:p>
          </p:txBody>
        </p:sp>
        <p:sp>
          <p:nvSpPr>
            <p:cNvPr id="61" name="pg61"/>
            <p:cNvSpPr/>
            <p:nvPr/>
          </p:nvSpPr>
          <p:spPr>
            <a:xfrm>
              <a:off x="8260004" y="110671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112956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85%</a:t>
              </a:r>
            </a:p>
          </p:txBody>
        </p:sp>
        <p:sp>
          <p:nvSpPr>
            <p:cNvPr id="63" name="pg63"/>
            <p:cNvSpPr/>
            <p:nvPr/>
          </p:nvSpPr>
          <p:spPr>
            <a:xfrm>
              <a:off x="8290281" y="136983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41137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81%</a:t>
              </a:r>
            </a:p>
          </p:txBody>
        </p:sp>
        <p:sp>
          <p:nvSpPr>
            <p:cNvPr id="65" name="pg65"/>
            <p:cNvSpPr/>
            <p:nvPr/>
          </p:nvSpPr>
          <p:spPr>
            <a:xfrm>
              <a:off x="8223851" y="163124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6" name="tx66"/>
            <p:cNvSpPr/>
            <p:nvPr/>
          </p:nvSpPr>
          <p:spPr>
            <a:xfrm>
              <a:off x="8246711" y="167278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81%</a:t>
              </a:r>
            </a:p>
          </p:txBody>
        </p:sp>
        <p:sp>
          <p:nvSpPr>
            <p:cNvPr id="67" name="pg67"/>
            <p:cNvSpPr/>
            <p:nvPr/>
          </p:nvSpPr>
          <p:spPr>
            <a:xfrm>
              <a:off x="8314365" y="215535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19689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76%</a:t>
              </a:r>
            </a:p>
          </p:txBody>
        </p:sp>
        <p:sp>
          <p:nvSpPr>
            <p:cNvPr id="69" name="pg69"/>
            <p:cNvSpPr/>
            <p:nvPr/>
          </p:nvSpPr>
          <p:spPr>
            <a:xfrm>
              <a:off x="8290122" y="1893928"/>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12982" y="193546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76%</a:t>
              </a:r>
            </a:p>
          </p:txBody>
        </p:sp>
        <p:sp>
          <p:nvSpPr>
            <p:cNvPr id="71" name="pg71"/>
            <p:cNvSpPr/>
            <p:nvPr/>
          </p:nvSpPr>
          <p:spPr>
            <a:xfrm>
              <a:off x="8332362" y="2418308"/>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55222" y="2459846"/>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74%</a:t>
              </a:r>
            </a:p>
          </p:txBody>
        </p:sp>
        <p:sp>
          <p:nvSpPr>
            <p:cNvPr id="73" name="pg73"/>
            <p:cNvSpPr/>
            <p:nvPr/>
          </p:nvSpPr>
          <p:spPr>
            <a:xfrm>
              <a:off x="8368515" y="267912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4" name="tx74"/>
            <p:cNvSpPr/>
            <p:nvPr/>
          </p:nvSpPr>
          <p:spPr>
            <a:xfrm>
              <a:off x="8391375" y="272066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71%</a:t>
              </a:r>
            </a:p>
          </p:txBody>
        </p:sp>
        <p:sp>
          <p:nvSpPr>
            <p:cNvPr id="75" name="pg75"/>
            <p:cNvSpPr/>
            <p:nvPr/>
          </p:nvSpPr>
          <p:spPr>
            <a:xfrm>
              <a:off x="8290281" y="294272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298425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60%</a:t>
              </a:r>
            </a:p>
          </p:txBody>
        </p:sp>
        <p:sp>
          <p:nvSpPr>
            <p:cNvPr id="77" name="pg77"/>
            <p:cNvSpPr/>
            <p:nvPr/>
          </p:nvSpPr>
          <p:spPr>
            <a:xfrm>
              <a:off x="8314365" y="364580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8" name="tx78"/>
            <p:cNvSpPr/>
            <p:nvPr/>
          </p:nvSpPr>
          <p:spPr>
            <a:xfrm>
              <a:off x="8337225" y="368734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40%</a:t>
              </a:r>
            </a:p>
          </p:txBody>
        </p:sp>
        <p:sp>
          <p:nvSpPr>
            <p:cNvPr id="79" name="pg79"/>
            <p:cNvSpPr/>
            <p:nvPr/>
          </p:nvSpPr>
          <p:spPr>
            <a:xfrm>
              <a:off x="8284194" y="416774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0" name="tx80"/>
            <p:cNvSpPr/>
            <p:nvPr/>
          </p:nvSpPr>
          <p:spPr>
            <a:xfrm>
              <a:off x="8307054" y="420927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29%</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352887" y="401416"/>
              <a:ext cx="312583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Micronesia,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(29%), followed by MCV2 (60%).
Coverage of 5 vaccines decreased (DTP3, HPVc, IPV1, Polio3 and RotaC) and 6 vaccines increased (HepB3, Hib3, MCV1, MCV2, PcV3 and Rubella) compared to respective coverage in 2019.
Coverage of 6 vaccines decreased (DTP3, IPV1, MCV1, Polio3, RotaC and Rubella), 2 vaccines were the same (HPVc and HepB3), and 3 vaccines increased (Hib3, MCV2 and PcV3)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52456" y="870398"/>
              <a:ext cx="1805410" cy="0"/>
            </a:xfrm>
            <a:custGeom>
              <a:avLst/>
              <a:pathLst>
                <a:path w="1805410" h="0">
                  <a:moveTo>
                    <a:pt x="0" y="0"/>
                  </a:moveTo>
                  <a:lnTo>
                    <a:pt x="794380" y="0"/>
                  </a:lnTo>
                  <a:lnTo>
                    <a:pt x="1155462" y="0"/>
                  </a:lnTo>
                  <a:lnTo>
                    <a:pt x="1299895" y="0"/>
                  </a:lnTo>
                  <a:lnTo>
                    <a:pt x="1299895" y="0"/>
                  </a:lnTo>
                  <a:lnTo>
                    <a:pt x="1805410" y="0"/>
                  </a:lnTo>
                </a:path>
              </a:pathLst>
            </a:custGeom>
            <a:ln w="116535" cap="flat">
              <a:solidFill>
                <a:srgbClr val="E8E8E8">
                  <a:alpha val="100000"/>
                </a:srgbClr>
              </a:solidFill>
              <a:prstDash val="solid"/>
              <a:round/>
            </a:ln>
          </p:spPr>
          <p:txBody>
            <a:bodyPr/>
            <a:lstStyle/>
            <a:p/>
          </p:txBody>
        </p:sp>
        <p:sp>
          <p:nvSpPr>
            <p:cNvPr id="23" name="pl23"/>
            <p:cNvSpPr/>
            <p:nvPr/>
          </p:nvSpPr>
          <p:spPr>
            <a:xfrm>
              <a:off x="8135597" y="1220700"/>
              <a:ext cx="433298" cy="0"/>
            </a:xfrm>
            <a:custGeom>
              <a:avLst/>
              <a:pathLst>
                <a:path w="433298" h="0">
                  <a:moveTo>
                    <a:pt x="0" y="0"/>
                  </a:moveTo>
                  <a:lnTo>
                    <a:pt x="216649" y="0"/>
                  </a:lnTo>
                  <a:lnTo>
                    <a:pt x="288865"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24" name="pl24"/>
            <p:cNvSpPr/>
            <p:nvPr/>
          </p:nvSpPr>
          <p:spPr>
            <a:xfrm>
              <a:off x="6474620" y="1571001"/>
              <a:ext cx="1011029" cy="0"/>
            </a:xfrm>
            <a:custGeom>
              <a:avLst/>
              <a:pathLst>
                <a:path w="1011029" h="0">
                  <a:moveTo>
                    <a:pt x="0" y="0"/>
                  </a:moveTo>
                  <a:lnTo>
                    <a:pt x="216649" y="0"/>
                  </a:lnTo>
                  <a:lnTo>
                    <a:pt x="505514" y="0"/>
                  </a:lnTo>
                  <a:lnTo>
                    <a:pt x="649947" y="0"/>
                  </a:lnTo>
                  <a:lnTo>
                    <a:pt x="722164" y="0"/>
                  </a:lnTo>
                  <a:lnTo>
                    <a:pt x="1011029" y="0"/>
                  </a:lnTo>
                </a:path>
              </a:pathLst>
            </a:custGeom>
            <a:ln w="116535" cap="flat">
              <a:solidFill>
                <a:srgbClr val="E8E8E8">
                  <a:alpha val="100000"/>
                </a:srgbClr>
              </a:solidFill>
              <a:prstDash val="solid"/>
              <a:round/>
            </a:ln>
          </p:spPr>
          <p:txBody>
            <a:bodyPr/>
            <a:lstStyle/>
            <a:p/>
          </p:txBody>
        </p:sp>
        <p:sp>
          <p:nvSpPr>
            <p:cNvPr id="25" name="pl25"/>
            <p:cNvSpPr/>
            <p:nvPr/>
          </p:nvSpPr>
          <p:spPr>
            <a:xfrm>
              <a:off x="6907918" y="1921302"/>
              <a:ext cx="938813" cy="0"/>
            </a:xfrm>
            <a:custGeom>
              <a:avLst/>
              <a:pathLst>
                <a:path w="938813" h="0">
                  <a:moveTo>
                    <a:pt x="0" y="0"/>
                  </a:moveTo>
                  <a:lnTo>
                    <a:pt x="288865" y="0"/>
                  </a:lnTo>
                  <a:lnTo>
                    <a:pt x="649947" y="0"/>
                  </a:lnTo>
                  <a:lnTo>
                    <a:pt x="722164" y="0"/>
                  </a:lnTo>
                  <a:lnTo>
                    <a:pt x="722164" y="0"/>
                  </a:lnTo>
                  <a:lnTo>
                    <a:pt x="938813" y="0"/>
                  </a:lnTo>
                </a:path>
              </a:pathLst>
            </a:custGeom>
            <a:ln w="116535" cap="flat">
              <a:solidFill>
                <a:srgbClr val="E8E8E8">
                  <a:alpha val="100000"/>
                </a:srgbClr>
              </a:solidFill>
              <a:prstDash val="solid"/>
              <a:round/>
            </a:ln>
          </p:spPr>
          <p:txBody>
            <a:bodyPr/>
            <a:lstStyle/>
            <a:p/>
          </p:txBody>
        </p:sp>
        <p:sp>
          <p:nvSpPr>
            <p:cNvPr id="26" name="pl26"/>
            <p:cNvSpPr/>
            <p:nvPr/>
          </p:nvSpPr>
          <p:spPr>
            <a:xfrm>
              <a:off x="6113538" y="2271604"/>
              <a:ext cx="1011029" cy="0"/>
            </a:xfrm>
            <a:custGeom>
              <a:avLst/>
              <a:pathLst>
                <a:path w="1011029" h="0">
                  <a:moveTo>
                    <a:pt x="0" y="0"/>
                  </a:moveTo>
                  <a:lnTo>
                    <a:pt x="72216" y="0"/>
                  </a:lnTo>
                  <a:lnTo>
                    <a:pt x="433298" y="0"/>
                  </a:lnTo>
                  <a:lnTo>
                    <a:pt x="505514" y="0"/>
                  </a:lnTo>
                  <a:lnTo>
                    <a:pt x="1011029" y="0"/>
                  </a:lnTo>
                  <a:lnTo>
                    <a:pt x="1011029" y="0"/>
                  </a:lnTo>
                </a:path>
              </a:pathLst>
            </a:custGeom>
            <a:ln w="116535" cap="flat">
              <a:solidFill>
                <a:srgbClr val="E8E8E8">
                  <a:alpha val="100000"/>
                </a:srgbClr>
              </a:solidFill>
              <a:prstDash val="solid"/>
              <a:round/>
            </a:ln>
          </p:spPr>
          <p:txBody>
            <a:bodyPr/>
            <a:lstStyle/>
            <a:p/>
          </p:txBody>
        </p:sp>
        <p:sp>
          <p:nvSpPr>
            <p:cNvPr id="27" name="pl27"/>
            <p:cNvSpPr/>
            <p:nvPr/>
          </p:nvSpPr>
          <p:spPr>
            <a:xfrm>
              <a:off x="5391374" y="2621905"/>
              <a:ext cx="1227678" cy="0"/>
            </a:xfrm>
            <a:custGeom>
              <a:avLst/>
              <a:pathLst>
                <a:path w="1227678" h="0">
                  <a:moveTo>
                    <a:pt x="0" y="0"/>
                  </a:moveTo>
                  <a:lnTo>
                    <a:pt x="144432" y="0"/>
                  </a:lnTo>
                  <a:lnTo>
                    <a:pt x="722164" y="0"/>
                  </a:lnTo>
                  <a:lnTo>
                    <a:pt x="938813" y="0"/>
                  </a:lnTo>
                  <a:lnTo>
                    <a:pt x="1011029" y="0"/>
                  </a:lnTo>
                  <a:lnTo>
                    <a:pt x="1227678" y="0"/>
                  </a:lnTo>
                </a:path>
              </a:pathLst>
            </a:custGeom>
            <a:ln w="116535" cap="flat">
              <a:solidFill>
                <a:srgbClr val="E8E8E8">
                  <a:alpha val="100000"/>
                </a:srgbClr>
              </a:solidFill>
              <a:prstDash val="solid"/>
              <a:round/>
            </a:ln>
          </p:spPr>
          <p:txBody>
            <a:bodyPr/>
            <a:lstStyle/>
            <a:p/>
          </p:txBody>
        </p:sp>
        <p:sp>
          <p:nvSpPr>
            <p:cNvPr id="28" name="pl28"/>
            <p:cNvSpPr/>
            <p:nvPr/>
          </p:nvSpPr>
          <p:spPr>
            <a:xfrm>
              <a:off x="8063381" y="2972206"/>
              <a:ext cx="505514" cy="0"/>
            </a:xfrm>
            <a:custGeom>
              <a:avLst/>
              <a:pathLst>
                <a:path w="505514" h="0">
                  <a:moveTo>
                    <a:pt x="0" y="0"/>
                  </a:moveTo>
                  <a:lnTo>
                    <a:pt x="288865" y="0"/>
                  </a:lnTo>
                  <a:lnTo>
                    <a:pt x="361082" y="0"/>
                  </a:lnTo>
                  <a:lnTo>
                    <a:pt x="433298" y="0"/>
                  </a:lnTo>
                  <a:lnTo>
                    <a:pt x="433298" y="0"/>
                  </a:lnTo>
                  <a:lnTo>
                    <a:pt x="505514" y="0"/>
                  </a:lnTo>
                </a:path>
              </a:pathLst>
            </a:custGeom>
            <a:ln w="116535" cap="flat">
              <a:solidFill>
                <a:srgbClr val="E8E8E8">
                  <a:alpha val="100000"/>
                </a:srgbClr>
              </a:solidFill>
              <a:prstDash val="solid"/>
              <a:round/>
            </a:ln>
          </p:spPr>
          <p:txBody>
            <a:bodyPr/>
            <a:lstStyle/>
            <a:p/>
          </p:txBody>
        </p:sp>
        <p:sp>
          <p:nvSpPr>
            <p:cNvPr id="29" name="pl29"/>
            <p:cNvSpPr/>
            <p:nvPr/>
          </p:nvSpPr>
          <p:spPr>
            <a:xfrm>
              <a:off x="6113538" y="3322508"/>
              <a:ext cx="1588760" cy="0"/>
            </a:xfrm>
            <a:custGeom>
              <a:avLst/>
              <a:pathLst>
                <a:path w="1588760" h="0">
                  <a:moveTo>
                    <a:pt x="0" y="0"/>
                  </a:moveTo>
                  <a:lnTo>
                    <a:pt x="361082" y="0"/>
                  </a:lnTo>
                  <a:lnTo>
                    <a:pt x="1011029" y="0"/>
                  </a:lnTo>
                  <a:lnTo>
                    <a:pt x="1083246" y="0"/>
                  </a:lnTo>
                  <a:lnTo>
                    <a:pt x="1227678" y="0"/>
                  </a:lnTo>
                  <a:lnTo>
                    <a:pt x="1588760" y="0"/>
                  </a:lnTo>
                </a:path>
              </a:pathLst>
            </a:custGeom>
            <a:ln w="116535" cap="flat">
              <a:solidFill>
                <a:srgbClr val="E8E8E8">
                  <a:alpha val="100000"/>
                </a:srgbClr>
              </a:solidFill>
              <a:prstDash val="solid"/>
              <a:round/>
            </a:ln>
          </p:spPr>
          <p:txBody>
            <a:bodyPr/>
            <a:lstStyle/>
            <a:p/>
          </p:txBody>
        </p:sp>
        <p:sp>
          <p:nvSpPr>
            <p:cNvPr id="30" name="pl30"/>
            <p:cNvSpPr/>
            <p:nvPr/>
          </p:nvSpPr>
          <p:spPr>
            <a:xfrm>
              <a:off x="4235911" y="3672809"/>
              <a:ext cx="1733193" cy="0"/>
            </a:xfrm>
            <a:custGeom>
              <a:avLst/>
              <a:pathLst>
                <a:path w="1733193" h="0">
                  <a:moveTo>
                    <a:pt x="0" y="0"/>
                  </a:moveTo>
                  <a:lnTo>
                    <a:pt x="0" y="0"/>
                  </a:lnTo>
                  <a:lnTo>
                    <a:pt x="1011029" y="0"/>
                  </a:lnTo>
                  <a:lnTo>
                    <a:pt x="1516544" y="0"/>
                  </a:lnTo>
                  <a:lnTo>
                    <a:pt x="1588760" y="0"/>
                  </a:lnTo>
                  <a:lnTo>
                    <a:pt x="1733193" y="0"/>
                  </a:lnTo>
                </a:path>
              </a:pathLst>
            </a:custGeom>
            <a:ln w="116535" cap="flat">
              <a:solidFill>
                <a:srgbClr val="E8E8E8">
                  <a:alpha val="100000"/>
                </a:srgbClr>
              </a:solidFill>
              <a:prstDash val="solid"/>
              <a:round/>
            </a:ln>
          </p:spPr>
          <p:txBody>
            <a:bodyPr/>
            <a:lstStyle/>
            <a:p/>
          </p:txBody>
        </p:sp>
        <p:sp>
          <p:nvSpPr>
            <p:cNvPr id="31" name="pl31"/>
            <p:cNvSpPr/>
            <p:nvPr/>
          </p:nvSpPr>
          <p:spPr>
            <a:xfrm>
              <a:off x="6185754" y="4023110"/>
              <a:ext cx="1011029" cy="0"/>
            </a:xfrm>
            <a:custGeom>
              <a:avLst/>
              <a:pathLst>
                <a:path w="1011029" h="0">
                  <a:moveTo>
                    <a:pt x="0" y="0"/>
                  </a:moveTo>
                  <a:lnTo>
                    <a:pt x="361082" y="0"/>
                  </a:lnTo>
                  <a:lnTo>
                    <a:pt x="577731" y="0"/>
                  </a:lnTo>
                  <a:lnTo>
                    <a:pt x="577731" y="0"/>
                  </a:lnTo>
                  <a:lnTo>
                    <a:pt x="649947" y="0"/>
                  </a:lnTo>
                  <a:lnTo>
                    <a:pt x="1011029" y="0"/>
                  </a:lnTo>
                </a:path>
              </a:pathLst>
            </a:custGeom>
            <a:ln w="116535" cap="flat">
              <a:solidFill>
                <a:srgbClr val="E8E8E8">
                  <a:alpha val="100000"/>
                </a:srgbClr>
              </a:solidFill>
              <a:prstDash val="solid"/>
              <a:round/>
            </a:ln>
          </p:spPr>
          <p:txBody>
            <a:bodyPr/>
            <a:lstStyle/>
            <a:p/>
          </p:txBody>
        </p:sp>
        <p:sp>
          <p:nvSpPr>
            <p:cNvPr id="32" name="pl32"/>
            <p:cNvSpPr/>
            <p:nvPr/>
          </p:nvSpPr>
          <p:spPr>
            <a:xfrm>
              <a:off x="6402403" y="4373412"/>
              <a:ext cx="1011029" cy="0"/>
            </a:xfrm>
            <a:custGeom>
              <a:avLst/>
              <a:pathLst>
                <a:path w="1011029" h="0">
                  <a:moveTo>
                    <a:pt x="0" y="0"/>
                  </a:moveTo>
                  <a:lnTo>
                    <a:pt x="288865" y="0"/>
                  </a:lnTo>
                  <a:lnTo>
                    <a:pt x="577731" y="0"/>
                  </a:lnTo>
                  <a:lnTo>
                    <a:pt x="722164" y="0"/>
                  </a:lnTo>
                  <a:lnTo>
                    <a:pt x="794380" y="0"/>
                  </a:lnTo>
                  <a:lnTo>
                    <a:pt x="1011029" y="0"/>
                  </a:lnTo>
                </a:path>
              </a:pathLst>
            </a:custGeom>
            <a:ln w="116535" cap="flat">
              <a:solidFill>
                <a:srgbClr val="E8E8E8">
                  <a:alpha val="100000"/>
                </a:srgbClr>
              </a:solidFill>
              <a:prstDash val="solid"/>
              <a:round/>
            </a:ln>
          </p:spPr>
          <p:txBody>
            <a:bodyPr/>
            <a:lstStyle/>
            <a:p/>
          </p:txBody>
        </p:sp>
        <p:sp>
          <p:nvSpPr>
            <p:cNvPr id="33" name="pl33"/>
            <p:cNvSpPr/>
            <p:nvPr/>
          </p:nvSpPr>
          <p:spPr>
            <a:xfrm>
              <a:off x="6113538" y="4723713"/>
              <a:ext cx="1588760" cy="0"/>
            </a:xfrm>
            <a:custGeom>
              <a:avLst/>
              <a:pathLst>
                <a:path w="1588760" h="0">
                  <a:moveTo>
                    <a:pt x="0" y="0"/>
                  </a:moveTo>
                  <a:lnTo>
                    <a:pt x="361082" y="0"/>
                  </a:lnTo>
                  <a:lnTo>
                    <a:pt x="1011029" y="0"/>
                  </a:lnTo>
                  <a:lnTo>
                    <a:pt x="1083246" y="0"/>
                  </a:lnTo>
                  <a:lnTo>
                    <a:pt x="1227678" y="0"/>
                  </a:lnTo>
                  <a:lnTo>
                    <a:pt x="1588760" y="0"/>
                  </a:lnTo>
                </a:path>
              </a:pathLst>
            </a:custGeom>
            <a:ln w="116535" cap="flat">
              <a:solidFill>
                <a:srgbClr val="E8E8E8">
                  <a:alpha val="100000"/>
                </a:srgbClr>
              </a:solidFill>
              <a:prstDash val="solid"/>
              <a:round/>
            </a:ln>
          </p:spPr>
          <p:txBody>
            <a:bodyPr/>
            <a:lstStyle/>
            <a:p/>
          </p:txBody>
        </p:sp>
        <p:sp>
          <p:nvSpPr>
            <p:cNvPr id="34" name="pl34"/>
            <p:cNvSpPr/>
            <p:nvPr/>
          </p:nvSpPr>
          <p:spPr>
            <a:xfrm>
              <a:off x="3585964" y="5074015"/>
              <a:ext cx="938813" cy="0"/>
            </a:xfrm>
            <a:custGeom>
              <a:avLst/>
              <a:pathLst>
                <a:path w="938813" h="0">
                  <a:moveTo>
                    <a:pt x="0" y="0"/>
                  </a:moveTo>
                  <a:lnTo>
                    <a:pt x="433298" y="0"/>
                  </a:lnTo>
                  <a:lnTo>
                    <a:pt x="505514" y="0"/>
                  </a:lnTo>
                  <a:lnTo>
                    <a:pt x="794380" y="0"/>
                  </a:lnTo>
                  <a:lnTo>
                    <a:pt x="794380" y="0"/>
                  </a:lnTo>
                  <a:lnTo>
                    <a:pt x="938813" y="0"/>
                  </a:lnTo>
                </a:path>
              </a:pathLst>
            </a:custGeom>
            <a:ln w="116535" cap="flat">
              <a:solidFill>
                <a:srgbClr val="E8E8E8">
                  <a:alpha val="100000"/>
                </a:srgbClr>
              </a:solidFill>
              <a:prstDash val="solid"/>
              <a:round/>
            </a:ln>
          </p:spPr>
          <p:txBody>
            <a:bodyPr/>
            <a:lstStyle/>
            <a:p/>
          </p:txBody>
        </p:sp>
        <p:sp>
          <p:nvSpPr>
            <p:cNvPr id="35" name="pt35"/>
            <p:cNvSpPr/>
            <p:nvPr/>
          </p:nvSpPr>
          <p:spPr>
            <a:xfrm>
              <a:off x="7047851"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55336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74795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903418"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047851"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54233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13109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2006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48115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68676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47012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9228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97563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5336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4223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9228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90341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2558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2558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54233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10903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18125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12006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12006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10903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39790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53130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38687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32568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61455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2006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9228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10903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47012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9779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33671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24244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6460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23141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23141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74795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82017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75898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9228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54233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18125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75898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83120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2006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40893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68676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39790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9228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97563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2006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9228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10903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47012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336717"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08697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37584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452027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37584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01476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8146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989583"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6989583"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6484069"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433912"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506128"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361695"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7061800"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134016"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6917367"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7495098"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7567315"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567315"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6484069"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7061800"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6556285"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6050770"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6267419"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6556285"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43391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43391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36169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7061800"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7639531"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7278449"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5184173"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5689688"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5761905"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6700718"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6700718"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6772934"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7061800"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7134016"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6917367"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7061800"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7639531"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278449"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4028711"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3956494"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3523196"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4384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Micronesia,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(97%) and 2023 (98%). DTP1 coverage declined in 2024 (96%) compared to 2023, and was lower than in 2019. In 2019-2024, DTP1 coverage was at it's lowest level in 2022 (92%).
In 2023, 1 vaccine had lower coverage than in 2019.
In 2024, 6 vaccines had lower coverage than in 2019.
In 2024, 9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8913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74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035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159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71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0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841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9402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891365" y="2168852"/>
              <a:ext cx="6048880" cy="411208"/>
            </a:xfrm>
            <a:custGeom>
              <a:avLst/>
              <a:pathLst>
                <a:path w="6048880" h="411208">
                  <a:moveTo>
                    <a:pt x="0" y="411208"/>
                  </a:moveTo>
                  <a:lnTo>
                    <a:pt x="756110" y="171336"/>
                  </a:lnTo>
                  <a:lnTo>
                    <a:pt x="1512220" y="342673"/>
                  </a:lnTo>
                  <a:lnTo>
                    <a:pt x="2268330" y="342673"/>
                  </a:lnTo>
                  <a:lnTo>
                    <a:pt x="3024440" y="0"/>
                  </a:lnTo>
                  <a:lnTo>
                    <a:pt x="3780550" y="0"/>
                  </a:lnTo>
                  <a:lnTo>
                    <a:pt x="4536660" y="308406"/>
                  </a:lnTo>
                  <a:lnTo>
                    <a:pt x="5292770" y="308406"/>
                  </a:lnTo>
                  <a:lnTo>
                    <a:pt x="6048880" y="308406"/>
                  </a:lnTo>
                </a:path>
              </a:pathLst>
            </a:custGeom>
            <a:ln w="29811" cap="flat">
              <a:solidFill>
                <a:srgbClr val="FF0000">
                  <a:alpha val="100000"/>
                </a:srgbClr>
              </a:solidFill>
              <a:prstDash val="solid"/>
              <a:round/>
            </a:ln>
          </p:spPr>
          <p:txBody>
            <a:bodyPr/>
            <a:lstStyle/>
            <a:p/>
          </p:txBody>
        </p:sp>
        <p:sp>
          <p:nvSpPr>
            <p:cNvPr id="27" name="pl27"/>
            <p:cNvSpPr/>
            <p:nvPr/>
          </p:nvSpPr>
          <p:spPr>
            <a:xfrm>
              <a:off x="2647475" y="2785665"/>
              <a:ext cx="5292770" cy="1130822"/>
            </a:xfrm>
            <a:custGeom>
              <a:avLst/>
              <a:pathLst>
                <a:path w="5292770" h="1130822">
                  <a:moveTo>
                    <a:pt x="0" y="0"/>
                  </a:moveTo>
                  <a:lnTo>
                    <a:pt x="756110" y="171336"/>
                  </a:lnTo>
                  <a:lnTo>
                    <a:pt x="1512220" y="171336"/>
                  </a:lnTo>
                  <a:lnTo>
                    <a:pt x="2268330" y="1130822"/>
                  </a:lnTo>
                  <a:lnTo>
                    <a:pt x="3024440" y="993753"/>
                  </a:lnTo>
                  <a:lnTo>
                    <a:pt x="3780550" y="719614"/>
                  </a:lnTo>
                  <a:lnTo>
                    <a:pt x="4536660" y="719614"/>
                  </a:lnTo>
                  <a:lnTo>
                    <a:pt x="5292770" y="719614"/>
                  </a:lnTo>
                </a:path>
              </a:pathLst>
            </a:custGeom>
            <a:ln w="29811" cap="flat">
              <a:solidFill>
                <a:srgbClr val="0058AB">
                  <a:alpha val="100000"/>
                </a:srgbClr>
              </a:solidFill>
              <a:prstDash val="solid"/>
              <a:round/>
            </a:ln>
          </p:spPr>
          <p:txBody>
            <a:bodyPr/>
            <a:lstStyle/>
            <a:p/>
          </p:txBody>
        </p:sp>
        <p:sp>
          <p:nvSpPr>
            <p:cNvPr id="28" name="pt28"/>
            <p:cNvSpPr/>
            <p:nvPr/>
          </p:nvSpPr>
          <p:spPr>
            <a:xfrm>
              <a:off x="1866539"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622649"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378759"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4134869"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4890979"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5647089"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6403199"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7159309"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7915419"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622649"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3378759"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4134869"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4890979" y="38916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5647089" y="3754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6403199" y="34804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7159309" y="34804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7915419" y="34804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tx45"/>
            <p:cNvSpPr/>
            <p:nvPr/>
          </p:nvSpPr>
          <p:spPr>
            <a:xfrm>
              <a:off x="2647475"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46" name="tx46"/>
            <p:cNvSpPr/>
            <p:nvPr/>
          </p:nvSpPr>
          <p:spPr>
            <a:xfrm>
              <a:off x="3403585"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47" name="tx47"/>
            <p:cNvSpPr/>
            <p:nvPr/>
          </p:nvSpPr>
          <p:spPr>
            <a:xfrm>
              <a:off x="4159695"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48" name="tx48"/>
            <p:cNvSpPr/>
            <p:nvPr/>
          </p:nvSpPr>
          <p:spPr>
            <a:xfrm>
              <a:off x="4915805" y="39861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49" name="tx49"/>
            <p:cNvSpPr/>
            <p:nvPr/>
          </p:nvSpPr>
          <p:spPr>
            <a:xfrm>
              <a:off x="5671915" y="384899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50" name="tx50"/>
            <p:cNvSpPr/>
            <p:nvPr/>
          </p:nvSpPr>
          <p:spPr>
            <a:xfrm>
              <a:off x="6428025" y="35749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51" name="tx51"/>
            <p:cNvSpPr/>
            <p:nvPr/>
          </p:nvSpPr>
          <p:spPr>
            <a:xfrm>
              <a:off x="7184135" y="35749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52" name="tx52"/>
            <p:cNvSpPr/>
            <p:nvPr/>
          </p:nvSpPr>
          <p:spPr>
            <a:xfrm>
              <a:off x="7940245" y="35749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53" name="tx53"/>
            <p:cNvSpPr/>
            <p:nvPr/>
          </p:nvSpPr>
          <p:spPr>
            <a:xfrm>
              <a:off x="1891365"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54" name="tx54"/>
            <p:cNvSpPr/>
            <p:nvPr/>
          </p:nvSpPr>
          <p:spPr>
            <a:xfrm>
              <a:off x="2647475"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55" name="tx55"/>
            <p:cNvSpPr/>
            <p:nvPr/>
          </p:nvSpPr>
          <p:spPr>
            <a:xfrm>
              <a:off x="3403585"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56" name="tx56"/>
            <p:cNvSpPr/>
            <p:nvPr/>
          </p:nvSpPr>
          <p:spPr>
            <a:xfrm>
              <a:off x="4159695"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57" name="tx57"/>
            <p:cNvSpPr/>
            <p:nvPr/>
          </p:nvSpPr>
          <p:spPr>
            <a:xfrm>
              <a:off x="4915805"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58" name="tx58"/>
            <p:cNvSpPr/>
            <p:nvPr/>
          </p:nvSpPr>
          <p:spPr>
            <a:xfrm>
              <a:off x="5671915"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59" name="tx59"/>
            <p:cNvSpPr/>
            <p:nvPr/>
          </p:nvSpPr>
          <p:spPr>
            <a:xfrm>
              <a:off x="6428025"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60" name="tx60"/>
            <p:cNvSpPr/>
            <p:nvPr/>
          </p:nvSpPr>
          <p:spPr>
            <a:xfrm>
              <a:off x="7184135"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61" name="tx61"/>
            <p:cNvSpPr/>
            <p:nvPr/>
          </p:nvSpPr>
          <p:spPr>
            <a:xfrm>
              <a:off x="7940245"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62" name="pl62"/>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63" name="rc63"/>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64" name="tx64"/>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65" name="tx65"/>
            <p:cNvSpPr/>
            <p:nvPr/>
          </p:nvSpPr>
          <p:spPr>
            <a:xfrm rot="-5400000">
              <a:off x="176336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66" name="tx66"/>
            <p:cNvSpPr/>
            <p:nvPr/>
          </p:nvSpPr>
          <p:spPr>
            <a:xfrm rot="-5400000">
              <a:off x="251947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67" name="tx67"/>
            <p:cNvSpPr/>
            <p:nvPr/>
          </p:nvSpPr>
          <p:spPr>
            <a:xfrm rot="-5400000">
              <a:off x="32755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68" name="tx68"/>
            <p:cNvSpPr/>
            <p:nvPr/>
          </p:nvSpPr>
          <p:spPr>
            <a:xfrm rot="-5400000">
              <a:off x="4031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69" name="tx69"/>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70" name="tx70"/>
            <p:cNvSpPr/>
            <p:nvPr/>
          </p:nvSpPr>
          <p:spPr>
            <a:xfrm rot="-5400000">
              <a:off x="55439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71" name="tx71"/>
            <p:cNvSpPr/>
            <p:nvPr/>
          </p:nvSpPr>
          <p:spPr>
            <a:xfrm rot="-5400000">
              <a:off x="63000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2" name="tx72"/>
            <p:cNvSpPr/>
            <p:nvPr/>
          </p:nvSpPr>
          <p:spPr>
            <a:xfrm rot="-5400000">
              <a:off x="705610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3" name="tx73"/>
            <p:cNvSpPr/>
            <p:nvPr/>
          </p:nvSpPr>
          <p:spPr>
            <a:xfrm rot="-5400000">
              <a:off x="781224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4" name="tx7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5" name="tx7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6" name="tx7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7" name="tx7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8" name="tx7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9" name="tx7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0" name="tx8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1" name="pl8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2" name="pl8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3" name="tx8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4" name="tx8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85" name="tx85"/>
            <p:cNvSpPr/>
            <p:nvPr/>
          </p:nvSpPr>
          <p:spPr>
            <a:xfrm>
              <a:off x="757200" y="398022"/>
              <a:ext cx="56183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Micronesia, 2016-2024</a:t>
              </a:r>
            </a:p>
          </p:txBody>
        </p:sp>
        <p:sp>
          <p:nvSpPr>
            <p:cNvPr id="86" name="tx8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7" name="tx8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Micronesia was 2016.
In 2024, first dose (HPV1) programme coverage among girls was 70% and last dose (HPVc) programme coverage was 40%.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81846"/>
              <a:ext cx="6444618" cy="1081417"/>
            </a:xfrm>
            <a:custGeom>
              <a:avLst/>
              <a:pathLst>
                <a:path w="6444618" h="1081417">
                  <a:moveTo>
                    <a:pt x="0" y="360472"/>
                  </a:moveTo>
                  <a:lnTo>
                    <a:pt x="268525" y="760997"/>
                  </a:lnTo>
                  <a:lnTo>
                    <a:pt x="537051" y="400525"/>
                  </a:lnTo>
                  <a:lnTo>
                    <a:pt x="805577" y="80105"/>
                  </a:lnTo>
                  <a:lnTo>
                    <a:pt x="1074103" y="640840"/>
                  </a:lnTo>
                  <a:lnTo>
                    <a:pt x="1342628" y="0"/>
                  </a:lnTo>
                  <a:lnTo>
                    <a:pt x="1611154" y="1081417"/>
                  </a:lnTo>
                  <a:lnTo>
                    <a:pt x="1879680" y="600787"/>
                  </a:lnTo>
                  <a:lnTo>
                    <a:pt x="2148206" y="360472"/>
                  </a:lnTo>
                  <a:lnTo>
                    <a:pt x="2416732" y="120157"/>
                  </a:lnTo>
                  <a:lnTo>
                    <a:pt x="2685257" y="360472"/>
                  </a:lnTo>
                  <a:lnTo>
                    <a:pt x="2953783" y="400525"/>
                  </a:lnTo>
                  <a:lnTo>
                    <a:pt x="3222309" y="520682"/>
                  </a:lnTo>
                  <a:lnTo>
                    <a:pt x="3490835" y="520682"/>
                  </a:lnTo>
                  <a:lnTo>
                    <a:pt x="3759360" y="680892"/>
                  </a:lnTo>
                  <a:lnTo>
                    <a:pt x="4027886" y="881155"/>
                  </a:lnTo>
                  <a:lnTo>
                    <a:pt x="4296412" y="1001312"/>
                  </a:lnTo>
                  <a:lnTo>
                    <a:pt x="4564938" y="841102"/>
                  </a:lnTo>
                  <a:lnTo>
                    <a:pt x="4833464" y="760997"/>
                  </a:lnTo>
                  <a:lnTo>
                    <a:pt x="5101989" y="640840"/>
                  </a:lnTo>
                  <a:lnTo>
                    <a:pt x="5370515" y="440577"/>
                  </a:lnTo>
                  <a:lnTo>
                    <a:pt x="5639041" y="881155"/>
                  </a:lnTo>
                  <a:lnTo>
                    <a:pt x="5907567" y="1001312"/>
                  </a:lnTo>
                  <a:lnTo>
                    <a:pt x="6176092" y="600787"/>
                  </a:lnTo>
                  <a:lnTo>
                    <a:pt x="6444618" y="720945"/>
                  </a:lnTo>
                </a:path>
              </a:pathLst>
            </a:custGeom>
            <a:ln w="27101" cap="flat">
              <a:solidFill>
                <a:srgbClr val="F8766D">
                  <a:alpha val="100000"/>
                </a:srgbClr>
              </a:solidFill>
              <a:prstDash val="solid"/>
              <a:round/>
            </a:ln>
          </p:spPr>
          <p:txBody>
            <a:bodyPr/>
            <a:lstStyle/>
            <a:p/>
          </p:txBody>
        </p:sp>
        <p:sp>
          <p:nvSpPr>
            <p:cNvPr id="27" name="pl27"/>
            <p:cNvSpPr/>
            <p:nvPr/>
          </p:nvSpPr>
          <p:spPr>
            <a:xfrm>
              <a:off x="1448278" y="1602266"/>
              <a:ext cx="6444618" cy="1922520"/>
            </a:xfrm>
            <a:custGeom>
              <a:avLst/>
              <a:pathLst>
                <a:path w="6444618" h="1922520">
                  <a:moveTo>
                    <a:pt x="0" y="1441890"/>
                  </a:moveTo>
                  <a:lnTo>
                    <a:pt x="268525" y="881155"/>
                  </a:lnTo>
                  <a:lnTo>
                    <a:pt x="537051" y="841102"/>
                  </a:lnTo>
                  <a:lnTo>
                    <a:pt x="805577" y="801050"/>
                  </a:lnTo>
                  <a:lnTo>
                    <a:pt x="1074103" y="480630"/>
                  </a:lnTo>
                  <a:lnTo>
                    <a:pt x="1342628" y="80105"/>
                  </a:lnTo>
                  <a:lnTo>
                    <a:pt x="1611154" y="40052"/>
                  </a:lnTo>
                  <a:lnTo>
                    <a:pt x="1879680" y="0"/>
                  </a:lnTo>
                  <a:lnTo>
                    <a:pt x="2148206" y="80105"/>
                  </a:lnTo>
                  <a:lnTo>
                    <a:pt x="2416732" y="160210"/>
                  </a:lnTo>
                  <a:lnTo>
                    <a:pt x="2685257" y="440577"/>
                  </a:lnTo>
                  <a:lnTo>
                    <a:pt x="2953783" y="440577"/>
                  </a:lnTo>
                  <a:lnTo>
                    <a:pt x="3222309" y="640840"/>
                  </a:lnTo>
                  <a:lnTo>
                    <a:pt x="3490835" y="440577"/>
                  </a:lnTo>
                  <a:lnTo>
                    <a:pt x="3759360" y="440577"/>
                  </a:lnTo>
                  <a:lnTo>
                    <a:pt x="4027886" y="480630"/>
                  </a:lnTo>
                  <a:lnTo>
                    <a:pt x="4296412" y="1642153"/>
                  </a:lnTo>
                  <a:lnTo>
                    <a:pt x="4564938" y="1361785"/>
                  </a:lnTo>
                  <a:lnTo>
                    <a:pt x="4833464" y="1521995"/>
                  </a:lnTo>
                  <a:lnTo>
                    <a:pt x="5101989" y="1361785"/>
                  </a:lnTo>
                  <a:lnTo>
                    <a:pt x="5370515" y="961260"/>
                  </a:lnTo>
                  <a:lnTo>
                    <a:pt x="5639041" y="1922520"/>
                  </a:lnTo>
                  <a:lnTo>
                    <a:pt x="5907567" y="1922520"/>
                  </a:lnTo>
                  <a:lnTo>
                    <a:pt x="6176092" y="1081417"/>
                  </a:lnTo>
                  <a:lnTo>
                    <a:pt x="6444618" y="1041365"/>
                  </a:lnTo>
                </a:path>
              </a:pathLst>
            </a:custGeom>
            <a:ln w="27101" cap="flat">
              <a:solidFill>
                <a:srgbClr val="7CAE00">
                  <a:alpha val="100000"/>
                </a:srgbClr>
              </a:solidFill>
              <a:prstDash val="solid"/>
              <a:round/>
            </a:ln>
          </p:spPr>
          <p:txBody>
            <a:bodyPr/>
            <a:lstStyle/>
            <a:p/>
          </p:txBody>
        </p:sp>
        <p:sp>
          <p:nvSpPr>
            <p:cNvPr id="28" name="pl28"/>
            <p:cNvSpPr/>
            <p:nvPr/>
          </p:nvSpPr>
          <p:spPr>
            <a:xfrm>
              <a:off x="4133536" y="1882634"/>
              <a:ext cx="3759360" cy="760997"/>
            </a:xfrm>
            <a:custGeom>
              <a:avLst/>
              <a:pathLst>
                <a:path w="3759360" h="760997">
                  <a:moveTo>
                    <a:pt x="0" y="360472"/>
                  </a:moveTo>
                  <a:lnTo>
                    <a:pt x="268525" y="640840"/>
                  </a:lnTo>
                  <a:lnTo>
                    <a:pt x="537051" y="760997"/>
                  </a:lnTo>
                  <a:lnTo>
                    <a:pt x="805577" y="720945"/>
                  </a:lnTo>
                  <a:lnTo>
                    <a:pt x="1074103" y="600787"/>
                  </a:lnTo>
                  <a:lnTo>
                    <a:pt x="1342628" y="480630"/>
                  </a:lnTo>
                  <a:lnTo>
                    <a:pt x="1611154" y="640840"/>
                  </a:lnTo>
                  <a:lnTo>
                    <a:pt x="1879680" y="560735"/>
                  </a:lnTo>
                  <a:lnTo>
                    <a:pt x="2148206" y="480630"/>
                  </a:lnTo>
                  <a:lnTo>
                    <a:pt x="2416732" y="240315"/>
                  </a:lnTo>
                  <a:lnTo>
                    <a:pt x="2685257" y="0"/>
                  </a:lnTo>
                  <a:lnTo>
                    <a:pt x="2953783" y="360472"/>
                  </a:lnTo>
                  <a:lnTo>
                    <a:pt x="3222309" y="560735"/>
                  </a:lnTo>
                  <a:lnTo>
                    <a:pt x="3490835" y="240315"/>
                  </a:lnTo>
                  <a:lnTo>
                    <a:pt x="3759360" y="200262"/>
                  </a:lnTo>
                </a:path>
              </a:pathLst>
            </a:custGeom>
            <a:ln w="27101" cap="flat">
              <a:solidFill>
                <a:srgbClr val="00BFC4">
                  <a:alpha val="100000"/>
                </a:srgbClr>
              </a:solidFill>
              <a:prstDash val="solid"/>
              <a:round/>
            </a:ln>
          </p:spPr>
          <p:txBody>
            <a:bodyPr/>
            <a:lstStyle/>
            <a:p/>
          </p:txBody>
        </p:sp>
        <p:sp>
          <p:nvSpPr>
            <p:cNvPr id="29" name="pl29"/>
            <p:cNvSpPr/>
            <p:nvPr/>
          </p:nvSpPr>
          <p:spPr>
            <a:xfrm>
              <a:off x="6013217" y="2603579"/>
              <a:ext cx="1879680" cy="1321733"/>
            </a:xfrm>
            <a:custGeom>
              <a:avLst/>
              <a:pathLst>
                <a:path w="1879680" h="1321733">
                  <a:moveTo>
                    <a:pt x="0" y="0"/>
                  </a:moveTo>
                  <a:lnTo>
                    <a:pt x="268525" y="200262"/>
                  </a:lnTo>
                  <a:lnTo>
                    <a:pt x="537051" y="200262"/>
                  </a:lnTo>
                  <a:lnTo>
                    <a:pt x="805577" y="1321733"/>
                  </a:lnTo>
                  <a:lnTo>
                    <a:pt x="1074103" y="1161522"/>
                  </a:lnTo>
                  <a:lnTo>
                    <a:pt x="1342628" y="841102"/>
                  </a:lnTo>
                  <a:lnTo>
                    <a:pt x="1611154" y="841102"/>
                  </a:lnTo>
                  <a:lnTo>
                    <a:pt x="1879680" y="84110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96441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6052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04452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40630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60394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300578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220473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974840" y="256520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134" y="1918723"/>
              <a:ext cx="252289" cy="78985"/>
            </a:xfrm>
            <a:custGeom>
              <a:avLst/>
              <a:pathLst>
                <a:path w="252289" h="78985">
                  <a:moveTo>
                    <a:pt x="252289" y="0"/>
                  </a:moveTo>
                  <a:lnTo>
                    <a:pt x="0" y="78985"/>
                  </a:lnTo>
                </a:path>
              </a:pathLst>
            </a:custGeom>
          </p:spPr>
          <p:txBody>
            <a:bodyPr/>
            <a:lstStyle/>
            <a:p/>
          </p:txBody>
        </p:sp>
        <p:sp>
          <p:nvSpPr>
            <p:cNvPr id="40" name="pl40"/>
            <p:cNvSpPr/>
            <p:nvPr/>
          </p:nvSpPr>
          <p:spPr>
            <a:xfrm>
              <a:off x="7909412" y="2087719"/>
              <a:ext cx="252010" cy="73583"/>
            </a:xfrm>
            <a:custGeom>
              <a:avLst/>
              <a:pathLst>
                <a:path w="252010" h="73583">
                  <a:moveTo>
                    <a:pt x="252010" y="73583"/>
                  </a:moveTo>
                  <a:lnTo>
                    <a:pt x="0" y="0"/>
                  </a:lnTo>
                </a:path>
              </a:pathLst>
            </a:custGeom>
          </p:spPr>
          <p:txBody>
            <a:bodyPr/>
            <a:lstStyle/>
            <a:p/>
          </p:txBody>
        </p:sp>
        <p:sp>
          <p:nvSpPr>
            <p:cNvPr id="41" name="pl41"/>
            <p:cNvSpPr/>
            <p:nvPr/>
          </p:nvSpPr>
          <p:spPr>
            <a:xfrm>
              <a:off x="7911730" y="2643632"/>
              <a:ext cx="249692" cy="4"/>
            </a:xfrm>
            <a:custGeom>
              <a:avLst/>
              <a:pathLst>
                <a:path w="249692" h="4">
                  <a:moveTo>
                    <a:pt x="249692" y="4"/>
                  </a:moveTo>
                  <a:lnTo>
                    <a:pt x="0" y="0"/>
                  </a:lnTo>
                </a:path>
              </a:pathLst>
            </a:custGeom>
          </p:spPr>
          <p:txBody>
            <a:bodyPr/>
            <a:lstStyle/>
            <a:p/>
          </p:txBody>
        </p:sp>
        <p:sp>
          <p:nvSpPr>
            <p:cNvPr id="42" name="pl42"/>
            <p:cNvSpPr/>
            <p:nvPr/>
          </p:nvSpPr>
          <p:spPr>
            <a:xfrm>
              <a:off x="7911730" y="3444682"/>
              <a:ext cx="249692" cy="0"/>
            </a:xfrm>
            <a:custGeom>
              <a:avLst/>
              <a:pathLst>
                <a:path w="249692" h="0">
                  <a:moveTo>
                    <a:pt x="249692" y="0"/>
                  </a:moveTo>
                  <a:lnTo>
                    <a:pt x="0" y="0"/>
                  </a:lnTo>
                </a:path>
              </a:pathLst>
            </a:custGeom>
          </p:spPr>
          <p:txBody>
            <a:bodyPr/>
            <a:lstStyle/>
            <a:p/>
          </p:txBody>
        </p:sp>
        <p:sp>
          <p:nvSpPr>
            <p:cNvPr id="43" name="pg43"/>
            <p:cNvSpPr/>
            <p:nvPr/>
          </p:nvSpPr>
          <p:spPr>
            <a:xfrm>
              <a:off x="8092843" y="181137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85222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76%</a:t>
              </a:r>
            </a:p>
          </p:txBody>
        </p:sp>
        <p:sp>
          <p:nvSpPr>
            <p:cNvPr id="45" name="pg45"/>
            <p:cNvSpPr/>
            <p:nvPr/>
          </p:nvSpPr>
          <p:spPr>
            <a:xfrm>
              <a:off x="8092843" y="208504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2125886"/>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74%</a:t>
              </a:r>
            </a:p>
          </p:txBody>
        </p:sp>
        <p:sp>
          <p:nvSpPr>
            <p:cNvPr id="47" name="pg47"/>
            <p:cNvSpPr/>
            <p:nvPr/>
          </p:nvSpPr>
          <p:spPr>
            <a:xfrm>
              <a:off x="8092843" y="255265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259349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60%</a:t>
              </a:r>
            </a:p>
          </p:txBody>
        </p:sp>
        <p:sp>
          <p:nvSpPr>
            <p:cNvPr id="49" name="pg49"/>
            <p:cNvSpPr/>
            <p:nvPr/>
          </p:nvSpPr>
          <p:spPr>
            <a:xfrm>
              <a:off x="8092843" y="335369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39453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40%</a:t>
              </a:r>
            </a:p>
          </p:txBody>
        </p:sp>
        <p:sp>
          <p:nvSpPr>
            <p:cNvPr id="51" name="pg51"/>
            <p:cNvSpPr/>
            <p:nvPr/>
          </p:nvSpPr>
          <p:spPr>
            <a:xfrm>
              <a:off x="1152195" y="164725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7915" y="16910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85</a:t>
              </a:r>
            </a:p>
          </p:txBody>
        </p:sp>
        <p:sp>
          <p:nvSpPr>
            <p:cNvPr id="53" name="pg53"/>
            <p:cNvSpPr/>
            <p:nvPr/>
          </p:nvSpPr>
          <p:spPr>
            <a:xfrm>
              <a:off x="1511136" y="285850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556856" y="29023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50</a:t>
              </a:r>
            </a:p>
          </p:txBody>
        </p:sp>
        <p:sp>
          <p:nvSpPr>
            <p:cNvPr id="55" name="pg55"/>
            <p:cNvSpPr/>
            <p:nvPr/>
          </p:nvSpPr>
          <p:spPr>
            <a:xfrm>
              <a:off x="4198750" y="205629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244470" y="21000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70</a:t>
              </a:r>
            </a:p>
          </p:txBody>
        </p:sp>
        <p:sp>
          <p:nvSpPr>
            <p:cNvPr id="57" name="pg57"/>
            <p:cNvSpPr/>
            <p:nvPr/>
          </p:nvSpPr>
          <p:spPr>
            <a:xfrm>
              <a:off x="6077216" y="241658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122936" y="2460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61</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19521" y="580629"/>
              <a:ext cx="383918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Micronesia,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Micronesia has all 4 of the  SDG vaccines.
In 2024, Micronesia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2 percentage points from 98% in 2023 to 96% in 2024.
• DTP3 coverage declined 3 percentage points from 79% in 2023 to 76% in 2024.
• There were there were approximately the same number of zero-dose children in 2024. This leaves &lt;100 children without vaccination, vulnerable to vaccine-preventable diseases and a further &lt;500 with incomplete protection.
• Micronesia accounted for &lt;0.1% of zero-dose children in East Asia and the Pacific (EAPR) and &lt;0.1% of zero-dose children globally.
• MCV1 coverage declined 5 percentage points from 86% in 2023 to 81% in 2024. There were &lt;500 children who missed out on the first measles vaccination.
• MCV2 coverage increased 1 percentage point from 59% in 2023 to 60% in 2024.
• Last dose coverage of HPV vaccination (HPVc) among girls remained constant at 40%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Micronesia,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Micronesia.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DAPMHHIV-502652578-1604868</_dlc_DocId>
    <_dlc_DocIdUrl xmlns="9e17fbd9-fb4c-4d20-9ec4-18aa77a91b0d">
      <Url>https://unicef.sharepoint.com/teams/DAPM-Health-HIV/_layouts/15/DocIdRedir.aspx?ID=DAPMHHIV-502652578-1604868</Url>
      <Description>DAPMHHIV-502652578-1604868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2025-07-14T15:11:32Z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3b178ba2-4ffe-4ca9-bae5-0639691b612e</vt:lpwstr>
  </property>
  <property fmtid="{D5CDD505-2E9C-101B-9397-08002B2CF9AE}" pid="4" name="MediaServiceImageTags">
    <vt:lpwstr/>
  </property>
</Properties>
</file>