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3a1877aa48f335ecea3f731f507e21005b1830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158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003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847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580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425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26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31180"/>
              <a:ext cx="249014" cy="142459"/>
            </a:xfrm>
            <a:prstGeom prst="rect">
              <a:avLst/>
            </a:prstGeom>
            <a:solidFill>
              <a:srgbClr val="1CABE2">
                <a:alpha val="100000"/>
              </a:srgbClr>
            </a:solidFill>
          </p:spPr>
          <p:txBody>
            <a:bodyPr/>
            <a:lstStyle/>
            <a:p/>
          </p:txBody>
        </p:sp>
        <p:sp>
          <p:nvSpPr>
            <p:cNvPr id="23" name="rc23"/>
            <p:cNvSpPr/>
            <p:nvPr/>
          </p:nvSpPr>
          <p:spPr>
            <a:xfrm>
              <a:off x="1587736" y="3731784"/>
              <a:ext cx="249014" cy="141855"/>
            </a:xfrm>
            <a:prstGeom prst="rect">
              <a:avLst/>
            </a:prstGeom>
            <a:solidFill>
              <a:srgbClr val="1CABE2">
                <a:alpha val="100000"/>
              </a:srgbClr>
            </a:solidFill>
          </p:spPr>
          <p:txBody>
            <a:bodyPr/>
            <a:lstStyle/>
            <a:p/>
          </p:txBody>
        </p:sp>
        <p:sp>
          <p:nvSpPr>
            <p:cNvPr id="24" name="rc24"/>
            <p:cNvSpPr/>
            <p:nvPr/>
          </p:nvSpPr>
          <p:spPr>
            <a:xfrm>
              <a:off x="1864419" y="3733597"/>
              <a:ext cx="249014" cy="140042"/>
            </a:xfrm>
            <a:prstGeom prst="rect">
              <a:avLst/>
            </a:prstGeom>
            <a:solidFill>
              <a:srgbClr val="1CABE2">
                <a:alpha val="100000"/>
              </a:srgbClr>
            </a:solidFill>
          </p:spPr>
          <p:txBody>
            <a:bodyPr/>
            <a:lstStyle/>
            <a:p/>
          </p:txBody>
        </p:sp>
        <p:sp>
          <p:nvSpPr>
            <p:cNvPr id="25" name="rc25"/>
            <p:cNvSpPr/>
            <p:nvPr/>
          </p:nvSpPr>
          <p:spPr>
            <a:xfrm>
              <a:off x="2141101" y="3733725"/>
              <a:ext cx="249014" cy="139914"/>
            </a:xfrm>
            <a:prstGeom prst="rect">
              <a:avLst/>
            </a:prstGeom>
            <a:solidFill>
              <a:srgbClr val="1CABE2">
                <a:alpha val="100000"/>
              </a:srgbClr>
            </a:solidFill>
          </p:spPr>
          <p:txBody>
            <a:bodyPr/>
            <a:lstStyle/>
            <a:p/>
          </p:txBody>
        </p:sp>
        <p:sp>
          <p:nvSpPr>
            <p:cNvPr id="26" name="rc26"/>
            <p:cNvSpPr/>
            <p:nvPr/>
          </p:nvSpPr>
          <p:spPr>
            <a:xfrm>
              <a:off x="2417783" y="3732571"/>
              <a:ext cx="249014" cy="141068"/>
            </a:xfrm>
            <a:prstGeom prst="rect">
              <a:avLst/>
            </a:prstGeom>
            <a:solidFill>
              <a:srgbClr val="1CABE2">
                <a:alpha val="100000"/>
              </a:srgbClr>
            </a:solidFill>
          </p:spPr>
          <p:txBody>
            <a:bodyPr/>
            <a:lstStyle/>
            <a:p/>
          </p:txBody>
        </p:sp>
        <p:sp>
          <p:nvSpPr>
            <p:cNvPr id="27" name="rc27"/>
            <p:cNvSpPr/>
            <p:nvPr/>
          </p:nvSpPr>
          <p:spPr>
            <a:xfrm>
              <a:off x="2694466" y="3731619"/>
              <a:ext cx="249014" cy="142020"/>
            </a:xfrm>
            <a:prstGeom prst="rect">
              <a:avLst/>
            </a:prstGeom>
            <a:solidFill>
              <a:srgbClr val="1CABE2">
                <a:alpha val="100000"/>
              </a:srgbClr>
            </a:solidFill>
          </p:spPr>
          <p:txBody>
            <a:bodyPr/>
            <a:lstStyle/>
            <a:p/>
          </p:txBody>
        </p:sp>
        <p:sp>
          <p:nvSpPr>
            <p:cNvPr id="28" name="rc28"/>
            <p:cNvSpPr/>
            <p:nvPr/>
          </p:nvSpPr>
          <p:spPr>
            <a:xfrm>
              <a:off x="2971148" y="3727719"/>
              <a:ext cx="249014" cy="145920"/>
            </a:xfrm>
            <a:prstGeom prst="rect">
              <a:avLst/>
            </a:prstGeom>
            <a:solidFill>
              <a:srgbClr val="1CABE2">
                <a:alpha val="100000"/>
              </a:srgbClr>
            </a:solidFill>
          </p:spPr>
          <p:txBody>
            <a:bodyPr/>
            <a:lstStyle/>
            <a:p/>
          </p:txBody>
        </p:sp>
        <p:sp>
          <p:nvSpPr>
            <p:cNvPr id="29" name="rc29"/>
            <p:cNvSpPr/>
            <p:nvPr/>
          </p:nvSpPr>
          <p:spPr>
            <a:xfrm>
              <a:off x="3247830" y="3729770"/>
              <a:ext cx="249014" cy="143869"/>
            </a:xfrm>
            <a:prstGeom prst="rect">
              <a:avLst/>
            </a:prstGeom>
            <a:solidFill>
              <a:srgbClr val="1CABE2">
                <a:alpha val="100000"/>
              </a:srgbClr>
            </a:solidFill>
          </p:spPr>
          <p:txBody>
            <a:bodyPr/>
            <a:lstStyle/>
            <a:p/>
          </p:txBody>
        </p:sp>
        <p:sp>
          <p:nvSpPr>
            <p:cNvPr id="30" name="rc30"/>
            <p:cNvSpPr/>
            <p:nvPr/>
          </p:nvSpPr>
          <p:spPr>
            <a:xfrm>
              <a:off x="3524513" y="3727792"/>
              <a:ext cx="249014" cy="145847"/>
            </a:xfrm>
            <a:prstGeom prst="rect">
              <a:avLst/>
            </a:prstGeom>
            <a:solidFill>
              <a:srgbClr val="1CABE2">
                <a:alpha val="100000"/>
              </a:srgbClr>
            </a:solidFill>
          </p:spPr>
          <p:txBody>
            <a:bodyPr/>
            <a:lstStyle/>
            <a:p/>
          </p:txBody>
        </p:sp>
        <p:sp>
          <p:nvSpPr>
            <p:cNvPr id="31" name="rc31"/>
            <p:cNvSpPr/>
            <p:nvPr/>
          </p:nvSpPr>
          <p:spPr>
            <a:xfrm>
              <a:off x="3801195" y="3728158"/>
              <a:ext cx="249014" cy="145481"/>
            </a:xfrm>
            <a:prstGeom prst="rect">
              <a:avLst/>
            </a:prstGeom>
            <a:solidFill>
              <a:srgbClr val="1CABE2">
                <a:alpha val="100000"/>
              </a:srgbClr>
            </a:solidFill>
          </p:spPr>
          <p:txBody>
            <a:bodyPr/>
            <a:lstStyle/>
            <a:p/>
          </p:txBody>
        </p:sp>
        <p:sp>
          <p:nvSpPr>
            <p:cNvPr id="32" name="rc32"/>
            <p:cNvSpPr/>
            <p:nvPr/>
          </p:nvSpPr>
          <p:spPr>
            <a:xfrm>
              <a:off x="4077877" y="3726712"/>
              <a:ext cx="249014" cy="146927"/>
            </a:xfrm>
            <a:prstGeom prst="rect">
              <a:avLst/>
            </a:prstGeom>
            <a:solidFill>
              <a:srgbClr val="1CABE2">
                <a:alpha val="100000"/>
              </a:srgbClr>
            </a:solidFill>
          </p:spPr>
          <p:txBody>
            <a:bodyPr/>
            <a:lstStyle/>
            <a:p/>
          </p:txBody>
        </p:sp>
        <p:sp>
          <p:nvSpPr>
            <p:cNvPr id="33" name="rc33"/>
            <p:cNvSpPr/>
            <p:nvPr/>
          </p:nvSpPr>
          <p:spPr>
            <a:xfrm>
              <a:off x="4354560" y="3728781"/>
              <a:ext cx="249014" cy="144858"/>
            </a:xfrm>
            <a:prstGeom prst="rect">
              <a:avLst/>
            </a:prstGeom>
            <a:solidFill>
              <a:srgbClr val="1CABE2">
                <a:alpha val="100000"/>
              </a:srgbClr>
            </a:solidFill>
          </p:spPr>
          <p:txBody>
            <a:bodyPr/>
            <a:lstStyle/>
            <a:p/>
          </p:txBody>
        </p:sp>
        <p:sp>
          <p:nvSpPr>
            <p:cNvPr id="34" name="rc34"/>
            <p:cNvSpPr/>
            <p:nvPr/>
          </p:nvSpPr>
          <p:spPr>
            <a:xfrm>
              <a:off x="4631242" y="3729477"/>
              <a:ext cx="249014" cy="144162"/>
            </a:xfrm>
            <a:prstGeom prst="rect">
              <a:avLst/>
            </a:prstGeom>
            <a:solidFill>
              <a:srgbClr val="1CABE2">
                <a:alpha val="100000"/>
              </a:srgbClr>
            </a:solidFill>
          </p:spPr>
          <p:txBody>
            <a:bodyPr/>
            <a:lstStyle/>
            <a:p/>
          </p:txBody>
        </p:sp>
        <p:sp>
          <p:nvSpPr>
            <p:cNvPr id="35" name="rc35"/>
            <p:cNvSpPr/>
            <p:nvPr/>
          </p:nvSpPr>
          <p:spPr>
            <a:xfrm>
              <a:off x="4907924" y="3731070"/>
              <a:ext cx="249014" cy="142569"/>
            </a:xfrm>
            <a:prstGeom prst="rect">
              <a:avLst/>
            </a:prstGeom>
            <a:solidFill>
              <a:srgbClr val="1CABE2">
                <a:alpha val="100000"/>
              </a:srgbClr>
            </a:solidFill>
          </p:spPr>
          <p:txBody>
            <a:bodyPr/>
            <a:lstStyle/>
            <a:p/>
          </p:txBody>
        </p:sp>
        <p:sp>
          <p:nvSpPr>
            <p:cNvPr id="36" name="rc36"/>
            <p:cNvSpPr/>
            <p:nvPr/>
          </p:nvSpPr>
          <p:spPr>
            <a:xfrm>
              <a:off x="5184607" y="3731161"/>
              <a:ext cx="249014" cy="142478"/>
            </a:xfrm>
            <a:prstGeom prst="rect">
              <a:avLst/>
            </a:prstGeom>
            <a:solidFill>
              <a:srgbClr val="1CABE2">
                <a:alpha val="100000"/>
              </a:srgbClr>
            </a:solidFill>
          </p:spPr>
          <p:txBody>
            <a:bodyPr/>
            <a:lstStyle/>
            <a:p/>
          </p:txBody>
        </p:sp>
        <p:sp>
          <p:nvSpPr>
            <p:cNvPr id="37" name="rc37"/>
            <p:cNvSpPr/>
            <p:nvPr/>
          </p:nvSpPr>
          <p:spPr>
            <a:xfrm>
              <a:off x="5461289" y="3734860"/>
              <a:ext cx="249014" cy="138779"/>
            </a:xfrm>
            <a:prstGeom prst="rect">
              <a:avLst/>
            </a:prstGeom>
            <a:solidFill>
              <a:srgbClr val="1CABE2">
                <a:alpha val="100000"/>
              </a:srgbClr>
            </a:solidFill>
          </p:spPr>
          <p:txBody>
            <a:bodyPr/>
            <a:lstStyle/>
            <a:p/>
          </p:txBody>
        </p:sp>
        <p:sp>
          <p:nvSpPr>
            <p:cNvPr id="38" name="rc38"/>
            <p:cNvSpPr/>
            <p:nvPr/>
          </p:nvSpPr>
          <p:spPr>
            <a:xfrm>
              <a:off x="5737971" y="3737698"/>
              <a:ext cx="249014" cy="135941"/>
            </a:xfrm>
            <a:prstGeom prst="rect">
              <a:avLst/>
            </a:prstGeom>
            <a:solidFill>
              <a:srgbClr val="1CABE2">
                <a:alpha val="100000"/>
              </a:srgbClr>
            </a:solidFill>
          </p:spPr>
          <p:txBody>
            <a:bodyPr/>
            <a:lstStyle/>
            <a:p/>
          </p:txBody>
        </p:sp>
        <p:sp>
          <p:nvSpPr>
            <p:cNvPr id="39" name="rc39"/>
            <p:cNvSpPr/>
            <p:nvPr/>
          </p:nvSpPr>
          <p:spPr>
            <a:xfrm>
              <a:off x="6014654" y="3741397"/>
              <a:ext cx="249014" cy="132242"/>
            </a:xfrm>
            <a:prstGeom prst="rect">
              <a:avLst/>
            </a:prstGeom>
            <a:solidFill>
              <a:srgbClr val="1CABE2">
                <a:alpha val="100000"/>
              </a:srgbClr>
            </a:solidFill>
          </p:spPr>
          <p:txBody>
            <a:bodyPr/>
            <a:lstStyle/>
            <a:p/>
          </p:txBody>
        </p:sp>
        <p:sp>
          <p:nvSpPr>
            <p:cNvPr id="40" name="rc40"/>
            <p:cNvSpPr/>
            <p:nvPr/>
          </p:nvSpPr>
          <p:spPr>
            <a:xfrm>
              <a:off x="6291336" y="3742734"/>
              <a:ext cx="249014" cy="130905"/>
            </a:xfrm>
            <a:prstGeom prst="rect">
              <a:avLst/>
            </a:prstGeom>
            <a:solidFill>
              <a:srgbClr val="1CABE2">
                <a:alpha val="100000"/>
              </a:srgbClr>
            </a:solidFill>
          </p:spPr>
          <p:txBody>
            <a:bodyPr/>
            <a:lstStyle/>
            <a:p/>
          </p:txBody>
        </p:sp>
        <p:sp>
          <p:nvSpPr>
            <p:cNvPr id="41" name="rc41"/>
            <p:cNvSpPr/>
            <p:nvPr/>
          </p:nvSpPr>
          <p:spPr>
            <a:xfrm>
              <a:off x="6568018" y="3743759"/>
              <a:ext cx="249014" cy="129880"/>
            </a:xfrm>
            <a:prstGeom prst="rect">
              <a:avLst/>
            </a:prstGeom>
            <a:solidFill>
              <a:srgbClr val="1CABE2">
                <a:alpha val="100000"/>
              </a:srgbClr>
            </a:solidFill>
          </p:spPr>
          <p:txBody>
            <a:bodyPr/>
            <a:lstStyle/>
            <a:p/>
          </p:txBody>
        </p:sp>
        <p:sp>
          <p:nvSpPr>
            <p:cNvPr id="42" name="rc42"/>
            <p:cNvSpPr/>
            <p:nvPr/>
          </p:nvSpPr>
          <p:spPr>
            <a:xfrm>
              <a:off x="6844701" y="3746598"/>
              <a:ext cx="249014" cy="127042"/>
            </a:xfrm>
            <a:prstGeom prst="rect">
              <a:avLst/>
            </a:prstGeom>
            <a:solidFill>
              <a:srgbClr val="1CABE2">
                <a:alpha val="100000"/>
              </a:srgbClr>
            </a:solidFill>
          </p:spPr>
          <p:txBody>
            <a:bodyPr/>
            <a:lstStyle/>
            <a:p/>
          </p:txBody>
        </p:sp>
        <p:sp>
          <p:nvSpPr>
            <p:cNvPr id="43" name="rc43"/>
            <p:cNvSpPr/>
            <p:nvPr/>
          </p:nvSpPr>
          <p:spPr>
            <a:xfrm>
              <a:off x="7121383" y="3745462"/>
              <a:ext cx="249014" cy="128177"/>
            </a:xfrm>
            <a:prstGeom prst="rect">
              <a:avLst/>
            </a:prstGeom>
            <a:solidFill>
              <a:srgbClr val="1CABE2">
                <a:alpha val="100000"/>
              </a:srgbClr>
            </a:solidFill>
          </p:spPr>
          <p:txBody>
            <a:bodyPr/>
            <a:lstStyle/>
            <a:p/>
          </p:txBody>
        </p:sp>
        <p:sp>
          <p:nvSpPr>
            <p:cNvPr id="44" name="rc44"/>
            <p:cNvSpPr/>
            <p:nvPr/>
          </p:nvSpPr>
          <p:spPr>
            <a:xfrm>
              <a:off x="7398065" y="3748136"/>
              <a:ext cx="249014" cy="125503"/>
            </a:xfrm>
            <a:prstGeom prst="rect">
              <a:avLst/>
            </a:prstGeom>
            <a:solidFill>
              <a:srgbClr val="1CABE2">
                <a:alpha val="100000"/>
              </a:srgbClr>
            </a:solidFill>
          </p:spPr>
          <p:txBody>
            <a:bodyPr/>
            <a:lstStyle/>
            <a:p/>
          </p:txBody>
        </p:sp>
        <p:sp>
          <p:nvSpPr>
            <p:cNvPr id="45" name="rc45"/>
            <p:cNvSpPr/>
            <p:nvPr/>
          </p:nvSpPr>
          <p:spPr>
            <a:xfrm>
              <a:off x="7674748" y="3756998"/>
              <a:ext cx="249014" cy="116641"/>
            </a:xfrm>
            <a:prstGeom prst="rect">
              <a:avLst/>
            </a:prstGeom>
            <a:solidFill>
              <a:srgbClr val="1CABE2">
                <a:alpha val="100000"/>
              </a:srgbClr>
            </a:solidFill>
          </p:spPr>
          <p:txBody>
            <a:bodyPr/>
            <a:lstStyle/>
            <a:p/>
          </p:txBody>
        </p:sp>
        <p:sp>
          <p:nvSpPr>
            <p:cNvPr id="46" name="rc46"/>
            <p:cNvSpPr/>
            <p:nvPr/>
          </p:nvSpPr>
          <p:spPr>
            <a:xfrm>
              <a:off x="7951430" y="3757493"/>
              <a:ext cx="249014" cy="116146"/>
            </a:xfrm>
            <a:prstGeom prst="rect">
              <a:avLst/>
            </a:prstGeom>
            <a:solidFill>
              <a:srgbClr val="1CABE2">
                <a:alpha val="100000"/>
              </a:srgbClr>
            </a:solidFill>
          </p:spPr>
          <p:txBody>
            <a:bodyPr/>
            <a:lstStyle/>
            <a:p/>
          </p:txBody>
        </p:sp>
        <p:sp>
          <p:nvSpPr>
            <p:cNvPr id="47" name="rc47"/>
            <p:cNvSpPr/>
            <p:nvPr/>
          </p:nvSpPr>
          <p:spPr>
            <a:xfrm>
              <a:off x="1311054" y="3446241"/>
              <a:ext cx="249014" cy="284938"/>
            </a:xfrm>
            <a:prstGeom prst="rect">
              <a:avLst/>
            </a:prstGeom>
            <a:solidFill>
              <a:srgbClr val="B3B3B3">
                <a:alpha val="100000"/>
              </a:srgbClr>
            </a:solidFill>
          </p:spPr>
          <p:txBody>
            <a:bodyPr/>
            <a:lstStyle/>
            <a:p/>
          </p:txBody>
        </p:sp>
        <p:sp>
          <p:nvSpPr>
            <p:cNvPr id="48" name="rc48"/>
            <p:cNvSpPr/>
            <p:nvPr/>
          </p:nvSpPr>
          <p:spPr>
            <a:xfrm>
              <a:off x="1587736" y="3448054"/>
              <a:ext cx="249014" cy="283729"/>
            </a:xfrm>
            <a:prstGeom prst="rect">
              <a:avLst/>
            </a:prstGeom>
            <a:solidFill>
              <a:srgbClr val="B3B3B3">
                <a:alpha val="100000"/>
              </a:srgbClr>
            </a:solidFill>
          </p:spPr>
          <p:txBody>
            <a:bodyPr/>
            <a:lstStyle/>
            <a:p/>
          </p:txBody>
        </p:sp>
        <p:sp>
          <p:nvSpPr>
            <p:cNvPr id="49" name="rc49"/>
            <p:cNvSpPr/>
            <p:nvPr/>
          </p:nvSpPr>
          <p:spPr>
            <a:xfrm>
              <a:off x="1864419" y="3453493"/>
              <a:ext cx="249014" cy="280104"/>
            </a:xfrm>
            <a:prstGeom prst="rect">
              <a:avLst/>
            </a:prstGeom>
            <a:solidFill>
              <a:srgbClr val="B3B3B3">
                <a:alpha val="100000"/>
              </a:srgbClr>
            </a:solidFill>
          </p:spPr>
          <p:txBody>
            <a:bodyPr/>
            <a:lstStyle/>
            <a:p/>
          </p:txBody>
        </p:sp>
        <p:sp>
          <p:nvSpPr>
            <p:cNvPr id="50" name="rc50"/>
            <p:cNvSpPr/>
            <p:nvPr/>
          </p:nvSpPr>
          <p:spPr>
            <a:xfrm>
              <a:off x="2141101" y="3453914"/>
              <a:ext cx="249014" cy="279811"/>
            </a:xfrm>
            <a:prstGeom prst="rect">
              <a:avLst/>
            </a:prstGeom>
            <a:solidFill>
              <a:srgbClr val="B3B3B3">
                <a:alpha val="100000"/>
              </a:srgbClr>
            </a:solidFill>
          </p:spPr>
          <p:txBody>
            <a:bodyPr/>
            <a:lstStyle/>
            <a:p/>
          </p:txBody>
        </p:sp>
        <p:sp>
          <p:nvSpPr>
            <p:cNvPr id="51" name="rc51"/>
            <p:cNvSpPr/>
            <p:nvPr/>
          </p:nvSpPr>
          <p:spPr>
            <a:xfrm>
              <a:off x="2417783" y="3591485"/>
              <a:ext cx="249014" cy="141086"/>
            </a:xfrm>
            <a:prstGeom prst="rect">
              <a:avLst/>
            </a:prstGeom>
            <a:solidFill>
              <a:srgbClr val="B3B3B3">
                <a:alpha val="100000"/>
              </a:srgbClr>
            </a:solidFill>
          </p:spPr>
          <p:txBody>
            <a:bodyPr/>
            <a:lstStyle/>
            <a:p/>
          </p:txBody>
        </p:sp>
        <p:sp>
          <p:nvSpPr>
            <p:cNvPr id="52" name="rc52"/>
            <p:cNvSpPr/>
            <p:nvPr/>
          </p:nvSpPr>
          <p:spPr>
            <a:xfrm>
              <a:off x="2694466" y="3589580"/>
              <a:ext cx="249014" cy="142038"/>
            </a:xfrm>
            <a:prstGeom prst="rect">
              <a:avLst/>
            </a:prstGeom>
            <a:solidFill>
              <a:srgbClr val="B3B3B3">
                <a:alpha val="100000"/>
              </a:srgbClr>
            </a:solidFill>
          </p:spPr>
          <p:txBody>
            <a:bodyPr/>
            <a:lstStyle/>
            <a:p/>
          </p:txBody>
        </p:sp>
        <p:sp>
          <p:nvSpPr>
            <p:cNvPr id="53" name="rc53"/>
            <p:cNvSpPr/>
            <p:nvPr/>
          </p:nvSpPr>
          <p:spPr>
            <a:xfrm>
              <a:off x="2971148" y="3727719"/>
              <a:ext cx="249014" cy="0"/>
            </a:xfrm>
            <a:prstGeom prst="rect">
              <a:avLst/>
            </a:prstGeom>
            <a:solidFill>
              <a:srgbClr val="B3B3B3">
                <a:alpha val="100000"/>
              </a:srgbClr>
            </a:solidFill>
          </p:spPr>
          <p:txBody>
            <a:bodyPr/>
            <a:lstStyle/>
            <a:p/>
          </p:txBody>
        </p:sp>
        <p:sp>
          <p:nvSpPr>
            <p:cNvPr id="54" name="rc54"/>
            <p:cNvSpPr/>
            <p:nvPr/>
          </p:nvSpPr>
          <p:spPr>
            <a:xfrm>
              <a:off x="3247830" y="3729770"/>
              <a:ext cx="249014" cy="0"/>
            </a:xfrm>
            <a:prstGeom prst="rect">
              <a:avLst/>
            </a:prstGeom>
            <a:solidFill>
              <a:srgbClr val="B3B3B3">
                <a:alpha val="100000"/>
              </a:srgbClr>
            </a:solidFill>
          </p:spPr>
          <p:txBody>
            <a:bodyPr/>
            <a:lstStyle/>
            <a:p/>
          </p:txBody>
        </p:sp>
        <p:sp>
          <p:nvSpPr>
            <p:cNvPr id="55" name="rc55"/>
            <p:cNvSpPr/>
            <p:nvPr/>
          </p:nvSpPr>
          <p:spPr>
            <a:xfrm>
              <a:off x="3524513" y="3727792"/>
              <a:ext cx="249014" cy="0"/>
            </a:xfrm>
            <a:prstGeom prst="rect">
              <a:avLst/>
            </a:prstGeom>
            <a:solidFill>
              <a:srgbClr val="B3B3B3">
                <a:alpha val="100000"/>
              </a:srgbClr>
            </a:solidFill>
          </p:spPr>
          <p:txBody>
            <a:bodyPr/>
            <a:lstStyle/>
            <a:p/>
          </p:txBody>
        </p:sp>
        <p:sp>
          <p:nvSpPr>
            <p:cNvPr id="56" name="rc56"/>
            <p:cNvSpPr/>
            <p:nvPr/>
          </p:nvSpPr>
          <p:spPr>
            <a:xfrm>
              <a:off x="3801195" y="3582677"/>
              <a:ext cx="249014" cy="145481"/>
            </a:xfrm>
            <a:prstGeom prst="rect">
              <a:avLst/>
            </a:prstGeom>
            <a:solidFill>
              <a:srgbClr val="B3B3B3">
                <a:alpha val="100000"/>
              </a:srgbClr>
            </a:solidFill>
          </p:spPr>
          <p:txBody>
            <a:bodyPr/>
            <a:lstStyle/>
            <a:p/>
          </p:txBody>
        </p:sp>
        <p:sp>
          <p:nvSpPr>
            <p:cNvPr id="57" name="rc57"/>
            <p:cNvSpPr/>
            <p:nvPr/>
          </p:nvSpPr>
          <p:spPr>
            <a:xfrm>
              <a:off x="4077877" y="3726712"/>
              <a:ext cx="249014" cy="0"/>
            </a:xfrm>
            <a:prstGeom prst="rect">
              <a:avLst/>
            </a:prstGeom>
            <a:solidFill>
              <a:srgbClr val="B3B3B3">
                <a:alpha val="100000"/>
              </a:srgbClr>
            </a:solidFill>
          </p:spPr>
          <p:txBody>
            <a:bodyPr/>
            <a:lstStyle/>
            <a:p/>
          </p:txBody>
        </p:sp>
        <p:sp>
          <p:nvSpPr>
            <p:cNvPr id="58" name="rc58"/>
            <p:cNvSpPr/>
            <p:nvPr/>
          </p:nvSpPr>
          <p:spPr>
            <a:xfrm>
              <a:off x="4354560" y="3728781"/>
              <a:ext cx="249014" cy="0"/>
            </a:xfrm>
            <a:prstGeom prst="rect">
              <a:avLst/>
            </a:prstGeom>
            <a:solidFill>
              <a:srgbClr val="B3B3B3">
                <a:alpha val="100000"/>
              </a:srgbClr>
            </a:solidFill>
          </p:spPr>
          <p:txBody>
            <a:bodyPr/>
            <a:lstStyle/>
            <a:p/>
          </p:txBody>
        </p:sp>
        <p:sp>
          <p:nvSpPr>
            <p:cNvPr id="59" name="rc59"/>
            <p:cNvSpPr/>
            <p:nvPr/>
          </p:nvSpPr>
          <p:spPr>
            <a:xfrm>
              <a:off x="4631242" y="3729477"/>
              <a:ext cx="249014" cy="0"/>
            </a:xfrm>
            <a:prstGeom prst="rect">
              <a:avLst/>
            </a:prstGeom>
            <a:solidFill>
              <a:srgbClr val="B3B3B3">
                <a:alpha val="100000"/>
              </a:srgbClr>
            </a:solidFill>
          </p:spPr>
          <p:txBody>
            <a:bodyPr/>
            <a:lstStyle/>
            <a:p/>
          </p:txBody>
        </p:sp>
        <p:sp>
          <p:nvSpPr>
            <p:cNvPr id="60" name="rc60"/>
            <p:cNvSpPr/>
            <p:nvPr/>
          </p:nvSpPr>
          <p:spPr>
            <a:xfrm>
              <a:off x="4907924" y="2162710"/>
              <a:ext cx="249014" cy="1568359"/>
            </a:xfrm>
            <a:prstGeom prst="rect">
              <a:avLst/>
            </a:prstGeom>
            <a:solidFill>
              <a:srgbClr val="B3B3B3">
                <a:alpha val="100000"/>
              </a:srgbClr>
            </a:solidFill>
          </p:spPr>
          <p:txBody>
            <a:bodyPr/>
            <a:lstStyle/>
            <a:p/>
          </p:txBody>
        </p:sp>
        <p:sp>
          <p:nvSpPr>
            <p:cNvPr id="61" name="rc61"/>
            <p:cNvSpPr/>
            <p:nvPr/>
          </p:nvSpPr>
          <p:spPr>
            <a:xfrm>
              <a:off x="5184607" y="2733868"/>
              <a:ext cx="249014" cy="997293"/>
            </a:xfrm>
            <a:prstGeom prst="rect">
              <a:avLst/>
            </a:prstGeom>
            <a:solidFill>
              <a:srgbClr val="B3B3B3">
                <a:alpha val="100000"/>
              </a:srgbClr>
            </a:solidFill>
          </p:spPr>
          <p:txBody>
            <a:bodyPr/>
            <a:lstStyle/>
            <a:p/>
          </p:txBody>
        </p:sp>
        <p:sp>
          <p:nvSpPr>
            <p:cNvPr id="62" name="rc62"/>
            <p:cNvSpPr/>
            <p:nvPr/>
          </p:nvSpPr>
          <p:spPr>
            <a:xfrm>
              <a:off x="5461289" y="3318540"/>
              <a:ext cx="249014" cy="416320"/>
            </a:xfrm>
            <a:prstGeom prst="rect">
              <a:avLst/>
            </a:prstGeom>
            <a:solidFill>
              <a:srgbClr val="B3B3B3">
                <a:alpha val="100000"/>
              </a:srgbClr>
            </a:solidFill>
          </p:spPr>
          <p:txBody>
            <a:bodyPr/>
            <a:lstStyle/>
            <a:p/>
          </p:txBody>
        </p:sp>
        <p:sp>
          <p:nvSpPr>
            <p:cNvPr id="63" name="rc63"/>
            <p:cNvSpPr/>
            <p:nvPr/>
          </p:nvSpPr>
          <p:spPr>
            <a:xfrm>
              <a:off x="5737971" y="3193970"/>
              <a:ext cx="249014" cy="543728"/>
            </a:xfrm>
            <a:prstGeom prst="rect">
              <a:avLst/>
            </a:prstGeom>
            <a:solidFill>
              <a:srgbClr val="B3B3B3">
                <a:alpha val="100000"/>
              </a:srgbClr>
            </a:solidFill>
          </p:spPr>
          <p:txBody>
            <a:bodyPr/>
            <a:lstStyle/>
            <a:p/>
          </p:txBody>
        </p:sp>
        <p:sp>
          <p:nvSpPr>
            <p:cNvPr id="64" name="rc64"/>
            <p:cNvSpPr/>
            <p:nvPr/>
          </p:nvSpPr>
          <p:spPr>
            <a:xfrm>
              <a:off x="6014654" y="3212409"/>
              <a:ext cx="249014" cy="528987"/>
            </a:xfrm>
            <a:prstGeom prst="rect">
              <a:avLst/>
            </a:prstGeom>
            <a:solidFill>
              <a:srgbClr val="B3B3B3">
                <a:alpha val="100000"/>
              </a:srgbClr>
            </a:solidFill>
          </p:spPr>
          <p:txBody>
            <a:bodyPr/>
            <a:lstStyle/>
            <a:p/>
          </p:txBody>
        </p:sp>
        <p:sp>
          <p:nvSpPr>
            <p:cNvPr id="65" name="rc65"/>
            <p:cNvSpPr/>
            <p:nvPr/>
          </p:nvSpPr>
          <p:spPr>
            <a:xfrm>
              <a:off x="6291336" y="3219129"/>
              <a:ext cx="249014" cy="523604"/>
            </a:xfrm>
            <a:prstGeom prst="rect">
              <a:avLst/>
            </a:prstGeom>
            <a:solidFill>
              <a:srgbClr val="B3B3B3">
                <a:alpha val="100000"/>
              </a:srgbClr>
            </a:solidFill>
          </p:spPr>
          <p:txBody>
            <a:bodyPr/>
            <a:lstStyle/>
            <a:p/>
          </p:txBody>
        </p:sp>
        <p:sp>
          <p:nvSpPr>
            <p:cNvPr id="66" name="rc66"/>
            <p:cNvSpPr/>
            <p:nvPr/>
          </p:nvSpPr>
          <p:spPr>
            <a:xfrm>
              <a:off x="6568018" y="3224238"/>
              <a:ext cx="249014" cy="519521"/>
            </a:xfrm>
            <a:prstGeom prst="rect">
              <a:avLst/>
            </a:prstGeom>
            <a:solidFill>
              <a:srgbClr val="B3B3B3">
                <a:alpha val="100000"/>
              </a:srgbClr>
            </a:solidFill>
          </p:spPr>
          <p:txBody>
            <a:bodyPr/>
            <a:lstStyle/>
            <a:p/>
          </p:txBody>
        </p:sp>
        <p:sp>
          <p:nvSpPr>
            <p:cNvPr id="67" name="rc67"/>
            <p:cNvSpPr/>
            <p:nvPr/>
          </p:nvSpPr>
          <p:spPr>
            <a:xfrm>
              <a:off x="6844701" y="3365435"/>
              <a:ext cx="249014" cy="381162"/>
            </a:xfrm>
            <a:prstGeom prst="rect">
              <a:avLst/>
            </a:prstGeom>
            <a:solidFill>
              <a:srgbClr val="B3B3B3">
                <a:alpha val="100000"/>
              </a:srgbClr>
            </a:solidFill>
          </p:spPr>
          <p:txBody>
            <a:bodyPr/>
            <a:lstStyle/>
            <a:p/>
          </p:txBody>
        </p:sp>
        <p:sp>
          <p:nvSpPr>
            <p:cNvPr id="68" name="rc68"/>
            <p:cNvSpPr/>
            <p:nvPr/>
          </p:nvSpPr>
          <p:spPr>
            <a:xfrm>
              <a:off x="7121383" y="3360894"/>
              <a:ext cx="249014" cy="384568"/>
            </a:xfrm>
            <a:prstGeom prst="rect">
              <a:avLst/>
            </a:prstGeom>
            <a:solidFill>
              <a:srgbClr val="B3B3B3">
                <a:alpha val="100000"/>
              </a:srgbClr>
            </a:solidFill>
          </p:spPr>
          <p:txBody>
            <a:bodyPr/>
            <a:lstStyle/>
            <a:p/>
          </p:txBody>
        </p:sp>
        <p:sp>
          <p:nvSpPr>
            <p:cNvPr id="69" name="rc69"/>
            <p:cNvSpPr/>
            <p:nvPr/>
          </p:nvSpPr>
          <p:spPr>
            <a:xfrm>
              <a:off x="7398065" y="3371606"/>
              <a:ext cx="249014" cy="376530"/>
            </a:xfrm>
            <a:prstGeom prst="rect">
              <a:avLst/>
            </a:prstGeom>
            <a:solidFill>
              <a:srgbClr val="B3B3B3">
                <a:alpha val="100000"/>
              </a:srgbClr>
            </a:solidFill>
          </p:spPr>
          <p:txBody>
            <a:bodyPr/>
            <a:lstStyle/>
            <a:p/>
          </p:txBody>
        </p:sp>
        <p:sp>
          <p:nvSpPr>
            <p:cNvPr id="70" name="rc70"/>
            <p:cNvSpPr/>
            <p:nvPr/>
          </p:nvSpPr>
          <p:spPr>
            <a:xfrm>
              <a:off x="7674748" y="3407092"/>
              <a:ext cx="249014" cy="349905"/>
            </a:xfrm>
            <a:prstGeom prst="rect">
              <a:avLst/>
            </a:prstGeom>
            <a:solidFill>
              <a:srgbClr val="B3B3B3">
                <a:alpha val="100000"/>
              </a:srgbClr>
            </a:solidFill>
          </p:spPr>
          <p:txBody>
            <a:bodyPr/>
            <a:lstStyle/>
            <a:p/>
          </p:txBody>
        </p:sp>
        <p:sp>
          <p:nvSpPr>
            <p:cNvPr id="71" name="rc71"/>
            <p:cNvSpPr/>
            <p:nvPr/>
          </p:nvSpPr>
          <p:spPr>
            <a:xfrm>
              <a:off x="7951430" y="3409070"/>
              <a:ext cx="249014" cy="348422"/>
            </a:xfrm>
            <a:prstGeom prst="rect">
              <a:avLst/>
            </a:prstGeom>
            <a:solidFill>
              <a:srgbClr val="B3B3B3">
                <a:alpha val="100000"/>
              </a:srgbClr>
            </a:solidFill>
          </p:spPr>
          <p:txBody>
            <a:bodyPr/>
            <a:lstStyle/>
            <a:p/>
          </p:txBody>
        </p:sp>
        <p:sp>
          <p:nvSpPr>
            <p:cNvPr id="72" name="pl72"/>
            <p:cNvSpPr/>
            <p:nvPr/>
          </p:nvSpPr>
          <p:spPr>
            <a:xfrm>
              <a:off x="1435561" y="1050606"/>
              <a:ext cx="6640376" cy="0"/>
            </a:xfrm>
            <a:custGeom>
              <a:avLst/>
              <a:pathLst>
                <a:path w="6640376" h="0">
                  <a:moveTo>
                    <a:pt x="0" y="0"/>
                  </a:moveTo>
                  <a:lnTo>
                    <a:pt x="276682" y="0"/>
                  </a:lnTo>
                  <a:lnTo>
                    <a:pt x="553364" y="0"/>
                  </a:lnTo>
                  <a:lnTo>
                    <a:pt x="830047" y="0"/>
                  </a:lnTo>
                  <a:lnTo>
                    <a:pt x="1106729" y="0"/>
                  </a:lnTo>
                  <a:lnTo>
                    <a:pt x="1383411" y="0"/>
                  </a:lnTo>
                  <a:lnTo>
                    <a:pt x="1660094" y="0"/>
                  </a:lnTo>
                  <a:lnTo>
                    <a:pt x="1936776" y="0"/>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3" name="pl73"/>
            <p:cNvSpPr/>
            <p:nvPr/>
          </p:nvSpPr>
          <p:spPr>
            <a:xfrm>
              <a:off x="1435561" y="1050606"/>
              <a:ext cx="6640376" cy="313670"/>
            </a:xfrm>
            <a:custGeom>
              <a:avLst/>
              <a:pathLst>
                <a:path w="6640376" h="313670">
                  <a:moveTo>
                    <a:pt x="0" y="57030"/>
                  </a:moveTo>
                  <a:lnTo>
                    <a:pt x="276682" y="57030"/>
                  </a:lnTo>
                  <a:lnTo>
                    <a:pt x="553364" y="57030"/>
                  </a:lnTo>
                  <a:lnTo>
                    <a:pt x="830047" y="57030"/>
                  </a:lnTo>
                  <a:lnTo>
                    <a:pt x="1106729" y="28515"/>
                  </a:lnTo>
                  <a:lnTo>
                    <a:pt x="1383411" y="28515"/>
                  </a:lnTo>
                  <a:lnTo>
                    <a:pt x="1660094" y="0"/>
                  </a:lnTo>
                  <a:lnTo>
                    <a:pt x="1936776" y="0"/>
                  </a:lnTo>
                  <a:lnTo>
                    <a:pt x="2213458" y="0"/>
                  </a:lnTo>
                  <a:lnTo>
                    <a:pt x="2490141" y="28515"/>
                  </a:lnTo>
                  <a:lnTo>
                    <a:pt x="2766823" y="0"/>
                  </a:lnTo>
                  <a:lnTo>
                    <a:pt x="3043505" y="0"/>
                  </a:lnTo>
                  <a:lnTo>
                    <a:pt x="3320188" y="0"/>
                  </a:lnTo>
                  <a:lnTo>
                    <a:pt x="3596870" y="313670"/>
                  </a:lnTo>
                  <a:lnTo>
                    <a:pt x="3873552" y="199608"/>
                  </a:lnTo>
                  <a:lnTo>
                    <a:pt x="4150235" y="85546"/>
                  </a:lnTo>
                  <a:lnTo>
                    <a:pt x="4426917" y="114061"/>
                  </a:lnTo>
                  <a:lnTo>
                    <a:pt x="4703599" y="114061"/>
                  </a:lnTo>
                  <a:lnTo>
                    <a:pt x="4980282" y="114061"/>
                  </a:lnTo>
                  <a:lnTo>
                    <a:pt x="5256964" y="114061"/>
                  </a:lnTo>
                  <a:lnTo>
                    <a:pt x="5533646" y="85546"/>
                  </a:lnTo>
                  <a:lnTo>
                    <a:pt x="5810329" y="85546"/>
                  </a:lnTo>
                  <a:lnTo>
                    <a:pt x="6087011" y="85546"/>
                  </a:lnTo>
                  <a:lnTo>
                    <a:pt x="6363693" y="85546"/>
                  </a:lnTo>
                  <a:lnTo>
                    <a:pt x="6640376" y="85546"/>
                  </a:lnTo>
                </a:path>
              </a:pathLst>
            </a:custGeom>
            <a:ln w="27101" cap="flat">
              <a:solidFill>
                <a:srgbClr val="333333">
                  <a:alpha val="50196"/>
                </a:srgbClr>
              </a:solidFill>
              <a:prstDash val="solid"/>
              <a:round/>
            </a:ln>
          </p:spPr>
          <p:txBody>
            <a:bodyPr/>
            <a:lstStyle/>
            <a:p/>
          </p:txBody>
        </p:sp>
        <p:sp>
          <p:nvSpPr>
            <p:cNvPr id="74" name="tx74"/>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891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3223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1" name="tx81"/>
            <p:cNvSpPr/>
            <p:nvPr/>
          </p:nvSpPr>
          <p:spPr>
            <a:xfrm>
              <a:off x="690891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7185600"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7462283"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738965"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8015647"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1360212" y="37619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7" name="tx87"/>
            <p:cNvSpPr/>
            <p:nvPr/>
          </p:nvSpPr>
          <p:spPr>
            <a:xfrm>
              <a:off x="2743624" y="37621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8" name="tx88"/>
            <p:cNvSpPr/>
            <p:nvPr/>
          </p:nvSpPr>
          <p:spPr>
            <a:xfrm>
              <a:off x="4172239" y="3759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9" name="tx89"/>
            <p:cNvSpPr/>
            <p:nvPr/>
          </p:nvSpPr>
          <p:spPr>
            <a:xfrm>
              <a:off x="5510447" y="37638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0" name="tx90"/>
            <p:cNvSpPr/>
            <p:nvPr/>
          </p:nvSpPr>
          <p:spPr>
            <a:xfrm>
              <a:off x="6617176" y="37695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1" name="tx91"/>
            <p:cNvSpPr/>
            <p:nvPr/>
          </p:nvSpPr>
          <p:spPr>
            <a:xfrm>
              <a:off x="6893859" y="37696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2" name="tx92"/>
            <p:cNvSpPr/>
            <p:nvPr/>
          </p:nvSpPr>
          <p:spPr>
            <a:xfrm>
              <a:off x="7215745" y="37717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3" name="tx93"/>
            <p:cNvSpPr/>
            <p:nvPr/>
          </p:nvSpPr>
          <p:spPr>
            <a:xfrm>
              <a:off x="7447223" y="37704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7723906" y="3774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8000588" y="37750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1330067" y="35482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7" name="tx97"/>
            <p:cNvSpPr/>
            <p:nvPr/>
          </p:nvSpPr>
          <p:spPr>
            <a:xfrm>
              <a:off x="2743624" y="36201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8" name="tx98"/>
            <p:cNvSpPr/>
            <p:nvPr/>
          </p:nvSpPr>
          <p:spPr>
            <a:xfrm>
              <a:off x="5480302" y="34875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99" name="tx99"/>
            <p:cNvSpPr/>
            <p:nvPr/>
          </p:nvSpPr>
          <p:spPr>
            <a:xfrm>
              <a:off x="6587032" y="34435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0" name="tx100"/>
            <p:cNvSpPr/>
            <p:nvPr/>
          </p:nvSpPr>
          <p:spPr>
            <a:xfrm>
              <a:off x="6863714" y="35155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01" name="tx101"/>
            <p:cNvSpPr/>
            <p:nvPr/>
          </p:nvSpPr>
          <p:spPr>
            <a:xfrm>
              <a:off x="7185600" y="35140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7417079" y="35194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03" name="tx103"/>
            <p:cNvSpPr/>
            <p:nvPr/>
          </p:nvSpPr>
          <p:spPr>
            <a:xfrm>
              <a:off x="7693761" y="35416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4" name="tx104"/>
            <p:cNvSpPr/>
            <p:nvPr/>
          </p:nvSpPr>
          <p:spPr>
            <a:xfrm>
              <a:off x="8015647" y="35428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1330067" y="33281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23.3</a:t>
              </a:r>
            </a:p>
          </p:txBody>
        </p:sp>
        <p:sp>
          <p:nvSpPr>
            <p:cNvPr id="106" name="tx106"/>
            <p:cNvSpPr/>
            <p:nvPr/>
          </p:nvSpPr>
          <p:spPr>
            <a:xfrm>
              <a:off x="2713479" y="34715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7" name="tx107"/>
            <p:cNvSpPr/>
            <p:nvPr/>
          </p:nvSpPr>
          <p:spPr>
            <a:xfrm>
              <a:off x="4172239" y="36086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8" name="tx108"/>
            <p:cNvSpPr/>
            <p:nvPr/>
          </p:nvSpPr>
          <p:spPr>
            <a:xfrm>
              <a:off x="5480302" y="32004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09" name="tx109"/>
            <p:cNvSpPr/>
            <p:nvPr/>
          </p:nvSpPr>
          <p:spPr>
            <a:xfrm>
              <a:off x="6587032" y="310614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a:t>
              </a:r>
            </a:p>
          </p:txBody>
        </p:sp>
        <p:sp>
          <p:nvSpPr>
            <p:cNvPr id="110" name="tx110"/>
            <p:cNvSpPr/>
            <p:nvPr/>
          </p:nvSpPr>
          <p:spPr>
            <a:xfrm>
              <a:off x="6863714" y="32473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11" name="tx111"/>
            <p:cNvSpPr/>
            <p:nvPr/>
          </p:nvSpPr>
          <p:spPr>
            <a:xfrm>
              <a:off x="7185600" y="3242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2" name="tx112"/>
            <p:cNvSpPr/>
            <p:nvPr/>
          </p:nvSpPr>
          <p:spPr>
            <a:xfrm>
              <a:off x="7417079" y="325489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13" name="tx113"/>
            <p:cNvSpPr/>
            <p:nvPr/>
          </p:nvSpPr>
          <p:spPr>
            <a:xfrm>
              <a:off x="7693761" y="32890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14" name="tx114"/>
            <p:cNvSpPr/>
            <p:nvPr/>
          </p:nvSpPr>
          <p:spPr>
            <a:xfrm>
              <a:off x="7970443" y="32910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55386" y="29059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7" name="tx117"/>
            <p:cNvSpPr/>
            <p:nvPr/>
          </p:nvSpPr>
          <p:spPr>
            <a:xfrm>
              <a:off x="577692" y="19904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10748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70912" y="4778716"/>
              <a:ext cx="201456" cy="201456"/>
            </a:xfrm>
            <a:prstGeom prst="rect">
              <a:avLst/>
            </a:prstGeom>
            <a:solidFill>
              <a:srgbClr val="B3B3B3">
                <a:alpha val="100000"/>
              </a:srgbClr>
            </a:solidFill>
          </p:spPr>
          <p:txBody>
            <a:bodyPr/>
            <a:lstStyle/>
            <a:p/>
          </p:txBody>
        </p:sp>
        <p:sp>
          <p:nvSpPr>
            <p:cNvPr id="141" name="rc141"/>
            <p:cNvSpPr/>
            <p:nvPr/>
          </p:nvSpPr>
          <p:spPr>
            <a:xfrm>
              <a:off x="5573066" y="4778716"/>
              <a:ext cx="201456" cy="201456"/>
            </a:xfrm>
            <a:prstGeom prst="rect">
              <a:avLst/>
            </a:prstGeom>
            <a:solidFill>
              <a:srgbClr val="1CABE2">
                <a:alpha val="100000"/>
              </a:srgbClr>
            </a:solidFill>
          </p:spPr>
          <p:txBody>
            <a:bodyPr/>
            <a:lstStyle/>
            <a:p/>
          </p:txBody>
        </p:sp>
        <p:sp>
          <p:nvSpPr>
            <p:cNvPr id="142" name="tx142"/>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66584" y="467611"/>
              <a:ext cx="73244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France, 2000-2024</a:t>
              </a:r>
            </a:p>
          </p:txBody>
        </p:sp>
        <p:sp>
          <p:nvSpPr>
            <p:cNvPr id="145" name="pl145"/>
            <p:cNvSpPr/>
            <p:nvPr/>
          </p:nvSpPr>
          <p:spPr>
            <a:xfrm>
              <a:off x="22823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2249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6752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1101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536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962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1388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1377878" cy="164676"/>
            </a:xfrm>
            <a:prstGeom prst="rect">
              <a:avLst/>
            </a:prstGeom>
            <a:solidFill>
              <a:srgbClr val="1CABE2">
                <a:alpha val="100000"/>
              </a:srgbClr>
            </a:solidFill>
          </p:spPr>
          <p:txBody>
            <a:bodyPr/>
            <a:lstStyle/>
            <a:p/>
          </p:txBody>
        </p:sp>
        <p:sp>
          <p:nvSpPr>
            <p:cNvPr id="157" name="rc157"/>
            <p:cNvSpPr/>
            <p:nvPr/>
          </p:nvSpPr>
          <p:spPr>
            <a:xfrm>
              <a:off x="1311054" y="5444954"/>
              <a:ext cx="1237428" cy="164676"/>
            </a:xfrm>
            <a:prstGeom prst="rect">
              <a:avLst/>
            </a:prstGeom>
            <a:solidFill>
              <a:srgbClr val="1CABE2">
                <a:alpha val="100000"/>
              </a:srgbClr>
            </a:solidFill>
          </p:spPr>
          <p:txBody>
            <a:bodyPr/>
            <a:lstStyle/>
            <a:p/>
          </p:txBody>
        </p:sp>
        <p:sp>
          <p:nvSpPr>
            <p:cNvPr id="158" name="rc158"/>
            <p:cNvSpPr/>
            <p:nvPr/>
          </p:nvSpPr>
          <p:spPr>
            <a:xfrm>
              <a:off x="1311054" y="5239108"/>
              <a:ext cx="1232183" cy="164676"/>
            </a:xfrm>
            <a:prstGeom prst="rect">
              <a:avLst/>
            </a:prstGeom>
            <a:solidFill>
              <a:srgbClr val="1CABE2">
                <a:alpha val="100000"/>
              </a:srgbClr>
            </a:solidFill>
          </p:spPr>
          <p:txBody>
            <a:bodyPr/>
            <a:lstStyle/>
            <a:p/>
          </p:txBody>
        </p:sp>
        <p:sp>
          <p:nvSpPr>
            <p:cNvPr id="159" name="rc159"/>
            <p:cNvSpPr/>
            <p:nvPr/>
          </p:nvSpPr>
          <p:spPr>
            <a:xfrm>
              <a:off x="2688932" y="5650800"/>
              <a:ext cx="5511512" cy="164676"/>
            </a:xfrm>
            <a:prstGeom prst="rect">
              <a:avLst/>
            </a:prstGeom>
            <a:solidFill>
              <a:srgbClr val="B3B3B3">
                <a:alpha val="100000"/>
              </a:srgbClr>
            </a:solidFill>
          </p:spPr>
          <p:txBody>
            <a:bodyPr/>
            <a:lstStyle/>
            <a:p/>
          </p:txBody>
        </p:sp>
        <p:sp>
          <p:nvSpPr>
            <p:cNvPr id="160" name="rc160"/>
            <p:cNvSpPr/>
            <p:nvPr/>
          </p:nvSpPr>
          <p:spPr>
            <a:xfrm>
              <a:off x="2548483" y="5444954"/>
              <a:ext cx="3712092" cy="164676"/>
            </a:xfrm>
            <a:prstGeom prst="rect">
              <a:avLst/>
            </a:prstGeom>
            <a:solidFill>
              <a:srgbClr val="B3B3B3">
                <a:alpha val="100000"/>
              </a:srgbClr>
            </a:solidFill>
          </p:spPr>
          <p:txBody>
            <a:bodyPr/>
            <a:lstStyle/>
            <a:p/>
          </p:txBody>
        </p:sp>
        <p:sp>
          <p:nvSpPr>
            <p:cNvPr id="161" name="rc161"/>
            <p:cNvSpPr/>
            <p:nvPr/>
          </p:nvSpPr>
          <p:spPr>
            <a:xfrm>
              <a:off x="2543238" y="5239108"/>
              <a:ext cx="3696357" cy="164676"/>
            </a:xfrm>
            <a:prstGeom prst="rect">
              <a:avLst/>
            </a:prstGeom>
            <a:solidFill>
              <a:srgbClr val="B3B3B3">
                <a:alpha val="100000"/>
              </a:srgbClr>
            </a:solidFill>
          </p:spPr>
          <p:txBody>
            <a:bodyPr/>
            <a:lstStyle/>
            <a:p/>
          </p:txBody>
        </p:sp>
        <p:sp>
          <p:nvSpPr>
            <p:cNvPr id="162" name="tx162"/>
            <p:cNvSpPr/>
            <p:nvPr/>
          </p:nvSpPr>
          <p:spPr>
            <a:xfrm>
              <a:off x="831297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63" name="tx163"/>
            <p:cNvSpPr/>
            <p:nvPr/>
          </p:nvSpPr>
          <p:spPr>
            <a:xfrm>
              <a:off x="637310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64" name="tx164"/>
            <p:cNvSpPr/>
            <p:nvPr/>
          </p:nvSpPr>
          <p:spPr>
            <a:xfrm>
              <a:off x="635212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65" name="tx165"/>
            <p:cNvSpPr/>
            <p:nvPr/>
          </p:nvSpPr>
          <p:spPr>
            <a:xfrm>
              <a:off x="1919621"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66" name="tx166"/>
            <p:cNvSpPr/>
            <p:nvPr/>
          </p:nvSpPr>
          <p:spPr>
            <a:xfrm>
              <a:off x="1849396"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7" name="tx167"/>
            <p:cNvSpPr/>
            <p:nvPr/>
          </p:nvSpPr>
          <p:spPr>
            <a:xfrm>
              <a:off x="1846774"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68" name="tx168"/>
            <p:cNvSpPr/>
            <p:nvPr/>
          </p:nvSpPr>
          <p:spPr>
            <a:xfrm>
              <a:off x="533216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69" name="tx169"/>
            <p:cNvSpPr/>
            <p:nvPr/>
          </p:nvSpPr>
          <p:spPr>
            <a:xfrm>
              <a:off x="429200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19.1</a:t>
              </a:r>
            </a:p>
          </p:txBody>
        </p:sp>
        <p:sp>
          <p:nvSpPr>
            <p:cNvPr id="170" name="tx170"/>
            <p:cNvSpPr/>
            <p:nvPr/>
          </p:nvSpPr>
          <p:spPr>
            <a:xfrm>
              <a:off x="4327107"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12935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6" name="tx176"/>
            <p:cNvSpPr/>
            <p:nvPr/>
          </p:nvSpPr>
          <p:spPr>
            <a:xfrm>
              <a:off x="507194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7014535"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8" name="tx178"/>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France.
In 2024, DTP1 coverage in France remained constant 99%. The number of children missing out on any DTP vaccination (zero-dose children) remained constant at from 6,000 in 2023 to 6,000 in 2024.
DTP3 coverage remained constant 96% in 2024, leaving 25,000 children vulnerable to vaccine-preventable diseases.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2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2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2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07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929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8272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17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15576" y="472419"/>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France,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876169"/>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177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156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156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090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7151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8273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17" name="tx117"/>
            <p:cNvSpPr/>
            <p:nvPr/>
          </p:nvSpPr>
          <p:spPr>
            <a:xfrm>
              <a:off x="677616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3861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494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138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78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427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816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46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105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6575266" cy="149993"/>
            </a:xfrm>
            <a:prstGeom prst="rect">
              <a:avLst/>
            </a:prstGeom>
            <a:solidFill>
              <a:srgbClr val="1CABE2">
                <a:alpha val="80000"/>
              </a:srgbClr>
            </a:solidFill>
          </p:spPr>
          <p:txBody>
            <a:bodyPr/>
            <a:lstStyle/>
            <a:p/>
          </p:txBody>
        </p:sp>
        <p:sp>
          <p:nvSpPr>
            <p:cNvPr id="133" name="rc133"/>
            <p:cNvSpPr/>
            <p:nvPr/>
          </p:nvSpPr>
          <p:spPr>
            <a:xfrm>
              <a:off x="1317178" y="5450161"/>
              <a:ext cx="6547396"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320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0964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1609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France (99%) was 10 percentage points higher than the global average (89%) and 2 percentage points higher than the average across all non-programme countries (97%).
National DTP1 coverage was the same as in 2019 (99%).
This equates to 6,000 zero-dose children in 2024 compared to 7,000 zero-dose children in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France ranked number 31 out of 41 countries for lowest DTP1 coverage (based on tied ranks).
France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France ranked number 11 out of 41 countries with 7,000 zero-dose children.
In 2024, France ranked number 11 out of 41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854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0528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251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8449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5453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4651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38503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2995134"/>
              <a:ext cx="200644" cy="1630401"/>
            </a:xfrm>
            <a:prstGeom prst="rect">
              <a:avLst/>
            </a:prstGeom>
            <a:solidFill>
              <a:srgbClr val="80BD41">
                <a:alpha val="100000"/>
              </a:srgbClr>
            </a:solidFill>
          </p:spPr>
          <p:txBody>
            <a:bodyPr/>
            <a:lstStyle/>
            <a:p/>
          </p:txBody>
        </p:sp>
        <p:sp>
          <p:nvSpPr>
            <p:cNvPr id="26" name="rc26"/>
            <p:cNvSpPr/>
            <p:nvPr/>
          </p:nvSpPr>
          <p:spPr>
            <a:xfrm>
              <a:off x="1423662" y="2944709"/>
              <a:ext cx="200644" cy="16807"/>
            </a:xfrm>
            <a:prstGeom prst="rect">
              <a:avLst/>
            </a:prstGeom>
            <a:solidFill>
              <a:srgbClr val="0058AB">
                <a:alpha val="100000"/>
              </a:srgbClr>
            </a:solidFill>
          </p:spPr>
          <p:txBody>
            <a:bodyPr/>
            <a:lstStyle/>
            <a:p/>
          </p:txBody>
        </p:sp>
        <p:sp>
          <p:nvSpPr>
            <p:cNvPr id="27" name="rc27"/>
            <p:cNvSpPr/>
            <p:nvPr/>
          </p:nvSpPr>
          <p:spPr>
            <a:xfrm>
              <a:off x="1423662" y="2961517"/>
              <a:ext cx="200644" cy="33616"/>
            </a:xfrm>
            <a:prstGeom prst="rect">
              <a:avLst/>
            </a:prstGeom>
            <a:solidFill>
              <a:srgbClr val="1CABE2">
                <a:alpha val="100000"/>
              </a:srgbClr>
            </a:solidFill>
          </p:spPr>
          <p:txBody>
            <a:bodyPr/>
            <a:lstStyle/>
            <a:p/>
          </p:txBody>
        </p:sp>
        <p:sp>
          <p:nvSpPr>
            <p:cNvPr id="28" name="rc28"/>
            <p:cNvSpPr/>
            <p:nvPr/>
          </p:nvSpPr>
          <p:spPr>
            <a:xfrm>
              <a:off x="1646600" y="3002045"/>
              <a:ext cx="200644" cy="1623490"/>
            </a:xfrm>
            <a:prstGeom prst="rect">
              <a:avLst/>
            </a:prstGeom>
            <a:solidFill>
              <a:srgbClr val="80BD41">
                <a:alpha val="100000"/>
              </a:srgbClr>
            </a:solidFill>
          </p:spPr>
          <p:txBody>
            <a:bodyPr/>
            <a:lstStyle/>
            <a:p/>
          </p:txBody>
        </p:sp>
        <p:sp>
          <p:nvSpPr>
            <p:cNvPr id="29" name="rc29"/>
            <p:cNvSpPr/>
            <p:nvPr/>
          </p:nvSpPr>
          <p:spPr>
            <a:xfrm>
              <a:off x="1646600" y="2951834"/>
              <a:ext cx="200644" cy="16736"/>
            </a:xfrm>
            <a:prstGeom prst="rect">
              <a:avLst/>
            </a:prstGeom>
            <a:solidFill>
              <a:srgbClr val="0058AB">
                <a:alpha val="100000"/>
              </a:srgbClr>
            </a:solidFill>
          </p:spPr>
          <p:txBody>
            <a:bodyPr/>
            <a:lstStyle/>
            <a:p/>
          </p:txBody>
        </p:sp>
        <p:sp>
          <p:nvSpPr>
            <p:cNvPr id="30" name="rc30"/>
            <p:cNvSpPr/>
            <p:nvPr/>
          </p:nvSpPr>
          <p:spPr>
            <a:xfrm>
              <a:off x="1646600" y="2968570"/>
              <a:ext cx="200644" cy="33474"/>
            </a:xfrm>
            <a:prstGeom prst="rect">
              <a:avLst/>
            </a:prstGeom>
            <a:solidFill>
              <a:srgbClr val="1CABE2">
                <a:alpha val="100000"/>
              </a:srgbClr>
            </a:solidFill>
          </p:spPr>
          <p:txBody>
            <a:bodyPr/>
            <a:lstStyle/>
            <a:p/>
          </p:txBody>
        </p:sp>
        <p:sp>
          <p:nvSpPr>
            <p:cNvPr id="31" name="rc31"/>
            <p:cNvSpPr/>
            <p:nvPr/>
          </p:nvSpPr>
          <p:spPr>
            <a:xfrm>
              <a:off x="1869538" y="3022823"/>
              <a:ext cx="200644" cy="1602712"/>
            </a:xfrm>
            <a:prstGeom prst="rect">
              <a:avLst/>
            </a:prstGeom>
            <a:solidFill>
              <a:srgbClr val="80BD41">
                <a:alpha val="100000"/>
              </a:srgbClr>
            </a:solidFill>
          </p:spPr>
          <p:txBody>
            <a:bodyPr/>
            <a:lstStyle/>
            <a:p/>
          </p:txBody>
        </p:sp>
        <p:sp>
          <p:nvSpPr>
            <p:cNvPr id="32" name="rc32"/>
            <p:cNvSpPr/>
            <p:nvPr/>
          </p:nvSpPr>
          <p:spPr>
            <a:xfrm>
              <a:off x="1869538" y="2973254"/>
              <a:ext cx="200644" cy="16522"/>
            </a:xfrm>
            <a:prstGeom prst="rect">
              <a:avLst/>
            </a:prstGeom>
            <a:solidFill>
              <a:srgbClr val="0058AB">
                <a:alpha val="100000"/>
              </a:srgbClr>
            </a:solidFill>
          </p:spPr>
          <p:txBody>
            <a:bodyPr/>
            <a:lstStyle/>
            <a:p/>
          </p:txBody>
        </p:sp>
        <p:sp>
          <p:nvSpPr>
            <p:cNvPr id="33" name="rc33"/>
            <p:cNvSpPr/>
            <p:nvPr/>
          </p:nvSpPr>
          <p:spPr>
            <a:xfrm>
              <a:off x="1869538" y="2989776"/>
              <a:ext cx="200644" cy="33046"/>
            </a:xfrm>
            <a:prstGeom prst="rect">
              <a:avLst/>
            </a:prstGeom>
            <a:solidFill>
              <a:srgbClr val="1CABE2">
                <a:alpha val="100000"/>
              </a:srgbClr>
            </a:solidFill>
          </p:spPr>
          <p:txBody>
            <a:bodyPr/>
            <a:lstStyle/>
            <a:p/>
          </p:txBody>
        </p:sp>
        <p:sp>
          <p:nvSpPr>
            <p:cNvPr id="34" name="rc34"/>
            <p:cNvSpPr/>
            <p:nvPr/>
          </p:nvSpPr>
          <p:spPr>
            <a:xfrm>
              <a:off x="2092476" y="3024391"/>
              <a:ext cx="200644" cy="1601143"/>
            </a:xfrm>
            <a:prstGeom prst="rect">
              <a:avLst/>
            </a:prstGeom>
            <a:solidFill>
              <a:srgbClr val="80BD41">
                <a:alpha val="100000"/>
              </a:srgbClr>
            </a:solidFill>
          </p:spPr>
          <p:txBody>
            <a:bodyPr/>
            <a:lstStyle/>
            <a:p/>
          </p:txBody>
        </p:sp>
        <p:sp>
          <p:nvSpPr>
            <p:cNvPr id="35" name="rc35"/>
            <p:cNvSpPr/>
            <p:nvPr/>
          </p:nvSpPr>
          <p:spPr>
            <a:xfrm>
              <a:off x="2092476" y="2974872"/>
              <a:ext cx="200644" cy="16507"/>
            </a:xfrm>
            <a:prstGeom prst="rect">
              <a:avLst/>
            </a:prstGeom>
            <a:solidFill>
              <a:srgbClr val="0058AB">
                <a:alpha val="100000"/>
              </a:srgbClr>
            </a:solidFill>
          </p:spPr>
          <p:txBody>
            <a:bodyPr/>
            <a:lstStyle/>
            <a:p/>
          </p:txBody>
        </p:sp>
        <p:sp>
          <p:nvSpPr>
            <p:cNvPr id="36" name="rc36"/>
            <p:cNvSpPr/>
            <p:nvPr/>
          </p:nvSpPr>
          <p:spPr>
            <a:xfrm>
              <a:off x="2092476" y="2991379"/>
              <a:ext cx="200644" cy="33012"/>
            </a:xfrm>
            <a:prstGeom prst="rect">
              <a:avLst/>
            </a:prstGeom>
            <a:solidFill>
              <a:srgbClr val="1CABE2">
                <a:alpha val="100000"/>
              </a:srgbClr>
            </a:solidFill>
          </p:spPr>
          <p:txBody>
            <a:bodyPr/>
            <a:lstStyle/>
            <a:p/>
          </p:txBody>
        </p:sp>
        <p:sp>
          <p:nvSpPr>
            <p:cNvPr id="37" name="rc37"/>
            <p:cNvSpPr/>
            <p:nvPr/>
          </p:nvSpPr>
          <p:spPr>
            <a:xfrm>
              <a:off x="2315413" y="2994414"/>
              <a:ext cx="200644" cy="1631120"/>
            </a:xfrm>
            <a:prstGeom prst="rect">
              <a:avLst/>
            </a:prstGeom>
            <a:solidFill>
              <a:srgbClr val="80BD41">
                <a:alpha val="100000"/>
              </a:srgbClr>
            </a:solidFill>
          </p:spPr>
          <p:txBody>
            <a:bodyPr/>
            <a:lstStyle/>
            <a:p/>
          </p:txBody>
        </p:sp>
        <p:sp>
          <p:nvSpPr>
            <p:cNvPr id="38" name="rc38"/>
            <p:cNvSpPr/>
            <p:nvPr/>
          </p:nvSpPr>
          <p:spPr>
            <a:xfrm>
              <a:off x="2315413" y="2961126"/>
              <a:ext cx="200644" cy="16643"/>
            </a:xfrm>
            <a:prstGeom prst="rect">
              <a:avLst/>
            </a:prstGeom>
            <a:solidFill>
              <a:srgbClr val="0058AB">
                <a:alpha val="100000"/>
              </a:srgbClr>
            </a:solidFill>
          </p:spPr>
          <p:txBody>
            <a:bodyPr/>
            <a:lstStyle/>
            <a:p/>
          </p:txBody>
        </p:sp>
        <p:sp>
          <p:nvSpPr>
            <p:cNvPr id="39" name="rc39"/>
            <p:cNvSpPr/>
            <p:nvPr/>
          </p:nvSpPr>
          <p:spPr>
            <a:xfrm>
              <a:off x="2315413" y="2977769"/>
              <a:ext cx="200644" cy="16645"/>
            </a:xfrm>
            <a:prstGeom prst="rect">
              <a:avLst/>
            </a:prstGeom>
            <a:solidFill>
              <a:srgbClr val="1CABE2">
                <a:alpha val="100000"/>
              </a:srgbClr>
            </a:solidFill>
          </p:spPr>
          <p:txBody>
            <a:bodyPr/>
            <a:lstStyle/>
            <a:p/>
          </p:txBody>
        </p:sp>
        <p:sp>
          <p:nvSpPr>
            <p:cNvPr id="40" name="rc40"/>
            <p:cNvSpPr/>
            <p:nvPr/>
          </p:nvSpPr>
          <p:spPr>
            <a:xfrm>
              <a:off x="2538351" y="2983423"/>
              <a:ext cx="200644" cy="1642112"/>
            </a:xfrm>
            <a:prstGeom prst="rect">
              <a:avLst/>
            </a:prstGeom>
            <a:solidFill>
              <a:srgbClr val="80BD41">
                <a:alpha val="100000"/>
              </a:srgbClr>
            </a:solidFill>
          </p:spPr>
          <p:txBody>
            <a:bodyPr/>
            <a:lstStyle/>
            <a:p/>
          </p:txBody>
        </p:sp>
        <p:sp>
          <p:nvSpPr>
            <p:cNvPr id="41" name="rc41"/>
            <p:cNvSpPr/>
            <p:nvPr/>
          </p:nvSpPr>
          <p:spPr>
            <a:xfrm>
              <a:off x="2538351" y="2949909"/>
              <a:ext cx="200644" cy="16755"/>
            </a:xfrm>
            <a:prstGeom prst="rect">
              <a:avLst/>
            </a:prstGeom>
            <a:solidFill>
              <a:srgbClr val="0058AB">
                <a:alpha val="100000"/>
              </a:srgbClr>
            </a:solidFill>
          </p:spPr>
          <p:txBody>
            <a:bodyPr/>
            <a:lstStyle/>
            <a:p/>
          </p:txBody>
        </p:sp>
        <p:sp>
          <p:nvSpPr>
            <p:cNvPr id="42" name="rc42"/>
            <p:cNvSpPr/>
            <p:nvPr/>
          </p:nvSpPr>
          <p:spPr>
            <a:xfrm>
              <a:off x="2538351" y="2966665"/>
              <a:ext cx="200644" cy="16757"/>
            </a:xfrm>
            <a:prstGeom prst="rect">
              <a:avLst/>
            </a:prstGeom>
            <a:solidFill>
              <a:srgbClr val="1CABE2">
                <a:alpha val="100000"/>
              </a:srgbClr>
            </a:solidFill>
          </p:spPr>
          <p:txBody>
            <a:bodyPr/>
            <a:lstStyle/>
            <a:p/>
          </p:txBody>
        </p:sp>
        <p:sp>
          <p:nvSpPr>
            <p:cNvPr id="43" name="rc43"/>
            <p:cNvSpPr/>
            <p:nvPr/>
          </p:nvSpPr>
          <p:spPr>
            <a:xfrm>
              <a:off x="2761289" y="2921147"/>
              <a:ext cx="200644" cy="1704388"/>
            </a:xfrm>
            <a:prstGeom prst="rect">
              <a:avLst/>
            </a:prstGeom>
            <a:solidFill>
              <a:srgbClr val="80BD41">
                <a:alpha val="100000"/>
              </a:srgbClr>
            </a:solidFill>
          </p:spPr>
          <p:txBody>
            <a:bodyPr/>
            <a:lstStyle/>
            <a:p/>
          </p:txBody>
        </p:sp>
        <p:sp>
          <p:nvSpPr>
            <p:cNvPr id="44" name="rc44"/>
            <p:cNvSpPr/>
            <p:nvPr/>
          </p:nvSpPr>
          <p:spPr>
            <a:xfrm>
              <a:off x="2761289" y="2903931"/>
              <a:ext cx="200644" cy="17215"/>
            </a:xfrm>
            <a:prstGeom prst="rect">
              <a:avLst/>
            </a:prstGeom>
            <a:solidFill>
              <a:srgbClr val="0058AB">
                <a:alpha val="100000"/>
              </a:srgbClr>
            </a:solidFill>
          </p:spPr>
          <p:txBody>
            <a:bodyPr/>
            <a:lstStyle/>
            <a:p/>
          </p:txBody>
        </p:sp>
        <p:sp>
          <p:nvSpPr>
            <p:cNvPr id="45" name="rc45"/>
            <p:cNvSpPr/>
            <p:nvPr/>
          </p:nvSpPr>
          <p:spPr>
            <a:xfrm>
              <a:off x="2761289" y="2921147"/>
              <a:ext cx="200644" cy="0"/>
            </a:xfrm>
            <a:prstGeom prst="rect">
              <a:avLst/>
            </a:prstGeom>
            <a:solidFill>
              <a:srgbClr val="1CABE2">
                <a:alpha val="100000"/>
              </a:srgbClr>
            </a:solidFill>
          </p:spPr>
          <p:txBody>
            <a:bodyPr/>
            <a:lstStyle/>
            <a:p/>
          </p:txBody>
        </p:sp>
        <p:sp>
          <p:nvSpPr>
            <p:cNvPr id="46" name="rc46"/>
            <p:cNvSpPr/>
            <p:nvPr/>
          </p:nvSpPr>
          <p:spPr>
            <a:xfrm>
              <a:off x="2984227" y="2945211"/>
              <a:ext cx="200644" cy="1680324"/>
            </a:xfrm>
            <a:prstGeom prst="rect">
              <a:avLst/>
            </a:prstGeom>
            <a:solidFill>
              <a:srgbClr val="80BD41">
                <a:alpha val="100000"/>
              </a:srgbClr>
            </a:solidFill>
          </p:spPr>
          <p:txBody>
            <a:bodyPr/>
            <a:lstStyle/>
            <a:p/>
          </p:txBody>
        </p:sp>
        <p:sp>
          <p:nvSpPr>
            <p:cNvPr id="47" name="rc47"/>
            <p:cNvSpPr/>
            <p:nvPr/>
          </p:nvSpPr>
          <p:spPr>
            <a:xfrm>
              <a:off x="2984227" y="2928237"/>
              <a:ext cx="200644" cy="16973"/>
            </a:xfrm>
            <a:prstGeom prst="rect">
              <a:avLst/>
            </a:prstGeom>
            <a:solidFill>
              <a:srgbClr val="0058AB">
                <a:alpha val="100000"/>
              </a:srgbClr>
            </a:solidFill>
          </p:spPr>
          <p:txBody>
            <a:bodyPr/>
            <a:lstStyle/>
            <a:p/>
          </p:txBody>
        </p:sp>
        <p:sp>
          <p:nvSpPr>
            <p:cNvPr id="48" name="rc48"/>
            <p:cNvSpPr/>
            <p:nvPr/>
          </p:nvSpPr>
          <p:spPr>
            <a:xfrm>
              <a:off x="2984227" y="2945211"/>
              <a:ext cx="200644" cy="0"/>
            </a:xfrm>
            <a:prstGeom prst="rect">
              <a:avLst/>
            </a:prstGeom>
            <a:solidFill>
              <a:srgbClr val="1CABE2">
                <a:alpha val="100000"/>
              </a:srgbClr>
            </a:solidFill>
          </p:spPr>
          <p:txBody>
            <a:bodyPr/>
            <a:lstStyle/>
            <a:p/>
          </p:txBody>
        </p:sp>
        <p:sp>
          <p:nvSpPr>
            <p:cNvPr id="49" name="rc49"/>
            <p:cNvSpPr/>
            <p:nvPr/>
          </p:nvSpPr>
          <p:spPr>
            <a:xfrm>
              <a:off x="3207165" y="2921987"/>
              <a:ext cx="200644" cy="1703548"/>
            </a:xfrm>
            <a:prstGeom prst="rect">
              <a:avLst/>
            </a:prstGeom>
            <a:solidFill>
              <a:srgbClr val="80BD41">
                <a:alpha val="100000"/>
              </a:srgbClr>
            </a:solidFill>
          </p:spPr>
          <p:txBody>
            <a:bodyPr/>
            <a:lstStyle/>
            <a:p/>
          </p:txBody>
        </p:sp>
        <p:sp>
          <p:nvSpPr>
            <p:cNvPr id="50" name="rc50"/>
            <p:cNvSpPr/>
            <p:nvPr/>
          </p:nvSpPr>
          <p:spPr>
            <a:xfrm>
              <a:off x="3207165" y="2904780"/>
              <a:ext cx="200644" cy="17207"/>
            </a:xfrm>
            <a:prstGeom prst="rect">
              <a:avLst/>
            </a:prstGeom>
            <a:solidFill>
              <a:srgbClr val="0058AB">
                <a:alpha val="100000"/>
              </a:srgbClr>
            </a:solidFill>
          </p:spPr>
          <p:txBody>
            <a:bodyPr/>
            <a:lstStyle/>
            <a:p/>
          </p:txBody>
        </p:sp>
        <p:sp>
          <p:nvSpPr>
            <p:cNvPr id="51" name="rc51"/>
            <p:cNvSpPr/>
            <p:nvPr/>
          </p:nvSpPr>
          <p:spPr>
            <a:xfrm>
              <a:off x="3207165" y="2921987"/>
              <a:ext cx="200644" cy="0"/>
            </a:xfrm>
            <a:prstGeom prst="rect">
              <a:avLst/>
            </a:prstGeom>
            <a:solidFill>
              <a:srgbClr val="1CABE2">
                <a:alpha val="100000"/>
              </a:srgbClr>
            </a:solidFill>
          </p:spPr>
          <p:txBody>
            <a:bodyPr/>
            <a:lstStyle/>
            <a:p/>
          </p:txBody>
        </p:sp>
        <p:sp>
          <p:nvSpPr>
            <p:cNvPr id="52" name="rc52"/>
            <p:cNvSpPr/>
            <p:nvPr/>
          </p:nvSpPr>
          <p:spPr>
            <a:xfrm>
              <a:off x="3430103" y="2943441"/>
              <a:ext cx="200644" cy="1682093"/>
            </a:xfrm>
            <a:prstGeom prst="rect">
              <a:avLst/>
            </a:prstGeom>
            <a:solidFill>
              <a:srgbClr val="80BD41">
                <a:alpha val="100000"/>
              </a:srgbClr>
            </a:solidFill>
          </p:spPr>
          <p:txBody>
            <a:bodyPr/>
            <a:lstStyle/>
            <a:p/>
          </p:txBody>
        </p:sp>
        <p:sp>
          <p:nvSpPr>
            <p:cNvPr id="53" name="rc53"/>
            <p:cNvSpPr/>
            <p:nvPr/>
          </p:nvSpPr>
          <p:spPr>
            <a:xfrm>
              <a:off x="3430103" y="2909114"/>
              <a:ext cx="200644" cy="17163"/>
            </a:xfrm>
            <a:prstGeom prst="rect">
              <a:avLst/>
            </a:prstGeom>
            <a:solidFill>
              <a:srgbClr val="0058AB">
                <a:alpha val="100000"/>
              </a:srgbClr>
            </a:solidFill>
          </p:spPr>
          <p:txBody>
            <a:bodyPr/>
            <a:lstStyle/>
            <a:p/>
          </p:txBody>
        </p:sp>
        <p:sp>
          <p:nvSpPr>
            <p:cNvPr id="54" name="rc54"/>
            <p:cNvSpPr/>
            <p:nvPr/>
          </p:nvSpPr>
          <p:spPr>
            <a:xfrm>
              <a:off x="3430103" y="2926277"/>
              <a:ext cx="200644" cy="17163"/>
            </a:xfrm>
            <a:prstGeom prst="rect">
              <a:avLst/>
            </a:prstGeom>
            <a:solidFill>
              <a:srgbClr val="1CABE2">
                <a:alpha val="100000"/>
              </a:srgbClr>
            </a:solidFill>
          </p:spPr>
          <p:txBody>
            <a:bodyPr/>
            <a:lstStyle/>
            <a:p/>
          </p:txBody>
        </p:sp>
        <p:sp>
          <p:nvSpPr>
            <p:cNvPr id="55" name="rc55"/>
            <p:cNvSpPr/>
            <p:nvPr/>
          </p:nvSpPr>
          <p:spPr>
            <a:xfrm>
              <a:off x="3653041" y="2909314"/>
              <a:ext cx="200644" cy="1716220"/>
            </a:xfrm>
            <a:prstGeom prst="rect">
              <a:avLst/>
            </a:prstGeom>
            <a:solidFill>
              <a:srgbClr val="80BD41">
                <a:alpha val="100000"/>
              </a:srgbClr>
            </a:solidFill>
          </p:spPr>
          <p:txBody>
            <a:bodyPr/>
            <a:lstStyle/>
            <a:p/>
          </p:txBody>
        </p:sp>
        <p:sp>
          <p:nvSpPr>
            <p:cNvPr id="56" name="rc56"/>
            <p:cNvSpPr/>
            <p:nvPr/>
          </p:nvSpPr>
          <p:spPr>
            <a:xfrm>
              <a:off x="3653041" y="2891980"/>
              <a:ext cx="200644" cy="17334"/>
            </a:xfrm>
            <a:prstGeom prst="rect">
              <a:avLst/>
            </a:prstGeom>
            <a:solidFill>
              <a:srgbClr val="0058AB">
                <a:alpha val="100000"/>
              </a:srgbClr>
            </a:solidFill>
          </p:spPr>
          <p:txBody>
            <a:bodyPr/>
            <a:lstStyle/>
            <a:p/>
          </p:txBody>
        </p:sp>
        <p:sp>
          <p:nvSpPr>
            <p:cNvPr id="57" name="rc57"/>
            <p:cNvSpPr/>
            <p:nvPr/>
          </p:nvSpPr>
          <p:spPr>
            <a:xfrm>
              <a:off x="3653041" y="2909314"/>
              <a:ext cx="200644" cy="0"/>
            </a:xfrm>
            <a:prstGeom prst="rect">
              <a:avLst/>
            </a:prstGeom>
            <a:solidFill>
              <a:srgbClr val="1CABE2">
                <a:alpha val="100000"/>
              </a:srgbClr>
            </a:solidFill>
          </p:spPr>
          <p:txBody>
            <a:bodyPr/>
            <a:lstStyle/>
            <a:p/>
          </p:txBody>
        </p:sp>
        <p:sp>
          <p:nvSpPr>
            <p:cNvPr id="58" name="rc58"/>
            <p:cNvSpPr/>
            <p:nvPr/>
          </p:nvSpPr>
          <p:spPr>
            <a:xfrm>
              <a:off x="3875979" y="2933670"/>
              <a:ext cx="200644" cy="1691864"/>
            </a:xfrm>
            <a:prstGeom prst="rect">
              <a:avLst/>
            </a:prstGeom>
            <a:solidFill>
              <a:srgbClr val="80BD41">
                <a:alpha val="100000"/>
              </a:srgbClr>
            </a:solidFill>
          </p:spPr>
          <p:txBody>
            <a:bodyPr/>
            <a:lstStyle/>
            <a:p/>
          </p:txBody>
        </p:sp>
        <p:sp>
          <p:nvSpPr>
            <p:cNvPr id="59" name="rc59"/>
            <p:cNvSpPr/>
            <p:nvPr/>
          </p:nvSpPr>
          <p:spPr>
            <a:xfrm>
              <a:off x="3875979" y="2916580"/>
              <a:ext cx="200644" cy="17090"/>
            </a:xfrm>
            <a:prstGeom prst="rect">
              <a:avLst/>
            </a:prstGeom>
            <a:solidFill>
              <a:srgbClr val="0058AB">
                <a:alpha val="100000"/>
              </a:srgbClr>
            </a:solidFill>
          </p:spPr>
          <p:txBody>
            <a:bodyPr/>
            <a:lstStyle/>
            <a:p/>
          </p:txBody>
        </p:sp>
        <p:sp>
          <p:nvSpPr>
            <p:cNvPr id="60" name="rc60"/>
            <p:cNvSpPr/>
            <p:nvPr/>
          </p:nvSpPr>
          <p:spPr>
            <a:xfrm>
              <a:off x="3875979" y="2933670"/>
              <a:ext cx="200644" cy="0"/>
            </a:xfrm>
            <a:prstGeom prst="rect">
              <a:avLst/>
            </a:prstGeom>
            <a:solidFill>
              <a:srgbClr val="1CABE2">
                <a:alpha val="100000"/>
              </a:srgbClr>
            </a:solidFill>
          </p:spPr>
          <p:txBody>
            <a:bodyPr/>
            <a:lstStyle/>
            <a:p/>
          </p:txBody>
        </p:sp>
        <p:sp>
          <p:nvSpPr>
            <p:cNvPr id="61" name="rc61"/>
            <p:cNvSpPr/>
            <p:nvPr/>
          </p:nvSpPr>
          <p:spPr>
            <a:xfrm>
              <a:off x="4098916" y="2941799"/>
              <a:ext cx="200644" cy="1683735"/>
            </a:xfrm>
            <a:prstGeom prst="rect">
              <a:avLst/>
            </a:prstGeom>
            <a:solidFill>
              <a:srgbClr val="80BD41">
                <a:alpha val="100000"/>
              </a:srgbClr>
            </a:solidFill>
          </p:spPr>
          <p:txBody>
            <a:bodyPr/>
            <a:lstStyle/>
            <a:p/>
          </p:txBody>
        </p:sp>
        <p:sp>
          <p:nvSpPr>
            <p:cNvPr id="62" name="rc62"/>
            <p:cNvSpPr/>
            <p:nvPr/>
          </p:nvSpPr>
          <p:spPr>
            <a:xfrm>
              <a:off x="4098916" y="2924791"/>
              <a:ext cx="200644" cy="17008"/>
            </a:xfrm>
            <a:prstGeom prst="rect">
              <a:avLst/>
            </a:prstGeom>
            <a:solidFill>
              <a:srgbClr val="0058AB">
                <a:alpha val="100000"/>
              </a:srgbClr>
            </a:solidFill>
          </p:spPr>
          <p:txBody>
            <a:bodyPr/>
            <a:lstStyle/>
            <a:p/>
          </p:txBody>
        </p:sp>
        <p:sp>
          <p:nvSpPr>
            <p:cNvPr id="63" name="rc63"/>
            <p:cNvSpPr/>
            <p:nvPr/>
          </p:nvSpPr>
          <p:spPr>
            <a:xfrm>
              <a:off x="4098916" y="2941799"/>
              <a:ext cx="200644" cy="0"/>
            </a:xfrm>
            <a:prstGeom prst="rect">
              <a:avLst/>
            </a:prstGeom>
            <a:solidFill>
              <a:srgbClr val="1CABE2">
                <a:alpha val="100000"/>
              </a:srgbClr>
            </a:solidFill>
          </p:spPr>
          <p:txBody>
            <a:bodyPr/>
            <a:lstStyle/>
            <a:p/>
          </p:txBody>
        </p:sp>
        <p:sp>
          <p:nvSpPr>
            <p:cNvPr id="64" name="rc64"/>
            <p:cNvSpPr/>
            <p:nvPr/>
          </p:nvSpPr>
          <p:spPr>
            <a:xfrm>
              <a:off x="4321854" y="3145256"/>
              <a:ext cx="200644" cy="1480279"/>
            </a:xfrm>
            <a:prstGeom prst="rect">
              <a:avLst/>
            </a:prstGeom>
            <a:solidFill>
              <a:srgbClr val="80BD41">
                <a:alpha val="100000"/>
              </a:srgbClr>
            </a:solidFill>
          </p:spPr>
          <p:txBody>
            <a:bodyPr/>
            <a:lstStyle/>
            <a:p/>
          </p:txBody>
        </p:sp>
        <p:sp>
          <p:nvSpPr>
            <p:cNvPr id="65" name="rc65"/>
            <p:cNvSpPr/>
            <p:nvPr/>
          </p:nvSpPr>
          <p:spPr>
            <a:xfrm>
              <a:off x="4321854" y="2943400"/>
              <a:ext cx="200644" cy="16820"/>
            </a:xfrm>
            <a:prstGeom prst="rect">
              <a:avLst/>
            </a:prstGeom>
            <a:solidFill>
              <a:srgbClr val="0058AB">
                <a:alpha val="100000"/>
              </a:srgbClr>
            </a:solidFill>
          </p:spPr>
          <p:txBody>
            <a:bodyPr/>
            <a:lstStyle/>
            <a:p/>
          </p:txBody>
        </p:sp>
        <p:sp>
          <p:nvSpPr>
            <p:cNvPr id="66" name="rc66"/>
            <p:cNvSpPr/>
            <p:nvPr/>
          </p:nvSpPr>
          <p:spPr>
            <a:xfrm>
              <a:off x="4321854" y="2960221"/>
              <a:ext cx="200644" cy="185034"/>
            </a:xfrm>
            <a:prstGeom prst="rect">
              <a:avLst/>
            </a:prstGeom>
            <a:solidFill>
              <a:srgbClr val="1CABE2">
                <a:alpha val="100000"/>
              </a:srgbClr>
            </a:solidFill>
          </p:spPr>
          <p:txBody>
            <a:bodyPr/>
            <a:lstStyle/>
            <a:p/>
          </p:txBody>
        </p:sp>
        <p:sp>
          <p:nvSpPr>
            <p:cNvPr id="67" name="rc67"/>
            <p:cNvSpPr/>
            <p:nvPr/>
          </p:nvSpPr>
          <p:spPr>
            <a:xfrm>
              <a:off x="4544792" y="3079141"/>
              <a:ext cx="200644" cy="1546394"/>
            </a:xfrm>
            <a:prstGeom prst="rect">
              <a:avLst/>
            </a:prstGeom>
            <a:solidFill>
              <a:srgbClr val="80BD41">
                <a:alpha val="100000"/>
              </a:srgbClr>
            </a:solidFill>
          </p:spPr>
          <p:txBody>
            <a:bodyPr/>
            <a:lstStyle/>
            <a:p/>
          </p:txBody>
        </p:sp>
        <p:sp>
          <p:nvSpPr>
            <p:cNvPr id="68" name="rc68"/>
            <p:cNvSpPr/>
            <p:nvPr/>
          </p:nvSpPr>
          <p:spPr>
            <a:xfrm>
              <a:off x="4544792" y="2944671"/>
              <a:ext cx="200644" cy="16809"/>
            </a:xfrm>
            <a:prstGeom prst="rect">
              <a:avLst/>
            </a:prstGeom>
            <a:solidFill>
              <a:srgbClr val="0058AB">
                <a:alpha val="100000"/>
              </a:srgbClr>
            </a:solidFill>
          </p:spPr>
          <p:txBody>
            <a:bodyPr/>
            <a:lstStyle/>
            <a:p/>
          </p:txBody>
        </p:sp>
        <p:sp>
          <p:nvSpPr>
            <p:cNvPr id="69" name="rc69"/>
            <p:cNvSpPr/>
            <p:nvPr/>
          </p:nvSpPr>
          <p:spPr>
            <a:xfrm>
              <a:off x="4544792" y="2961480"/>
              <a:ext cx="200644" cy="117660"/>
            </a:xfrm>
            <a:prstGeom prst="rect">
              <a:avLst/>
            </a:prstGeom>
            <a:solidFill>
              <a:srgbClr val="1CABE2">
                <a:alpha val="100000"/>
              </a:srgbClr>
            </a:solidFill>
          </p:spPr>
          <p:txBody>
            <a:bodyPr/>
            <a:lstStyle/>
            <a:p/>
          </p:txBody>
        </p:sp>
        <p:sp>
          <p:nvSpPr>
            <p:cNvPr id="70" name="rc70"/>
            <p:cNvSpPr/>
            <p:nvPr/>
          </p:nvSpPr>
          <p:spPr>
            <a:xfrm>
              <a:off x="4767730" y="3053763"/>
              <a:ext cx="200644" cy="1571771"/>
            </a:xfrm>
            <a:prstGeom prst="rect">
              <a:avLst/>
            </a:prstGeom>
            <a:solidFill>
              <a:srgbClr val="80BD41">
                <a:alpha val="100000"/>
              </a:srgbClr>
            </a:solidFill>
          </p:spPr>
          <p:txBody>
            <a:bodyPr/>
            <a:lstStyle/>
            <a:p/>
          </p:txBody>
        </p:sp>
        <p:sp>
          <p:nvSpPr>
            <p:cNvPr id="71" name="rc71"/>
            <p:cNvSpPr/>
            <p:nvPr/>
          </p:nvSpPr>
          <p:spPr>
            <a:xfrm>
              <a:off x="4767730" y="2988273"/>
              <a:ext cx="200644" cy="16373"/>
            </a:xfrm>
            <a:prstGeom prst="rect">
              <a:avLst/>
            </a:prstGeom>
            <a:solidFill>
              <a:srgbClr val="0058AB">
                <a:alpha val="100000"/>
              </a:srgbClr>
            </a:solidFill>
          </p:spPr>
          <p:txBody>
            <a:bodyPr/>
            <a:lstStyle/>
            <a:p/>
          </p:txBody>
        </p:sp>
        <p:sp>
          <p:nvSpPr>
            <p:cNvPr id="72" name="rc72"/>
            <p:cNvSpPr/>
            <p:nvPr/>
          </p:nvSpPr>
          <p:spPr>
            <a:xfrm>
              <a:off x="4767730" y="3004646"/>
              <a:ext cx="200644" cy="49117"/>
            </a:xfrm>
            <a:prstGeom prst="rect">
              <a:avLst/>
            </a:prstGeom>
            <a:solidFill>
              <a:srgbClr val="1CABE2">
                <a:alpha val="100000"/>
              </a:srgbClr>
            </a:solidFill>
          </p:spPr>
          <p:txBody>
            <a:bodyPr/>
            <a:lstStyle/>
            <a:p/>
          </p:txBody>
        </p:sp>
        <p:sp>
          <p:nvSpPr>
            <p:cNvPr id="73" name="rc73"/>
            <p:cNvSpPr/>
            <p:nvPr/>
          </p:nvSpPr>
          <p:spPr>
            <a:xfrm>
              <a:off x="4990668" y="3101982"/>
              <a:ext cx="200644" cy="1523553"/>
            </a:xfrm>
            <a:prstGeom prst="rect">
              <a:avLst/>
            </a:prstGeom>
            <a:solidFill>
              <a:srgbClr val="80BD41">
                <a:alpha val="100000"/>
              </a:srgbClr>
            </a:solidFill>
          </p:spPr>
          <p:txBody>
            <a:bodyPr/>
            <a:lstStyle/>
            <a:p/>
          </p:txBody>
        </p:sp>
        <p:sp>
          <p:nvSpPr>
            <p:cNvPr id="74" name="rc74"/>
            <p:cNvSpPr/>
            <p:nvPr/>
          </p:nvSpPr>
          <p:spPr>
            <a:xfrm>
              <a:off x="4990668" y="3021795"/>
              <a:ext cx="200644" cy="16038"/>
            </a:xfrm>
            <a:prstGeom prst="rect">
              <a:avLst/>
            </a:prstGeom>
            <a:solidFill>
              <a:srgbClr val="0058AB">
                <a:alpha val="100000"/>
              </a:srgbClr>
            </a:solidFill>
          </p:spPr>
          <p:txBody>
            <a:bodyPr/>
            <a:lstStyle/>
            <a:p/>
          </p:txBody>
        </p:sp>
        <p:sp>
          <p:nvSpPr>
            <p:cNvPr id="75" name="rc75"/>
            <p:cNvSpPr/>
            <p:nvPr/>
          </p:nvSpPr>
          <p:spPr>
            <a:xfrm>
              <a:off x="4990668" y="3037833"/>
              <a:ext cx="200644" cy="64149"/>
            </a:xfrm>
            <a:prstGeom prst="rect">
              <a:avLst/>
            </a:prstGeom>
            <a:solidFill>
              <a:srgbClr val="1CABE2">
                <a:alpha val="100000"/>
              </a:srgbClr>
            </a:solidFill>
          </p:spPr>
          <p:txBody>
            <a:bodyPr/>
            <a:lstStyle/>
            <a:p/>
          </p:txBody>
        </p:sp>
        <p:sp>
          <p:nvSpPr>
            <p:cNvPr id="76" name="rc76"/>
            <p:cNvSpPr/>
            <p:nvPr/>
          </p:nvSpPr>
          <p:spPr>
            <a:xfrm>
              <a:off x="5213606" y="3143292"/>
              <a:ext cx="200644" cy="1482243"/>
            </a:xfrm>
            <a:prstGeom prst="rect">
              <a:avLst/>
            </a:prstGeom>
            <a:solidFill>
              <a:srgbClr val="80BD41">
                <a:alpha val="100000"/>
              </a:srgbClr>
            </a:solidFill>
          </p:spPr>
          <p:txBody>
            <a:bodyPr/>
            <a:lstStyle/>
            <a:p/>
          </p:txBody>
        </p:sp>
        <p:sp>
          <p:nvSpPr>
            <p:cNvPr id="77" name="rc77"/>
            <p:cNvSpPr/>
            <p:nvPr/>
          </p:nvSpPr>
          <p:spPr>
            <a:xfrm>
              <a:off x="5213606" y="3065280"/>
              <a:ext cx="200644" cy="15601"/>
            </a:xfrm>
            <a:prstGeom prst="rect">
              <a:avLst/>
            </a:prstGeom>
            <a:solidFill>
              <a:srgbClr val="0058AB">
                <a:alpha val="100000"/>
              </a:srgbClr>
            </a:solidFill>
          </p:spPr>
          <p:txBody>
            <a:bodyPr/>
            <a:lstStyle/>
            <a:p/>
          </p:txBody>
        </p:sp>
        <p:sp>
          <p:nvSpPr>
            <p:cNvPr id="78" name="rc78"/>
            <p:cNvSpPr/>
            <p:nvPr/>
          </p:nvSpPr>
          <p:spPr>
            <a:xfrm>
              <a:off x="5213606" y="3080882"/>
              <a:ext cx="200644" cy="62409"/>
            </a:xfrm>
            <a:prstGeom prst="rect">
              <a:avLst/>
            </a:prstGeom>
            <a:solidFill>
              <a:srgbClr val="1CABE2">
                <a:alpha val="100000"/>
              </a:srgbClr>
            </a:solidFill>
          </p:spPr>
          <p:txBody>
            <a:bodyPr/>
            <a:lstStyle/>
            <a:p/>
          </p:txBody>
        </p:sp>
        <p:sp>
          <p:nvSpPr>
            <p:cNvPr id="79" name="rc79"/>
            <p:cNvSpPr/>
            <p:nvPr/>
          </p:nvSpPr>
          <p:spPr>
            <a:xfrm>
              <a:off x="5436544" y="3158382"/>
              <a:ext cx="200644" cy="1467153"/>
            </a:xfrm>
            <a:prstGeom prst="rect">
              <a:avLst/>
            </a:prstGeom>
            <a:solidFill>
              <a:srgbClr val="80BD41">
                <a:alpha val="100000"/>
              </a:srgbClr>
            </a:solidFill>
          </p:spPr>
          <p:txBody>
            <a:bodyPr/>
            <a:lstStyle/>
            <a:p/>
          </p:txBody>
        </p:sp>
        <p:sp>
          <p:nvSpPr>
            <p:cNvPr id="80" name="rc80"/>
            <p:cNvSpPr/>
            <p:nvPr/>
          </p:nvSpPr>
          <p:spPr>
            <a:xfrm>
              <a:off x="5436544" y="3081163"/>
              <a:ext cx="200644" cy="15444"/>
            </a:xfrm>
            <a:prstGeom prst="rect">
              <a:avLst/>
            </a:prstGeom>
            <a:solidFill>
              <a:srgbClr val="0058AB">
                <a:alpha val="100000"/>
              </a:srgbClr>
            </a:solidFill>
          </p:spPr>
          <p:txBody>
            <a:bodyPr/>
            <a:lstStyle/>
            <a:p/>
          </p:txBody>
        </p:sp>
        <p:sp>
          <p:nvSpPr>
            <p:cNvPr id="81" name="rc81"/>
            <p:cNvSpPr/>
            <p:nvPr/>
          </p:nvSpPr>
          <p:spPr>
            <a:xfrm>
              <a:off x="5436544" y="3096607"/>
              <a:ext cx="200644" cy="61774"/>
            </a:xfrm>
            <a:prstGeom prst="rect">
              <a:avLst/>
            </a:prstGeom>
            <a:solidFill>
              <a:srgbClr val="1CABE2">
                <a:alpha val="100000"/>
              </a:srgbClr>
            </a:solidFill>
          </p:spPr>
          <p:txBody>
            <a:bodyPr/>
            <a:lstStyle/>
            <a:p/>
          </p:txBody>
        </p:sp>
        <p:sp>
          <p:nvSpPr>
            <p:cNvPr id="82" name="rc82"/>
            <p:cNvSpPr/>
            <p:nvPr/>
          </p:nvSpPr>
          <p:spPr>
            <a:xfrm>
              <a:off x="5659482" y="3169825"/>
              <a:ext cx="200644" cy="1455710"/>
            </a:xfrm>
            <a:prstGeom prst="rect">
              <a:avLst/>
            </a:prstGeom>
            <a:solidFill>
              <a:srgbClr val="80BD41">
                <a:alpha val="100000"/>
              </a:srgbClr>
            </a:solidFill>
          </p:spPr>
          <p:txBody>
            <a:bodyPr/>
            <a:lstStyle/>
            <a:p/>
          </p:txBody>
        </p:sp>
        <p:sp>
          <p:nvSpPr>
            <p:cNvPr id="83" name="rc83"/>
            <p:cNvSpPr/>
            <p:nvPr/>
          </p:nvSpPr>
          <p:spPr>
            <a:xfrm>
              <a:off x="5659482" y="3093209"/>
              <a:ext cx="200644" cy="15323"/>
            </a:xfrm>
            <a:prstGeom prst="rect">
              <a:avLst/>
            </a:prstGeom>
            <a:solidFill>
              <a:srgbClr val="0058AB">
                <a:alpha val="100000"/>
              </a:srgbClr>
            </a:solidFill>
          </p:spPr>
          <p:txBody>
            <a:bodyPr/>
            <a:lstStyle/>
            <a:p/>
          </p:txBody>
        </p:sp>
        <p:sp>
          <p:nvSpPr>
            <p:cNvPr id="84" name="rc84"/>
            <p:cNvSpPr/>
            <p:nvPr/>
          </p:nvSpPr>
          <p:spPr>
            <a:xfrm>
              <a:off x="5659482" y="3108532"/>
              <a:ext cx="200644" cy="61293"/>
            </a:xfrm>
            <a:prstGeom prst="rect">
              <a:avLst/>
            </a:prstGeom>
            <a:solidFill>
              <a:srgbClr val="1CABE2">
                <a:alpha val="100000"/>
              </a:srgbClr>
            </a:solidFill>
          </p:spPr>
          <p:txBody>
            <a:bodyPr/>
            <a:lstStyle/>
            <a:p/>
          </p:txBody>
        </p:sp>
        <p:sp>
          <p:nvSpPr>
            <p:cNvPr id="85" name="rc85"/>
            <p:cNvSpPr/>
            <p:nvPr/>
          </p:nvSpPr>
          <p:spPr>
            <a:xfrm>
              <a:off x="5882419" y="3186557"/>
              <a:ext cx="200644" cy="1438978"/>
            </a:xfrm>
            <a:prstGeom prst="rect">
              <a:avLst/>
            </a:prstGeom>
            <a:solidFill>
              <a:srgbClr val="80BD41">
                <a:alpha val="100000"/>
              </a:srgbClr>
            </a:solidFill>
          </p:spPr>
          <p:txBody>
            <a:bodyPr/>
            <a:lstStyle/>
            <a:p/>
          </p:txBody>
        </p:sp>
        <p:sp>
          <p:nvSpPr>
            <p:cNvPr id="86" name="rc86"/>
            <p:cNvSpPr/>
            <p:nvPr/>
          </p:nvSpPr>
          <p:spPr>
            <a:xfrm>
              <a:off x="5882419" y="3126599"/>
              <a:ext cx="200644" cy="14988"/>
            </a:xfrm>
            <a:prstGeom prst="rect">
              <a:avLst/>
            </a:prstGeom>
            <a:solidFill>
              <a:srgbClr val="0058AB">
                <a:alpha val="100000"/>
              </a:srgbClr>
            </a:solidFill>
          </p:spPr>
          <p:txBody>
            <a:bodyPr/>
            <a:lstStyle/>
            <a:p/>
          </p:txBody>
        </p:sp>
        <p:sp>
          <p:nvSpPr>
            <p:cNvPr id="87" name="rc87"/>
            <p:cNvSpPr/>
            <p:nvPr/>
          </p:nvSpPr>
          <p:spPr>
            <a:xfrm>
              <a:off x="5882419" y="3141587"/>
              <a:ext cx="200644" cy="44969"/>
            </a:xfrm>
            <a:prstGeom prst="rect">
              <a:avLst/>
            </a:prstGeom>
            <a:solidFill>
              <a:srgbClr val="1CABE2">
                <a:alpha val="100000"/>
              </a:srgbClr>
            </a:solidFill>
          </p:spPr>
          <p:txBody>
            <a:bodyPr/>
            <a:lstStyle/>
            <a:p/>
          </p:txBody>
        </p:sp>
        <p:sp>
          <p:nvSpPr>
            <p:cNvPr id="88" name="rc88"/>
            <p:cNvSpPr/>
            <p:nvPr/>
          </p:nvSpPr>
          <p:spPr>
            <a:xfrm>
              <a:off x="6105357" y="3173686"/>
              <a:ext cx="200644" cy="1451849"/>
            </a:xfrm>
            <a:prstGeom prst="rect">
              <a:avLst/>
            </a:prstGeom>
            <a:solidFill>
              <a:srgbClr val="80BD41">
                <a:alpha val="100000"/>
              </a:srgbClr>
            </a:solidFill>
          </p:spPr>
          <p:txBody>
            <a:bodyPr/>
            <a:lstStyle/>
            <a:p/>
          </p:txBody>
        </p:sp>
        <p:sp>
          <p:nvSpPr>
            <p:cNvPr id="89" name="rc89"/>
            <p:cNvSpPr/>
            <p:nvPr/>
          </p:nvSpPr>
          <p:spPr>
            <a:xfrm>
              <a:off x="6105357" y="3113192"/>
              <a:ext cx="200644" cy="15122"/>
            </a:xfrm>
            <a:prstGeom prst="rect">
              <a:avLst/>
            </a:prstGeom>
            <a:solidFill>
              <a:srgbClr val="0058AB">
                <a:alpha val="100000"/>
              </a:srgbClr>
            </a:solidFill>
          </p:spPr>
          <p:txBody>
            <a:bodyPr/>
            <a:lstStyle/>
            <a:p/>
          </p:txBody>
        </p:sp>
        <p:sp>
          <p:nvSpPr>
            <p:cNvPr id="90" name="rc90"/>
            <p:cNvSpPr/>
            <p:nvPr/>
          </p:nvSpPr>
          <p:spPr>
            <a:xfrm>
              <a:off x="6105357" y="3128314"/>
              <a:ext cx="200644" cy="45371"/>
            </a:xfrm>
            <a:prstGeom prst="rect">
              <a:avLst/>
            </a:prstGeom>
            <a:solidFill>
              <a:srgbClr val="1CABE2">
                <a:alpha val="100000"/>
              </a:srgbClr>
            </a:solidFill>
          </p:spPr>
          <p:txBody>
            <a:bodyPr/>
            <a:lstStyle/>
            <a:p/>
          </p:txBody>
        </p:sp>
        <p:sp>
          <p:nvSpPr>
            <p:cNvPr id="91" name="rc91"/>
            <p:cNvSpPr/>
            <p:nvPr/>
          </p:nvSpPr>
          <p:spPr>
            <a:xfrm>
              <a:off x="6328295" y="3204006"/>
              <a:ext cx="200644" cy="1421529"/>
            </a:xfrm>
            <a:prstGeom prst="rect">
              <a:avLst/>
            </a:prstGeom>
            <a:solidFill>
              <a:srgbClr val="80BD41">
                <a:alpha val="100000"/>
              </a:srgbClr>
            </a:solidFill>
          </p:spPr>
          <p:txBody>
            <a:bodyPr/>
            <a:lstStyle/>
            <a:p/>
          </p:txBody>
        </p:sp>
        <p:sp>
          <p:nvSpPr>
            <p:cNvPr id="92" name="rc92"/>
            <p:cNvSpPr/>
            <p:nvPr/>
          </p:nvSpPr>
          <p:spPr>
            <a:xfrm>
              <a:off x="6328295" y="3144776"/>
              <a:ext cx="200644" cy="14806"/>
            </a:xfrm>
            <a:prstGeom prst="rect">
              <a:avLst/>
            </a:prstGeom>
            <a:solidFill>
              <a:srgbClr val="0058AB">
                <a:alpha val="100000"/>
              </a:srgbClr>
            </a:solidFill>
          </p:spPr>
          <p:txBody>
            <a:bodyPr/>
            <a:lstStyle/>
            <a:p/>
          </p:txBody>
        </p:sp>
        <p:sp>
          <p:nvSpPr>
            <p:cNvPr id="93" name="rc93"/>
            <p:cNvSpPr/>
            <p:nvPr/>
          </p:nvSpPr>
          <p:spPr>
            <a:xfrm>
              <a:off x="6328295" y="3159583"/>
              <a:ext cx="200644" cy="44422"/>
            </a:xfrm>
            <a:prstGeom prst="rect">
              <a:avLst/>
            </a:prstGeom>
            <a:solidFill>
              <a:srgbClr val="1CABE2">
                <a:alpha val="100000"/>
              </a:srgbClr>
            </a:solidFill>
          </p:spPr>
          <p:txBody>
            <a:bodyPr/>
            <a:lstStyle/>
            <a:p/>
          </p:txBody>
        </p:sp>
        <p:sp>
          <p:nvSpPr>
            <p:cNvPr id="94" name="rc94"/>
            <p:cNvSpPr/>
            <p:nvPr/>
          </p:nvSpPr>
          <p:spPr>
            <a:xfrm>
              <a:off x="6551233" y="3304507"/>
              <a:ext cx="200644" cy="1321028"/>
            </a:xfrm>
            <a:prstGeom prst="rect">
              <a:avLst/>
            </a:prstGeom>
            <a:solidFill>
              <a:srgbClr val="80BD41">
                <a:alpha val="100000"/>
              </a:srgbClr>
            </a:solidFill>
          </p:spPr>
          <p:txBody>
            <a:bodyPr/>
            <a:lstStyle/>
            <a:p/>
          </p:txBody>
        </p:sp>
        <p:sp>
          <p:nvSpPr>
            <p:cNvPr id="95" name="rc95"/>
            <p:cNvSpPr/>
            <p:nvPr/>
          </p:nvSpPr>
          <p:spPr>
            <a:xfrm>
              <a:off x="6551233" y="3249464"/>
              <a:ext cx="200644" cy="13761"/>
            </a:xfrm>
            <a:prstGeom prst="rect">
              <a:avLst/>
            </a:prstGeom>
            <a:solidFill>
              <a:srgbClr val="0058AB">
                <a:alpha val="100000"/>
              </a:srgbClr>
            </a:solidFill>
          </p:spPr>
          <p:txBody>
            <a:bodyPr/>
            <a:lstStyle/>
            <a:p/>
          </p:txBody>
        </p:sp>
        <p:sp>
          <p:nvSpPr>
            <p:cNvPr id="96" name="rc96"/>
            <p:cNvSpPr/>
            <p:nvPr/>
          </p:nvSpPr>
          <p:spPr>
            <a:xfrm>
              <a:off x="6551233" y="3263225"/>
              <a:ext cx="200644" cy="41281"/>
            </a:xfrm>
            <a:prstGeom prst="rect">
              <a:avLst/>
            </a:prstGeom>
            <a:solidFill>
              <a:srgbClr val="1CABE2">
                <a:alpha val="100000"/>
              </a:srgbClr>
            </a:solidFill>
          </p:spPr>
          <p:txBody>
            <a:bodyPr/>
            <a:lstStyle/>
            <a:p/>
          </p:txBody>
        </p:sp>
        <p:sp>
          <p:nvSpPr>
            <p:cNvPr id="97" name="rc97"/>
            <p:cNvSpPr/>
            <p:nvPr/>
          </p:nvSpPr>
          <p:spPr>
            <a:xfrm>
              <a:off x="6774171" y="3310098"/>
              <a:ext cx="200644" cy="1315437"/>
            </a:xfrm>
            <a:prstGeom prst="rect">
              <a:avLst/>
            </a:prstGeom>
            <a:solidFill>
              <a:srgbClr val="80BD41">
                <a:alpha val="100000"/>
              </a:srgbClr>
            </a:solidFill>
          </p:spPr>
          <p:txBody>
            <a:bodyPr/>
            <a:lstStyle/>
            <a:p/>
          </p:txBody>
        </p:sp>
        <p:sp>
          <p:nvSpPr>
            <p:cNvPr id="98" name="rc98"/>
            <p:cNvSpPr/>
            <p:nvPr/>
          </p:nvSpPr>
          <p:spPr>
            <a:xfrm>
              <a:off x="6774171" y="3255288"/>
              <a:ext cx="200644" cy="13703"/>
            </a:xfrm>
            <a:prstGeom prst="rect">
              <a:avLst/>
            </a:prstGeom>
            <a:solidFill>
              <a:srgbClr val="0058AB">
                <a:alpha val="100000"/>
              </a:srgbClr>
            </a:solidFill>
          </p:spPr>
          <p:txBody>
            <a:bodyPr/>
            <a:lstStyle/>
            <a:p/>
          </p:txBody>
        </p:sp>
        <p:sp>
          <p:nvSpPr>
            <p:cNvPr id="99" name="rc99"/>
            <p:cNvSpPr/>
            <p:nvPr/>
          </p:nvSpPr>
          <p:spPr>
            <a:xfrm>
              <a:off x="6774171" y="3268991"/>
              <a:ext cx="200644" cy="41106"/>
            </a:xfrm>
            <a:prstGeom prst="rect">
              <a:avLst/>
            </a:prstGeom>
            <a:solidFill>
              <a:srgbClr val="1CABE2">
                <a:alpha val="100000"/>
              </a:srgbClr>
            </a:solidFill>
          </p:spPr>
          <p:txBody>
            <a:bodyPr/>
            <a:lstStyle/>
            <a:p/>
          </p:txBody>
        </p:sp>
        <p:sp>
          <p:nvSpPr>
            <p:cNvPr id="100" name="rc100"/>
            <p:cNvSpPr/>
            <p:nvPr/>
          </p:nvSpPr>
          <p:spPr>
            <a:xfrm>
              <a:off x="6997109" y="3258375"/>
              <a:ext cx="200644" cy="12437"/>
            </a:xfrm>
            <a:prstGeom prst="rect">
              <a:avLst/>
            </a:prstGeom>
            <a:solidFill>
              <a:srgbClr val="F26A21">
                <a:alpha val="100000"/>
              </a:srgbClr>
            </a:solidFill>
          </p:spPr>
          <p:txBody>
            <a:bodyPr/>
            <a:lstStyle/>
            <a:p/>
          </p:txBody>
        </p:sp>
        <p:sp>
          <p:nvSpPr>
            <p:cNvPr id="101" name="rc101"/>
            <p:cNvSpPr/>
            <p:nvPr/>
          </p:nvSpPr>
          <p:spPr>
            <a:xfrm>
              <a:off x="6997109" y="3270813"/>
              <a:ext cx="200644" cy="1354722"/>
            </a:xfrm>
            <a:prstGeom prst="rect">
              <a:avLst/>
            </a:prstGeom>
            <a:solidFill>
              <a:srgbClr val="FFC20E">
                <a:alpha val="100000"/>
              </a:srgbClr>
            </a:solidFill>
          </p:spPr>
          <p:txBody>
            <a:bodyPr/>
            <a:lstStyle/>
            <a:p/>
          </p:txBody>
        </p:sp>
        <p:sp>
          <p:nvSpPr>
            <p:cNvPr id="102" name="rc102"/>
            <p:cNvSpPr/>
            <p:nvPr/>
          </p:nvSpPr>
          <p:spPr>
            <a:xfrm>
              <a:off x="7220047" y="3259503"/>
              <a:ext cx="200644" cy="11288"/>
            </a:xfrm>
            <a:prstGeom prst="rect">
              <a:avLst/>
            </a:prstGeom>
            <a:solidFill>
              <a:srgbClr val="F26A21">
                <a:alpha val="100000"/>
              </a:srgbClr>
            </a:solidFill>
          </p:spPr>
          <p:txBody>
            <a:bodyPr/>
            <a:lstStyle/>
            <a:p/>
          </p:txBody>
        </p:sp>
        <p:sp>
          <p:nvSpPr>
            <p:cNvPr id="103" name="rc103"/>
            <p:cNvSpPr/>
            <p:nvPr/>
          </p:nvSpPr>
          <p:spPr>
            <a:xfrm>
              <a:off x="7220047" y="3270792"/>
              <a:ext cx="200644" cy="1354743"/>
            </a:xfrm>
            <a:prstGeom prst="rect">
              <a:avLst/>
            </a:prstGeom>
            <a:solidFill>
              <a:srgbClr val="FFC20E">
                <a:alpha val="100000"/>
              </a:srgbClr>
            </a:solidFill>
          </p:spPr>
          <p:txBody>
            <a:bodyPr/>
            <a:lstStyle/>
            <a:p/>
          </p:txBody>
        </p:sp>
        <p:sp>
          <p:nvSpPr>
            <p:cNvPr id="104" name="rc104"/>
            <p:cNvSpPr/>
            <p:nvPr/>
          </p:nvSpPr>
          <p:spPr>
            <a:xfrm>
              <a:off x="7442985" y="3258338"/>
              <a:ext cx="200644" cy="10246"/>
            </a:xfrm>
            <a:prstGeom prst="rect">
              <a:avLst/>
            </a:prstGeom>
            <a:solidFill>
              <a:srgbClr val="F26A21">
                <a:alpha val="100000"/>
              </a:srgbClr>
            </a:solidFill>
          </p:spPr>
          <p:txBody>
            <a:bodyPr/>
            <a:lstStyle/>
            <a:p/>
          </p:txBody>
        </p:sp>
        <p:sp>
          <p:nvSpPr>
            <p:cNvPr id="105" name="rc105"/>
            <p:cNvSpPr/>
            <p:nvPr/>
          </p:nvSpPr>
          <p:spPr>
            <a:xfrm>
              <a:off x="7442985" y="3268585"/>
              <a:ext cx="200644" cy="1356950"/>
            </a:xfrm>
            <a:prstGeom prst="rect">
              <a:avLst/>
            </a:prstGeom>
            <a:solidFill>
              <a:srgbClr val="FFC20E">
                <a:alpha val="100000"/>
              </a:srgbClr>
            </a:solidFill>
          </p:spPr>
          <p:txBody>
            <a:bodyPr/>
            <a:lstStyle/>
            <a:p/>
          </p:txBody>
        </p:sp>
        <p:sp>
          <p:nvSpPr>
            <p:cNvPr id="106" name="rc106"/>
            <p:cNvSpPr/>
            <p:nvPr/>
          </p:nvSpPr>
          <p:spPr>
            <a:xfrm>
              <a:off x="7665922" y="3254311"/>
              <a:ext cx="200644" cy="9300"/>
            </a:xfrm>
            <a:prstGeom prst="rect">
              <a:avLst/>
            </a:prstGeom>
            <a:solidFill>
              <a:srgbClr val="F26A21">
                <a:alpha val="100000"/>
              </a:srgbClr>
            </a:solidFill>
          </p:spPr>
          <p:txBody>
            <a:bodyPr/>
            <a:lstStyle/>
            <a:p/>
          </p:txBody>
        </p:sp>
        <p:sp>
          <p:nvSpPr>
            <p:cNvPr id="107" name="rc107"/>
            <p:cNvSpPr/>
            <p:nvPr/>
          </p:nvSpPr>
          <p:spPr>
            <a:xfrm>
              <a:off x="7665922" y="3263612"/>
              <a:ext cx="200644" cy="1361923"/>
            </a:xfrm>
            <a:prstGeom prst="rect">
              <a:avLst/>
            </a:prstGeom>
            <a:solidFill>
              <a:srgbClr val="FFC20E">
                <a:alpha val="100000"/>
              </a:srgbClr>
            </a:solidFill>
          </p:spPr>
          <p:txBody>
            <a:bodyPr/>
            <a:lstStyle/>
            <a:p/>
          </p:txBody>
        </p:sp>
        <p:sp>
          <p:nvSpPr>
            <p:cNvPr id="108" name="rc108"/>
            <p:cNvSpPr/>
            <p:nvPr/>
          </p:nvSpPr>
          <p:spPr>
            <a:xfrm>
              <a:off x="7888860" y="3246930"/>
              <a:ext cx="200644" cy="8441"/>
            </a:xfrm>
            <a:prstGeom prst="rect">
              <a:avLst/>
            </a:prstGeom>
            <a:solidFill>
              <a:srgbClr val="F26A21">
                <a:alpha val="100000"/>
              </a:srgbClr>
            </a:solidFill>
          </p:spPr>
          <p:txBody>
            <a:bodyPr/>
            <a:lstStyle/>
            <a:p/>
          </p:txBody>
        </p:sp>
        <p:sp>
          <p:nvSpPr>
            <p:cNvPr id="109" name="rc109"/>
            <p:cNvSpPr/>
            <p:nvPr/>
          </p:nvSpPr>
          <p:spPr>
            <a:xfrm>
              <a:off x="7888860" y="3255371"/>
              <a:ext cx="200644" cy="1370164"/>
            </a:xfrm>
            <a:prstGeom prst="rect">
              <a:avLst/>
            </a:prstGeom>
            <a:solidFill>
              <a:srgbClr val="FFC20E">
                <a:alpha val="100000"/>
              </a:srgbClr>
            </a:solidFill>
          </p:spPr>
          <p:txBody>
            <a:bodyPr/>
            <a:lstStyle/>
            <a:p/>
          </p:txBody>
        </p:sp>
        <p:sp>
          <p:nvSpPr>
            <p:cNvPr id="110" name="rc110"/>
            <p:cNvSpPr/>
            <p:nvPr/>
          </p:nvSpPr>
          <p:spPr>
            <a:xfrm>
              <a:off x="8111798" y="3238876"/>
              <a:ext cx="200644" cy="7661"/>
            </a:xfrm>
            <a:prstGeom prst="rect">
              <a:avLst/>
            </a:prstGeom>
            <a:solidFill>
              <a:srgbClr val="F26A21">
                <a:alpha val="100000"/>
              </a:srgbClr>
            </a:solidFill>
          </p:spPr>
          <p:txBody>
            <a:bodyPr/>
            <a:lstStyle/>
            <a:p/>
          </p:txBody>
        </p:sp>
        <p:sp>
          <p:nvSpPr>
            <p:cNvPr id="111" name="rc111"/>
            <p:cNvSpPr/>
            <p:nvPr/>
          </p:nvSpPr>
          <p:spPr>
            <a:xfrm>
              <a:off x="8111798" y="3246538"/>
              <a:ext cx="200644" cy="1378997"/>
            </a:xfrm>
            <a:prstGeom prst="rect">
              <a:avLst/>
            </a:prstGeom>
            <a:solidFill>
              <a:srgbClr val="FFC20E">
                <a:alpha val="100000"/>
              </a:srgbClr>
            </a:solidFill>
          </p:spPr>
          <p:txBody>
            <a:bodyPr/>
            <a:lstStyle/>
            <a:p/>
          </p:txBody>
        </p:sp>
        <p:sp>
          <p:nvSpPr>
            <p:cNvPr id="112" name="pl112"/>
            <p:cNvSpPr/>
            <p:nvPr/>
          </p:nvSpPr>
          <p:spPr>
            <a:xfrm>
              <a:off x="1523984" y="1227418"/>
              <a:ext cx="5350508" cy="0"/>
            </a:xfrm>
            <a:custGeom>
              <a:avLst/>
              <a:pathLst>
                <a:path w="5350508" h="0">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227418"/>
              <a:ext cx="5350508" cy="377568"/>
            </a:xfrm>
            <a:custGeom>
              <a:avLst/>
              <a:pathLst>
                <a:path w="5350508" h="377568">
                  <a:moveTo>
                    <a:pt x="0" y="68648"/>
                  </a:moveTo>
                  <a:lnTo>
                    <a:pt x="222937" y="68648"/>
                  </a:lnTo>
                  <a:lnTo>
                    <a:pt x="445875" y="68648"/>
                  </a:lnTo>
                  <a:lnTo>
                    <a:pt x="668813" y="68648"/>
                  </a:lnTo>
                  <a:lnTo>
                    <a:pt x="891751" y="34324"/>
                  </a:lnTo>
                  <a:lnTo>
                    <a:pt x="1114689" y="34324"/>
                  </a:lnTo>
                  <a:lnTo>
                    <a:pt x="1337627" y="0"/>
                  </a:lnTo>
                  <a:lnTo>
                    <a:pt x="1560565" y="0"/>
                  </a:lnTo>
                  <a:lnTo>
                    <a:pt x="1783502" y="0"/>
                  </a:lnTo>
                  <a:lnTo>
                    <a:pt x="2006440" y="34324"/>
                  </a:lnTo>
                  <a:lnTo>
                    <a:pt x="2229378" y="0"/>
                  </a:lnTo>
                  <a:lnTo>
                    <a:pt x="2452316" y="0"/>
                  </a:lnTo>
                  <a:lnTo>
                    <a:pt x="2675254" y="0"/>
                  </a:lnTo>
                  <a:lnTo>
                    <a:pt x="2898192" y="377568"/>
                  </a:lnTo>
                  <a:lnTo>
                    <a:pt x="3121130" y="240270"/>
                  </a:lnTo>
                  <a:lnTo>
                    <a:pt x="3344068" y="102973"/>
                  </a:lnTo>
                  <a:lnTo>
                    <a:pt x="3567005" y="137297"/>
                  </a:lnTo>
                  <a:lnTo>
                    <a:pt x="3789943" y="137297"/>
                  </a:lnTo>
                  <a:lnTo>
                    <a:pt x="4012881" y="137297"/>
                  </a:lnTo>
                  <a:lnTo>
                    <a:pt x="4235819" y="137297"/>
                  </a:lnTo>
                  <a:lnTo>
                    <a:pt x="4458757" y="102973"/>
                  </a:lnTo>
                  <a:lnTo>
                    <a:pt x="4681695" y="102973"/>
                  </a:lnTo>
                  <a:lnTo>
                    <a:pt x="4904633" y="102973"/>
                  </a:lnTo>
                  <a:lnTo>
                    <a:pt x="5127571" y="102973"/>
                  </a:lnTo>
                  <a:lnTo>
                    <a:pt x="5350508" y="102973"/>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91441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4556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9972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9147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91441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613735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360289"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58322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80616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4879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4077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32760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1938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France</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France is projected to have a  small increase (&lt;10,000) in the number of surviving infants by 2030. Therefore, to achieve the IA2030 ZD target, slightly more (~0.27%) children need to be vaccinated with DTP1 each year.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767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487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2076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927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627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3476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067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787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991849"/>
              <a:ext cx="217589" cy="3998910"/>
            </a:xfrm>
            <a:prstGeom prst="rect">
              <a:avLst/>
            </a:prstGeom>
            <a:solidFill>
              <a:srgbClr val="0058AB">
                <a:alpha val="100000"/>
              </a:srgbClr>
            </a:solidFill>
          </p:spPr>
          <p:txBody>
            <a:bodyPr/>
            <a:lstStyle/>
            <a:p/>
          </p:txBody>
        </p:sp>
        <p:sp>
          <p:nvSpPr>
            <p:cNvPr id="41" name="rc41"/>
            <p:cNvSpPr/>
            <p:nvPr/>
          </p:nvSpPr>
          <p:spPr>
            <a:xfrm>
              <a:off x="1472058" y="1008811"/>
              <a:ext cx="217589" cy="3981948"/>
            </a:xfrm>
            <a:prstGeom prst="rect">
              <a:avLst/>
            </a:prstGeom>
            <a:solidFill>
              <a:srgbClr val="0058AB">
                <a:alpha val="100000"/>
              </a:srgbClr>
            </a:solidFill>
          </p:spPr>
          <p:txBody>
            <a:bodyPr/>
            <a:lstStyle/>
            <a:p/>
          </p:txBody>
        </p:sp>
        <p:sp>
          <p:nvSpPr>
            <p:cNvPr id="42" name="rc42"/>
            <p:cNvSpPr/>
            <p:nvPr/>
          </p:nvSpPr>
          <p:spPr>
            <a:xfrm>
              <a:off x="1713825" y="1059697"/>
              <a:ext cx="217589" cy="3931062"/>
            </a:xfrm>
            <a:prstGeom prst="rect">
              <a:avLst/>
            </a:prstGeom>
            <a:solidFill>
              <a:srgbClr val="0058AB">
                <a:alpha val="100000"/>
              </a:srgbClr>
            </a:solidFill>
          </p:spPr>
          <p:txBody>
            <a:bodyPr/>
            <a:lstStyle/>
            <a:p/>
          </p:txBody>
        </p:sp>
        <p:sp>
          <p:nvSpPr>
            <p:cNvPr id="43" name="rc43"/>
            <p:cNvSpPr/>
            <p:nvPr/>
          </p:nvSpPr>
          <p:spPr>
            <a:xfrm>
              <a:off x="1955592" y="1063295"/>
              <a:ext cx="217589" cy="3927464"/>
            </a:xfrm>
            <a:prstGeom prst="rect">
              <a:avLst/>
            </a:prstGeom>
            <a:solidFill>
              <a:srgbClr val="0058AB">
                <a:alpha val="100000"/>
              </a:srgbClr>
            </a:solidFill>
          </p:spPr>
          <p:txBody>
            <a:bodyPr/>
            <a:lstStyle/>
            <a:p/>
          </p:txBody>
        </p:sp>
        <p:sp>
          <p:nvSpPr>
            <p:cNvPr id="44" name="rc44"/>
            <p:cNvSpPr/>
            <p:nvPr/>
          </p:nvSpPr>
          <p:spPr>
            <a:xfrm>
              <a:off x="2197358" y="1030913"/>
              <a:ext cx="217589" cy="3959846"/>
            </a:xfrm>
            <a:prstGeom prst="rect">
              <a:avLst/>
            </a:prstGeom>
            <a:solidFill>
              <a:srgbClr val="0058AB">
                <a:alpha val="100000"/>
              </a:srgbClr>
            </a:solidFill>
          </p:spPr>
          <p:txBody>
            <a:bodyPr/>
            <a:lstStyle/>
            <a:p/>
          </p:txBody>
        </p:sp>
        <p:sp>
          <p:nvSpPr>
            <p:cNvPr id="45" name="rc45"/>
            <p:cNvSpPr/>
            <p:nvPr/>
          </p:nvSpPr>
          <p:spPr>
            <a:xfrm>
              <a:off x="2439125" y="1004185"/>
              <a:ext cx="217589" cy="3986574"/>
            </a:xfrm>
            <a:prstGeom prst="rect">
              <a:avLst/>
            </a:prstGeom>
            <a:solidFill>
              <a:srgbClr val="0058AB">
                <a:alpha val="100000"/>
              </a:srgbClr>
            </a:solidFill>
          </p:spPr>
          <p:txBody>
            <a:bodyPr/>
            <a:lstStyle/>
            <a:p/>
          </p:txBody>
        </p:sp>
        <p:sp>
          <p:nvSpPr>
            <p:cNvPr id="46" name="rc46"/>
            <p:cNvSpPr/>
            <p:nvPr/>
          </p:nvSpPr>
          <p:spPr>
            <a:xfrm>
              <a:off x="2680891" y="894704"/>
              <a:ext cx="217589" cy="4096055"/>
            </a:xfrm>
            <a:prstGeom prst="rect">
              <a:avLst/>
            </a:prstGeom>
            <a:solidFill>
              <a:srgbClr val="0058AB">
                <a:alpha val="100000"/>
              </a:srgbClr>
            </a:solidFill>
          </p:spPr>
          <p:txBody>
            <a:bodyPr/>
            <a:lstStyle/>
            <a:p/>
          </p:txBody>
        </p:sp>
        <p:sp>
          <p:nvSpPr>
            <p:cNvPr id="47" name="rc47"/>
            <p:cNvSpPr/>
            <p:nvPr/>
          </p:nvSpPr>
          <p:spPr>
            <a:xfrm>
              <a:off x="2922658" y="952271"/>
              <a:ext cx="217589" cy="4038488"/>
            </a:xfrm>
            <a:prstGeom prst="rect">
              <a:avLst/>
            </a:prstGeom>
            <a:solidFill>
              <a:srgbClr val="0058AB">
                <a:alpha val="100000"/>
              </a:srgbClr>
            </a:solidFill>
          </p:spPr>
          <p:txBody>
            <a:bodyPr/>
            <a:lstStyle/>
            <a:p/>
          </p:txBody>
        </p:sp>
        <p:sp>
          <p:nvSpPr>
            <p:cNvPr id="48" name="rc48"/>
            <p:cNvSpPr/>
            <p:nvPr/>
          </p:nvSpPr>
          <p:spPr>
            <a:xfrm>
              <a:off x="3164425" y="896760"/>
              <a:ext cx="217589" cy="4093999"/>
            </a:xfrm>
            <a:prstGeom prst="rect">
              <a:avLst/>
            </a:prstGeom>
            <a:solidFill>
              <a:srgbClr val="0058AB">
                <a:alpha val="100000"/>
              </a:srgbClr>
            </a:solidFill>
          </p:spPr>
          <p:txBody>
            <a:bodyPr/>
            <a:lstStyle/>
            <a:p/>
          </p:txBody>
        </p:sp>
        <p:sp>
          <p:nvSpPr>
            <p:cNvPr id="49" name="rc49"/>
            <p:cNvSpPr/>
            <p:nvPr/>
          </p:nvSpPr>
          <p:spPr>
            <a:xfrm>
              <a:off x="3406191" y="907040"/>
              <a:ext cx="217589" cy="4083719"/>
            </a:xfrm>
            <a:prstGeom prst="rect">
              <a:avLst/>
            </a:prstGeom>
            <a:solidFill>
              <a:srgbClr val="0058AB">
                <a:alpha val="100000"/>
              </a:srgbClr>
            </a:solidFill>
          </p:spPr>
          <p:txBody>
            <a:bodyPr/>
            <a:lstStyle/>
            <a:p/>
          </p:txBody>
        </p:sp>
        <p:sp>
          <p:nvSpPr>
            <p:cNvPr id="50" name="rc50"/>
            <p:cNvSpPr/>
            <p:nvPr/>
          </p:nvSpPr>
          <p:spPr>
            <a:xfrm>
              <a:off x="3647958" y="866434"/>
              <a:ext cx="217589" cy="4124325"/>
            </a:xfrm>
            <a:prstGeom prst="rect">
              <a:avLst/>
            </a:prstGeom>
            <a:solidFill>
              <a:srgbClr val="0058AB">
                <a:alpha val="100000"/>
              </a:srgbClr>
            </a:solidFill>
          </p:spPr>
          <p:txBody>
            <a:bodyPr/>
            <a:lstStyle/>
            <a:p/>
          </p:txBody>
        </p:sp>
        <p:sp>
          <p:nvSpPr>
            <p:cNvPr id="51" name="rc51"/>
            <p:cNvSpPr/>
            <p:nvPr/>
          </p:nvSpPr>
          <p:spPr>
            <a:xfrm>
              <a:off x="3889725" y="924516"/>
              <a:ext cx="217589" cy="4066244"/>
            </a:xfrm>
            <a:prstGeom prst="rect">
              <a:avLst/>
            </a:prstGeom>
            <a:solidFill>
              <a:srgbClr val="0058AB">
                <a:alpha val="100000"/>
              </a:srgbClr>
            </a:solidFill>
          </p:spPr>
          <p:txBody>
            <a:bodyPr/>
            <a:lstStyle/>
            <a:p/>
          </p:txBody>
        </p:sp>
        <p:sp>
          <p:nvSpPr>
            <p:cNvPr id="52" name="rc52"/>
            <p:cNvSpPr/>
            <p:nvPr/>
          </p:nvSpPr>
          <p:spPr>
            <a:xfrm>
              <a:off x="4131491" y="944048"/>
              <a:ext cx="217589" cy="4046712"/>
            </a:xfrm>
            <a:prstGeom prst="rect">
              <a:avLst/>
            </a:prstGeom>
            <a:solidFill>
              <a:srgbClr val="0058AB">
                <a:alpha val="100000"/>
              </a:srgbClr>
            </a:solidFill>
          </p:spPr>
          <p:txBody>
            <a:bodyPr/>
            <a:lstStyle/>
            <a:p/>
          </p:txBody>
        </p:sp>
        <p:sp>
          <p:nvSpPr>
            <p:cNvPr id="53" name="rc53"/>
            <p:cNvSpPr/>
            <p:nvPr/>
          </p:nvSpPr>
          <p:spPr>
            <a:xfrm>
              <a:off x="4373258" y="988765"/>
              <a:ext cx="217589" cy="4001994"/>
            </a:xfrm>
            <a:prstGeom prst="rect">
              <a:avLst/>
            </a:prstGeom>
            <a:solidFill>
              <a:srgbClr val="0058AB">
                <a:alpha val="100000"/>
              </a:srgbClr>
            </a:solidFill>
          </p:spPr>
          <p:txBody>
            <a:bodyPr/>
            <a:lstStyle/>
            <a:p/>
          </p:txBody>
        </p:sp>
        <p:sp>
          <p:nvSpPr>
            <p:cNvPr id="54" name="rc54"/>
            <p:cNvSpPr/>
            <p:nvPr/>
          </p:nvSpPr>
          <p:spPr>
            <a:xfrm>
              <a:off x="4615025" y="991335"/>
              <a:ext cx="217589" cy="3999424"/>
            </a:xfrm>
            <a:prstGeom prst="rect">
              <a:avLst/>
            </a:prstGeom>
            <a:solidFill>
              <a:srgbClr val="0058AB">
                <a:alpha val="100000"/>
              </a:srgbClr>
            </a:solidFill>
          </p:spPr>
          <p:txBody>
            <a:bodyPr/>
            <a:lstStyle/>
            <a:p/>
          </p:txBody>
        </p:sp>
        <p:sp>
          <p:nvSpPr>
            <p:cNvPr id="55" name="rc55"/>
            <p:cNvSpPr/>
            <p:nvPr/>
          </p:nvSpPr>
          <p:spPr>
            <a:xfrm>
              <a:off x="4856791" y="1095163"/>
              <a:ext cx="217589" cy="3895596"/>
            </a:xfrm>
            <a:prstGeom prst="rect">
              <a:avLst/>
            </a:prstGeom>
            <a:solidFill>
              <a:srgbClr val="0058AB">
                <a:alpha val="100000"/>
              </a:srgbClr>
            </a:solidFill>
          </p:spPr>
          <p:txBody>
            <a:bodyPr/>
            <a:lstStyle/>
            <a:p/>
          </p:txBody>
        </p:sp>
        <p:sp>
          <p:nvSpPr>
            <p:cNvPr id="56" name="rc56"/>
            <p:cNvSpPr/>
            <p:nvPr/>
          </p:nvSpPr>
          <p:spPr>
            <a:xfrm>
              <a:off x="5098558" y="1174833"/>
              <a:ext cx="217589" cy="3815926"/>
            </a:xfrm>
            <a:prstGeom prst="rect">
              <a:avLst/>
            </a:prstGeom>
            <a:solidFill>
              <a:srgbClr val="0058AB">
                <a:alpha val="100000"/>
              </a:srgbClr>
            </a:solidFill>
          </p:spPr>
          <p:txBody>
            <a:bodyPr/>
            <a:lstStyle/>
            <a:p/>
          </p:txBody>
        </p:sp>
        <p:sp>
          <p:nvSpPr>
            <p:cNvPr id="57" name="rc57"/>
            <p:cNvSpPr/>
            <p:nvPr/>
          </p:nvSpPr>
          <p:spPr>
            <a:xfrm>
              <a:off x="5340325" y="1278661"/>
              <a:ext cx="217589" cy="3712098"/>
            </a:xfrm>
            <a:prstGeom prst="rect">
              <a:avLst/>
            </a:prstGeom>
            <a:solidFill>
              <a:srgbClr val="0058AB">
                <a:alpha val="100000"/>
              </a:srgbClr>
            </a:solidFill>
          </p:spPr>
          <p:txBody>
            <a:bodyPr/>
            <a:lstStyle/>
            <a:p/>
          </p:txBody>
        </p:sp>
        <p:sp>
          <p:nvSpPr>
            <p:cNvPr id="58" name="rc58"/>
            <p:cNvSpPr/>
            <p:nvPr/>
          </p:nvSpPr>
          <p:spPr>
            <a:xfrm>
              <a:off x="5582091" y="1316183"/>
              <a:ext cx="217589" cy="3674576"/>
            </a:xfrm>
            <a:prstGeom prst="rect">
              <a:avLst/>
            </a:prstGeom>
            <a:solidFill>
              <a:srgbClr val="0058AB">
                <a:alpha val="100000"/>
              </a:srgbClr>
            </a:solidFill>
          </p:spPr>
          <p:txBody>
            <a:bodyPr/>
            <a:lstStyle/>
            <a:p/>
          </p:txBody>
        </p:sp>
        <p:sp>
          <p:nvSpPr>
            <p:cNvPr id="59" name="rc59"/>
            <p:cNvSpPr/>
            <p:nvPr/>
          </p:nvSpPr>
          <p:spPr>
            <a:xfrm>
              <a:off x="5823858" y="1344967"/>
              <a:ext cx="217589" cy="3645793"/>
            </a:xfrm>
            <a:prstGeom prst="rect">
              <a:avLst/>
            </a:prstGeom>
            <a:solidFill>
              <a:srgbClr val="0058AB">
                <a:alpha val="100000"/>
              </a:srgbClr>
            </a:solidFill>
          </p:spPr>
          <p:txBody>
            <a:bodyPr/>
            <a:lstStyle/>
            <a:p/>
          </p:txBody>
        </p:sp>
        <p:sp>
          <p:nvSpPr>
            <p:cNvPr id="60" name="rc60"/>
            <p:cNvSpPr/>
            <p:nvPr/>
          </p:nvSpPr>
          <p:spPr>
            <a:xfrm>
              <a:off x="6065625" y="1424636"/>
              <a:ext cx="217589" cy="3566123"/>
            </a:xfrm>
            <a:prstGeom prst="rect">
              <a:avLst/>
            </a:prstGeom>
            <a:solidFill>
              <a:srgbClr val="0058AB">
                <a:alpha val="100000"/>
              </a:srgbClr>
            </a:solidFill>
          </p:spPr>
          <p:txBody>
            <a:bodyPr/>
            <a:lstStyle/>
            <a:p/>
          </p:txBody>
        </p:sp>
        <p:sp>
          <p:nvSpPr>
            <p:cNvPr id="61" name="rc61"/>
            <p:cNvSpPr/>
            <p:nvPr/>
          </p:nvSpPr>
          <p:spPr>
            <a:xfrm>
              <a:off x="6307391" y="1392768"/>
              <a:ext cx="217589" cy="3597991"/>
            </a:xfrm>
            <a:prstGeom prst="rect">
              <a:avLst/>
            </a:prstGeom>
            <a:solidFill>
              <a:srgbClr val="0058AB">
                <a:alpha val="100000"/>
              </a:srgbClr>
            </a:solidFill>
          </p:spPr>
          <p:txBody>
            <a:bodyPr/>
            <a:lstStyle/>
            <a:p/>
          </p:txBody>
        </p:sp>
        <p:sp>
          <p:nvSpPr>
            <p:cNvPr id="62" name="rc62"/>
            <p:cNvSpPr/>
            <p:nvPr/>
          </p:nvSpPr>
          <p:spPr>
            <a:xfrm>
              <a:off x="6549158" y="1467812"/>
              <a:ext cx="217589" cy="3522947"/>
            </a:xfrm>
            <a:prstGeom prst="rect">
              <a:avLst/>
            </a:prstGeom>
            <a:solidFill>
              <a:srgbClr val="0058AB">
                <a:alpha val="100000"/>
              </a:srgbClr>
            </a:solidFill>
          </p:spPr>
          <p:txBody>
            <a:bodyPr/>
            <a:lstStyle/>
            <a:p/>
          </p:txBody>
        </p:sp>
        <p:sp>
          <p:nvSpPr>
            <p:cNvPr id="63" name="rc63"/>
            <p:cNvSpPr/>
            <p:nvPr/>
          </p:nvSpPr>
          <p:spPr>
            <a:xfrm>
              <a:off x="6790924" y="1716588"/>
              <a:ext cx="217589" cy="3274171"/>
            </a:xfrm>
            <a:prstGeom prst="rect">
              <a:avLst/>
            </a:prstGeom>
            <a:solidFill>
              <a:srgbClr val="0058AB">
                <a:alpha val="100000"/>
              </a:srgbClr>
            </a:solidFill>
          </p:spPr>
          <p:txBody>
            <a:bodyPr/>
            <a:lstStyle/>
            <a:p/>
          </p:txBody>
        </p:sp>
        <p:sp>
          <p:nvSpPr>
            <p:cNvPr id="64" name="rc64"/>
            <p:cNvSpPr/>
            <p:nvPr/>
          </p:nvSpPr>
          <p:spPr>
            <a:xfrm>
              <a:off x="7032691" y="1730466"/>
              <a:ext cx="217589" cy="3260294"/>
            </a:xfrm>
            <a:prstGeom prst="rect">
              <a:avLst/>
            </a:prstGeom>
            <a:solidFill>
              <a:srgbClr val="0058AB">
                <a:alpha val="100000"/>
              </a:srgbClr>
            </a:solidFill>
          </p:spPr>
          <p:txBody>
            <a:bodyPr/>
            <a:lstStyle/>
            <a:p/>
          </p:txBody>
        </p:sp>
        <p:sp>
          <p:nvSpPr>
            <p:cNvPr id="65" name="rc65"/>
            <p:cNvSpPr/>
            <p:nvPr/>
          </p:nvSpPr>
          <p:spPr>
            <a:xfrm>
              <a:off x="8483291" y="3168120"/>
              <a:ext cx="217589" cy="1822639"/>
            </a:xfrm>
            <a:prstGeom prst="rect">
              <a:avLst/>
            </a:prstGeom>
            <a:solidFill>
              <a:srgbClr val="69DBFF">
                <a:alpha val="100000"/>
              </a:srgbClr>
            </a:solidFill>
          </p:spPr>
          <p:txBody>
            <a:bodyPr/>
            <a:lstStyle/>
            <a:p/>
          </p:txBody>
        </p:sp>
        <p:sp>
          <p:nvSpPr>
            <p:cNvPr id="66" name="pl66"/>
            <p:cNvSpPr/>
            <p:nvPr/>
          </p:nvSpPr>
          <p:spPr>
            <a:xfrm>
              <a:off x="6174420" y="1344967"/>
              <a:ext cx="2417666" cy="1822896"/>
            </a:xfrm>
            <a:custGeom>
              <a:avLst/>
              <a:pathLst>
                <a:path w="2417666" h="1822896">
                  <a:moveTo>
                    <a:pt x="0" y="0"/>
                  </a:moveTo>
                  <a:lnTo>
                    <a:pt x="241766" y="182289"/>
                  </a:lnTo>
                  <a:lnTo>
                    <a:pt x="483533" y="364579"/>
                  </a:lnTo>
                  <a:lnTo>
                    <a:pt x="725299" y="546868"/>
                  </a:lnTo>
                  <a:lnTo>
                    <a:pt x="967066" y="729158"/>
                  </a:lnTo>
                  <a:lnTo>
                    <a:pt x="1208833" y="911448"/>
                  </a:lnTo>
                  <a:lnTo>
                    <a:pt x="1450599" y="1093737"/>
                  </a:lnTo>
                  <a:lnTo>
                    <a:pt x="1692366" y="1276027"/>
                  </a:lnTo>
                  <a:lnTo>
                    <a:pt x="1934133" y="1458317"/>
                  </a:lnTo>
                  <a:lnTo>
                    <a:pt x="2175899" y="1640606"/>
                  </a:lnTo>
                  <a:lnTo>
                    <a:pt x="2417666" y="1822896"/>
                  </a:lnTo>
                </a:path>
              </a:pathLst>
            </a:custGeom>
            <a:ln w="13550" cap="flat">
              <a:solidFill>
                <a:srgbClr val="000000">
                  <a:alpha val="100000"/>
                </a:srgbClr>
              </a:solidFill>
              <a:prstDash val="solid"/>
              <a:round/>
            </a:ln>
          </p:spPr>
          <p:txBody>
            <a:bodyPr/>
            <a:lstStyle/>
            <a:p/>
          </p:txBody>
        </p:sp>
        <p:sp>
          <p:nvSpPr>
            <p:cNvPr id="67" name="pt67"/>
            <p:cNvSpPr/>
            <p:nvPr/>
          </p:nvSpPr>
          <p:spPr>
            <a:xfrm>
              <a:off x="6149594" y="13201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15024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1684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18670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2049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2231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2413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25961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2778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2960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143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053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8773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8493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a:off x="508103" y="8213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02173" y="398022"/>
              <a:ext cx="5926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France</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 higher than the annual number proposed to reach the target, based on a linear trajectory of decline.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6152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791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968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203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379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435317"/>
              <a:ext cx="248247" cy="1667380"/>
            </a:xfrm>
            <a:prstGeom prst="rect">
              <a:avLst/>
            </a:prstGeom>
            <a:solidFill>
              <a:srgbClr val="80BD41">
                <a:alpha val="100000"/>
              </a:srgbClr>
            </a:solidFill>
          </p:spPr>
          <p:txBody>
            <a:bodyPr/>
            <a:lstStyle/>
            <a:p/>
          </p:txBody>
        </p:sp>
        <p:sp>
          <p:nvSpPr>
            <p:cNvPr id="22" name="rc22"/>
            <p:cNvSpPr/>
            <p:nvPr/>
          </p:nvSpPr>
          <p:spPr>
            <a:xfrm>
              <a:off x="1333322" y="2418475"/>
              <a:ext cx="248247" cy="16841"/>
            </a:xfrm>
            <a:prstGeom prst="rect">
              <a:avLst/>
            </a:prstGeom>
            <a:solidFill>
              <a:srgbClr val="1CABE2">
                <a:alpha val="100000"/>
              </a:srgbClr>
            </a:solidFill>
          </p:spPr>
          <p:txBody>
            <a:bodyPr/>
            <a:lstStyle/>
            <a:p/>
          </p:txBody>
        </p:sp>
        <p:sp>
          <p:nvSpPr>
            <p:cNvPr id="23" name="rc23"/>
            <p:cNvSpPr/>
            <p:nvPr/>
          </p:nvSpPr>
          <p:spPr>
            <a:xfrm>
              <a:off x="1609153" y="2442395"/>
              <a:ext cx="248247" cy="1660301"/>
            </a:xfrm>
            <a:prstGeom prst="rect">
              <a:avLst/>
            </a:prstGeom>
            <a:solidFill>
              <a:srgbClr val="80BD41">
                <a:alpha val="100000"/>
              </a:srgbClr>
            </a:solidFill>
          </p:spPr>
          <p:txBody>
            <a:bodyPr/>
            <a:lstStyle/>
            <a:p/>
          </p:txBody>
        </p:sp>
        <p:sp>
          <p:nvSpPr>
            <p:cNvPr id="24" name="rc24"/>
            <p:cNvSpPr/>
            <p:nvPr/>
          </p:nvSpPr>
          <p:spPr>
            <a:xfrm>
              <a:off x="1609153" y="2425619"/>
              <a:ext cx="248247" cy="16776"/>
            </a:xfrm>
            <a:prstGeom prst="rect">
              <a:avLst/>
            </a:prstGeom>
            <a:solidFill>
              <a:srgbClr val="1CABE2">
                <a:alpha val="100000"/>
              </a:srgbClr>
            </a:solidFill>
          </p:spPr>
          <p:txBody>
            <a:bodyPr/>
            <a:lstStyle/>
            <a:p/>
          </p:txBody>
        </p:sp>
        <p:sp>
          <p:nvSpPr>
            <p:cNvPr id="25" name="rc25"/>
            <p:cNvSpPr/>
            <p:nvPr/>
          </p:nvSpPr>
          <p:spPr>
            <a:xfrm>
              <a:off x="1884983" y="2463631"/>
              <a:ext cx="248247" cy="1639065"/>
            </a:xfrm>
            <a:prstGeom prst="rect">
              <a:avLst/>
            </a:prstGeom>
            <a:solidFill>
              <a:srgbClr val="80BD41">
                <a:alpha val="100000"/>
              </a:srgbClr>
            </a:solidFill>
          </p:spPr>
          <p:txBody>
            <a:bodyPr/>
            <a:lstStyle/>
            <a:p/>
          </p:txBody>
        </p:sp>
        <p:sp>
          <p:nvSpPr>
            <p:cNvPr id="26" name="rc26"/>
            <p:cNvSpPr/>
            <p:nvPr/>
          </p:nvSpPr>
          <p:spPr>
            <a:xfrm>
              <a:off x="1884983" y="2447071"/>
              <a:ext cx="248247" cy="16559"/>
            </a:xfrm>
            <a:prstGeom prst="rect">
              <a:avLst/>
            </a:prstGeom>
            <a:solidFill>
              <a:srgbClr val="1CABE2">
                <a:alpha val="100000"/>
              </a:srgbClr>
            </a:solidFill>
          </p:spPr>
          <p:txBody>
            <a:bodyPr/>
            <a:lstStyle/>
            <a:p/>
          </p:txBody>
        </p:sp>
        <p:sp>
          <p:nvSpPr>
            <p:cNvPr id="27" name="rc27"/>
            <p:cNvSpPr/>
            <p:nvPr/>
          </p:nvSpPr>
          <p:spPr>
            <a:xfrm>
              <a:off x="2160814" y="2465233"/>
              <a:ext cx="248247" cy="1637464"/>
            </a:xfrm>
            <a:prstGeom prst="rect">
              <a:avLst/>
            </a:prstGeom>
            <a:solidFill>
              <a:srgbClr val="80BD41">
                <a:alpha val="100000"/>
              </a:srgbClr>
            </a:solidFill>
          </p:spPr>
          <p:txBody>
            <a:bodyPr/>
            <a:lstStyle/>
            <a:p/>
          </p:txBody>
        </p:sp>
        <p:sp>
          <p:nvSpPr>
            <p:cNvPr id="28" name="rc28"/>
            <p:cNvSpPr/>
            <p:nvPr/>
          </p:nvSpPr>
          <p:spPr>
            <a:xfrm>
              <a:off x="2160814" y="2448694"/>
              <a:ext cx="248247" cy="16538"/>
            </a:xfrm>
            <a:prstGeom prst="rect">
              <a:avLst/>
            </a:prstGeom>
            <a:solidFill>
              <a:srgbClr val="1CABE2">
                <a:alpha val="100000"/>
              </a:srgbClr>
            </a:solidFill>
          </p:spPr>
          <p:txBody>
            <a:bodyPr/>
            <a:lstStyle/>
            <a:p/>
          </p:txBody>
        </p:sp>
        <p:sp>
          <p:nvSpPr>
            <p:cNvPr id="29" name="rc29"/>
            <p:cNvSpPr/>
            <p:nvPr/>
          </p:nvSpPr>
          <p:spPr>
            <a:xfrm>
              <a:off x="2436645" y="2451595"/>
              <a:ext cx="248247" cy="1651101"/>
            </a:xfrm>
            <a:prstGeom prst="rect">
              <a:avLst/>
            </a:prstGeom>
            <a:solidFill>
              <a:srgbClr val="80BD41">
                <a:alpha val="100000"/>
              </a:srgbClr>
            </a:solidFill>
          </p:spPr>
          <p:txBody>
            <a:bodyPr/>
            <a:lstStyle/>
            <a:p/>
          </p:txBody>
        </p:sp>
        <p:sp>
          <p:nvSpPr>
            <p:cNvPr id="30" name="rc30"/>
            <p:cNvSpPr/>
            <p:nvPr/>
          </p:nvSpPr>
          <p:spPr>
            <a:xfrm>
              <a:off x="2436645" y="2434927"/>
              <a:ext cx="248247" cy="16668"/>
            </a:xfrm>
            <a:prstGeom prst="rect">
              <a:avLst/>
            </a:prstGeom>
            <a:solidFill>
              <a:srgbClr val="1CABE2">
                <a:alpha val="100000"/>
              </a:srgbClr>
            </a:solidFill>
          </p:spPr>
          <p:txBody>
            <a:bodyPr/>
            <a:lstStyle/>
            <a:p/>
          </p:txBody>
        </p:sp>
        <p:sp>
          <p:nvSpPr>
            <p:cNvPr id="31" name="rc31"/>
            <p:cNvSpPr/>
            <p:nvPr/>
          </p:nvSpPr>
          <p:spPr>
            <a:xfrm>
              <a:off x="2712475" y="2440469"/>
              <a:ext cx="248247" cy="1662228"/>
            </a:xfrm>
            <a:prstGeom prst="rect">
              <a:avLst/>
            </a:prstGeom>
            <a:solidFill>
              <a:srgbClr val="80BD41">
                <a:alpha val="100000"/>
              </a:srgbClr>
            </a:solidFill>
          </p:spPr>
          <p:txBody>
            <a:bodyPr/>
            <a:lstStyle/>
            <a:p/>
          </p:txBody>
        </p:sp>
        <p:sp>
          <p:nvSpPr>
            <p:cNvPr id="32" name="rc32"/>
            <p:cNvSpPr/>
            <p:nvPr/>
          </p:nvSpPr>
          <p:spPr>
            <a:xfrm>
              <a:off x="2712475" y="2423671"/>
              <a:ext cx="248247" cy="16798"/>
            </a:xfrm>
            <a:prstGeom prst="rect">
              <a:avLst/>
            </a:prstGeom>
            <a:solidFill>
              <a:srgbClr val="1CABE2">
                <a:alpha val="100000"/>
              </a:srgbClr>
            </a:solidFill>
          </p:spPr>
          <p:txBody>
            <a:bodyPr/>
            <a:lstStyle/>
            <a:p/>
          </p:txBody>
        </p:sp>
        <p:sp>
          <p:nvSpPr>
            <p:cNvPr id="33" name="rc33"/>
            <p:cNvSpPr/>
            <p:nvPr/>
          </p:nvSpPr>
          <p:spPr>
            <a:xfrm>
              <a:off x="2988306" y="2394858"/>
              <a:ext cx="248247" cy="1707838"/>
            </a:xfrm>
            <a:prstGeom prst="rect">
              <a:avLst/>
            </a:prstGeom>
            <a:solidFill>
              <a:srgbClr val="80BD41">
                <a:alpha val="100000"/>
              </a:srgbClr>
            </a:solidFill>
          </p:spPr>
          <p:txBody>
            <a:bodyPr/>
            <a:lstStyle/>
            <a:p/>
          </p:txBody>
        </p:sp>
        <p:sp>
          <p:nvSpPr>
            <p:cNvPr id="34" name="rc34"/>
            <p:cNvSpPr/>
            <p:nvPr/>
          </p:nvSpPr>
          <p:spPr>
            <a:xfrm>
              <a:off x="2988306" y="2377606"/>
              <a:ext cx="248247" cy="17252"/>
            </a:xfrm>
            <a:prstGeom prst="rect">
              <a:avLst/>
            </a:prstGeom>
            <a:solidFill>
              <a:srgbClr val="1CABE2">
                <a:alpha val="100000"/>
              </a:srgbClr>
            </a:solidFill>
          </p:spPr>
          <p:txBody>
            <a:bodyPr/>
            <a:lstStyle/>
            <a:p/>
          </p:txBody>
        </p:sp>
        <p:sp>
          <p:nvSpPr>
            <p:cNvPr id="35" name="rc35"/>
            <p:cNvSpPr/>
            <p:nvPr/>
          </p:nvSpPr>
          <p:spPr>
            <a:xfrm>
              <a:off x="3264137" y="2418973"/>
              <a:ext cx="248247" cy="1683723"/>
            </a:xfrm>
            <a:prstGeom prst="rect">
              <a:avLst/>
            </a:prstGeom>
            <a:solidFill>
              <a:srgbClr val="80BD41">
                <a:alpha val="100000"/>
              </a:srgbClr>
            </a:solidFill>
          </p:spPr>
          <p:txBody>
            <a:bodyPr/>
            <a:lstStyle/>
            <a:p/>
          </p:txBody>
        </p:sp>
        <p:sp>
          <p:nvSpPr>
            <p:cNvPr id="36" name="rc36"/>
            <p:cNvSpPr/>
            <p:nvPr/>
          </p:nvSpPr>
          <p:spPr>
            <a:xfrm>
              <a:off x="3264137" y="2401959"/>
              <a:ext cx="248247" cy="17014"/>
            </a:xfrm>
            <a:prstGeom prst="rect">
              <a:avLst/>
            </a:prstGeom>
            <a:solidFill>
              <a:srgbClr val="1CABE2">
                <a:alpha val="100000"/>
              </a:srgbClr>
            </a:solidFill>
          </p:spPr>
          <p:txBody>
            <a:bodyPr/>
            <a:lstStyle/>
            <a:p/>
          </p:txBody>
        </p:sp>
        <p:sp>
          <p:nvSpPr>
            <p:cNvPr id="37" name="rc37"/>
            <p:cNvSpPr/>
            <p:nvPr/>
          </p:nvSpPr>
          <p:spPr>
            <a:xfrm>
              <a:off x="3539967" y="2395703"/>
              <a:ext cx="248247" cy="1706994"/>
            </a:xfrm>
            <a:prstGeom prst="rect">
              <a:avLst/>
            </a:prstGeom>
            <a:solidFill>
              <a:srgbClr val="80BD41">
                <a:alpha val="100000"/>
              </a:srgbClr>
            </a:solidFill>
          </p:spPr>
          <p:txBody>
            <a:bodyPr/>
            <a:lstStyle/>
            <a:p/>
          </p:txBody>
        </p:sp>
        <p:sp>
          <p:nvSpPr>
            <p:cNvPr id="38" name="rc38"/>
            <p:cNvSpPr/>
            <p:nvPr/>
          </p:nvSpPr>
          <p:spPr>
            <a:xfrm>
              <a:off x="3539967" y="2378472"/>
              <a:ext cx="248247" cy="17230"/>
            </a:xfrm>
            <a:prstGeom prst="rect">
              <a:avLst/>
            </a:prstGeom>
            <a:solidFill>
              <a:srgbClr val="1CABE2">
                <a:alpha val="100000"/>
              </a:srgbClr>
            </a:solidFill>
          </p:spPr>
          <p:txBody>
            <a:bodyPr/>
            <a:lstStyle/>
            <a:p/>
          </p:txBody>
        </p:sp>
        <p:sp>
          <p:nvSpPr>
            <p:cNvPr id="39" name="rc39"/>
            <p:cNvSpPr/>
            <p:nvPr/>
          </p:nvSpPr>
          <p:spPr>
            <a:xfrm>
              <a:off x="3815798" y="2400010"/>
              <a:ext cx="248247" cy="1702686"/>
            </a:xfrm>
            <a:prstGeom prst="rect">
              <a:avLst/>
            </a:prstGeom>
            <a:solidFill>
              <a:srgbClr val="80BD41">
                <a:alpha val="100000"/>
              </a:srgbClr>
            </a:solidFill>
          </p:spPr>
          <p:txBody>
            <a:bodyPr/>
            <a:lstStyle/>
            <a:p/>
          </p:txBody>
        </p:sp>
        <p:sp>
          <p:nvSpPr>
            <p:cNvPr id="40" name="rc40"/>
            <p:cNvSpPr/>
            <p:nvPr/>
          </p:nvSpPr>
          <p:spPr>
            <a:xfrm>
              <a:off x="3815798" y="2382823"/>
              <a:ext cx="248247" cy="17187"/>
            </a:xfrm>
            <a:prstGeom prst="rect">
              <a:avLst/>
            </a:prstGeom>
            <a:solidFill>
              <a:srgbClr val="1CABE2">
                <a:alpha val="100000"/>
              </a:srgbClr>
            </a:solidFill>
          </p:spPr>
          <p:txBody>
            <a:bodyPr/>
            <a:lstStyle/>
            <a:p/>
          </p:txBody>
        </p:sp>
        <p:sp>
          <p:nvSpPr>
            <p:cNvPr id="41" name="rc41"/>
            <p:cNvSpPr/>
            <p:nvPr/>
          </p:nvSpPr>
          <p:spPr>
            <a:xfrm>
              <a:off x="4091628" y="2383018"/>
              <a:ext cx="248247" cy="1719679"/>
            </a:xfrm>
            <a:prstGeom prst="rect">
              <a:avLst/>
            </a:prstGeom>
            <a:solidFill>
              <a:srgbClr val="80BD41">
                <a:alpha val="100000"/>
              </a:srgbClr>
            </a:solidFill>
          </p:spPr>
          <p:txBody>
            <a:bodyPr/>
            <a:lstStyle/>
            <a:p/>
          </p:txBody>
        </p:sp>
        <p:sp>
          <p:nvSpPr>
            <p:cNvPr id="42" name="rc42"/>
            <p:cNvSpPr/>
            <p:nvPr/>
          </p:nvSpPr>
          <p:spPr>
            <a:xfrm>
              <a:off x="4091628" y="2365657"/>
              <a:ext cx="248247" cy="17360"/>
            </a:xfrm>
            <a:prstGeom prst="rect">
              <a:avLst/>
            </a:prstGeom>
            <a:solidFill>
              <a:srgbClr val="1CABE2">
                <a:alpha val="100000"/>
              </a:srgbClr>
            </a:solidFill>
          </p:spPr>
          <p:txBody>
            <a:bodyPr/>
            <a:lstStyle/>
            <a:p/>
          </p:txBody>
        </p:sp>
        <p:sp>
          <p:nvSpPr>
            <p:cNvPr id="43" name="rc43"/>
            <p:cNvSpPr/>
            <p:nvPr/>
          </p:nvSpPr>
          <p:spPr>
            <a:xfrm>
              <a:off x="4367459" y="2407414"/>
              <a:ext cx="248247" cy="1695283"/>
            </a:xfrm>
            <a:prstGeom prst="rect">
              <a:avLst/>
            </a:prstGeom>
            <a:solidFill>
              <a:srgbClr val="80BD41">
                <a:alpha val="100000"/>
              </a:srgbClr>
            </a:solidFill>
          </p:spPr>
          <p:txBody>
            <a:bodyPr/>
            <a:lstStyle/>
            <a:p/>
          </p:txBody>
        </p:sp>
        <p:sp>
          <p:nvSpPr>
            <p:cNvPr id="44" name="rc44"/>
            <p:cNvSpPr/>
            <p:nvPr/>
          </p:nvSpPr>
          <p:spPr>
            <a:xfrm>
              <a:off x="4367459" y="2390291"/>
              <a:ext cx="248247" cy="17122"/>
            </a:xfrm>
            <a:prstGeom prst="rect">
              <a:avLst/>
            </a:prstGeom>
            <a:solidFill>
              <a:srgbClr val="1CABE2">
                <a:alpha val="100000"/>
              </a:srgbClr>
            </a:solidFill>
          </p:spPr>
          <p:txBody>
            <a:bodyPr/>
            <a:lstStyle/>
            <a:p/>
          </p:txBody>
        </p:sp>
        <p:sp>
          <p:nvSpPr>
            <p:cNvPr id="45" name="rc45"/>
            <p:cNvSpPr/>
            <p:nvPr/>
          </p:nvSpPr>
          <p:spPr>
            <a:xfrm>
              <a:off x="4643290" y="2415553"/>
              <a:ext cx="248247" cy="1687143"/>
            </a:xfrm>
            <a:prstGeom prst="rect">
              <a:avLst/>
            </a:prstGeom>
            <a:solidFill>
              <a:srgbClr val="80BD41">
                <a:alpha val="100000"/>
              </a:srgbClr>
            </a:solidFill>
          </p:spPr>
          <p:txBody>
            <a:bodyPr/>
            <a:lstStyle/>
            <a:p/>
          </p:txBody>
        </p:sp>
        <p:sp>
          <p:nvSpPr>
            <p:cNvPr id="46" name="rc46"/>
            <p:cNvSpPr/>
            <p:nvPr/>
          </p:nvSpPr>
          <p:spPr>
            <a:xfrm>
              <a:off x="4643290" y="2398517"/>
              <a:ext cx="248247" cy="17036"/>
            </a:xfrm>
            <a:prstGeom prst="rect">
              <a:avLst/>
            </a:prstGeom>
            <a:solidFill>
              <a:srgbClr val="1CABE2">
                <a:alpha val="100000"/>
              </a:srgbClr>
            </a:solidFill>
          </p:spPr>
          <p:txBody>
            <a:bodyPr/>
            <a:lstStyle/>
            <a:p/>
          </p:txBody>
        </p:sp>
        <p:sp>
          <p:nvSpPr>
            <p:cNvPr id="47" name="rc47"/>
            <p:cNvSpPr/>
            <p:nvPr/>
          </p:nvSpPr>
          <p:spPr>
            <a:xfrm>
              <a:off x="4919120" y="2434018"/>
              <a:ext cx="248247" cy="1668679"/>
            </a:xfrm>
            <a:prstGeom prst="rect">
              <a:avLst/>
            </a:prstGeom>
            <a:solidFill>
              <a:srgbClr val="80BD41">
                <a:alpha val="100000"/>
              </a:srgbClr>
            </a:solidFill>
          </p:spPr>
          <p:txBody>
            <a:bodyPr/>
            <a:lstStyle/>
            <a:p/>
          </p:txBody>
        </p:sp>
        <p:sp>
          <p:nvSpPr>
            <p:cNvPr id="48" name="rc48"/>
            <p:cNvSpPr/>
            <p:nvPr/>
          </p:nvSpPr>
          <p:spPr>
            <a:xfrm>
              <a:off x="4919120" y="2417155"/>
              <a:ext cx="248247" cy="16862"/>
            </a:xfrm>
            <a:prstGeom prst="rect">
              <a:avLst/>
            </a:prstGeom>
            <a:solidFill>
              <a:srgbClr val="1CABE2">
                <a:alpha val="100000"/>
              </a:srgbClr>
            </a:solidFill>
          </p:spPr>
          <p:txBody>
            <a:bodyPr/>
            <a:lstStyle/>
            <a:p/>
          </p:txBody>
        </p:sp>
        <p:sp>
          <p:nvSpPr>
            <p:cNvPr id="49" name="rc49"/>
            <p:cNvSpPr/>
            <p:nvPr/>
          </p:nvSpPr>
          <p:spPr>
            <a:xfrm>
              <a:off x="5194951" y="2435273"/>
              <a:ext cx="248247" cy="1667423"/>
            </a:xfrm>
            <a:prstGeom prst="rect">
              <a:avLst/>
            </a:prstGeom>
            <a:solidFill>
              <a:srgbClr val="80BD41">
                <a:alpha val="100000"/>
              </a:srgbClr>
            </a:solidFill>
          </p:spPr>
          <p:txBody>
            <a:bodyPr/>
            <a:lstStyle/>
            <a:p/>
          </p:txBody>
        </p:sp>
        <p:sp>
          <p:nvSpPr>
            <p:cNvPr id="50" name="rc50"/>
            <p:cNvSpPr/>
            <p:nvPr/>
          </p:nvSpPr>
          <p:spPr>
            <a:xfrm>
              <a:off x="5194951" y="2418432"/>
              <a:ext cx="248247" cy="16841"/>
            </a:xfrm>
            <a:prstGeom prst="rect">
              <a:avLst/>
            </a:prstGeom>
            <a:solidFill>
              <a:srgbClr val="1CABE2">
                <a:alpha val="100000"/>
              </a:srgbClr>
            </a:solidFill>
          </p:spPr>
          <p:txBody>
            <a:bodyPr/>
            <a:lstStyle/>
            <a:p/>
          </p:txBody>
        </p:sp>
        <p:sp>
          <p:nvSpPr>
            <p:cNvPr id="51" name="rc51"/>
            <p:cNvSpPr/>
            <p:nvPr/>
          </p:nvSpPr>
          <p:spPr>
            <a:xfrm>
              <a:off x="5470781" y="2478524"/>
              <a:ext cx="248247" cy="1624172"/>
            </a:xfrm>
            <a:prstGeom prst="rect">
              <a:avLst/>
            </a:prstGeom>
            <a:solidFill>
              <a:srgbClr val="80BD41">
                <a:alpha val="100000"/>
              </a:srgbClr>
            </a:solidFill>
          </p:spPr>
          <p:txBody>
            <a:bodyPr/>
            <a:lstStyle/>
            <a:p/>
          </p:txBody>
        </p:sp>
        <p:sp>
          <p:nvSpPr>
            <p:cNvPr id="52" name="rc52"/>
            <p:cNvSpPr/>
            <p:nvPr/>
          </p:nvSpPr>
          <p:spPr>
            <a:xfrm>
              <a:off x="5470781" y="2462116"/>
              <a:ext cx="248247" cy="16408"/>
            </a:xfrm>
            <a:prstGeom prst="rect">
              <a:avLst/>
            </a:prstGeom>
            <a:solidFill>
              <a:srgbClr val="1CABE2">
                <a:alpha val="100000"/>
              </a:srgbClr>
            </a:solidFill>
          </p:spPr>
          <p:txBody>
            <a:bodyPr/>
            <a:lstStyle/>
            <a:p/>
          </p:txBody>
        </p:sp>
        <p:sp>
          <p:nvSpPr>
            <p:cNvPr id="53" name="rc53"/>
            <p:cNvSpPr/>
            <p:nvPr/>
          </p:nvSpPr>
          <p:spPr>
            <a:xfrm>
              <a:off x="5746612" y="2511795"/>
              <a:ext cx="248247" cy="1590901"/>
            </a:xfrm>
            <a:prstGeom prst="rect">
              <a:avLst/>
            </a:prstGeom>
            <a:solidFill>
              <a:srgbClr val="80BD41">
                <a:alpha val="100000"/>
              </a:srgbClr>
            </a:solidFill>
          </p:spPr>
          <p:txBody>
            <a:bodyPr/>
            <a:lstStyle/>
            <a:p/>
          </p:txBody>
        </p:sp>
        <p:sp>
          <p:nvSpPr>
            <p:cNvPr id="54" name="rc54"/>
            <p:cNvSpPr/>
            <p:nvPr/>
          </p:nvSpPr>
          <p:spPr>
            <a:xfrm>
              <a:off x="5746612" y="2495733"/>
              <a:ext cx="248247" cy="16062"/>
            </a:xfrm>
            <a:prstGeom prst="rect">
              <a:avLst/>
            </a:prstGeom>
            <a:solidFill>
              <a:srgbClr val="1CABE2">
                <a:alpha val="100000"/>
              </a:srgbClr>
            </a:solidFill>
          </p:spPr>
          <p:txBody>
            <a:bodyPr/>
            <a:lstStyle/>
            <a:p/>
          </p:txBody>
        </p:sp>
        <p:sp>
          <p:nvSpPr>
            <p:cNvPr id="55" name="rc55"/>
            <p:cNvSpPr/>
            <p:nvPr/>
          </p:nvSpPr>
          <p:spPr>
            <a:xfrm>
              <a:off x="6022443" y="2554916"/>
              <a:ext cx="248247" cy="1547780"/>
            </a:xfrm>
            <a:prstGeom prst="rect">
              <a:avLst/>
            </a:prstGeom>
            <a:solidFill>
              <a:srgbClr val="80BD41">
                <a:alpha val="100000"/>
              </a:srgbClr>
            </a:solidFill>
          </p:spPr>
          <p:txBody>
            <a:bodyPr/>
            <a:lstStyle/>
            <a:p/>
          </p:txBody>
        </p:sp>
        <p:sp>
          <p:nvSpPr>
            <p:cNvPr id="56" name="rc56"/>
            <p:cNvSpPr/>
            <p:nvPr/>
          </p:nvSpPr>
          <p:spPr>
            <a:xfrm>
              <a:off x="6022443" y="2539287"/>
              <a:ext cx="248247" cy="15629"/>
            </a:xfrm>
            <a:prstGeom prst="rect">
              <a:avLst/>
            </a:prstGeom>
            <a:solidFill>
              <a:srgbClr val="1CABE2">
                <a:alpha val="100000"/>
              </a:srgbClr>
            </a:solidFill>
          </p:spPr>
          <p:txBody>
            <a:bodyPr/>
            <a:lstStyle/>
            <a:p/>
          </p:txBody>
        </p:sp>
        <p:sp>
          <p:nvSpPr>
            <p:cNvPr id="57" name="rc57"/>
            <p:cNvSpPr/>
            <p:nvPr/>
          </p:nvSpPr>
          <p:spPr>
            <a:xfrm>
              <a:off x="6298273" y="2570675"/>
              <a:ext cx="248247" cy="1532021"/>
            </a:xfrm>
            <a:prstGeom prst="rect">
              <a:avLst/>
            </a:prstGeom>
            <a:solidFill>
              <a:srgbClr val="80BD41">
                <a:alpha val="100000"/>
              </a:srgbClr>
            </a:solidFill>
          </p:spPr>
          <p:txBody>
            <a:bodyPr/>
            <a:lstStyle/>
            <a:p/>
          </p:txBody>
        </p:sp>
        <p:sp>
          <p:nvSpPr>
            <p:cNvPr id="58" name="rc58"/>
            <p:cNvSpPr/>
            <p:nvPr/>
          </p:nvSpPr>
          <p:spPr>
            <a:xfrm>
              <a:off x="6298273" y="2555198"/>
              <a:ext cx="248247" cy="15477"/>
            </a:xfrm>
            <a:prstGeom prst="rect">
              <a:avLst/>
            </a:prstGeom>
            <a:solidFill>
              <a:srgbClr val="1CABE2">
                <a:alpha val="100000"/>
              </a:srgbClr>
            </a:solidFill>
          </p:spPr>
          <p:txBody>
            <a:bodyPr/>
            <a:lstStyle/>
            <a:p/>
          </p:txBody>
        </p:sp>
        <p:sp>
          <p:nvSpPr>
            <p:cNvPr id="59" name="rc59"/>
            <p:cNvSpPr/>
            <p:nvPr/>
          </p:nvSpPr>
          <p:spPr>
            <a:xfrm>
              <a:off x="6574104" y="2582624"/>
              <a:ext cx="248247" cy="1520072"/>
            </a:xfrm>
            <a:prstGeom prst="rect">
              <a:avLst/>
            </a:prstGeom>
            <a:solidFill>
              <a:srgbClr val="80BD41">
                <a:alpha val="100000"/>
              </a:srgbClr>
            </a:solidFill>
          </p:spPr>
          <p:txBody>
            <a:bodyPr/>
            <a:lstStyle/>
            <a:p/>
          </p:txBody>
        </p:sp>
        <p:sp>
          <p:nvSpPr>
            <p:cNvPr id="60" name="rc60"/>
            <p:cNvSpPr/>
            <p:nvPr/>
          </p:nvSpPr>
          <p:spPr>
            <a:xfrm>
              <a:off x="6574104" y="2567277"/>
              <a:ext cx="248247" cy="15347"/>
            </a:xfrm>
            <a:prstGeom prst="rect">
              <a:avLst/>
            </a:prstGeom>
            <a:solidFill>
              <a:srgbClr val="1CABE2">
                <a:alpha val="100000"/>
              </a:srgbClr>
            </a:solidFill>
          </p:spPr>
          <p:txBody>
            <a:bodyPr/>
            <a:lstStyle/>
            <a:p/>
          </p:txBody>
        </p:sp>
        <p:sp>
          <p:nvSpPr>
            <p:cNvPr id="61" name="rc61"/>
            <p:cNvSpPr/>
            <p:nvPr/>
          </p:nvSpPr>
          <p:spPr>
            <a:xfrm>
              <a:off x="6849934" y="2615744"/>
              <a:ext cx="248247" cy="1486952"/>
            </a:xfrm>
            <a:prstGeom prst="rect">
              <a:avLst/>
            </a:prstGeom>
            <a:solidFill>
              <a:srgbClr val="80BD41">
                <a:alpha val="100000"/>
              </a:srgbClr>
            </a:solidFill>
          </p:spPr>
          <p:txBody>
            <a:bodyPr/>
            <a:lstStyle/>
            <a:p/>
          </p:txBody>
        </p:sp>
        <p:sp>
          <p:nvSpPr>
            <p:cNvPr id="62" name="rc62"/>
            <p:cNvSpPr/>
            <p:nvPr/>
          </p:nvSpPr>
          <p:spPr>
            <a:xfrm>
              <a:off x="6849934" y="2600721"/>
              <a:ext cx="248247" cy="15023"/>
            </a:xfrm>
            <a:prstGeom prst="rect">
              <a:avLst/>
            </a:prstGeom>
            <a:solidFill>
              <a:srgbClr val="1CABE2">
                <a:alpha val="100000"/>
              </a:srgbClr>
            </a:solidFill>
          </p:spPr>
          <p:txBody>
            <a:bodyPr/>
            <a:lstStyle/>
            <a:p/>
          </p:txBody>
        </p:sp>
        <p:sp>
          <p:nvSpPr>
            <p:cNvPr id="63" name="rc63"/>
            <p:cNvSpPr/>
            <p:nvPr/>
          </p:nvSpPr>
          <p:spPr>
            <a:xfrm>
              <a:off x="7125765" y="2602453"/>
              <a:ext cx="248247" cy="1500243"/>
            </a:xfrm>
            <a:prstGeom prst="rect">
              <a:avLst/>
            </a:prstGeom>
            <a:solidFill>
              <a:srgbClr val="80BD41">
                <a:alpha val="100000"/>
              </a:srgbClr>
            </a:solidFill>
          </p:spPr>
          <p:txBody>
            <a:bodyPr/>
            <a:lstStyle/>
            <a:p/>
          </p:txBody>
        </p:sp>
        <p:sp>
          <p:nvSpPr>
            <p:cNvPr id="64" name="rc64"/>
            <p:cNvSpPr/>
            <p:nvPr/>
          </p:nvSpPr>
          <p:spPr>
            <a:xfrm>
              <a:off x="7125765" y="2587300"/>
              <a:ext cx="248247" cy="15152"/>
            </a:xfrm>
            <a:prstGeom prst="rect">
              <a:avLst/>
            </a:prstGeom>
            <a:solidFill>
              <a:srgbClr val="1CABE2">
                <a:alpha val="100000"/>
              </a:srgbClr>
            </a:solidFill>
          </p:spPr>
          <p:txBody>
            <a:bodyPr/>
            <a:lstStyle/>
            <a:p/>
          </p:txBody>
        </p:sp>
        <p:sp>
          <p:nvSpPr>
            <p:cNvPr id="65" name="rc65"/>
            <p:cNvSpPr/>
            <p:nvPr/>
          </p:nvSpPr>
          <p:spPr>
            <a:xfrm>
              <a:off x="7401596" y="2633776"/>
              <a:ext cx="248247" cy="1468920"/>
            </a:xfrm>
            <a:prstGeom prst="rect">
              <a:avLst/>
            </a:prstGeom>
            <a:solidFill>
              <a:srgbClr val="80BD41">
                <a:alpha val="100000"/>
              </a:srgbClr>
            </a:solidFill>
          </p:spPr>
          <p:txBody>
            <a:bodyPr/>
            <a:lstStyle/>
            <a:p/>
          </p:txBody>
        </p:sp>
        <p:sp>
          <p:nvSpPr>
            <p:cNvPr id="66" name="rc66"/>
            <p:cNvSpPr/>
            <p:nvPr/>
          </p:nvSpPr>
          <p:spPr>
            <a:xfrm>
              <a:off x="7401596" y="2618948"/>
              <a:ext cx="248247" cy="14828"/>
            </a:xfrm>
            <a:prstGeom prst="rect">
              <a:avLst/>
            </a:prstGeom>
            <a:solidFill>
              <a:srgbClr val="1CABE2">
                <a:alpha val="100000"/>
              </a:srgbClr>
            </a:solidFill>
          </p:spPr>
          <p:txBody>
            <a:bodyPr/>
            <a:lstStyle/>
            <a:p/>
          </p:txBody>
        </p:sp>
        <p:sp>
          <p:nvSpPr>
            <p:cNvPr id="67" name="rc67"/>
            <p:cNvSpPr/>
            <p:nvPr/>
          </p:nvSpPr>
          <p:spPr>
            <a:xfrm>
              <a:off x="7677426" y="2737638"/>
              <a:ext cx="248247" cy="1365058"/>
            </a:xfrm>
            <a:prstGeom prst="rect">
              <a:avLst/>
            </a:prstGeom>
            <a:solidFill>
              <a:srgbClr val="80BD41">
                <a:alpha val="100000"/>
              </a:srgbClr>
            </a:solidFill>
          </p:spPr>
          <p:txBody>
            <a:bodyPr/>
            <a:lstStyle/>
            <a:p/>
          </p:txBody>
        </p:sp>
        <p:sp>
          <p:nvSpPr>
            <p:cNvPr id="68" name="rc68"/>
            <p:cNvSpPr/>
            <p:nvPr/>
          </p:nvSpPr>
          <p:spPr>
            <a:xfrm>
              <a:off x="7677426" y="2723849"/>
              <a:ext cx="248247" cy="13789"/>
            </a:xfrm>
            <a:prstGeom prst="rect">
              <a:avLst/>
            </a:prstGeom>
            <a:solidFill>
              <a:srgbClr val="1CABE2">
                <a:alpha val="100000"/>
              </a:srgbClr>
            </a:solidFill>
          </p:spPr>
          <p:txBody>
            <a:bodyPr/>
            <a:lstStyle/>
            <a:p/>
          </p:txBody>
        </p:sp>
        <p:sp>
          <p:nvSpPr>
            <p:cNvPr id="69" name="rc69"/>
            <p:cNvSpPr/>
            <p:nvPr/>
          </p:nvSpPr>
          <p:spPr>
            <a:xfrm>
              <a:off x="7953257" y="2743418"/>
              <a:ext cx="248247" cy="1359278"/>
            </a:xfrm>
            <a:prstGeom prst="rect">
              <a:avLst/>
            </a:prstGeom>
            <a:solidFill>
              <a:srgbClr val="80BD41">
                <a:alpha val="100000"/>
              </a:srgbClr>
            </a:solidFill>
          </p:spPr>
          <p:txBody>
            <a:bodyPr/>
            <a:lstStyle/>
            <a:p/>
          </p:txBody>
        </p:sp>
        <p:sp>
          <p:nvSpPr>
            <p:cNvPr id="70" name="rc70"/>
            <p:cNvSpPr/>
            <p:nvPr/>
          </p:nvSpPr>
          <p:spPr>
            <a:xfrm>
              <a:off x="7953257" y="2729694"/>
              <a:ext cx="248247" cy="13724"/>
            </a:xfrm>
            <a:prstGeom prst="rect">
              <a:avLst/>
            </a:prstGeom>
            <a:solidFill>
              <a:srgbClr val="1CABE2">
                <a:alpha val="100000"/>
              </a:srgbClr>
            </a:solidFill>
          </p:spPr>
          <p:txBody>
            <a:bodyPr/>
            <a:lstStyle/>
            <a:p/>
          </p:txBody>
        </p:sp>
        <p:sp>
          <p:nvSpPr>
            <p:cNvPr id="71" name="pl71"/>
            <p:cNvSpPr/>
            <p:nvPr/>
          </p:nvSpPr>
          <p:spPr>
            <a:xfrm>
              <a:off x="1457446" y="1236556"/>
              <a:ext cx="6619934" cy="0"/>
            </a:xfrm>
            <a:custGeom>
              <a:avLst/>
              <a:pathLst>
                <a:path w="6619934" h="0">
                  <a:moveTo>
                    <a:pt x="0" y="0"/>
                  </a:moveTo>
                  <a:lnTo>
                    <a:pt x="275830" y="0"/>
                  </a:lnTo>
                  <a:lnTo>
                    <a:pt x="551661" y="0"/>
                  </a:lnTo>
                  <a:lnTo>
                    <a:pt x="827491" y="0"/>
                  </a:lnTo>
                  <a:lnTo>
                    <a:pt x="1103322" y="0"/>
                  </a:lnTo>
                  <a:lnTo>
                    <a:pt x="1379153" y="0"/>
                  </a:lnTo>
                  <a:lnTo>
                    <a:pt x="1654983" y="0"/>
                  </a:lnTo>
                  <a:lnTo>
                    <a:pt x="1930814" y="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79069" y="228254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3" name="tx83"/>
            <p:cNvSpPr/>
            <p:nvPr/>
          </p:nvSpPr>
          <p:spPr>
            <a:xfrm>
              <a:off x="2719046" y="2287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4" name="tx84"/>
            <p:cNvSpPr/>
            <p:nvPr/>
          </p:nvSpPr>
          <p:spPr>
            <a:xfrm>
              <a:off x="4098199" y="2229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5" name="tx85"/>
            <p:cNvSpPr/>
            <p:nvPr/>
          </p:nvSpPr>
          <p:spPr>
            <a:xfrm>
              <a:off x="5477352" y="2326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86" name="tx86"/>
            <p:cNvSpPr/>
            <p:nvPr/>
          </p:nvSpPr>
          <p:spPr>
            <a:xfrm>
              <a:off x="6580674" y="2431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87" name="tx87"/>
            <p:cNvSpPr/>
            <p:nvPr/>
          </p:nvSpPr>
          <p:spPr>
            <a:xfrm>
              <a:off x="6856505" y="2464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88" name="tx88"/>
            <p:cNvSpPr/>
            <p:nvPr/>
          </p:nvSpPr>
          <p:spPr>
            <a:xfrm>
              <a:off x="7171512" y="24513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89" name="tx89"/>
            <p:cNvSpPr/>
            <p:nvPr/>
          </p:nvSpPr>
          <p:spPr>
            <a:xfrm>
              <a:off x="7408166" y="24830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0" name="tx90"/>
            <p:cNvSpPr/>
            <p:nvPr/>
          </p:nvSpPr>
          <p:spPr>
            <a:xfrm>
              <a:off x="7723173" y="25878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1" name="tx91"/>
            <p:cNvSpPr/>
            <p:nvPr/>
          </p:nvSpPr>
          <p:spPr>
            <a:xfrm>
              <a:off x="7959827" y="2593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2" name="pl92"/>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2339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770.3</a:t>
              </a:r>
            </a:p>
          </p:txBody>
        </p:sp>
        <p:sp>
          <p:nvSpPr>
            <p:cNvPr id="103" name="tx103"/>
            <p:cNvSpPr/>
            <p:nvPr/>
          </p:nvSpPr>
          <p:spPr>
            <a:xfrm>
              <a:off x="1392144" y="23918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4" name="tx104"/>
            <p:cNvSpPr/>
            <p:nvPr/>
          </p:nvSpPr>
          <p:spPr>
            <a:xfrm>
              <a:off x="2719046" y="3236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767.9</a:t>
              </a:r>
            </a:p>
          </p:txBody>
        </p:sp>
        <p:sp>
          <p:nvSpPr>
            <p:cNvPr id="105" name="tx105"/>
            <p:cNvSpPr/>
            <p:nvPr/>
          </p:nvSpPr>
          <p:spPr>
            <a:xfrm>
              <a:off x="2771297" y="23970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6" name="tx106"/>
            <p:cNvSpPr/>
            <p:nvPr/>
          </p:nvSpPr>
          <p:spPr>
            <a:xfrm>
              <a:off x="4098199" y="3207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794.4</a:t>
              </a:r>
            </a:p>
          </p:txBody>
        </p:sp>
        <p:sp>
          <p:nvSpPr>
            <p:cNvPr id="107" name="tx107"/>
            <p:cNvSpPr/>
            <p:nvPr/>
          </p:nvSpPr>
          <p:spPr>
            <a:xfrm>
              <a:off x="4189627" y="233928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8" name="tx108"/>
            <p:cNvSpPr/>
            <p:nvPr/>
          </p:nvSpPr>
          <p:spPr>
            <a:xfrm>
              <a:off x="5477352" y="32555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750.3</a:t>
              </a:r>
            </a:p>
          </p:txBody>
        </p:sp>
        <p:sp>
          <p:nvSpPr>
            <p:cNvPr id="109" name="tx109"/>
            <p:cNvSpPr/>
            <p:nvPr/>
          </p:nvSpPr>
          <p:spPr>
            <a:xfrm>
              <a:off x="5529603" y="24352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0" name="tx110"/>
            <p:cNvSpPr/>
            <p:nvPr/>
          </p:nvSpPr>
          <p:spPr>
            <a:xfrm>
              <a:off x="6580674" y="33076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702.2</a:t>
              </a:r>
            </a:p>
          </p:txBody>
        </p:sp>
        <p:sp>
          <p:nvSpPr>
            <p:cNvPr id="111" name="tx111"/>
            <p:cNvSpPr/>
            <p:nvPr/>
          </p:nvSpPr>
          <p:spPr>
            <a:xfrm>
              <a:off x="6632925" y="25410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2" name="tx112"/>
            <p:cNvSpPr/>
            <p:nvPr/>
          </p:nvSpPr>
          <p:spPr>
            <a:xfrm>
              <a:off x="6856505" y="3324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3" name="tx113"/>
            <p:cNvSpPr/>
            <p:nvPr/>
          </p:nvSpPr>
          <p:spPr>
            <a:xfrm>
              <a:off x="6908756" y="25731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4" name="tx114"/>
            <p:cNvSpPr/>
            <p:nvPr/>
          </p:nvSpPr>
          <p:spPr>
            <a:xfrm>
              <a:off x="7171512" y="331748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15" name="tx115"/>
            <p:cNvSpPr/>
            <p:nvPr/>
          </p:nvSpPr>
          <p:spPr>
            <a:xfrm>
              <a:off x="7223763" y="256212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6" name="tx116"/>
            <p:cNvSpPr/>
            <p:nvPr/>
          </p:nvSpPr>
          <p:spPr>
            <a:xfrm>
              <a:off x="7408166" y="3333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678.6</a:t>
              </a:r>
            </a:p>
          </p:txBody>
        </p:sp>
        <p:sp>
          <p:nvSpPr>
            <p:cNvPr id="117" name="tx117"/>
            <p:cNvSpPr/>
            <p:nvPr/>
          </p:nvSpPr>
          <p:spPr>
            <a:xfrm>
              <a:off x="7460417" y="2591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8" name="tx118"/>
            <p:cNvSpPr/>
            <p:nvPr/>
          </p:nvSpPr>
          <p:spPr>
            <a:xfrm>
              <a:off x="7683997" y="3385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630.6</a:t>
              </a:r>
            </a:p>
          </p:txBody>
        </p:sp>
        <p:sp>
          <p:nvSpPr>
            <p:cNvPr id="119" name="tx119"/>
            <p:cNvSpPr/>
            <p:nvPr/>
          </p:nvSpPr>
          <p:spPr>
            <a:xfrm>
              <a:off x="7736248" y="26956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0" name="tx120"/>
            <p:cNvSpPr/>
            <p:nvPr/>
          </p:nvSpPr>
          <p:spPr>
            <a:xfrm>
              <a:off x="7959827" y="33880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627.9</a:t>
              </a:r>
            </a:p>
          </p:txBody>
        </p:sp>
        <p:sp>
          <p:nvSpPr>
            <p:cNvPr id="121" name="tx121"/>
            <p:cNvSpPr/>
            <p:nvPr/>
          </p:nvSpPr>
          <p:spPr>
            <a:xfrm>
              <a:off x="8012078" y="27014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682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678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76212" y="5010059"/>
              <a:ext cx="201456" cy="201456"/>
            </a:xfrm>
            <a:prstGeom prst="rect">
              <a:avLst/>
            </a:prstGeom>
            <a:solidFill>
              <a:srgbClr val="1CABE2">
                <a:alpha val="100000"/>
              </a:srgbClr>
            </a:solidFill>
          </p:spPr>
          <p:txBody>
            <a:bodyPr/>
            <a:lstStyle/>
            <a:p/>
          </p:txBody>
        </p:sp>
        <p:sp>
          <p:nvSpPr>
            <p:cNvPr id="145" name="rc145"/>
            <p:cNvSpPr/>
            <p:nvPr/>
          </p:nvSpPr>
          <p:spPr>
            <a:xfrm>
              <a:off x="6034370" y="5010059"/>
              <a:ext cx="201456" cy="201456"/>
            </a:xfrm>
            <a:prstGeom prst="rect">
              <a:avLst/>
            </a:prstGeom>
            <a:solidFill>
              <a:srgbClr val="80BD41">
                <a:alpha val="100000"/>
              </a:srgbClr>
            </a:solidFill>
          </p:spPr>
          <p:txBody>
            <a:bodyPr/>
            <a:lstStyle/>
            <a:p/>
          </p:txBody>
        </p:sp>
        <p:sp>
          <p:nvSpPr>
            <p:cNvPr id="146" name="tx146"/>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13"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2000-2024</a:t>
              </a:r>
            </a:p>
          </p:txBody>
        </p:sp>
        <p:sp>
          <p:nvSpPr>
            <p:cNvPr id="150" name="pl150"/>
            <p:cNvSpPr/>
            <p:nvPr/>
          </p:nvSpPr>
          <p:spPr>
            <a:xfrm>
              <a:off x="2255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99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442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886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7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221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664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889059"/>
              <a:ext cx="6475742" cy="167191"/>
            </a:xfrm>
            <a:prstGeom prst="rect">
              <a:avLst/>
            </a:prstGeom>
            <a:solidFill>
              <a:srgbClr val="80BD41">
                <a:alpha val="100000"/>
              </a:srgbClr>
            </a:solidFill>
          </p:spPr>
          <p:txBody>
            <a:bodyPr/>
            <a:lstStyle/>
            <a:p/>
          </p:txBody>
        </p:sp>
        <p:sp>
          <p:nvSpPr>
            <p:cNvPr id="162" name="rc162"/>
            <p:cNvSpPr/>
            <p:nvPr/>
          </p:nvSpPr>
          <p:spPr>
            <a:xfrm>
              <a:off x="7809064" y="5889059"/>
              <a:ext cx="65383" cy="167191"/>
            </a:xfrm>
            <a:prstGeom prst="rect">
              <a:avLst/>
            </a:prstGeom>
            <a:solidFill>
              <a:srgbClr val="1CABE2">
                <a:alpha val="100000"/>
              </a:srgbClr>
            </a:solidFill>
          </p:spPr>
          <p:txBody>
            <a:bodyPr/>
            <a:lstStyle/>
            <a:p/>
          </p:txBody>
        </p:sp>
        <p:sp>
          <p:nvSpPr>
            <p:cNvPr id="163" name="rc163"/>
            <p:cNvSpPr/>
            <p:nvPr/>
          </p:nvSpPr>
          <p:spPr>
            <a:xfrm>
              <a:off x="1333322" y="5680069"/>
              <a:ext cx="5815358" cy="167191"/>
            </a:xfrm>
            <a:prstGeom prst="rect">
              <a:avLst/>
            </a:prstGeom>
            <a:solidFill>
              <a:srgbClr val="80BD41">
                <a:alpha val="100000"/>
              </a:srgbClr>
            </a:solidFill>
          </p:spPr>
          <p:txBody>
            <a:bodyPr/>
            <a:lstStyle/>
            <a:p/>
          </p:txBody>
        </p:sp>
        <p:sp>
          <p:nvSpPr>
            <p:cNvPr id="164" name="rc164"/>
            <p:cNvSpPr/>
            <p:nvPr/>
          </p:nvSpPr>
          <p:spPr>
            <a:xfrm>
              <a:off x="7148681" y="5680069"/>
              <a:ext cx="58743" cy="167191"/>
            </a:xfrm>
            <a:prstGeom prst="rect">
              <a:avLst/>
            </a:prstGeom>
            <a:solidFill>
              <a:srgbClr val="1CABE2">
                <a:alpha val="100000"/>
              </a:srgbClr>
            </a:solidFill>
          </p:spPr>
          <p:txBody>
            <a:bodyPr/>
            <a:lstStyle/>
            <a:p/>
          </p:txBody>
        </p:sp>
        <p:sp>
          <p:nvSpPr>
            <p:cNvPr id="165" name="rc165"/>
            <p:cNvSpPr/>
            <p:nvPr/>
          </p:nvSpPr>
          <p:spPr>
            <a:xfrm>
              <a:off x="1333322" y="5471080"/>
              <a:ext cx="5790736" cy="167191"/>
            </a:xfrm>
            <a:prstGeom prst="rect">
              <a:avLst/>
            </a:prstGeom>
            <a:solidFill>
              <a:srgbClr val="80BD41">
                <a:alpha val="100000"/>
              </a:srgbClr>
            </a:solidFill>
          </p:spPr>
          <p:txBody>
            <a:bodyPr/>
            <a:lstStyle/>
            <a:p/>
          </p:txBody>
        </p:sp>
        <p:sp>
          <p:nvSpPr>
            <p:cNvPr id="166" name="rc166"/>
            <p:cNvSpPr/>
            <p:nvPr/>
          </p:nvSpPr>
          <p:spPr>
            <a:xfrm>
              <a:off x="7124058" y="5471080"/>
              <a:ext cx="58467" cy="167191"/>
            </a:xfrm>
            <a:prstGeom prst="rect">
              <a:avLst/>
            </a:prstGeom>
            <a:solidFill>
              <a:srgbClr val="1CABE2">
                <a:alpha val="100000"/>
              </a:srgbClr>
            </a:solidFill>
          </p:spPr>
          <p:txBody>
            <a:bodyPr/>
            <a:lstStyle/>
            <a:p/>
          </p:txBody>
        </p:sp>
        <p:sp>
          <p:nvSpPr>
            <p:cNvPr id="167" name="tx167"/>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68" name="tx168"/>
            <p:cNvSpPr/>
            <p:nvPr/>
          </p:nvSpPr>
          <p:spPr>
            <a:xfrm>
              <a:off x="74046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637</a:t>
              </a:r>
            </a:p>
          </p:txBody>
        </p:sp>
        <p:sp>
          <p:nvSpPr>
            <p:cNvPr id="169" name="tx169"/>
            <p:cNvSpPr/>
            <p:nvPr/>
          </p:nvSpPr>
          <p:spPr>
            <a:xfrm>
              <a:off x="733040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0" name="tx170"/>
            <p:cNvSpPr/>
            <p:nvPr/>
          </p:nvSpPr>
          <p:spPr>
            <a:xfrm>
              <a:off x="443555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702.2</a:t>
              </a:r>
            </a:p>
          </p:txBody>
        </p:sp>
        <p:sp>
          <p:nvSpPr>
            <p:cNvPr id="171" name="tx171"/>
            <p:cNvSpPr/>
            <p:nvPr/>
          </p:nvSpPr>
          <p:spPr>
            <a:xfrm>
              <a:off x="7766407"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2" name="tx172"/>
            <p:cNvSpPr/>
            <p:nvPr/>
          </p:nvSpPr>
          <p:spPr>
            <a:xfrm>
              <a:off x="410536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630.6</a:t>
              </a:r>
            </a:p>
          </p:txBody>
        </p:sp>
        <p:sp>
          <p:nvSpPr>
            <p:cNvPr id="173" name="tx173"/>
            <p:cNvSpPr/>
            <p:nvPr/>
          </p:nvSpPr>
          <p:spPr>
            <a:xfrm>
              <a:off x="710270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4" name="tx174"/>
            <p:cNvSpPr/>
            <p:nvPr/>
          </p:nvSpPr>
          <p:spPr>
            <a:xfrm>
              <a:off x="409305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627.9</a:t>
              </a:r>
            </a:p>
          </p:txBody>
        </p:sp>
        <p:sp>
          <p:nvSpPr>
            <p:cNvPr id="175" name="tx175"/>
            <p:cNvSpPr/>
            <p:nvPr/>
          </p:nvSpPr>
          <p:spPr>
            <a:xfrm>
              <a:off x="7077943"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76" name="tx176"/>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611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9055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4994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11% compared to in 2019.
The number of surviving infants decreased approximately 11%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28570"/>
                  </a:lnTo>
                  <a:lnTo>
                    <a:pt x="707769" y="28570"/>
                  </a:lnTo>
                  <a:lnTo>
                    <a:pt x="849323" y="0"/>
                  </a:lnTo>
                  <a:lnTo>
                    <a:pt x="990877" y="0"/>
                  </a:lnTo>
                  <a:lnTo>
                    <a:pt x="1132431" y="0"/>
                  </a:lnTo>
                  <a:lnTo>
                    <a:pt x="1273984" y="28570"/>
                  </a:lnTo>
                  <a:lnTo>
                    <a:pt x="1415538" y="0"/>
                  </a:lnTo>
                  <a:lnTo>
                    <a:pt x="1557092" y="0"/>
                  </a:lnTo>
                  <a:lnTo>
                    <a:pt x="1698646" y="0"/>
                  </a:lnTo>
                  <a:lnTo>
                    <a:pt x="1840200" y="314272"/>
                  </a:lnTo>
                  <a:lnTo>
                    <a:pt x="1981754" y="199991"/>
                  </a:lnTo>
                  <a:lnTo>
                    <a:pt x="2123308" y="85710"/>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28570"/>
                  </a:lnTo>
                  <a:lnTo>
                    <a:pt x="707769" y="28570"/>
                  </a:lnTo>
                  <a:lnTo>
                    <a:pt x="849323" y="0"/>
                  </a:lnTo>
                  <a:lnTo>
                    <a:pt x="990877" y="0"/>
                  </a:lnTo>
                  <a:lnTo>
                    <a:pt x="1132431" y="0"/>
                  </a:lnTo>
                  <a:lnTo>
                    <a:pt x="1273984" y="28570"/>
                  </a:lnTo>
                  <a:lnTo>
                    <a:pt x="1415538" y="0"/>
                  </a:lnTo>
                  <a:lnTo>
                    <a:pt x="1557092" y="0"/>
                  </a:lnTo>
                  <a:lnTo>
                    <a:pt x="1698646" y="0"/>
                  </a:lnTo>
                  <a:lnTo>
                    <a:pt x="1840200" y="314272"/>
                  </a:lnTo>
                  <a:lnTo>
                    <a:pt x="1981754" y="199991"/>
                  </a:lnTo>
                  <a:lnTo>
                    <a:pt x="2123308" y="85710"/>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57140"/>
                  </a:moveTo>
                  <a:lnTo>
                    <a:pt x="141553" y="57140"/>
                  </a:lnTo>
                  <a:lnTo>
                    <a:pt x="283107" y="57140"/>
                  </a:lnTo>
                  <a:lnTo>
                    <a:pt x="424661" y="57140"/>
                  </a:lnTo>
                  <a:lnTo>
                    <a:pt x="566215" y="28570"/>
                  </a:lnTo>
                  <a:lnTo>
                    <a:pt x="707769" y="28570"/>
                  </a:lnTo>
                  <a:lnTo>
                    <a:pt x="849323" y="0"/>
                  </a:lnTo>
                  <a:lnTo>
                    <a:pt x="990877" y="0"/>
                  </a:lnTo>
                  <a:lnTo>
                    <a:pt x="1132431" y="0"/>
                  </a:lnTo>
                  <a:lnTo>
                    <a:pt x="1273984" y="28570"/>
                  </a:lnTo>
                  <a:lnTo>
                    <a:pt x="1415538" y="0"/>
                  </a:lnTo>
                  <a:lnTo>
                    <a:pt x="1557092" y="0"/>
                  </a:lnTo>
                  <a:lnTo>
                    <a:pt x="1698646" y="0"/>
                  </a:lnTo>
                  <a:lnTo>
                    <a:pt x="1840200" y="314272"/>
                  </a:lnTo>
                  <a:lnTo>
                    <a:pt x="1981754" y="199991"/>
                  </a:lnTo>
                  <a:lnTo>
                    <a:pt x="2123308" y="85710"/>
                  </a:lnTo>
                  <a:lnTo>
                    <a:pt x="2264862" y="114281"/>
                  </a:lnTo>
                  <a:lnTo>
                    <a:pt x="2406416" y="114281"/>
                  </a:lnTo>
                  <a:lnTo>
                    <a:pt x="2547969" y="114281"/>
                  </a:lnTo>
                  <a:lnTo>
                    <a:pt x="2689523" y="114281"/>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71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472419"/>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France,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1178522"/>
            </a:xfrm>
            <a:custGeom>
              <a:avLst/>
              <a:pathLst>
                <a:path w="3397293" h="1178522">
                  <a:moveTo>
                    <a:pt x="0" y="214276"/>
                  </a:moveTo>
                  <a:lnTo>
                    <a:pt x="141553" y="214276"/>
                  </a:lnTo>
                  <a:lnTo>
                    <a:pt x="283107" y="214276"/>
                  </a:lnTo>
                  <a:lnTo>
                    <a:pt x="424661" y="214276"/>
                  </a:lnTo>
                  <a:lnTo>
                    <a:pt x="566215" y="107138"/>
                  </a:lnTo>
                  <a:lnTo>
                    <a:pt x="707769" y="107138"/>
                  </a:lnTo>
                  <a:lnTo>
                    <a:pt x="849323" y="0"/>
                  </a:lnTo>
                  <a:lnTo>
                    <a:pt x="990877" y="0"/>
                  </a:lnTo>
                  <a:lnTo>
                    <a:pt x="1132431" y="0"/>
                  </a:lnTo>
                  <a:lnTo>
                    <a:pt x="1273984" y="107138"/>
                  </a:lnTo>
                  <a:lnTo>
                    <a:pt x="1415538" y="0"/>
                  </a:lnTo>
                  <a:lnTo>
                    <a:pt x="1557092" y="0"/>
                  </a:lnTo>
                  <a:lnTo>
                    <a:pt x="1698646" y="0"/>
                  </a:lnTo>
                  <a:lnTo>
                    <a:pt x="1840200" y="1178522"/>
                  </a:lnTo>
                  <a:lnTo>
                    <a:pt x="1981754" y="749969"/>
                  </a:lnTo>
                  <a:lnTo>
                    <a:pt x="2123308" y="321415"/>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258484"/>
              <a:ext cx="3397293" cy="321415"/>
            </a:xfrm>
            <a:custGeom>
              <a:avLst/>
              <a:pathLst>
                <a:path w="3397293" h="321415">
                  <a:moveTo>
                    <a:pt x="0" y="321415"/>
                  </a:moveTo>
                  <a:lnTo>
                    <a:pt x="141553" y="214276"/>
                  </a:lnTo>
                  <a:lnTo>
                    <a:pt x="283107" y="107138"/>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07138"/>
                  </a:lnTo>
                  <a:lnTo>
                    <a:pt x="1981754" y="107138"/>
                  </a:lnTo>
                  <a:lnTo>
                    <a:pt x="2123308" y="107138"/>
                  </a:lnTo>
                  <a:lnTo>
                    <a:pt x="2264862" y="107138"/>
                  </a:lnTo>
                  <a:lnTo>
                    <a:pt x="2406416" y="107138"/>
                  </a:lnTo>
                  <a:lnTo>
                    <a:pt x="2547969" y="107138"/>
                  </a:lnTo>
                  <a:lnTo>
                    <a:pt x="2689523" y="107138"/>
                  </a:lnTo>
                  <a:lnTo>
                    <a:pt x="2831077" y="214276"/>
                  </a:lnTo>
                  <a:lnTo>
                    <a:pt x="2972631" y="107138"/>
                  </a:lnTo>
                  <a:lnTo>
                    <a:pt x="3114185" y="107138"/>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1178522"/>
            </a:xfrm>
            <a:custGeom>
              <a:avLst/>
              <a:pathLst>
                <a:path w="3397293" h="1178522">
                  <a:moveTo>
                    <a:pt x="0" y="214276"/>
                  </a:moveTo>
                  <a:lnTo>
                    <a:pt x="141553" y="214276"/>
                  </a:lnTo>
                  <a:lnTo>
                    <a:pt x="283107" y="214276"/>
                  </a:lnTo>
                  <a:lnTo>
                    <a:pt x="424661" y="214276"/>
                  </a:lnTo>
                  <a:lnTo>
                    <a:pt x="566215" y="107138"/>
                  </a:lnTo>
                  <a:lnTo>
                    <a:pt x="707769" y="107138"/>
                  </a:lnTo>
                  <a:lnTo>
                    <a:pt x="849323" y="0"/>
                  </a:lnTo>
                  <a:lnTo>
                    <a:pt x="990877" y="0"/>
                  </a:lnTo>
                  <a:lnTo>
                    <a:pt x="1132431" y="0"/>
                  </a:lnTo>
                  <a:lnTo>
                    <a:pt x="1273984" y="107138"/>
                  </a:lnTo>
                  <a:lnTo>
                    <a:pt x="1415538" y="0"/>
                  </a:lnTo>
                  <a:lnTo>
                    <a:pt x="1557092" y="0"/>
                  </a:lnTo>
                  <a:lnTo>
                    <a:pt x="1698646" y="0"/>
                  </a:lnTo>
                  <a:lnTo>
                    <a:pt x="1840200" y="1178522"/>
                  </a:lnTo>
                  <a:lnTo>
                    <a:pt x="1981754" y="749969"/>
                  </a:lnTo>
                  <a:lnTo>
                    <a:pt x="2123308" y="321415"/>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43362" cap="flat">
              <a:solidFill>
                <a:srgbClr val="000000">
                  <a:alpha val="100000"/>
                </a:srgbClr>
              </a:solidFill>
              <a:prstDash val="solid"/>
              <a:round/>
            </a:ln>
          </p:spPr>
          <p:txBody>
            <a:bodyPr/>
            <a:lstStyle/>
            <a:p/>
          </p:txBody>
        </p:sp>
        <p:sp>
          <p:nvSpPr>
            <p:cNvPr id="88" name="pl88"/>
            <p:cNvSpPr/>
            <p:nvPr/>
          </p:nvSpPr>
          <p:spPr>
            <a:xfrm>
              <a:off x="5437664" y="1872785"/>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872785"/>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872785"/>
              <a:ext cx="0" cy="64283"/>
            </a:xfrm>
            <a:custGeom>
              <a:avLst/>
              <a:pathLst>
                <a:path w="0" h="64283">
                  <a:moveTo>
                    <a:pt x="0" y="642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872785"/>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872785"/>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872785"/>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872785"/>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1178522"/>
            </a:xfrm>
            <a:custGeom>
              <a:avLst/>
              <a:pathLst>
                <a:path w="3397293" h="1178522">
                  <a:moveTo>
                    <a:pt x="0" y="214276"/>
                  </a:moveTo>
                  <a:lnTo>
                    <a:pt x="141553" y="214276"/>
                  </a:lnTo>
                  <a:lnTo>
                    <a:pt x="283107" y="214276"/>
                  </a:lnTo>
                  <a:lnTo>
                    <a:pt x="424661" y="214276"/>
                  </a:lnTo>
                  <a:lnTo>
                    <a:pt x="566215" y="107138"/>
                  </a:lnTo>
                  <a:lnTo>
                    <a:pt x="707769" y="107138"/>
                  </a:lnTo>
                  <a:lnTo>
                    <a:pt x="849323" y="0"/>
                  </a:lnTo>
                  <a:lnTo>
                    <a:pt x="990877" y="0"/>
                  </a:lnTo>
                  <a:lnTo>
                    <a:pt x="1132431" y="0"/>
                  </a:lnTo>
                  <a:lnTo>
                    <a:pt x="1273984" y="107138"/>
                  </a:lnTo>
                  <a:lnTo>
                    <a:pt x="1415538" y="0"/>
                  </a:lnTo>
                  <a:lnTo>
                    <a:pt x="1557092" y="0"/>
                  </a:lnTo>
                  <a:lnTo>
                    <a:pt x="1698646" y="0"/>
                  </a:lnTo>
                  <a:lnTo>
                    <a:pt x="1840200" y="1178522"/>
                  </a:lnTo>
                  <a:lnTo>
                    <a:pt x="1981754" y="749969"/>
                  </a:lnTo>
                  <a:lnTo>
                    <a:pt x="2123308" y="321415"/>
                  </a:lnTo>
                  <a:lnTo>
                    <a:pt x="2264862" y="428553"/>
                  </a:lnTo>
                  <a:lnTo>
                    <a:pt x="2406416" y="428553"/>
                  </a:lnTo>
                  <a:lnTo>
                    <a:pt x="2547969" y="428553"/>
                  </a:lnTo>
                  <a:lnTo>
                    <a:pt x="2689523" y="428553"/>
                  </a:lnTo>
                  <a:lnTo>
                    <a:pt x="2831077" y="321415"/>
                  </a:lnTo>
                  <a:lnTo>
                    <a:pt x="2972631" y="321415"/>
                  </a:lnTo>
                  <a:lnTo>
                    <a:pt x="3114185" y="321415"/>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96" name="tx96"/>
            <p:cNvSpPr/>
            <p:nvPr/>
          </p:nvSpPr>
          <p:spPr>
            <a:xfrm>
              <a:off x="5407519"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115288" y="17894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823058" y="17911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7530827"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097042" y="17894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3258"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804812"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20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2831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9436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25" name="tx125"/>
            <p:cNvSpPr/>
            <p:nvPr/>
          </p:nvSpPr>
          <p:spPr>
            <a:xfrm>
              <a:off x="6787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50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3494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4138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4782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5427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3816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46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105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1CABE2">
                <a:alpha val="80000"/>
              </a:srgbClr>
            </a:solidFill>
          </p:spPr>
          <p:txBody>
            <a:bodyPr/>
            <a:lstStyle/>
            <a:p/>
          </p:txBody>
        </p:sp>
        <p:sp>
          <p:nvSpPr>
            <p:cNvPr id="140" name="rc140"/>
            <p:cNvSpPr/>
            <p:nvPr/>
          </p:nvSpPr>
          <p:spPr>
            <a:xfrm>
              <a:off x="1317178" y="5637654"/>
              <a:ext cx="5260007" cy="149993"/>
            </a:xfrm>
            <a:prstGeom prst="rect">
              <a:avLst/>
            </a:prstGeom>
            <a:solidFill>
              <a:srgbClr val="1CABE2">
                <a:alpha val="80000"/>
              </a:srgbClr>
            </a:solidFill>
          </p:spPr>
          <p:txBody>
            <a:bodyPr/>
            <a:lstStyle/>
            <a:p/>
          </p:txBody>
        </p:sp>
        <p:sp>
          <p:nvSpPr>
            <p:cNvPr id="141" name="rc141"/>
            <p:cNvSpPr/>
            <p:nvPr/>
          </p:nvSpPr>
          <p:spPr>
            <a:xfrm>
              <a:off x="1317178" y="5450161"/>
              <a:ext cx="5237711"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9543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0187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70832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France (96%) was 11 percentage points higher than the global average (85%) and 2 percentage points higher than the average across all non-programme countries (94%).
National DTP3 coverage was 1 percentage point higher than in 2019 (95%).
This equates to 25,000 un- and undervaccinated children in 2024 compared to 35,000 un- and undervaccinated children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France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F26A21">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France ranked number 23 out of 41 countries for lowest DTP3 coverage (based on tied ranks).
France was in the top 10 non-programme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817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319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8220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568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071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422130"/>
              <a:ext cx="248247" cy="1584555"/>
            </a:xfrm>
            <a:prstGeom prst="rect">
              <a:avLst/>
            </a:prstGeom>
            <a:solidFill>
              <a:srgbClr val="80BD41">
                <a:alpha val="100000"/>
              </a:srgbClr>
            </a:solidFill>
          </p:spPr>
          <p:txBody>
            <a:bodyPr/>
            <a:lstStyle/>
            <a:p/>
          </p:txBody>
        </p:sp>
        <p:sp>
          <p:nvSpPr>
            <p:cNvPr id="22" name="rc22"/>
            <p:cNvSpPr/>
            <p:nvPr/>
          </p:nvSpPr>
          <p:spPr>
            <a:xfrm>
              <a:off x="1333322" y="2373125"/>
              <a:ext cx="248247" cy="49004"/>
            </a:xfrm>
            <a:prstGeom prst="rect">
              <a:avLst/>
            </a:prstGeom>
            <a:solidFill>
              <a:srgbClr val="1CABE2">
                <a:alpha val="100000"/>
              </a:srgbClr>
            </a:solidFill>
          </p:spPr>
          <p:txBody>
            <a:bodyPr/>
            <a:lstStyle/>
            <a:p/>
          </p:txBody>
        </p:sp>
        <p:sp>
          <p:nvSpPr>
            <p:cNvPr id="23" name="rc23"/>
            <p:cNvSpPr/>
            <p:nvPr/>
          </p:nvSpPr>
          <p:spPr>
            <a:xfrm>
              <a:off x="1609153" y="2428848"/>
              <a:ext cx="248247" cy="1577836"/>
            </a:xfrm>
            <a:prstGeom prst="rect">
              <a:avLst/>
            </a:prstGeom>
            <a:solidFill>
              <a:srgbClr val="80BD41">
                <a:alpha val="100000"/>
              </a:srgbClr>
            </a:solidFill>
          </p:spPr>
          <p:txBody>
            <a:bodyPr/>
            <a:lstStyle/>
            <a:p/>
          </p:txBody>
        </p:sp>
        <p:sp>
          <p:nvSpPr>
            <p:cNvPr id="24" name="rc24"/>
            <p:cNvSpPr/>
            <p:nvPr/>
          </p:nvSpPr>
          <p:spPr>
            <a:xfrm>
              <a:off x="1609153" y="2380054"/>
              <a:ext cx="248247" cy="48794"/>
            </a:xfrm>
            <a:prstGeom prst="rect">
              <a:avLst/>
            </a:prstGeom>
            <a:solidFill>
              <a:srgbClr val="1CABE2">
                <a:alpha val="100000"/>
              </a:srgbClr>
            </a:solidFill>
          </p:spPr>
          <p:txBody>
            <a:bodyPr/>
            <a:lstStyle/>
            <a:p/>
          </p:txBody>
        </p:sp>
        <p:sp>
          <p:nvSpPr>
            <p:cNvPr id="25" name="rc25"/>
            <p:cNvSpPr/>
            <p:nvPr/>
          </p:nvSpPr>
          <p:spPr>
            <a:xfrm>
              <a:off x="1884983" y="2449046"/>
              <a:ext cx="248247" cy="1557638"/>
            </a:xfrm>
            <a:prstGeom prst="rect">
              <a:avLst/>
            </a:prstGeom>
            <a:solidFill>
              <a:srgbClr val="80BD41">
                <a:alpha val="100000"/>
              </a:srgbClr>
            </a:solidFill>
          </p:spPr>
          <p:txBody>
            <a:bodyPr/>
            <a:lstStyle/>
            <a:p/>
          </p:txBody>
        </p:sp>
        <p:sp>
          <p:nvSpPr>
            <p:cNvPr id="26" name="rc26"/>
            <p:cNvSpPr/>
            <p:nvPr/>
          </p:nvSpPr>
          <p:spPr>
            <a:xfrm>
              <a:off x="1884983" y="2400882"/>
              <a:ext cx="248247" cy="48164"/>
            </a:xfrm>
            <a:prstGeom prst="rect">
              <a:avLst/>
            </a:prstGeom>
            <a:solidFill>
              <a:srgbClr val="1CABE2">
                <a:alpha val="100000"/>
              </a:srgbClr>
            </a:solidFill>
          </p:spPr>
          <p:txBody>
            <a:bodyPr/>
            <a:lstStyle/>
            <a:p/>
          </p:txBody>
        </p:sp>
        <p:sp>
          <p:nvSpPr>
            <p:cNvPr id="27" name="rc27"/>
            <p:cNvSpPr/>
            <p:nvPr/>
          </p:nvSpPr>
          <p:spPr>
            <a:xfrm>
              <a:off x="2160814" y="2450558"/>
              <a:ext cx="248247" cy="1556126"/>
            </a:xfrm>
            <a:prstGeom prst="rect">
              <a:avLst/>
            </a:prstGeom>
            <a:solidFill>
              <a:srgbClr val="80BD41">
                <a:alpha val="100000"/>
              </a:srgbClr>
            </a:solidFill>
          </p:spPr>
          <p:txBody>
            <a:bodyPr/>
            <a:lstStyle/>
            <a:p/>
          </p:txBody>
        </p:sp>
        <p:sp>
          <p:nvSpPr>
            <p:cNvPr id="28" name="rc28"/>
            <p:cNvSpPr/>
            <p:nvPr/>
          </p:nvSpPr>
          <p:spPr>
            <a:xfrm>
              <a:off x="2160814" y="2402436"/>
              <a:ext cx="248247" cy="48122"/>
            </a:xfrm>
            <a:prstGeom prst="rect">
              <a:avLst/>
            </a:prstGeom>
            <a:solidFill>
              <a:srgbClr val="1CABE2">
                <a:alpha val="100000"/>
              </a:srgbClr>
            </a:solidFill>
          </p:spPr>
          <p:txBody>
            <a:bodyPr/>
            <a:lstStyle/>
            <a:p/>
          </p:txBody>
        </p:sp>
        <p:sp>
          <p:nvSpPr>
            <p:cNvPr id="29" name="rc29"/>
            <p:cNvSpPr/>
            <p:nvPr/>
          </p:nvSpPr>
          <p:spPr>
            <a:xfrm>
              <a:off x="2436645" y="2421437"/>
              <a:ext cx="248247" cy="1585247"/>
            </a:xfrm>
            <a:prstGeom prst="rect">
              <a:avLst/>
            </a:prstGeom>
            <a:solidFill>
              <a:srgbClr val="80BD41">
                <a:alpha val="100000"/>
              </a:srgbClr>
            </a:solidFill>
          </p:spPr>
          <p:txBody>
            <a:bodyPr/>
            <a:lstStyle/>
            <a:p/>
          </p:txBody>
        </p:sp>
        <p:sp>
          <p:nvSpPr>
            <p:cNvPr id="30" name="rc30"/>
            <p:cNvSpPr/>
            <p:nvPr/>
          </p:nvSpPr>
          <p:spPr>
            <a:xfrm>
              <a:off x="2436645" y="2389082"/>
              <a:ext cx="248247" cy="32354"/>
            </a:xfrm>
            <a:prstGeom prst="rect">
              <a:avLst/>
            </a:prstGeom>
            <a:solidFill>
              <a:srgbClr val="1CABE2">
                <a:alpha val="100000"/>
              </a:srgbClr>
            </a:solidFill>
          </p:spPr>
          <p:txBody>
            <a:bodyPr/>
            <a:lstStyle/>
            <a:p/>
          </p:txBody>
        </p:sp>
        <p:sp>
          <p:nvSpPr>
            <p:cNvPr id="31" name="rc31"/>
            <p:cNvSpPr/>
            <p:nvPr/>
          </p:nvSpPr>
          <p:spPr>
            <a:xfrm>
              <a:off x="2712475" y="2410750"/>
              <a:ext cx="248247" cy="1595934"/>
            </a:xfrm>
            <a:prstGeom prst="rect">
              <a:avLst/>
            </a:prstGeom>
            <a:solidFill>
              <a:srgbClr val="80BD41">
                <a:alpha val="100000"/>
              </a:srgbClr>
            </a:solidFill>
          </p:spPr>
          <p:txBody>
            <a:bodyPr/>
            <a:lstStyle/>
            <a:p/>
          </p:txBody>
        </p:sp>
        <p:sp>
          <p:nvSpPr>
            <p:cNvPr id="32" name="rc32"/>
            <p:cNvSpPr/>
            <p:nvPr/>
          </p:nvSpPr>
          <p:spPr>
            <a:xfrm>
              <a:off x="2712475" y="2378185"/>
              <a:ext cx="248247" cy="32564"/>
            </a:xfrm>
            <a:prstGeom prst="rect">
              <a:avLst/>
            </a:prstGeom>
            <a:solidFill>
              <a:srgbClr val="1CABE2">
                <a:alpha val="100000"/>
              </a:srgbClr>
            </a:solidFill>
          </p:spPr>
          <p:txBody>
            <a:bodyPr/>
            <a:lstStyle/>
            <a:p/>
          </p:txBody>
        </p:sp>
        <p:sp>
          <p:nvSpPr>
            <p:cNvPr id="33" name="rc33"/>
            <p:cNvSpPr/>
            <p:nvPr/>
          </p:nvSpPr>
          <p:spPr>
            <a:xfrm>
              <a:off x="2988306" y="2350219"/>
              <a:ext cx="248247" cy="1656465"/>
            </a:xfrm>
            <a:prstGeom prst="rect">
              <a:avLst/>
            </a:prstGeom>
            <a:solidFill>
              <a:srgbClr val="80BD41">
                <a:alpha val="100000"/>
              </a:srgbClr>
            </a:solidFill>
          </p:spPr>
          <p:txBody>
            <a:bodyPr/>
            <a:lstStyle/>
            <a:p/>
          </p:txBody>
        </p:sp>
        <p:sp>
          <p:nvSpPr>
            <p:cNvPr id="34" name="rc34"/>
            <p:cNvSpPr/>
            <p:nvPr/>
          </p:nvSpPr>
          <p:spPr>
            <a:xfrm>
              <a:off x="2988306" y="2333485"/>
              <a:ext cx="248247" cy="16733"/>
            </a:xfrm>
            <a:prstGeom prst="rect">
              <a:avLst/>
            </a:prstGeom>
            <a:solidFill>
              <a:srgbClr val="1CABE2">
                <a:alpha val="100000"/>
              </a:srgbClr>
            </a:solidFill>
          </p:spPr>
          <p:txBody>
            <a:bodyPr/>
            <a:lstStyle/>
            <a:p/>
          </p:txBody>
        </p:sp>
        <p:sp>
          <p:nvSpPr>
            <p:cNvPr id="35" name="rc35"/>
            <p:cNvSpPr/>
            <p:nvPr/>
          </p:nvSpPr>
          <p:spPr>
            <a:xfrm>
              <a:off x="3264137" y="2373608"/>
              <a:ext cx="248247" cy="1633076"/>
            </a:xfrm>
            <a:prstGeom prst="rect">
              <a:avLst/>
            </a:prstGeom>
            <a:solidFill>
              <a:srgbClr val="80BD41">
                <a:alpha val="100000"/>
              </a:srgbClr>
            </a:solidFill>
          </p:spPr>
          <p:txBody>
            <a:bodyPr/>
            <a:lstStyle/>
            <a:p/>
          </p:txBody>
        </p:sp>
        <p:sp>
          <p:nvSpPr>
            <p:cNvPr id="36" name="rc36"/>
            <p:cNvSpPr/>
            <p:nvPr/>
          </p:nvSpPr>
          <p:spPr>
            <a:xfrm>
              <a:off x="3264137" y="2357106"/>
              <a:ext cx="248247" cy="16502"/>
            </a:xfrm>
            <a:prstGeom prst="rect">
              <a:avLst/>
            </a:prstGeom>
            <a:solidFill>
              <a:srgbClr val="1CABE2">
                <a:alpha val="100000"/>
              </a:srgbClr>
            </a:solidFill>
          </p:spPr>
          <p:txBody>
            <a:bodyPr/>
            <a:lstStyle/>
            <a:p/>
          </p:txBody>
        </p:sp>
        <p:sp>
          <p:nvSpPr>
            <p:cNvPr id="37" name="rc37"/>
            <p:cNvSpPr/>
            <p:nvPr/>
          </p:nvSpPr>
          <p:spPr>
            <a:xfrm>
              <a:off x="3539967" y="2351038"/>
              <a:ext cx="248247" cy="1655646"/>
            </a:xfrm>
            <a:prstGeom prst="rect">
              <a:avLst/>
            </a:prstGeom>
            <a:solidFill>
              <a:srgbClr val="80BD41">
                <a:alpha val="100000"/>
              </a:srgbClr>
            </a:solidFill>
          </p:spPr>
          <p:txBody>
            <a:bodyPr/>
            <a:lstStyle/>
            <a:p/>
          </p:txBody>
        </p:sp>
        <p:sp>
          <p:nvSpPr>
            <p:cNvPr id="38" name="rc38"/>
            <p:cNvSpPr/>
            <p:nvPr/>
          </p:nvSpPr>
          <p:spPr>
            <a:xfrm>
              <a:off x="3539967" y="2334325"/>
              <a:ext cx="248247" cy="16712"/>
            </a:xfrm>
            <a:prstGeom prst="rect">
              <a:avLst/>
            </a:prstGeom>
            <a:solidFill>
              <a:srgbClr val="1CABE2">
                <a:alpha val="100000"/>
              </a:srgbClr>
            </a:solidFill>
          </p:spPr>
          <p:txBody>
            <a:bodyPr/>
            <a:lstStyle/>
            <a:p/>
          </p:txBody>
        </p:sp>
        <p:sp>
          <p:nvSpPr>
            <p:cNvPr id="39" name="rc39"/>
            <p:cNvSpPr/>
            <p:nvPr/>
          </p:nvSpPr>
          <p:spPr>
            <a:xfrm>
              <a:off x="3815798" y="2371887"/>
              <a:ext cx="248247" cy="1634798"/>
            </a:xfrm>
            <a:prstGeom prst="rect">
              <a:avLst/>
            </a:prstGeom>
            <a:solidFill>
              <a:srgbClr val="80BD41">
                <a:alpha val="100000"/>
              </a:srgbClr>
            </a:solidFill>
          </p:spPr>
          <p:txBody>
            <a:bodyPr/>
            <a:lstStyle/>
            <a:p/>
          </p:txBody>
        </p:sp>
        <p:sp>
          <p:nvSpPr>
            <p:cNvPr id="40" name="rc40"/>
            <p:cNvSpPr/>
            <p:nvPr/>
          </p:nvSpPr>
          <p:spPr>
            <a:xfrm>
              <a:off x="3815798" y="2338524"/>
              <a:ext cx="248247" cy="33362"/>
            </a:xfrm>
            <a:prstGeom prst="rect">
              <a:avLst/>
            </a:prstGeom>
            <a:solidFill>
              <a:srgbClr val="1CABE2">
                <a:alpha val="100000"/>
              </a:srgbClr>
            </a:solidFill>
          </p:spPr>
          <p:txBody>
            <a:bodyPr/>
            <a:lstStyle/>
            <a:p/>
          </p:txBody>
        </p:sp>
        <p:sp>
          <p:nvSpPr>
            <p:cNvPr id="41" name="rc41"/>
            <p:cNvSpPr/>
            <p:nvPr/>
          </p:nvSpPr>
          <p:spPr>
            <a:xfrm>
              <a:off x="4091628" y="2338734"/>
              <a:ext cx="248247" cy="1667950"/>
            </a:xfrm>
            <a:prstGeom prst="rect">
              <a:avLst/>
            </a:prstGeom>
            <a:solidFill>
              <a:srgbClr val="80BD41">
                <a:alpha val="100000"/>
              </a:srgbClr>
            </a:solidFill>
          </p:spPr>
          <p:txBody>
            <a:bodyPr/>
            <a:lstStyle/>
            <a:p/>
          </p:txBody>
        </p:sp>
        <p:sp>
          <p:nvSpPr>
            <p:cNvPr id="42" name="rc42"/>
            <p:cNvSpPr/>
            <p:nvPr/>
          </p:nvSpPr>
          <p:spPr>
            <a:xfrm>
              <a:off x="4091628" y="2321896"/>
              <a:ext cx="248247" cy="16838"/>
            </a:xfrm>
            <a:prstGeom prst="rect">
              <a:avLst/>
            </a:prstGeom>
            <a:solidFill>
              <a:srgbClr val="1CABE2">
                <a:alpha val="100000"/>
              </a:srgbClr>
            </a:solidFill>
          </p:spPr>
          <p:txBody>
            <a:bodyPr/>
            <a:lstStyle/>
            <a:p/>
          </p:txBody>
        </p:sp>
        <p:sp>
          <p:nvSpPr>
            <p:cNvPr id="43" name="rc43"/>
            <p:cNvSpPr/>
            <p:nvPr/>
          </p:nvSpPr>
          <p:spPr>
            <a:xfrm>
              <a:off x="4367459" y="2362397"/>
              <a:ext cx="248247" cy="1644288"/>
            </a:xfrm>
            <a:prstGeom prst="rect">
              <a:avLst/>
            </a:prstGeom>
            <a:solidFill>
              <a:srgbClr val="80BD41">
                <a:alpha val="100000"/>
              </a:srgbClr>
            </a:solidFill>
          </p:spPr>
          <p:txBody>
            <a:bodyPr/>
            <a:lstStyle/>
            <a:p/>
          </p:txBody>
        </p:sp>
        <p:sp>
          <p:nvSpPr>
            <p:cNvPr id="44" name="rc44"/>
            <p:cNvSpPr/>
            <p:nvPr/>
          </p:nvSpPr>
          <p:spPr>
            <a:xfrm>
              <a:off x="4367459" y="2345789"/>
              <a:ext cx="248247" cy="16607"/>
            </a:xfrm>
            <a:prstGeom prst="rect">
              <a:avLst/>
            </a:prstGeom>
            <a:solidFill>
              <a:srgbClr val="1CABE2">
                <a:alpha val="100000"/>
              </a:srgbClr>
            </a:solidFill>
          </p:spPr>
          <p:txBody>
            <a:bodyPr/>
            <a:lstStyle/>
            <a:p/>
          </p:txBody>
        </p:sp>
        <p:sp>
          <p:nvSpPr>
            <p:cNvPr id="45" name="rc45"/>
            <p:cNvSpPr/>
            <p:nvPr/>
          </p:nvSpPr>
          <p:spPr>
            <a:xfrm>
              <a:off x="4643290" y="2370291"/>
              <a:ext cx="248247" cy="1636393"/>
            </a:xfrm>
            <a:prstGeom prst="rect">
              <a:avLst/>
            </a:prstGeom>
            <a:solidFill>
              <a:srgbClr val="80BD41">
                <a:alpha val="100000"/>
              </a:srgbClr>
            </a:solidFill>
          </p:spPr>
          <p:txBody>
            <a:bodyPr/>
            <a:lstStyle/>
            <a:p/>
          </p:txBody>
        </p:sp>
        <p:sp>
          <p:nvSpPr>
            <p:cNvPr id="46" name="rc46"/>
            <p:cNvSpPr/>
            <p:nvPr/>
          </p:nvSpPr>
          <p:spPr>
            <a:xfrm>
              <a:off x="4643290" y="2353767"/>
              <a:ext cx="248247" cy="16523"/>
            </a:xfrm>
            <a:prstGeom prst="rect">
              <a:avLst/>
            </a:prstGeom>
            <a:solidFill>
              <a:srgbClr val="1CABE2">
                <a:alpha val="100000"/>
              </a:srgbClr>
            </a:solidFill>
          </p:spPr>
          <p:txBody>
            <a:bodyPr/>
            <a:lstStyle/>
            <a:p/>
          </p:txBody>
        </p:sp>
        <p:sp>
          <p:nvSpPr>
            <p:cNvPr id="47" name="rc47"/>
            <p:cNvSpPr/>
            <p:nvPr/>
          </p:nvSpPr>
          <p:spPr>
            <a:xfrm>
              <a:off x="4919120" y="2568030"/>
              <a:ext cx="248247" cy="1438655"/>
            </a:xfrm>
            <a:prstGeom prst="rect">
              <a:avLst/>
            </a:prstGeom>
            <a:solidFill>
              <a:srgbClr val="80BD41">
                <a:alpha val="100000"/>
              </a:srgbClr>
            </a:solidFill>
          </p:spPr>
          <p:txBody>
            <a:bodyPr/>
            <a:lstStyle/>
            <a:p/>
          </p:txBody>
        </p:sp>
        <p:sp>
          <p:nvSpPr>
            <p:cNvPr id="48" name="rc48"/>
            <p:cNvSpPr/>
            <p:nvPr/>
          </p:nvSpPr>
          <p:spPr>
            <a:xfrm>
              <a:off x="4919120" y="2371845"/>
              <a:ext cx="248247" cy="196185"/>
            </a:xfrm>
            <a:prstGeom prst="rect">
              <a:avLst/>
            </a:prstGeom>
            <a:solidFill>
              <a:srgbClr val="1CABE2">
                <a:alpha val="100000"/>
              </a:srgbClr>
            </a:solidFill>
          </p:spPr>
          <p:txBody>
            <a:bodyPr/>
            <a:lstStyle/>
            <a:p/>
          </p:txBody>
        </p:sp>
        <p:sp>
          <p:nvSpPr>
            <p:cNvPr id="49" name="rc49"/>
            <p:cNvSpPr/>
            <p:nvPr/>
          </p:nvSpPr>
          <p:spPr>
            <a:xfrm>
              <a:off x="5194951" y="2503782"/>
              <a:ext cx="248247" cy="1502902"/>
            </a:xfrm>
            <a:prstGeom prst="rect">
              <a:avLst/>
            </a:prstGeom>
            <a:solidFill>
              <a:srgbClr val="80BD41">
                <a:alpha val="100000"/>
              </a:srgbClr>
            </a:solidFill>
          </p:spPr>
          <p:txBody>
            <a:bodyPr/>
            <a:lstStyle/>
            <a:p/>
          </p:txBody>
        </p:sp>
        <p:sp>
          <p:nvSpPr>
            <p:cNvPr id="50" name="rc50"/>
            <p:cNvSpPr/>
            <p:nvPr/>
          </p:nvSpPr>
          <p:spPr>
            <a:xfrm>
              <a:off x="5194951" y="2373104"/>
              <a:ext cx="248247" cy="130678"/>
            </a:xfrm>
            <a:prstGeom prst="rect">
              <a:avLst/>
            </a:prstGeom>
            <a:solidFill>
              <a:srgbClr val="1CABE2">
                <a:alpha val="100000"/>
              </a:srgbClr>
            </a:solidFill>
          </p:spPr>
          <p:txBody>
            <a:bodyPr/>
            <a:lstStyle/>
            <a:p/>
          </p:txBody>
        </p:sp>
        <p:sp>
          <p:nvSpPr>
            <p:cNvPr id="51" name="rc51"/>
            <p:cNvSpPr/>
            <p:nvPr/>
          </p:nvSpPr>
          <p:spPr>
            <a:xfrm>
              <a:off x="5470781" y="2479112"/>
              <a:ext cx="248247" cy="1527572"/>
            </a:xfrm>
            <a:prstGeom prst="rect">
              <a:avLst/>
            </a:prstGeom>
            <a:solidFill>
              <a:srgbClr val="80BD41">
                <a:alpha val="100000"/>
              </a:srgbClr>
            </a:solidFill>
          </p:spPr>
          <p:txBody>
            <a:bodyPr/>
            <a:lstStyle/>
            <a:p/>
          </p:txBody>
        </p:sp>
        <p:sp>
          <p:nvSpPr>
            <p:cNvPr id="52" name="rc52"/>
            <p:cNvSpPr/>
            <p:nvPr/>
          </p:nvSpPr>
          <p:spPr>
            <a:xfrm>
              <a:off x="5470781" y="2415453"/>
              <a:ext cx="248247" cy="63659"/>
            </a:xfrm>
            <a:prstGeom prst="rect">
              <a:avLst/>
            </a:prstGeom>
            <a:solidFill>
              <a:srgbClr val="1CABE2">
                <a:alpha val="100000"/>
              </a:srgbClr>
            </a:solidFill>
          </p:spPr>
          <p:txBody>
            <a:bodyPr/>
            <a:lstStyle/>
            <a:p/>
          </p:txBody>
        </p:sp>
        <p:sp>
          <p:nvSpPr>
            <p:cNvPr id="53" name="rc53"/>
            <p:cNvSpPr/>
            <p:nvPr/>
          </p:nvSpPr>
          <p:spPr>
            <a:xfrm>
              <a:off x="5746612" y="2525975"/>
              <a:ext cx="248247" cy="1480709"/>
            </a:xfrm>
            <a:prstGeom prst="rect">
              <a:avLst/>
            </a:prstGeom>
            <a:solidFill>
              <a:srgbClr val="80BD41">
                <a:alpha val="100000"/>
              </a:srgbClr>
            </a:solidFill>
          </p:spPr>
          <p:txBody>
            <a:bodyPr/>
            <a:lstStyle/>
            <a:p/>
          </p:txBody>
        </p:sp>
        <p:sp>
          <p:nvSpPr>
            <p:cNvPr id="54" name="rc54"/>
            <p:cNvSpPr/>
            <p:nvPr/>
          </p:nvSpPr>
          <p:spPr>
            <a:xfrm>
              <a:off x="5746612" y="2448039"/>
              <a:ext cx="248247" cy="77936"/>
            </a:xfrm>
            <a:prstGeom prst="rect">
              <a:avLst/>
            </a:prstGeom>
            <a:solidFill>
              <a:srgbClr val="1CABE2">
                <a:alpha val="100000"/>
              </a:srgbClr>
            </a:solidFill>
          </p:spPr>
          <p:txBody>
            <a:bodyPr/>
            <a:lstStyle/>
            <a:p/>
          </p:txBody>
        </p:sp>
        <p:sp>
          <p:nvSpPr>
            <p:cNvPr id="55" name="rc55"/>
            <p:cNvSpPr/>
            <p:nvPr/>
          </p:nvSpPr>
          <p:spPr>
            <a:xfrm>
              <a:off x="6022443" y="2566119"/>
              <a:ext cx="248247" cy="1440565"/>
            </a:xfrm>
            <a:prstGeom prst="rect">
              <a:avLst/>
            </a:prstGeom>
            <a:solidFill>
              <a:srgbClr val="80BD41">
                <a:alpha val="100000"/>
              </a:srgbClr>
            </a:solidFill>
          </p:spPr>
          <p:txBody>
            <a:bodyPr/>
            <a:lstStyle/>
            <a:p/>
          </p:txBody>
        </p:sp>
        <p:sp>
          <p:nvSpPr>
            <p:cNvPr id="56" name="rc56"/>
            <p:cNvSpPr/>
            <p:nvPr/>
          </p:nvSpPr>
          <p:spPr>
            <a:xfrm>
              <a:off x="6022443" y="2490303"/>
              <a:ext cx="248247" cy="75815"/>
            </a:xfrm>
            <a:prstGeom prst="rect">
              <a:avLst/>
            </a:prstGeom>
            <a:solidFill>
              <a:srgbClr val="1CABE2">
                <a:alpha val="100000"/>
              </a:srgbClr>
            </a:solidFill>
          </p:spPr>
          <p:txBody>
            <a:bodyPr/>
            <a:lstStyle/>
            <a:p/>
          </p:txBody>
        </p:sp>
        <p:sp>
          <p:nvSpPr>
            <p:cNvPr id="57" name="rc57"/>
            <p:cNvSpPr/>
            <p:nvPr/>
          </p:nvSpPr>
          <p:spPr>
            <a:xfrm>
              <a:off x="6298273" y="2580795"/>
              <a:ext cx="248247" cy="1425889"/>
            </a:xfrm>
            <a:prstGeom prst="rect">
              <a:avLst/>
            </a:prstGeom>
            <a:solidFill>
              <a:srgbClr val="80BD41">
                <a:alpha val="100000"/>
              </a:srgbClr>
            </a:solidFill>
          </p:spPr>
          <p:txBody>
            <a:bodyPr/>
            <a:lstStyle/>
            <a:p/>
          </p:txBody>
        </p:sp>
        <p:sp>
          <p:nvSpPr>
            <p:cNvPr id="58" name="rc58"/>
            <p:cNvSpPr/>
            <p:nvPr/>
          </p:nvSpPr>
          <p:spPr>
            <a:xfrm>
              <a:off x="6298273" y="2505756"/>
              <a:ext cx="248247" cy="75039"/>
            </a:xfrm>
            <a:prstGeom prst="rect">
              <a:avLst/>
            </a:prstGeom>
            <a:solidFill>
              <a:srgbClr val="1CABE2">
                <a:alpha val="100000"/>
              </a:srgbClr>
            </a:solidFill>
          </p:spPr>
          <p:txBody>
            <a:bodyPr/>
            <a:lstStyle/>
            <a:p/>
          </p:txBody>
        </p:sp>
        <p:sp>
          <p:nvSpPr>
            <p:cNvPr id="59" name="rc59"/>
            <p:cNvSpPr/>
            <p:nvPr/>
          </p:nvSpPr>
          <p:spPr>
            <a:xfrm>
              <a:off x="6574104" y="2591902"/>
              <a:ext cx="248247" cy="1414782"/>
            </a:xfrm>
            <a:prstGeom prst="rect">
              <a:avLst/>
            </a:prstGeom>
            <a:solidFill>
              <a:srgbClr val="80BD41">
                <a:alpha val="100000"/>
              </a:srgbClr>
            </a:solidFill>
          </p:spPr>
          <p:txBody>
            <a:bodyPr/>
            <a:lstStyle/>
            <a:p/>
          </p:txBody>
        </p:sp>
        <p:sp>
          <p:nvSpPr>
            <p:cNvPr id="60" name="rc60"/>
            <p:cNvSpPr/>
            <p:nvPr/>
          </p:nvSpPr>
          <p:spPr>
            <a:xfrm>
              <a:off x="6574104" y="2517430"/>
              <a:ext cx="248247" cy="74472"/>
            </a:xfrm>
            <a:prstGeom prst="rect">
              <a:avLst/>
            </a:prstGeom>
            <a:solidFill>
              <a:srgbClr val="1CABE2">
                <a:alpha val="100000"/>
              </a:srgbClr>
            </a:solidFill>
          </p:spPr>
          <p:txBody>
            <a:bodyPr/>
            <a:lstStyle/>
            <a:p/>
          </p:txBody>
        </p:sp>
        <p:sp>
          <p:nvSpPr>
            <p:cNvPr id="61" name="rc61"/>
            <p:cNvSpPr/>
            <p:nvPr/>
          </p:nvSpPr>
          <p:spPr>
            <a:xfrm>
              <a:off x="6849934" y="2608174"/>
              <a:ext cx="248247" cy="1398511"/>
            </a:xfrm>
            <a:prstGeom prst="rect">
              <a:avLst/>
            </a:prstGeom>
            <a:solidFill>
              <a:srgbClr val="80BD41">
                <a:alpha val="100000"/>
              </a:srgbClr>
            </a:solidFill>
          </p:spPr>
          <p:txBody>
            <a:bodyPr/>
            <a:lstStyle/>
            <a:p/>
          </p:txBody>
        </p:sp>
        <p:sp>
          <p:nvSpPr>
            <p:cNvPr id="62" name="rc62"/>
            <p:cNvSpPr/>
            <p:nvPr/>
          </p:nvSpPr>
          <p:spPr>
            <a:xfrm>
              <a:off x="6849934" y="2549910"/>
              <a:ext cx="248247" cy="58263"/>
            </a:xfrm>
            <a:prstGeom prst="rect">
              <a:avLst/>
            </a:prstGeom>
            <a:solidFill>
              <a:srgbClr val="1CABE2">
                <a:alpha val="100000"/>
              </a:srgbClr>
            </a:solidFill>
          </p:spPr>
          <p:txBody>
            <a:bodyPr/>
            <a:lstStyle/>
            <a:p/>
          </p:txBody>
        </p:sp>
        <p:sp>
          <p:nvSpPr>
            <p:cNvPr id="63" name="rc63"/>
            <p:cNvSpPr/>
            <p:nvPr/>
          </p:nvSpPr>
          <p:spPr>
            <a:xfrm>
              <a:off x="7125765" y="2595660"/>
              <a:ext cx="248247" cy="1411024"/>
            </a:xfrm>
            <a:prstGeom prst="rect">
              <a:avLst/>
            </a:prstGeom>
            <a:solidFill>
              <a:srgbClr val="80BD41">
                <a:alpha val="100000"/>
              </a:srgbClr>
            </a:solidFill>
          </p:spPr>
          <p:txBody>
            <a:bodyPr/>
            <a:lstStyle/>
            <a:p/>
          </p:txBody>
        </p:sp>
        <p:sp>
          <p:nvSpPr>
            <p:cNvPr id="64" name="rc64"/>
            <p:cNvSpPr/>
            <p:nvPr/>
          </p:nvSpPr>
          <p:spPr>
            <a:xfrm>
              <a:off x="7125765" y="2536872"/>
              <a:ext cx="248247" cy="58788"/>
            </a:xfrm>
            <a:prstGeom prst="rect">
              <a:avLst/>
            </a:prstGeom>
            <a:solidFill>
              <a:srgbClr val="1CABE2">
                <a:alpha val="100000"/>
              </a:srgbClr>
            </a:solidFill>
          </p:spPr>
          <p:txBody>
            <a:bodyPr/>
            <a:lstStyle/>
            <a:p/>
          </p:txBody>
        </p:sp>
        <p:sp>
          <p:nvSpPr>
            <p:cNvPr id="65" name="rc65"/>
            <p:cNvSpPr/>
            <p:nvPr/>
          </p:nvSpPr>
          <p:spPr>
            <a:xfrm>
              <a:off x="7401596" y="2625138"/>
              <a:ext cx="248247" cy="1381546"/>
            </a:xfrm>
            <a:prstGeom prst="rect">
              <a:avLst/>
            </a:prstGeom>
            <a:solidFill>
              <a:srgbClr val="80BD41">
                <a:alpha val="100000"/>
              </a:srgbClr>
            </a:solidFill>
          </p:spPr>
          <p:txBody>
            <a:bodyPr/>
            <a:lstStyle/>
            <a:p/>
          </p:txBody>
        </p:sp>
        <p:sp>
          <p:nvSpPr>
            <p:cNvPr id="66" name="rc66"/>
            <p:cNvSpPr/>
            <p:nvPr/>
          </p:nvSpPr>
          <p:spPr>
            <a:xfrm>
              <a:off x="7401596" y="2567568"/>
              <a:ext cx="248247" cy="57570"/>
            </a:xfrm>
            <a:prstGeom prst="rect">
              <a:avLst/>
            </a:prstGeom>
            <a:solidFill>
              <a:srgbClr val="1CABE2">
                <a:alpha val="100000"/>
              </a:srgbClr>
            </a:solidFill>
          </p:spPr>
          <p:txBody>
            <a:bodyPr/>
            <a:lstStyle/>
            <a:p/>
          </p:txBody>
        </p:sp>
        <p:sp>
          <p:nvSpPr>
            <p:cNvPr id="67" name="rc67"/>
            <p:cNvSpPr/>
            <p:nvPr/>
          </p:nvSpPr>
          <p:spPr>
            <a:xfrm>
              <a:off x="7677426" y="2722811"/>
              <a:ext cx="248247" cy="1283873"/>
            </a:xfrm>
            <a:prstGeom prst="rect">
              <a:avLst/>
            </a:prstGeom>
            <a:solidFill>
              <a:srgbClr val="80BD41">
                <a:alpha val="100000"/>
              </a:srgbClr>
            </a:solidFill>
          </p:spPr>
          <p:txBody>
            <a:bodyPr/>
            <a:lstStyle/>
            <a:p/>
          </p:txBody>
        </p:sp>
        <p:sp>
          <p:nvSpPr>
            <p:cNvPr id="68" name="rc68"/>
            <p:cNvSpPr/>
            <p:nvPr/>
          </p:nvSpPr>
          <p:spPr>
            <a:xfrm>
              <a:off x="7677426" y="2669314"/>
              <a:ext cx="248247" cy="53497"/>
            </a:xfrm>
            <a:prstGeom prst="rect">
              <a:avLst/>
            </a:prstGeom>
            <a:solidFill>
              <a:srgbClr val="1CABE2">
                <a:alpha val="100000"/>
              </a:srgbClr>
            </a:solidFill>
          </p:spPr>
          <p:txBody>
            <a:bodyPr/>
            <a:lstStyle/>
            <a:p/>
          </p:txBody>
        </p:sp>
        <p:sp>
          <p:nvSpPr>
            <p:cNvPr id="69" name="rc69"/>
            <p:cNvSpPr/>
            <p:nvPr/>
          </p:nvSpPr>
          <p:spPr>
            <a:xfrm>
              <a:off x="7953257" y="2728249"/>
              <a:ext cx="248247" cy="1278435"/>
            </a:xfrm>
            <a:prstGeom prst="rect">
              <a:avLst/>
            </a:prstGeom>
            <a:solidFill>
              <a:srgbClr val="80BD41">
                <a:alpha val="100000"/>
              </a:srgbClr>
            </a:solidFill>
          </p:spPr>
          <p:txBody>
            <a:bodyPr/>
            <a:lstStyle/>
            <a:p/>
          </p:txBody>
        </p:sp>
        <p:sp>
          <p:nvSpPr>
            <p:cNvPr id="70" name="rc70"/>
            <p:cNvSpPr/>
            <p:nvPr/>
          </p:nvSpPr>
          <p:spPr>
            <a:xfrm>
              <a:off x="7953257" y="2674982"/>
              <a:ext cx="248247" cy="53266"/>
            </a:xfrm>
            <a:prstGeom prst="rect">
              <a:avLst/>
            </a:prstGeom>
            <a:solidFill>
              <a:srgbClr val="1CABE2">
                <a:alpha val="100000"/>
              </a:srgbClr>
            </a:solidFill>
          </p:spPr>
          <p:txBody>
            <a:bodyPr/>
            <a:lstStyle/>
            <a:p/>
          </p:txBody>
        </p:sp>
        <p:sp>
          <p:nvSpPr>
            <p:cNvPr id="71" name="pl71"/>
            <p:cNvSpPr/>
            <p:nvPr/>
          </p:nvSpPr>
          <p:spPr>
            <a:xfrm>
              <a:off x="1457446" y="1226758"/>
              <a:ext cx="6619934" cy="308880"/>
            </a:xfrm>
            <a:custGeom>
              <a:avLst/>
              <a:pathLst>
                <a:path w="6619934" h="308880">
                  <a:moveTo>
                    <a:pt x="0" y="56160"/>
                  </a:moveTo>
                  <a:lnTo>
                    <a:pt x="275830" y="56160"/>
                  </a:lnTo>
                  <a:lnTo>
                    <a:pt x="551661" y="56160"/>
                  </a:lnTo>
                  <a:lnTo>
                    <a:pt x="827491" y="56160"/>
                  </a:lnTo>
                  <a:lnTo>
                    <a:pt x="1103322" y="28080"/>
                  </a:lnTo>
                  <a:lnTo>
                    <a:pt x="1379153" y="28080"/>
                  </a:lnTo>
                  <a:lnTo>
                    <a:pt x="1654983" y="0"/>
                  </a:lnTo>
                  <a:lnTo>
                    <a:pt x="1930814" y="0"/>
                  </a:lnTo>
                  <a:lnTo>
                    <a:pt x="2206644" y="0"/>
                  </a:lnTo>
                  <a:lnTo>
                    <a:pt x="2482475" y="28080"/>
                  </a:lnTo>
                  <a:lnTo>
                    <a:pt x="2758306" y="0"/>
                  </a:lnTo>
                  <a:lnTo>
                    <a:pt x="3034136" y="0"/>
                  </a:lnTo>
                  <a:lnTo>
                    <a:pt x="3309967" y="0"/>
                  </a:lnTo>
                  <a:lnTo>
                    <a:pt x="3585797" y="308880"/>
                  </a:lnTo>
                  <a:lnTo>
                    <a:pt x="3861628" y="196560"/>
                  </a:lnTo>
                  <a:lnTo>
                    <a:pt x="4137459" y="84240"/>
                  </a:lnTo>
                  <a:lnTo>
                    <a:pt x="4413289" y="112320"/>
                  </a:lnTo>
                  <a:lnTo>
                    <a:pt x="4689120" y="112320"/>
                  </a:lnTo>
                  <a:lnTo>
                    <a:pt x="4964950" y="112320"/>
                  </a:lnTo>
                  <a:lnTo>
                    <a:pt x="5240781" y="112320"/>
                  </a:lnTo>
                  <a:lnTo>
                    <a:pt x="5516612" y="84240"/>
                  </a:lnTo>
                  <a:lnTo>
                    <a:pt x="5792442" y="84240"/>
                  </a:lnTo>
                  <a:lnTo>
                    <a:pt x="6068273" y="84240"/>
                  </a:lnTo>
                  <a:lnTo>
                    <a:pt x="6344103" y="84240"/>
                  </a:lnTo>
                  <a:lnTo>
                    <a:pt x="6619934" y="8424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79069" y="22371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3" name="tx83"/>
            <p:cNvSpPr/>
            <p:nvPr/>
          </p:nvSpPr>
          <p:spPr>
            <a:xfrm>
              <a:off x="2719046" y="2242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4" name="tx84"/>
            <p:cNvSpPr/>
            <p:nvPr/>
          </p:nvSpPr>
          <p:spPr>
            <a:xfrm>
              <a:off x="4098199" y="21859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5" name="tx85"/>
            <p:cNvSpPr/>
            <p:nvPr/>
          </p:nvSpPr>
          <p:spPr>
            <a:xfrm>
              <a:off x="5477352" y="2279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86" name="tx86"/>
            <p:cNvSpPr/>
            <p:nvPr/>
          </p:nvSpPr>
          <p:spPr>
            <a:xfrm>
              <a:off x="6580674" y="2381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87" name="tx87"/>
            <p:cNvSpPr/>
            <p:nvPr/>
          </p:nvSpPr>
          <p:spPr>
            <a:xfrm>
              <a:off x="6856505" y="2413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88" name="tx88"/>
            <p:cNvSpPr/>
            <p:nvPr/>
          </p:nvSpPr>
          <p:spPr>
            <a:xfrm>
              <a:off x="7171512" y="240094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89" name="tx89"/>
            <p:cNvSpPr/>
            <p:nvPr/>
          </p:nvSpPr>
          <p:spPr>
            <a:xfrm>
              <a:off x="7408166" y="2431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0" name="tx90"/>
            <p:cNvSpPr/>
            <p:nvPr/>
          </p:nvSpPr>
          <p:spPr>
            <a:xfrm>
              <a:off x="7723173" y="253334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1" name="tx91"/>
            <p:cNvSpPr/>
            <p:nvPr/>
          </p:nvSpPr>
          <p:spPr>
            <a:xfrm>
              <a:off x="7959827" y="25389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2" name="pl92"/>
            <p:cNvSpPr/>
            <p:nvPr/>
          </p:nvSpPr>
          <p:spPr>
            <a:xfrm>
              <a:off x="145744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179634"/>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754.7</a:t>
              </a:r>
            </a:p>
          </p:txBody>
        </p:sp>
        <p:sp>
          <p:nvSpPr>
            <p:cNvPr id="103" name="tx103"/>
            <p:cNvSpPr/>
            <p:nvPr/>
          </p:nvSpPr>
          <p:spPr>
            <a:xfrm>
              <a:off x="1366018" y="23625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04" name="tx104"/>
            <p:cNvSpPr/>
            <p:nvPr/>
          </p:nvSpPr>
          <p:spPr>
            <a:xfrm>
              <a:off x="2719046" y="3173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760.1</a:t>
              </a:r>
            </a:p>
          </p:txBody>
        </p:sp>
        <p:sp>
          <p:nvSpPr>
            <p:cNvPr id="105" name="tx105"/>
            <p:cNvSpPr/>
            <p:nvPr/>
          </p:nvSpPr>
          <p:spPr>
            <a:xfrm>
              <a:off x="2745171" y="2359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06" name="tx106"/>
            <p:cNvSpPr/>
            <p:nvPr/>
          </p:nvSpPr>
          <p:spPr>
            <a:xfrm>
              <a:off x="4098199" y="3137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794.4</a:t>
              </a:r>
            </a:p>
          </p:txBody>
        </p:sp>
        <p:sp>
          <p:nvSpPr>
            <p:cNvPr id="107" name="tx107"/>
            <p:cNvSpPr/>
            <p:nvPr/>
          </p:nvSpPr>
          <p:spPr>
            <a:xfrm>
              <a:off x="4189627" y="22952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8" name="tx108"/>
            <p:cNvSpPr/>
            <p:nvPr/>
          </p:nvSpPr>
          <p:spPr>
            <a:xfrm>
              <a:off x="5477352" y="3207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727.6</a:t>
              </a:r>
            </a:p>
          </p:txBody>
        </p:sp>
        <p:sp>
          <p:nvSpPr>
            <p:cNvPr id="109" name="tx109"/>
            <p:cNvSpPr/>
            <p:nvPr/>
          </p:nvSpPr>
          <p:spPr>
            <a:xfrm>
              <a:off x="5503477" y="2412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0" name="tx110"/>
            <p:cNvSpPr/>
            <p:nvPr/>
          </p:nvSpPr>
          <p:spPr>
            <a:xfrm>
              <a:off x="6580674" y="3264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673.8</a:t>
              </a:r>
            </a:p>
          </p:txBody>
        </p:sp>
        <p:sp>
          <p:nvSpPr>
            <p:cNvPr id="111" name="tx111"/>
            <p:cNvSpPr/>
            <p:nvPr/>
          </p:nvSpPr>
          <p:spPr>
            <a:xfrm>
              <a:off x="6606800" y="25195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2" name="tx112"/>
            <p:cNvSpPr/>
            <p:nvPr/>
          </p:nvSpPr>
          <p:spPr>
            <a:xfrm>
              <a:off x="6856505" y="3272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666.1</a:t>
              </a:r>
            </a:p>
          </p:txBody>
        </p:sp>
        <p:sp>
          <p:nvSpPr>
            <p:cNvPr id="113" name="tx113"/>
            <p:cNvSpPr/>
            <p:nvPr/>
          </p:nvSpPr>
          <p:spPr>
            <a:xfrm>
              <a:off x="6882630" y="2543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14" name="tx114"/>
            <p:cNvSpPr/>
            <p:nvPr/>
          </p:nvSpPr>
          <p:spPr>
            <a:xfrm>
              <a:off x="7171512" y="32661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15" name="tx115"/>
            <p:cNvSpPr/>
            <p:nvPr/>
          </p:nvSpPr>
          <p:spPr>
            <a:xfrm>
              <a:off x="7197638" y="25312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7447343" y="328086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17" name="tx117"/>
            <p:cNvSpPr/>
            <p:nvPr/>
          </p:nvSpPr>
          <p:spPr>
            <a:xfrm>
              <a:off x="7434291" y="25624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8" name="tx118"/>
            <p:cNvSpPr/>
            <p:nvPr/>
          </p:nvSpPr>
          <p:spPr>
            <a:xfrm>
              <a:off x="7683997" y="3329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611.5</a:t>
              </a:r>
            </a:p>
          </p:txBody>
        </p:sp>
        <p:sp>
          <p:nvSpPr>
            <p:cNvPr id="119" name="tx119"/>
            <p:cNvSpPr/>
            <p:nvPr/>
          </p:nvSpPr>
          <p:spPr>
            <a:xfrm>
              <a:off x="7710122" y="2661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20" name="tx120"/>
            <p:cNvSpPr/>
            <p:nvPr/>
          </p:nvSpPr>
          <p:spPr>
            <a:xfrm>
              <a:off x="7959827" y="33324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608.9</a:t>
              </a:r>
            </a:p>
          </p:txBody>
        </p:sp>
        <p:sp>
          <p:nvSpPr>
            <p:cNvPr id="121" name="tx121"/>
            <p:cNvSpPr/>
            <p:nvPr/>
          </p:nvSpPr>
          <p:spPr>
            <a:xfrm>
              <a:off x="7985953" y="2666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2" name="tx12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047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369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52747" y="4909475"/>
              <a:ext cx="201456" cy="201456"/>
            </a:xfrm>
            <a:prstGeom prst="rect">
              <a:avLst/>
            </a:prstGeom>
            <a:solidFill>
              <a:srgbClr val="1CABE2">
                <a:alpha val="100000"/>
              </a:srgbClr>
            </a:solidFill>
          </p:spPr>
          <p:txBody>
            <a:bodyPr/>
            <a:lstStyle/>
            <a:p/>
          </p:txBody>
        </p:sp>
        <p:sp>
          <p:nvSpPr>
            <p:cNvPr id="145" name="rc145"/>
            <p:cNvSpPr/>
            <p:nvPr/>
          </p:nvSpPr>
          <p:spPr>
            <a:xfrm>
              <a:off x="5657835" y="4909475"/>
              <a:ext cx="201456" cy="201456"/>
            </a:xfrm>
            <a:prstGeom prst="rect">
              <a:avLst/>
            </a:prstGeom>
            <a:solidFill>
              <a:srgbClr val="80BD41">
                <a:alpha val="100000"/>
              </a:srgbClr>
            </a:solidFill>
          </p:spPr>
          <p:txBody>
            <a:bodyPr/>
            <a:lstStyle/>
            <a:p/>
          </p:txBody>
        </p:sp>
        <p:sp>
          <p:nvSpPr>
            <p:cNvPr id="146" name="tx146"/>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13"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2000-2024</a:t>
              </a:r>
            </a:p>
          </p:txBody>
        </p:sp>
        <p:sp>
          <p:nvSpPr>
            <p:cNvPr id="150" name="pl150"/>
            <p:cNvSpPr/>
            <p:nvPr/>
          </p:nvSpPr>
          <p:spPr>
            <a:xfrm>
              <a:off x="22555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999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442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886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77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221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664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774644"/>
              <a:ext cx="6214115" cy="162162"/>
            </a:xfrm>
            <a:prstGeom prst="rect">
              <a:avLst/>
            </a:prstGeom>
            <a:solidFill>
              <a:srgbClr val="80BD41">
                <a:alpha val="100000"/>
              </a:srgbClr>
            </a:solidFill>
          </p:spPr>
          <p:txBody>
            <a:bodyPr/>
            <a:lstStyle/>
            <a:p/>
          </p:txBody>
        </p:sp>
        <p:sp>
          <p:nvSpPr>
            <p:cNvPr id="162" name="rc162"/>
            <p:cNvSpPr/>
            <p:nvPr/>
          </p:nvSpPr>
          <p:spPr>
            <a:xfrm>
              <a:off x="7547438" y="5774644"/>
              <a:ext cx="327102" cy="162162"/>
            </a:xfrm>
            <a:prstGeom prst="rect">
              <a:avLst/>
            </a:prstGeom>
            <a:solidFill>
              <a:srgbClr val="1CABE2">
                <a:alpha val="100000"/>
              </a:srgbClr>
            </a:solidFill>
          </p:spPr>
          <p:txBody>
            <a:bodyPr/>
            <a:lstStyle/>
            <a:p/>
          </p:txBody>
        </p:sp>
        <p:sp>
          <p:nvSpPr>
            <p:cNvPr id="163" name="rc163"/>
            <p:cNvSpPr/>
            <p:nvPr/>
          </p:nvSpPr>
          <p:spPr>
            <a:xfrm>
              <a:off x="1333322" y="5571941"/>
              <a:ext cx="5639127" cy="162162"/>
            </a:xfrm>
            <a:prstGeom prst="rect">
              <a:avLst/>
            </a:prstGeom>
            <a:solidFill>
              <a:srgbClr val="80BD41">
                <a:alpha val="100000"/>
              </a:srgbClr>
            </a:solidFill>
          </p:spPr>
          <p:txBody>
            <a:bodyPr/>
            <a:lstStyle/>
            <a:p/>
          </p:txBody>
        </p:sp>
        <p:sp>
          <p:nvSpPr>
            <p:cNvPr id="164" name="rc164"/>
            <p:cNvSpPr/>
            <p:nvPr/>
          </p:nvSpPr>
          <p:spPr>
            <a:xfrm>
              <a:off x="6972450" y="5571941"/>
              <a:ext cx="234975" cy="162162"/>
            </a:xfrm>
            <a:prstGeom prst="rect">
              <a:avLst/>
            </a:prstGeom>
            <a:solidFill>
              <a:srgbClr val="1CABE2">
                <a:alpha val="100000"/>
              </a:srgbClr>
            </a:solidFill>
          </p:spPr>
          <p:txBody>
            <a:bodyPr/>
            <a:lstStyle/>
            <a:p/>
          </p:txBody>
        </p:sp>
        <p:sp>
          <p:nvSpPr>
            <p:cNvPr id="165" name="rc165"/>
            <p:cNvSpPr/>
            <p:nvPr/>
          </p:nvSpPr>
          <p:spPr>
            <a:xfrm>
              <a:off x="1333322" y="5369238"/>
              <a:ext cx="5615242" cy="162162"/>
            </a:xfrm>
            <a:prstGeom prst="rect">
              <a:avLst/>
            </a:prstGeom>
            <a:solidFill>
              <a:srgbClr val="80BD41">
                <a:alpha val="100000"/>
              </a:srgbClr>
            </a:solidFill>
          </p:spPr>
          <p:txBody>
            <a:bodyPr/>
            <a:lstStyle/>
            <a:p/>
          </p:txBody>
        </p:sp>
        <p:sp>
          <p:nvSpPr>
            <p:cNvPr id="166" name="rc166"/>
            <p:cNvSpPr/>
            <p:nvPr/>
          </p:nvSpPr>
          <p:spPr>
            <a:xfrm>
              <a:off x="6948565" y="5369238"/>
              <a:ext cx="233960" cy="162162"/>
            </a:xfrm>
            <a:prstGeom prst="rect">
              <a:avLst/>
            </a:prstGeom>
            <a:solidFill>
              <a:srgbClr val="1CABE2">
                <a:alpha val="100000"/>
              </a:srgbClr>
            </a:solidFill>
          </p:spPr>
          <p:txBody>
            <a:bodyPr/>
            <a:lstStyle/>
            <a:p/>
          </p:txBody>
        </p:sp>
        <p:sp>
          <p:nvSpPr>
            <p:cNvPr id="167" name="tx167"/>
            <p:cNvSpPr/>
            <p:nvPr/>
          </p:nvSpPr>
          <p:spPr>
            <a:xfrm>
              <a:off x="8056823"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68" name="tx168"/>
            <p:cNvSpPr/>
            <p:nvPr/>
          </p:nvSpPr>
          <p:spPr>
            <a:xfrm>
              <a:off x="7404666"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637</a:t>
              </a:r>
            </a:p>
          </p:txBody>
        </p:sp>
        <p:sp>
          <p:nvSpPr>
            <p:cNvPr id="169" name="tx169"/>
            <p:cNvSpPr/>
            <p:nvPr/>
          </p:nvSpPr>
          <p:spPr>
            <a:xfrm>
              <a:off x="733040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0" name="tx170"/>
            <p:cNvSpPr/>
            <p:nvPr/>
          </p:nvSpPr>
          <p:spPr>
            <a:xfrm>
              <a:off x="430474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673.8</a:t>
              </a:r>
            </a:p>
          </p:txBody>
        </p:sp>
        <p:sp>
          <p:nvSpPr>
            <p:cNvPr id="171" name="tx171"/>
            <p:cNvSpPr/>
            <p:nvPr/>
          </p:nvSpPr>
          <p:spPr>
            <a:xfrm>
              <a:off x="760549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172" name="tx172"/>
            <p:cNvSpPr/>
            <p:nvPr/>
          </p:nvSpPr>
          <p:spPr>
            <a:xfrm>
              <a:off x="4017247"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611.5</a:t>
              </a:r>
            </a:p>
          </p:txBody>
        </p:sp>
        <p:sp>
          <p:nvSpPr>
            <p:cNvPr id="173" name="tx173"/>
            <p:cNvSpPr/>
            <p:nvPr/>
          </p:nvSpPr>
          <p:spPr>
            <a:xfrm>
              <a:off x="698444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25.5</a:t>
              </a:r>
            </a:p>
          </p:txBody>
        </p:sp>
        <p:sp>
          <p:nvSpPr>
            <p:cNvPr id="174" name="tx174"/>
            <p:cNvSpPr/>
            <p:nvPr/>
          </p:nvSpPr>
          <p:spPr>
            <a:xfrm>
              <a:off x="400530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608.9</a:t>
              </a:r>
            </a:p>
          </p:txBody>
        </p:sp>
        <p:sp>
          <p:nvSpPr>
            <p:cNvPr id="175" name="tx175"/>
            <p:cNvSpPr/>
            <p:nvPr/>
          </p:nvSpPr>
          <p:spPr>
            <a:xfrm>
              <a:off x="696005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76" name="tx176"/>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6117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90555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4994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relatively constant within 1% compared to 2019 (95%).
The number of children vaccinated with DTP3 decreased 10% compared to in 2019.
The number of surviving infants decreased approximately 11%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496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356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2216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926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7786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313297"/>
              <a:ext cx="249014" cy="693387"/>
            </a:xfrm>
            <a:prstGeom prst="rect">
              <a:avLst/>
            </a:prstGeom>
            <a:solidFill>
              <a:srgbClr val="E2231A">
                <a:alpha val="100000"/>
              </a:srgbClr>
            </a:solidFill>
          </p:spPr>
          <p:txBody>
            <a:bodyPr/>
            <a:lstStyle/>
            <a:p/>
          </p:txBody>
        </p:sp>
        <p:sp>
          <p:nvSpPr>
            <p:cNvPr id="22" name="rc22"/>
            <p:cNvSpPr/>
            <p:nvPr/>
          </p:nvSpPr>
          <p:spPr>
            <a:xfrm>
              <a:off x="1587736" y="3359389"/>
              <a:ext cx="249014" cy="647295"/>
            </a:xfrm>
            <a:prstGeom prst="rect">
              <a:avLst/>
            </a:prstGeom>
            <a:solidFill>
              <a:srgbClr val="E2231A">
                <a:alpha val="100000"/>
              </a:srgbClr>
            </a:solidFill>
          </p:spPr>
          <p:txBody>
            <a:bodyPr/>
            <a:lstStyle/>
            <a:p/>
          </p:txBody>
        </p:sp>
        <p:sp>
          <p:nvSpPr>
            <p:cNvPr id="23" name="rc23"/>
            <p:cNvSpPr/>
            <p:nvPr/>
          </p:nvSpPr>
          <p:spPr>
            <a:xfrm>
              <a:off x="1864419" y="3410271"/>
              <a:ext cx="249014" cy="596413"/>
            </a:xfrm>
            <a:prstGeom prst="rect">
              <a:avLst/>
            </a:prstGeom>
            <a:solidFill>
              <a:srgbClr val="E2231A">
                <a:alpha val="100000"/>
              </a:srgbClr>
            </a:solidFill>
          </p:spPr>
          <p:txBody>
            <a:bodyPr/>
            <a:lstStyle/>
            <a:p/>
          </p:txBody>
        </p:sp>
        <p:sp>
          <p:nvSpPr>
            <p:cNvPr id="24" name="rc24"/>
            <p:cNvSpPr/>
            <p:nvPr/>
          </p:nvSpPr>
          <p:spPr>
            <a:xfrm>
              <a:off x="2141101" y="3453416"/>
              <a:ext cx="249014" cy="553268"/>
            </a:xfrm>
            <a:prstGeom prst="rect">
              <a:avLst/>
            </a:prstGeom>
            <a:solidFill>
              <a:srgbClr val="E2231A">
                <a:alpha val="100000"/>
              </a:srgbClr>
            </a:solidFill>
          </p:spPr>
          <p:txBody>
            <a:bodyPr/>
            <a:lstStyle/>
            <a:p/>
          </p:txBody>
        </p:sp>
        <p:sp>
          <p:nvSpPr>
            <p:cNvPr id="25" name="rc25"/>
            <p:cNvSpPr/>
            <p:nvPr/>
          </p:nvSpPr>
          <p:spPr>
            <a:xfrm>
              <a:off x="2417783" y="3491721"/>
              <a:ext cx="249014" cy="514963"/>
            </a:xfrm>
            <a:prstGeom prst="rect">
              <a:avLst/>
            </a:prstGeom>
            <a:solidFill>
              <a:srgbClr val="E2231A">
                <a:alpha val="100000"/>
              </a:srgbClr>
            </a:solidFill>
          </p:spPr>
          <p:txBody>
            <a:bodyPr/>
            <a:lstStyle/>
            <a:p/>
          </p:txBody>
        </p:sp>
        <p:sp>
          <p:nvSpPr>
            <p:cNvPr id="26" name="rc26"/>
            <p:cNvSpPr/>
            <p:nvPr/>
          </p:nvSpPr>
          <p:spPr>
            <a:xfrm>
              <a:off x="2694466" y="3445050"/>
              <a:ext cx="249014" cy="561634"/>
            </a:xfrm>
            <a:prstGeom prst="rect">
              <a:avLst/>
            </a:prstGeom>
            <a:solidFill>
              <a:srgbClr val="E2231A">
                <a:alpha val="100000"/>
              </a:srgbClr>
            </a:solidFill>
          </p:spPr>
          <p:txBody>
            <a:bodyPr/>
            <a:lstStyle/>
            <a:p/>
          </p:txBody>
        </p:sp>
        <p:sp>
          <p:nvSpPr>
            <p:cNvPr id="27" name="rc27"/>
            <p:cNvSpPr/>
            <p:nvPr/>
          </p:nvSpPr>
          <p:spPr>
            <a:xfrm>
              <a:off x="2971148" y="3518413"/>
              <a:ext cx="249014" cy="488272"/>
            </a:xfrm>
            <a:prstGeom prst="rect">
              <a:avLst/>
            </a:prstGeom>
            <a:solidFill>
              <a:srgbClr val="E2231A">
                <a:alpha val="100000"/>
              </a:srgbClr>
            </a:solidFill>
          </p:spPr>
          <p:txBody>
            <a:bodyPr/>
            <a:lstStyle/>
            <a:p/>
          </p:txBody>
        </p:sp>
        <p:sp>
          <p:nvSpPr>
            <p:cNvPr id="28" name="rc28"/>
            <p:cNvSpPr/>
            <p:nvPr/>
          </p:nvSpPr>
          <p:spPr>
            <a:xfrm>
              <a:off x="3247830" y="3569072"/>
              <a:ext cx="249014" cy="437612"/>
            </a:xfrm>
            <a:prstGeom prst="rect">
              <a:avLst/>
            </a:prstGeom>
            <a:solidFill>
              <a:srgbClr val="E2231A">
                <a:alpha val="100000"/>
              </a:srgbClr>
            </a:solidFill>
          </p:spPr>
          <p:txBody>
            <a:bodyPr/>
            <a:lstStyle/>
            <a:p/>
          </p:txBody>
        </p:sp>
        <p:sp>
          <p:nvSpPr>
            <p:cNvPr id="29" name="rc29"/>
            <p:cNvSpPr/>
            <p:nvPr/>
          </p:nvSpPr>
          <p:spPr>
            <a:xfrm>
              <a:off x="3524513" y="3518658"/>
              <a:ext cx="249014" cy="488027"/>
            </a:xfrm>
            <a:prstGeom prst="rect">
              <a:avLst/>
            </a:prstGeom>
            <a:solidFill>
              <a:srgbClr val="E2231A">
                <a:alpha val="100000"/>
              </a:srgbClr>
            </a:solidFill>
          </p:spPr>
          <p:txBody>
            <a:bodyPr/>
            <a:lstStyle/>
            <a:p/>
          </p:txBody>
        </p:sp>
        <p:sp>
          <p:nvSpPr>
            <p:cNvPr id="30" name="rc30"/>
            <p:cNvSpPr/>
            <p:nvPr/>
          </p:nvSpPr>
          <p:spPr>
            <a:xfrm>
              <a:off x="3801195" y="3519883"/>
              <a:ext cx="249014" cy="486801"/>
            </a:xfrm>
            <a:prstGeom prst="rect">
              <a:avLst/>
            </a:prstGeom>
            <a:solidFill>
              <a:srgbClr val="E2231A">
                <a:alpha val="100000"/>
              </a:srgbClr>
            </a:solidFill>
          </p:spPr>
          <p:txBody>
            <a:bodyPr/>
            <a:lstStyle/>
            <a:p/>
          </p:txBody>
        </p:sp>
        <p:sp>
          <p:nvSpPr>
            <p:cNvPr id="31" name="rc31"/>
            <p:cNvSpPr/>
            <p:nvPr/>
          </p:nvSpPr>
          <p:spPr>
            <a:xfrm>
              <a:off x="4077877" y="3515026"/>
              <a:ext cx="249014" cy="491658"/>
            </a:xfrm>
            <a:prstGeom prst="rect">
              <a:avLst/>
            </a:prstGeom>
            <a:solidFill>
              <a:srgbClr val="E2231A">
                <a:alpha val="100000"/>
              </a:srgbClr>
            </a:solidFill>
          </p:spPr>
          <p:txBody>
            <a:bodyPr/>
            <a:lstStyle/>
            <a:p/>
          </p:txBody>
        </p:sp>
        <p:sp>
          <p:nvSpPr>
            <p:cNvPr id="32" name="rc32"/>
            <p:cNvSpPr/>
            <p:nvPr/>
          </p:nvSpPr>
          <p:spPr>
            <a:xfrm>
              <a:off x="4354560" y="3522000"/>
              <a:ext cx="249014" cy="484685"/>
            </a:xfrm>
            <a:prstGeom prst="rect">
              <a:avLst/>
            </a:prstGeom>
            <a:solidFill>
              <a:srgbClr val="E2231A">
                <a:alpha val="100000"/>
              </a:srgbClr>
            </a:solidFill>
          </p:spPr>
          <p:txBody>
            <a:bodyPr/>
            <a:lstStyle/>
            <a:p/>
          </p:txBody>
        </p:sp>
        <p:sp>
          <p:nvSpPr>
            <p:cNvPr id="33" name="rc33"/>
            <p:cNvSpPr/>
            <p:nvPr/>
          </p:nvSpPr>
          <p:spPr>
            <a:xfrm>
              <a:off x="4631242" y="3612033"/>
              <a:ext cx="249014" cy="394651"/>
            </a:xfrm>
            <a:prstGeom prst="rect">
              <a:avLst/>
            </a:prstGeom>
            <a:solidFill>
              <a:srgbClr val="E2231A">
                <a:alpha val="100000"/>
              </a:srgbClr>
            </a:solidFill>
          </p:spPr>
          <p:txBody>
            <a:bodyPr/>
            <a:lstStyle/>
            <a:p/>
          </p:txBody>
        </p:sp>
        <p:sp>
          <p:nvSpPr>
            <p:cNvPr id="34" name="rc34"/>
            <p:cNvSpPr/>
            <p:nvPr/>
          </p:nvSpPr>
          <p:spPr>
            <a:xfrm>
              <a:off x="4907924" y="3572982"/>
              <a:ext cx="249014" cy="433702"/>
            </a:xfrm>
            <a:prstGeom prst="rect">
              <a:avLst/>
            </a:prstGeom>
            <a:solidFill>
              <a:srgbClr val="E2231A">
                <a:alpha val="100000"/>
              </a:srgbClr>
            </a:solidFill>
          </p:spPr>
          <p:txBody>
            <a:bodyPr/>
            <a:lstStyle/>
            <a:p/>
          </p:txBody>
        </p:sp>
        <p:sp>
          <p:nvSpPr>
            <p:cNvPr id="35" name="rc35"/>
            <p:cNvSpPr/>
            <p:nvPr/>
          </p:nvSpPr>
          <p:spPr>
            <a:xfrm>
              <a:off x="5184607" y="3616645"/>
              <a:ext cx="249014" cy="390039"/>
            </a:xfrm>
            <a:prstGeom prst="rect">
              <a:avLst/>
            </a:prstGeom>
            <a:solidFill>
              <a:srgbClr val="E2231A">
                <a:alpha val="100000"/>
              </a:srgbClr>
            </a:solidFill>
          </p:spPr>
          <p:txBody>
            <a:bodyPr/>
            <a:lstStyle/>
            <a:p/>
          </p:txBody>
        </p:sp>
        <p:sp>
          <p:nvSpPr>
            <p:cNvPr id="36" name="rc36"/>
            <p:cNvSpPr/>
            <p:nvPr/>
          </p:nvSpPr>
          <p:spPr>
            <a:xfrm>
              <a:off x="5461289" y="3626760"/>
              <a:ext cx="249014" cy="379924"/>
            </a:xfrm>
            <a:prstGeom prst="rect">
              <a:avLst/>
            </a:prstGeom>
            <a:solidFill>
              <a:srgbClr val="E2231A">
                <a:alpha val="100000"/>
              </a:srgbClr>
            </a:solidFill>
          </p:spPr>
          <p:txBody>
            <a:bodyPr/>
            <a:lstStyle/>
            <a:p/>
          </p:txBody>
        </p:sp>
        <p:sp>
          <p:nvSpPr>
            <p:cNvPr id="37" name="rc37"/>
            <p:cNvSpPr/>
            <p:nvPr/>
          </p:nvSpPr>
          <p:spPr>
            <a:xfrm>
              <a:off x="5737971" y="3593190"/>
              <a:ext cx="249014" cy="413494"/>
            </a:xfrm>
            <a:prstGeom prst="rect">
              <a:avLst/>
            </a:prstGeom>
            <a:solidFill>
              <a:srgbClr val="E2231A">
                <a:alpha val="100000"/>
              </a:srgbClr>
            </a:solidFill>
          </p:spPr>
          <p:txBody>
            <a:bodyPr/>
            <a:lstStyle/>
            <a:p/>
          </p:txBody>
        </p:sp>
        <p:sp>
          <p:nvSpPr>
            <p:cNvPr id="38" name="rc38"/>
            <p:cNvSpPr/>
            <p:nvPr/>
          </p:nvSpPr>
          <p:spPr>
            <a:xfrm>
              <a:off x="6014654" y="3604402"/>
              <a:ext cx="249014" cy="402282"/>
            </a:xfrm>
            <a:prstGeom prst="rect">
              <a:avLst/>
            </a:prstGeom>
            <a:solidFill>
              <a:srgbClr val="E2231A">
                <a:alpha val="100000"/>
              </a:srgbClr>
            </a:solidFill>
          </p:spPr>
          <p:txBody>
            <a:bodyPr/>
            <a:lstStyle/>
            <a:p/>
          </p:txBody>
        </p:sp>
        <p:sp>
          <p:nvSpPr>
            <p:cNvPr id="39" name="rc39"/>
            <p:cNvSpPr/>
            <p:nvPr/>
          </p:nvSpPr>
          <p:spPr>
            <a:xfrm>
              <a:off x="6291336" y="3648316"/>
              <a:ext cx="249014" cy="358368"/>
            </a:xfrm>
            <a:prstGeom prst="rect">
              <a:avLst/>
            </a:prstGeom>
            <a:solidFill>
              <a:srgbClr val="E2231A">
                <a:alpha val="100000"/>
              </a:srgbClr>
            </a:solidFill>
          </p:spPr>
          <p:txBody>
            <a:bodyPr/>
            <a:lstStyle/>
            <a:p/>
          </p:txBody>
        </p:sp>
        <p:sp>
          <p:nvSpPr>
            <p:cNvPr id="40" name="rc40"/>
            <p:cNvSpPr/>
            <p:nvPr/>
          </p:nvSpPr>
          <p:spPr>
            <a:xfrm>
              <a:off x="6568018" y="3690620"/>
              <a:ext cx="249014" cy="316064"/>
            </a:xfrm>
            <a:prstGeom prst="rect">
              <a:avLst/>
            </a:prstGeom>
            <a:solidFill>
              <a:srgbClr val="E2231A">
                <a:alpha val="100000"/>
              </a:srgbClr>
            </a:solidFill>
          </p:spPr>
          <p:txBody>
            <a:bodyPr/>
            <a:lstStyle/>
            <a:p/>
          </p:txBody>
        </p:sp>
        <p:sp>
          <p:nvSpPr>
            <p:cNvPr id="41" name="rc41"/>
            <p:cNvSpPr/>
            <p:nvPr/>
          </p:nvSpPr>
          <p:spPr>
            <a:xfrm>
              <a:off x="6844701" y="3774800"/>
              <a:ext cx="249014" cy="231884"/>
            </a:xfrm>
            <a:prstGeom prst="rect">
              <a:avLst/>
            </a:prstGeom>
            <a:solidFill>
              <a:srgbClr val="E2231A">
                <a:alpha val="100000"/>
              </a:srgbClr>
            </a:solidFill>
          </p:spPr>
          <p:txBody>
            <a:bodyPr/>
            <a:lstStyle/>
            <a:p/>
          </p:txBody>
        </p:sp>
        <p:sp>
          <p:nvSpPr>
            <p:cNvPr id="42" name="rc42"/>
            <p:cNvSpPr/>
            <p:nvPr/>
          </p:nvSpPr>
          <p:spPr>
            <a:xfrm>
              <a:off x="7121383" y="3772728"/>
              <a:ext cx="249014" cy="233956"/>
            </a:xfrm>
            <a:prstGeom prst="rect">
              <a:avLst/>
            </a:prstGeom>
            <a:solidFill>
              <a:srgbClr val="E2231A">
                <a:alpha val="100000"/>
              </a:srgbClr>
            </a:solidFill>
          </p:spPr>
          <p:txBody>
            <a:bodyPr/>
            <a:lstStyle/>
            <a:p/>
          </p:txBody>
        </p:sp>
        <p:sp>
          <p:nvSpPr>
            <p:cNvPr id="43" name="rc43"/>
            <p:cNvSpPr/>
            <p:nvPr/>
          </p:nvSpPr>
          <p:spPr>
            <a:xfrm>
              <a:off x="7398065" y="3815795"/>
              <a:ext cx="249014" cy="190889"/>
            </a:xfrm>
            <a:prstGeom prst="rect">
              <a:avLst/>
            </a:prstGeom>
            <a:solidFill>
              <a:srgbClr val="E2231A">
                <a:alpha val="100000"/>
              </a:srgbClr>
            </a:solidFill>
          </p:spPr>
          <p:txBody>
            <a:bodyPr/>
            <a:lstStyle/>
            <a:p/>
          </p:txBody>
        </p:sp>
        <p:sp>
          <p:nvSpPr>
            <p:cNvPr id="44" name="rc44"/>
            <p:cNvSpPr/>
            <p:nvPr/>
          </p:nvSpPr>
          <p:spPr>
            <a:xfrm>
              <a:off x="7674748" y="3829286"/>
              <a:ext cx="249014" cy="177399"/>
            </a:xfrm>
            <a:prstGeom prst="rect">
              <a:avLst/>
            </a:prstGeom>
            <a:solidFill>
              <a:srgbClr val="E2231A">
                <a:alpha val="100000"/>
              </a:srgbClr>
            </a:solidFill>
          </p:spPr>
          <p:txBody>
            <a:bodyPr/>
            <a:lstStyle/>
            <a:p/>
          </p:txBody>
        </p:sp>
        <p:sp>
          <p:nvSpPr>
            <p:cNvPr id="45" name="rc45"/>
            <p:cNvSpPr/>
            <p:nvPr/>
          </p:nvSpPr>
          <p:spPr>
            <a:xfrm>
              <a:off x="7951430" y="3830038"/>
              <a:ext cx="249014" cy="176647"/>
            </a:xfrm>
            <a:prstGeom prst="rect">
              <a:avLst/>
            </a:prstGeom>
            <a:solidFill>
              <a:srgbClr val="E2231A">
                <a:alpha val="100000"/>
              </a:srgbClr>
            </a:solidFill>
          </p:spPr>
          <p:txBody>
            <a:bodyPr/>
            <a:lstStyle/>
            <a:p/>
          </p:txBody>
        </p:sp>
        <p:sp>
          <p:nvSpPr>
            <p:cNvPr id="46" name="rc46"/>
            <p:cNvSpPr/>
            <p:nvPr/>
          </p:nvSpPr>
          <p:spPr>
            <a:xfrm>
              <a:off x="4077877" y="2321881"/>
              <a:ext cx="249014" cy="1193145"/>
            </a:xfrm>
            <a:prstGeom prst="rect">
              <a:avLst/>
            </a:prstGeom>
            <a:solidFill>
              <a:srgbClr val="B3B3B3">
                <a:alpha val="100000"/>
              </a:srgbClr>
            </a:solidFill>
          </p:spPr>
          <p:txBody>
            <a:bodyPr/>
            <a:lstStyle/>
            <a:p/>
          </p:txBody>
        </p:sp>
        <p:sp>
          <p:nvSpPr>
            <p:cNvPr id="47" name="rc47"/>
            <p:cNvSpPr/>
            <p:nvPr/>
          </p:nvSpPr>
          <p:spPr>
            <a:xfrm>
              <a:off x="4354560" y="2573745"/>
              <a:ext cx="249014" cy="948254"/>
            </a:xfrm>
            <a:prstGeom prst="rect">
              <a:avLst/>
            </a:prstGeom>
            <a:solidFill>
              <a:srgbClr val="B3B3B3">
                <a:alpha val="100000"/>
              </a:srgbClr>
            </a:solidFill>
          </p:spPr>
          <p:txBody>
            <a:bodyPr/>
            <a:lstStyle/>
            <a:p/>
          </p:txBody>
        </p:sp>
        <p:sp>
          <p:nvSpPr>
            <p:cNvPr id="48" name="rc48"/>
            <p:cNvSpPr/>
            <p:nvPr/>
          </p:nvSpPr>
          <p:spPr>
            <a:xfrm>
              <a:off x="4631242" y="2784592"/>
              <a:ext cx="249014" cy="827440"/>
            </a:xfrm>
            <a:prstGeom prst="rect">
              <a:avLst/>
            </a:prstGeom>
            <a:solidFill>
              <a:srgbClr val="B3B3B3">
                <a:alpha val="100000"/>
              </a:srgbClr>
            </a:solidFill>
          </p:spPr>
          <p:txBody>
            <a:bodyPr/>
            <a:lstStyle/>
            <a:p/>
          </p:txBody>
        </p:sp>
        <p:sp>
          <p:nvSpPr>
            <p:cNvPr id="49" name="rc49"/>
            <p:cNvSpPr/>
            <p:nvPr/>
          </p:nvSpPr>
          <p:spPr>
            <a:xfrm>
              <a:off x="4907924" y="2920957"/>
              <a:ext cx="249014" cy="652024"/>
            </a:xfrm>
            <a:prstGeom prst="rect">
              <a:avLst/>
            </a:prstGeom>
            <a:solidFill>
              <a:srgbClr val="B3B3B3">
                <a:alpha val="100000"/>
              </a:srgbClr>
            </a:solidFill>
          </p:spPr>
          <p:txBody>
            <a:bodyPr/>
            <a:lstStyle/>
            <a:p/>
          </p:txBody>
        </p:sp>
        <p:sp>
          <p:nvSpPr>
            <p:cNvPr id="50" name="rc50"/>
            <p:cNvSpPr/>
            <p:nvPr/>
          </p:nvSpPr>
          <p:spPr>
            <a:xfrm>
              <a:off x="5184607" y="3021936"/>
              <a:ext cx="249014" cy="594709"/>
            </a:xfrm>
            <a:prstGeom prst="rect">
              <a:avLst/>
            </a:prstGeom>
            <a:solidFill>
              <a:srgbClr val="B3B3B3">
                <a:alpha val="100000"/>
              </a:srgbClr>
            </a:solidFill>
          </p:spPr>
          <p:txBody>
            <a:bodyPr/>
            <a:lstStyle/>
            <a:p/>
          </p:txBody>
        </p:sp>
        <p:sp>
          <p:nvSpPr>
            <p:cNvPr id="51" name="rc51"/>
            <p:cNvSpPr/>
            <p:nvPr/>
          </p:nvSpPr>
          <p:spPr>
            <a:xfrm>
              <a:off x="5461289" y="3118570"/>
              <a:ext cx="249014" cy="508190"/>
            </a:xfrm>
            <a:prstGeom prst="rect">
              <a:avLst/>
            </a:prstGeom>
            <a:solidFill>
              <a:srgbClr val="B3B3B3">
                <a:alpha val="100000"/>
              </a:srgbClr>
            </a:solidFill>
          </p:spPr>
          <p:txBody>
            <a:bodyPr/>
            <a:lstStyle/>
            <a:p/>
          </p:txBody>
        </p:sp>
        <p:sp>
          <p:nvSpPr>
            <p:cNvPr id="52" name="rc52"/>
            <p:cNvSpPr/>
            <p:nvPr/>
          </p:nvSpPr>
          <p:spPr>
            <a:xfrm>
              <a:off x="5737971" y="3176058"/>
              <a:ext cx="249014" cy="417132"/>
            </a:xfrm>
            <a:prstGeom prst="rect">
              <a:avLst/>
            </a:prstGeom>
            <a:solidFill>
              <a:srgbClr val="B3B3B3">
                <a:alpha val="100000"/>
              </a:srgbClr>
            </a:solidFill>
          </p:spPr>
          <p:txBody>
            <a:bodyPr/>
            <a:lstStyle/>
            <a:p/>
          </p:txBody>
        </p:sp>
        <p:sp>
          <p:nvSpPr>
            <p:cNvPr id="53" name="rc53"/>
            <p:cNvSpPr/>
            <p:nvPr/>
          </p:nvSpPr>
          <p:spPr>
            <a:xfrm>
              <a:off x="6014654" y="3201284"/>
              <a:ext cx="249014" cy="403117"/>
            </a:xfrm>
            <a:prstGeom prst="rect">
              <a:avLst/>
            </a:prstGeom>
            <a:solidFill>
              <a:srgbClr val="B3B3B3">
                <a:alpha val="100000"/>
              </a:srgbClr>
            </a:solidFill>
          </p:spPr>
          <p:txBody>
            <a:bodyPr/>
            <a:lstStyle/>
            <a:p/>
          </p:txBody>
        </p:sp>
        <p:sp>
          <p:nvSpPr>
            <p:cNvPr id="54" name="rc54"/>
            <p:cNvSpPr/>
            <p:nvPr/>
          </p:nvSpPr>
          <p:spPr>
            <a:xfrm>
              <a:off x="6291336" y="3302386"/>
              <a:ext cx="249014" cy="345930"/>
            </a:xfrm>
            <a:prstGeom prst="rect">
              <a:avLst/>
            </a:prstGeom>
            <a:solidFill>
              <a:srgbClr val="B3B3B3">
                <a:alpha val="100000"/>
              </a:srgbClr>
            </a:solidFill>
          </p:spPr>
          <p:txBody>
            <a:bodyPr/>
            <a:lstStyle/>
            <a:p/>
          </p:txBody>
        </p:sp>
        <p:sp>
          <p:nvSpPr>
            <p:cNvPr id="55" name="rc55"/>
            <p:cNvSpPr/>
            <p:nvPr/>
          </p:nvSpPr>
          <p:spPr>
            <a:xfrm>
              <a:off x="6568018" y="3436010"/>
              <a:ext cx="249014" cy="254610"/>
            </a:xfrm>
            <a:prstGeom prst="rect">
              <a:avLst/>
            </a:prstGeom>
            <a:solidFill>
              <a:srgbClr val="B3B3B3">
                <a:alpha val="100000"/>
              </a:srgbClr>
            </a:solidFill>
          </p:spPr>
          <p:txBody>
            <a:bodyPr/>
            <a:lstStyle/>
            <a:p/>
          </p:txBody>
        </p:sp>
        <p:sp>
          <p:nvSpPr>
            <p:cNvPr id="56" name="rc56"/>
            <p:cNvSpPr/>
            <p:nvPr/>
          </p:nvSpPr>
          <p:spPr>
            <a:xfrm>
              <a:off x="6844701" y="3663684"/>
              <a:ext cx="249014" cy="111116"/>
            </a:xfrm>
            <a:prstGeom prst="rect">
              <a:avLst/>
            </a:prstGeom>
            <a:solidFill>
              <a:srgbClr val="B3B3B3">
                <a:alpha val="100000"/>
              </a:srgbClr>
            </a:solidFill>
          </p:spPr>
          <p:txBody>
            <a:bodyPr/>
            <a:lstStyle/>
            <a:p/>
          </p:txBody>
        </p:sp>
        <p:sp>
          <p:nvSpPr>
            <p:cNvPr id="57" name="rc57"/>
            <p:cNvSpPr/>
            <p:nvPr/>
          </p:nvSpPr>
          <p:spPr>
            <a:xfrm>
              <a:off x="7121383" y="3665193"/>
              <a:ext cx="249014" cy="107534"/>
            </a:xfrm>
            <a:prstGeom prst="rect">
              <a:avLst/>
            </a:prstGeom>
            <a:solidFill>
              <a:srgbClr val="B3B3B3">
                <a:alpha val="100000"/>
              </a:srgbClr>
            </a:solidFill>
          </p:spPr>
          <p:txBody>
            <a:bodyPr/>
            <a:lstStyle/>
            <a:p/>
          </p:txBody>
        </p:sp>
        <p:sp>
          <p:nvSpPr>
            <p:cNvPr id="58" name="rc58"/>
            <p:cNvSpPr/>
            <p:nvPr/>
          </p:nvSpPr>
          <p:spPr>
            <a:xfrm>
              <a:off x="7398065" y="3745435"/>
              <a:ext cx="249014" cy="70360"/>
            </a:xfrm>
            <a:prstGeom prst="rect">
              <a:avLst/>
            </a:prstGeom>
            <a:solidFill>
              <a:srgbClr val="B3B3B3">
                <a:alpha val="100000"/>
              </a:srgbClr>
            </a:solidFill>
          </p:spPr>
          <p:txBody>
            <a:bodyPr/>
            <a:lstStyle/>
            <a:p/>
          </p:txBody>
        </p:sp>
        <p:sp>
          <p:nvSpPr>
            <p:cNvPr id="59" name="rc59"/>
            <p:cNvSpPr/>
            <p:nvPr/>
          </p:nvSpPr>
          <p:spPr>
            <a:xfrm>
              <a:off x="7674748" y="3740283"/>
              <a:ext cx="249014" cy="89003"/>
            </a:xfrm>
            <a:prstGeom prst="rect">
              <a:avLst/>
            </a:prstGeom>
            <a:solidFill>
              <a:srgbClr val="B3B3B3">
                <a:alpha val="100000"/>
              </a:srgbClr>
            </a:solidFill>
          </p:spPr>
          <p:txBody>
            <a:bodyPr/>
            <a:lstStyle/>
            <a:p/>
          </p:txBody>
        </p:sp>
        <p:sp>
          <p:nvSpPr>
            <p:cNvPr id="60" name="rc60"/>
            <p:cNvSpPr/>
            <p:nvPr/>
          </p:nvSpPr>
          <p:spPr>
            <a:xfrm>
              <a:off x="7951430" y="3734958"/>
              <a:ext cx="249014" cy="95079"/>
            </a:xfrm>
            <a:prstGeom prst="rect">
              <a:avLst/>
            </a:prstGeom>
            <a:solidFill>
              <a:srgbClr val="B3B3B3">
                <a:alpha val="100000"/>
              </a:srgbClr>
            </a:solidFill>
          </p:spPr>
          <p:txBody>
            <a:bodyPr/>
            <a:lstStyle/>
            <a:p/>
          </p:txBody>
        </p:sp>
        <p:sp>
          <p:nvSpPr>
            <p:cNvPr id="61" name="pl61"/>
            <p:cNvSpPr/>
            <p:nvPr/>
          </p:nvSpPr>
          <p:spPr>
            <a:xfrm>
              <a:off x="1435561" y="1339079"/>
              <a:ext cx="6640376" cy="308880"/>
            </a:xfrm>
            <a:custGeom>
              <a:avLst/>
              <a:pathLst>
                <a:path w="6640376" h="308880">
                  <a:moveTo>
                    <a:pt x="0" y="308880"/>
                  </a:moveTo>
                  <a:lnTo>
                    <a:pt x="276682" y="280800"/>
                  </a:lnTo>
                  <a:lnTo>
                    <a:pt x="553364" y="252720"/>
                  </a:lnTo>
                  <a:lnTo>
                    <a:pt x="830047" y="224640"/>
                  </a:lnTo>
                  <a:lnTo>
                    <a:pt x="1106729" y="196560"/>
                  </a:lnTo>
                  <a:lnTo>
                    <a:pt x="1383411" y="224640"/>
                  </a:lnTo>
                  <a:lnTo>
                    <a:pt x="1660094" y="168480"/>
                  </a:lnTo>
                  <a:lnTo>
                    <a:pt x="1936776" y="140400"/>
                  </a:lnTo>
                  <a:lnTo>
                    <a:pt x="2213458" y="168480"/>
                  </a:lnTo>
                  <a:lnTo>
                    <a:pt x="2490141" y="168480"/>
                  </a:lnTo>
                  <a:lnTo>
                    <a:pt x="2766823" y="168480"/>
                  </a:lnTo>
                  <a:lnTo>
                    <a:pt x="3043505" y="168480"/>
                  </a:lnTo>
                  <a:lnTo>
                    <a:pt x="3320188" y="112320"/>
                  </a:lnTo>
                  <a:lnTo>
                    <a:pt x="3596870" y="140400"/>
                  </a:lnTo>
                  <a:lnTo>
                    <a:pt x="3873552" y="112320"/>
                  </a:lnTo>
                  <a:lnTo>
                    <a:pt x="4150235" y="112320"/>
                  </a:lnTo>
                  <a:lnTo>
                    <a:pt x="4426917" y="140400"/>
                  </a:lnTo>
                  <a:lnTo>
                    <a:pt x="4703599" y="140400"/>
                  </a:lnTo>
                  <a:lnTo>
                    <a:pt x="4980282" y="112320"/>
                  </a:lnTo>
                  <a:lnTo>
                    <a:pt x="5256964" y="84240"/>
                  </a:lnTo>
                  <a:lnTo>
                    <a:pt x="5533646" y="28080"/>
                  </a:lnTo>
                  <a:lnTo>
                    <a:pt x="5810329" y="2808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62" name="pl62"/>
            <p:cNvSpPr/>
            <p:nvPr/>
          </p:nvSpPr>
          <p:spPr>
            <a:xfrm>
              <a:off x="4202384" y="1395239"/>
              <a:ext cx="3873552" cy="898562"/>
            </a:xfrm>
            <a:custGeom>
              <a:avLst/>
              <a:pathLst>
                <a:path w="3873552" h="898562">
                  <a:moveTo>
                    <a:pt x="0" y="898562"/>
                  </a:moveTo>
                  <a:lnTo>
                    <a:pt x="276682" y="730081"/>
                  </a:lnTo>
                  <a:lnTo>
                    <a:pt x="553364" y="589681"/>
                  </a:lnTo>
                  <a:lnTo>
                    <a:pt x="830047" y="505441"/>
                  </a:lnTo>
                  <a:lnTo>
                    <a:pt x="1106729" y="449281"/>
                  </a:lnTo>
                  <a:lnTo>
                    <a:pt x="1383411" y="393120"/>
                  </a:lnTo>
                  <a:lnTo>
                    <a:pt x="1660094" y="365040"/>
                  </a:lnTo>
                  <a:lnTo>
                    <a:pt x="1936776" y="365040"/>
                  </a:lnTo>
                  <a:lnTo>
                    <a:pt x="2213458" y="280800"/>
                  </a:lnTo>
                  <a:lnTo>
                    <a:pt x="2490141" y="196560"/>
                  </a:lnTo>
                  <a:lnTo>
                    <a:pt x="2766823" y="56160"/>
                  </a:lnTo>
                  <a:lnTo>
                    <a:pt x="3043505" y="56160"/>
                  </a:lnTo>
                  <a:lnTo>
                    <a:pt x="3320188" y="0"/>
                  </a:lnTo>
                  <a:lnTo>
                    <a:pt x="3596870" y="0"/>
                  </a:lnTo>
                  <a:lnTo>
                    <a:pt x="3873552" y="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4" name="tx64"/>
            <p:cNvSpPr/>
            <p:nvPr/>
          </p:nvSpPr>
          <p:spPr>
            <a:xfrm>
              <a:off x="689887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5" name="tx65"/>
            <p:cNvSpPr/>
            <p:nvPr/>
          </p:nvSpPr>
          <p:spPr>
            <a:xfrm>
              <a:off x="717555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6" name="tx66"/>
            <p:cNvSpPr/>
            <p:nvPr/>
          </p:nvSpPr>
          <p:spPr>
            <a:xfrm>
              <a:off x="7452234"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772891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8" name="tx68"/>
            <p:cNvSpPr/>
            <p:nvPr/>
          </p:nvSpPr>
          <p:spPr>
            <a:xfrm>
              <a:off x="8005599"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9" name="tx69"/>
            <p:cNvSpPr/>
            <p:nvPr/>
          </p:nvSpPr>
          <p:spPr>
            <a:xfrm>
              <a:off x="6622187"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0" name="tx70"/>
            <p:cNvSpPr/>
            <p:nvPr/>
          </p:nvSpPr>
          <p:spPr>
            <a:xfrm>
              <a:off x="689887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1" name="tx71"/>
            <p:cNvSpPr/>
            <p:nvPr/>
          </p:nvSpPr>
          <p:spPr>
            <a:xfrm>
              <a:off x="717555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2" name="tx72"/>
            <p:cNvSpPr/>
            <p:nvPr/>
          </p:nvSpPr>
          <p:spPr>
            <a:xfrm>
              <a:off x="7452234"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3" name="tx73"/>
            <p:cNvSpPr/>
            <p:nvPr/>
          </p:nvSpPr>
          <p:spPr>
            <a:xfrm>
              <a:off x="7728917"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8005599"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5" name="tx75"/>
            <p:cNvSpPr/>
            <p:nvPr/>
          </p:nvSpPr>
          <p:spPr>
            <a:xfrm>
              <a:off x="1345126" y="362087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76" name="tx76"/>
            <p:cNvSpPr/>
            <p:nvPr/>
          </p:nvSpPr>
          <p:spPr>
            <a:xfrm>
              <a:off x="2728538" y="36854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77" name="tx77"/>
            <p:cNvSpPr/>
            <p:nvPr/>
          </p:nvSpPr>
          <p:spPr>
            <a:xfrm>
              <a:off x="4142095" y="372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8" name="tx78"/>
            <p:cNvSpPr/>
            <p:nvPr/>
          </p:nvSpPr>
          <p:spPr>
            <a:xfrm>
              <a:off x="5525506" y="37762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9" name="tx79"/>
            <p:cNvSpPr/>
            <p:nvPr/>
          </p:nvSpPr>
          <p:spPr>
            <a:xfrm>
              <a:off x="6632236" y="38095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0" name="tx80"/>
            <p:cNvSpPr/>
            <p:nvPr/>
          </p:nvSpPr>
          <p:spPr>
            <a:xfrm>
              <a:off x="6908918" y="38516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1" name="tx81"/>
            <p:cNvSpPr/>
            <p:nvPr/>
          </p:nvSpPr>
          <p:spPr>
            <a:xfrm>
              <a:off x="7185600" y="38505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2" name="tx82"/>
            <p:cNvSpPr/>
            <p:nvPr/>
          </p:nvSpPr>
          <p:spPr>
            <a:xfrm>
              <a:off x="7462283" y="3870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7738965" y="38774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4" name="tx84"/>
            <p:cNvSpPr/>
            <p:nvPr/>
          </p:nvSpPr>
          <p:spPr>
            <a:xfrm>
              <a:off x="8015647" y="38778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5" name="tx85"/>
            <p:cNvSpPr/>
            <p:nvPr/>
          </p:nvSpPr>
          <p:spPr>
            <a:xfrm>
              <a:off x="4111950" y="287933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86" name="tx86"/>
            <p:cNvSpPr/>
            <p:nvPr/>
          </p:nvSpPr>
          <p:spPr>
            <a:xfrm>
              <a:off x="5525506" y="3332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7" name="tx87"/>
            <p:cNvSpPr/>
            <p:nvPr/>
          </p:nvSpPr>
          <p:spPr>
            <a:xfrm>
              <a:off x="6632236" y="3522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8" name="tx88"/>
            <p:cNvSpPr/>
            <p:nvPr/>
          </p:nvSpPr>
          <p:spPr>
            <a:xfrm>
              <a:off x="6908918" y="3678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9" name="tx89"/>
            <p:cNvSpPr/>
            <p:nvPr/>
          </p:nvSpPr>
          <p:spPr>
            <a:xfrm>
              <a:off x="7185600" y="3678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0" name="tx90"/>
            <p:cNvSpPr/>
            <p:nvPr/>
          </p:nvSpPr>
          <p:spPr>
            <a:xfrm>
              <a:off x="7462283" y="3740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7738965" y="37443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8015647" y="37433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4120993" y="221559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302</a:t>
              </a:r>
            </a:p>
          </p:txBody>
        </p:sp>
        <p:sp>
          <p:nvSpPr>
            <p:cNvPr id="94" name="tx94"/>
            <p:cNvSpPr/>
            <p:nvPr/>
          </p:nvSpPr>
          <p:spPr>
            <a:xfrm>
              <a:off x="5504405" y="301233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95" name="tx95"/>
            <p:cNvSpPr/>
            <p:nvPr/>
          </p:nvSpPr>
          <p:spPr>
            <a:xfrm>
              <a:off x="6611134" y="332977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96" name="tx96"/>
            <p:cNvSpPr/>
            <p:nvPr/>
          </p:nvSpPr>
          <p:spPr>
            <a:xfrm>
              <a:off x="6914947" y="35574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97" name="tx97"/>
            <p:cNvSpPr/>
            <p:nvPr/>
          </p:nvSpPr>
          <p:spPr>
            <a:xfrm>
              <a:off x="7191629" y="3558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8" name="tx98"/>
            <p:cNvSpPr/>
            <p:nvPr/>
          </p:nvSpPr>
          <p:spPr>
            <a:xfrm>
              <a:off x="7468312" y="364067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99" name="tx99"/>
            <p:cNvSpPr/>
            <p:nvPr/>
          </p:nvSpPr>
          <p:spPr>
            <a:xfrm>
              <a:off x="7744994" y="36340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0" name="tx100"/>
            <p:cNvSpPr/>
            <p:nvPr/>
          </p:nvSpPr>
          <p:spPr>
            <a:xfrm>
              <a:off x="8021676" y="3628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1" name="tx10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577692" y="284056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3" name="tx103"/>
            <p:cNvSpPr/>
            <p:nvPr/>
          </p:nvSpPr>
          <p:spPr>
            <a:xfrm>
              <a:off x="577692" y="17265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4" name="tx10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3" name="tx12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86533" y="4909475"/>
              <a:ext cx="201456" cy="201456"/>
            </a:xfrm>
            <a:prstGeom prst="rect">
              <a:avLst/>
            </a:prstGeom>
            <a:solidFill>
              <a:srgbClr val="E2231A">
                <a:alpha val="100000"/>
              </a:srgbClr>
            </a:solidFill>
          </p:spPr>
          <p:txBody>
            <a:bodyPr/>
            <a:lstStyle/>
            <a:p/>
          </p:txBody>
        </p:sp>
        <p:sp>
          <p:nvSpPr>
            <p:cNvPr id="126" name="rc126"/>
            <p:cNvSpPr/>
            <p:nvPr/>
          </p:nvSpPr>
          <p:spPr>
            <a:xfrm>
              <a:off x="5650692" y="4909475"/>
              <a:ext cx="201456" cy="201456"/>
            </a:xfrm>
            <a:prstGeom prst="rect">
              <a:avLst/>
            </a:prstGeom>
            <a:solidFill>
              <a:srgbClr val="B3B3B3">
                <a:alpha val="100000"/>
              </a:srgbClr>
            </a:solidFill>
          </p:spPr>
          <p:txBody>
            <a:bodyPr/>
            <a:lstStyle/>
            <a:p/>
          </p:txBody>
        </p:sp>
        <p:sp>
          <p:nvSpPr>
            <p:cNvPr id="127" name="tx12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66584"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2000-2024</a:t>
              </a:r>
            </a:p>
          </p:txBody>
        </p:sp>
        <p:sp>
          <p:nvSpPr>
            <p:cNvPr id="131" name="pl131"/>
            <p:cNvSpPr/>
            <p:nvPr/>
          </p:nvSpPr>
          <p:spPr>
            <a:xfrm>
              <a:off x="21515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8326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5137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1948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29921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6732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3542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0353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311054" y="5774644"/>
              <a:ext cx="3815641" cy="162162"/>
            </a:xfrm>
            <a:prstGeom prst="rect">
              <a:avLst/>
            </a:prstGeom>
            <a:solidFill>
              <a:srgbClr val="E2231A">
                <a:alpha val="100000"/>
              </a:srgbClr>
            </a:solidFill>
          </p:spPr>
          <p:txBody>
            <a:bodyPr/>
            <a:lstStyle/>
            <a:p/>
          </p:txBody>
        </p:sp>
        <p:sp>
          <p:nvSpPr>
            <p:cNvPr id="144" name="rc144"/>
            <p:cNvSpPr/>
            <p:nvPr/>
          </p:nvSpPr>
          <p:spPr>
            <a:xfrm>
              <a:off x="1311054" y="5571941"/>
              <a:ext cx="2141624" cy="162162"/>
            </a:xfrm>
            <a:prstGeom prst="rect">
              <a:avLst/>
            </a:prstGeom>
            <a:solidFill>
              <a:srgbClr val="E2231A">
                <a:alpha val="100000"/>
              </a:srgbClr>
            </a:solidFill>
          </p:spPr>
          <p:txBody>
            <a:bodyPr/>
            <a:lstStyle/>
            <a:p/>
          </p:txBody>
        </p:sp>
        <p:sp>
          <p:nvSpPr>
            <p:cNvPr id="145" name="rc145"/>
            <p:cNvSpPr/>
            <p:nvPr/>
          </p:nvSpPr>
          <p:spPr>
            <a:xfrm>
              <a:off x="1311054" y="5369238"/>
              <a:ext cx="2132547" cy="162162"/>
            </a:xfrm>
            <a:prstGeom prst="rect">
              <a:avLst/>
            </a:prstGeom>
            <a:solidFill>
              <a:srgbClr val="E2231A">
                <a:alpha val="100000"/>
              </a:srgbClr>
            </a:solidFill>
          </p:spPr>
          <p:txBody>
            <a:bodyPr/>
            <a:lstStyle/>
            <a:p/>
          </p:txBody>
        </p:sp>
        <p:sp>
          <p:nvSpPr>
            <p:cNvPr id="146" name="rc146"/>
            <p:cNvSpPr/>
            <p:nvPr/>
          </p:nvSpPr>
          <p:spPr>
            <a:xfrm>
              <a:off x="5126695" y="5774644"/>
              <a:ext cx="3073748" cy="162162"/>
            </a:xfrm>
            <a:prstGeom prst="rect">
              <a:avLst/>
            </a:prstGeom>
            <a:solidFill>
              <a:srgbClr val="B3B3B3">
                <a:alpha val="100000"/>
              </a:srgbClr>
            </a:solidFill>
          </p:spPr>
          <p:txBody>
            <a:bodyPr/>
            <a:lstStyle/>
            <a:p/>
          </p:txBody>
        </p:sp>
        <p:sp>
          <p:nvSpPr>
            <p:cNvPr id="147" name="rc147"/>
            <p:cNvSpPr/>
            <p:nvPr/>
          </p:nvSpPr>
          <p:spPr>
            <a:xfrm>
              <a:off x="3452679" y="5571941"/>
              <a:ext cx="1074477" cy="162162"/>
            </a:xfrm>
            <a:prstGeom prst="rect">
              <a:avLst/>
            </a:prstGeom>
            <a:solidFill>
              <a:srgbClr val="B3B3B3">
                <a:alpha val="100000"/>
              </a:srgbClr>
            </a:solidFill>
          </p:spPr>
          <p:txBody>
            <a:bodyPr/>
            <a:lstStyle/>
            <a:p/>
          </p:txBody>
        </p:sp>
        <p:sp>
          <p:nvSpPr>
            <p:cNvPr id="148" name="rc148"/>
            <p:cNvSpPr/>
            <p:nvPr/>
          </p:nvSpPr>
          <p:spPr>
            <a:xfrm>
              <a:off x="3443601" y="5369238"/>
              <a:ext cx="1147839" cy="162162"/>
            </a:xfrm>
            <a:prstGeom prst="rect">
              <a:avLst/>
            </a:prstGeom>
            <a:solidFill>
              <a:srgbClr val="B3B3B3">
                <a:alpha val="100000"/>
              </a:srgbClr>
            </a:solidFill>
          </p:spPr>
          <p:txBody>
            <a:bodyPr/>
            <a:lstStyle/>
            <a:p/>
          </p:txBody>
        </p:sp>
        <p:sp>
          <p:nvSpPr>
            <p:cNvPr id="149" name="tx149"/>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102.5</a:t>
              </a:r>
            </a:p>
          </p:txBody>
        </p:sp>
        <p:sp>
          <p:nvSpPr>
            <p:cNvPr id="150" name="tx150"/>
            <p:cNvSpPr/>
            <p:nvPr/>
          </p:nvSpPr>
          <p:spPr>
            <a:xfrm>
              <a:off x="463968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47.8</a:t>
              </a:r>
            </a:p>
          </p:txBody>
        </p:sp>
        <p:sp>
          <p:nvSpPr>
            <p:cNvPr id="151" name="tx151"/>
            <p:cNvSpPr/>
            <p:nvPr/>
          </p:nvSpPr>
          <p:spPr>
            <a:xfrm>
              <a:off x="470396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48.8</a:t>
              </a:r>
            </a:p>
          </p:txBody>
        </p:sp>
        <p:sp>
          <p:nvSpPr>
            <p:cNvPr id="152" name="tx152"/>
            <p:cNvSpPr/>
            <p:nvPr/>
          </p:nvSpPr>
          <p:spPr>
            <a:xfrm>
              <a:off x="310634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53" name="tx153"/>
            <p:cNvSpPr/>
            <p:nvPr/>
          </p:nvSpPr>
          <p:spPr>
            <a:xfrm>
              <a:off x="226934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31.8</a:t>
              </a:r>
            </a:p>
          </p:txBody>
        </p:sp>
        <p:sp>
          <p:nvSpPr>
            <p:cNvPr id="154" name="tx154"/>
            <p:cNvSpPr/>
            <p:nvPr/>
          </p:nvSpPr>
          <p:spPr>
            <a:xfrm>
              <a:off x="226480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31.7</a:t>
              </a:r>
            </a:p>
          </p:txBody>
        </p:sp>
        <p:sp>
          <p:nvSpPr>
            <p:cNvPr id="155" name="tx155"/>
            <p:cNvSpPr/>
            <p:nvPr/>
          </p:nvSpPr>
          <p:spPr>
            <a:xfrm>
              <a:off x="6551043" y="5812928"/>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45.7</a:t>
              </a:r>
            </a:p>
          </p:txBody>
        </p:sp>
        <p:sp>
          <p:nvSpPr>
            <p:cNvPr id="156" name="tx156"/>
            <p:cNvSpPr/>
            <p:nvPr/>
          </p:nvSpPr>
          <p:spPr>
            <a:xfrm>
              <a:off x="3925608"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7" name="tx157"/>
            <p:cNvSpPr/>
            <p:nvPr/>
          </p:nvSpPr>
          <p:spPr>
            <a:xfrm>
              <a:off x="3904994"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17.1</a:t>
              </a:r>
            </a:p>
          </p:txBody>
        </p:sp>
        <p:sp>
          <p:nvSpPr>
            <p:cNvPr id="158" name="tx15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0" name="tx16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2" name="tx162"/>
            <p:cNvSpPr/>
            <p:nvPr/>
          </p:nvSpPr>
          <p:spPr>
            <a:xfrm>
              <a:off x="286784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3" name="tx163"/>
            <p:cNvSpPr/>
            <p:nvPr/>
          </p:nvSpPr>
          <p:spPr>
            <a:xfrm>
              <a:off x="454892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4" name="tx164"/>
            <p:cNvSpPr/>
            <p:nvPr/>
          </p:nvSpPr>
          <p:spPr>
            <a:xfrm>
              <a:off x="6230001"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5" name="tx165"/>
            <p:cNvSpPr/>
            <p:nvPr/>
          </p:nvSpPr>
          <p:spPr>
            <a:xfrm>
              <a:off x="787223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greater than in 2019, where coverage was 92%.
32,000 children missed their routine first dose of measles vaccine.
MCV2 is typically administered to children between 18 months and five years old. MCV2 coverage remained constant at 93% in 2024.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314272"/>
            </a:xfrm>
            <a:custGeom>
              <a:avLst/>
              <a:pathLst>
                <a:path w="3397293" h="314272">
                  <a:moveTo>
                    <a:pt x="0" y="314272"/>
                  </a:moveTo>
                  <a:lnTo>
                    <a:pt x="141553" y="285702"/>
                  </a:lnTo>
                  <a:lnTo>
                    <a:pt x="283107" y="257132"/>
                  </a:lnTo>
                  <a:lnTo>
                    <a:pt x="424661" y="228562"/>
                  </a:lnTo>
                  <a:lnTo>
                    <a:pt x="566215" y="199991"/>
                  </a:lnTo>
                  <a:lnTo>
                    <a:pt x="707769" y="228562"/>
                  </a:lnTo>
                  <a:lnTo>
                    <a:pt x="849323" y="171421"/>
                  </a:lnTo>
                  <a:lnTo>
                    <a:pt x="990877" y="142851"/>
                  </a:lnTo>
                  <a:lnTo>
                    <a:pt x="1132431" y="171421"/>
                  </a:lnTo>
                  <a:lnTo>
                    <a:pt x="1273984" y="171421"/>
                  </a:lnTo>
                  <a:lnTo>
                    <a:pt x="1415538" y="171421"/>
                  </a:lnTo>
                  <a:lnTo>
                    <a:pt x="1557092" y="171421"/>
                  </a:lnTo>
                  <a:lnTo>
                    <a:pt x="1698646" y="114281"/>
                  </a:lnTo>
                  <a:lnTo>
                    <a:pt x="1840200" y="142851"/>
                  </a:lnTo>
                  <a:lnTo>
                    <a:pt x="1981754" y="114281"/>
                  </a:lnTo>
                  <a:lnTo>
                    <a:pt x="2123308" y="114281"/>
                  </a:lnTo>
                  <a:lnTo>
                    <a:pt x="2264862" y="142851"/>
                  </a:lnTo>
                  <a:lnTo>
                    <a:pt x="2406416" y="142851"/>
                  </a:lnTo>
                  <a:lnTo>
                    <a:pt x="2547969" y="114281"/>
                  </a:lnTo>
                  <a:lnTo>
                    <a:pt x="2689523" y="85710"/>
                  </a:lnTo>
                  <a:lnTo>
                    <a:pt x="2831077" y="28570"/>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314272"/>
            </a:xfrm>
            <a:custGeom>
              <a:avLst/>
              <a:pathLst>
                <a:path w="3397293" h="314272">
                  <a:moveTo>
                    <a:pt x="0" y="314272"/>
                  </a:moveTo>
                  <a:lnTo>
                    <a:pt x="141553" y="285702"/>
                  </a:lnTo>
                  <a:lnTo>
                    <a:pt x="283107" y="257132"/>
                  </a:lnTo>
                  <a:lnTo>
                    <a:pt x="424661" y="228562"/>
                  </a:lnTo>
                  <a:lnTo>
                    <a:pt x="566215" y="199991"/>
                  </a:lnTo>
                  <a:lnTo>
                    <a:pt x="707769" y="228562"/>
                  </a:lnTo>
                  <a:lnTo>
                    <a:pt x="849323" y="171421"/>
                  </a:lnTo>
                  <a:lnTo>
                    <a:pt x="990877" y="142851"/>
                  </a:lnTo>
                  <a:lnTo>
                    <a:pt x="1132431" y="171421"/>
                  </a:lnTo>
                  <a:lnTo>
                    <a:pt x="1273984" y="171421"/>
                  </a:lnTo>
                  <a:lnTo>
                    <a:pt x="1415538" y="171421"/>
                  </a:lnTo>
                  <a:lnTo>
                    <a:pt x="1557092" y="171421"/>
                  </a:lnTo>
                  <a:lnTo>
                    <a:pt x="1698646" y="114281"/>
                  </a:lnTo>
                  <a:lnTo>
                    <a:pt x="1840200" y="142851"/>
                  </a:lnTo>
                  <a:lnTo>
                    <a:pt x="1981754" y="114281"/>
                  </a:lnTo>
                  <a:lnTo>
                    <a:pt x="2123308" y="114281"/>
                  </a:lnTo>
                  <a:lnTo>
                    <a:pt x="2264862" y="142851"/>
                  </a:lnTo>
                  <a:lnTo>
                    <a:pt x="2406416" y="142851"/>
                  </a:lnTo>
                  <a:lnTo>
                    <a:pt x="2547969" y="114281"/>
                  </a:lnTo>
                  <a:lnTo>
                    <a:pt x="2689523" y="85710"/>
                  </a:lnTo>
                  <a:lnTo>
                    <a:pt x="2831077" y="28570"/>
                  </a:lnTo>
                  <a:lnTo>
                    <a:pt x="2972631" y="2857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314272"/>
            </a:xfrm>
            <a:custGeom>
              <a:avLst/>
              <a:pathLst>
                <a:path w="3397293" h="314272">
                  <a:moveTo>
                    <a:pt x="0" y="314272"/>
                  </a:moveTo>
                  <a:lnTo>
                    <a:pt x="141553" y="285702"/>
                  </a:lnTo>
                  <a:lnTo>
                    <a:pt x="283107" y="257132"/>
                  </a:lnTo>
                  <a:lnTo>
                    <a:pt x="424661" y="228562"/>
                  </a:lnTo>
                  <a:lnTo>
                    <a:pt x="566215" y="199991"/>
                  </a:lnTo>
                  <a:lnTo>
                    <a:pt x="707769" y="228562"/>
                  </a:lnTo>
                  <a:lnTo>
                    <a:pt x="849323" y="171421"/>
                  </a:lnTo>
                  <a:lnTo>
                    <a:pt x="990877" y="142851"/>
                  </a:lnTo>
                  <a:lnTo>
                    <a:pt x="1132431" y="171421"/>
                  </a:lnTo>
                  <a:lnTo>
                    <a:pt x="1273984" y="171421"/>
                  </a:lnTo>
                  <a:lnTo>
                    <a:pt x="1415538" y="171421"/>
                  </a:lnTo>
                  <a:lnTo>
                    <a:pt x="1557092" y="171421"/>
                  </a:lnTo>
                  <a:lnTo>
                    <a:pt x="1698646" y="114281"/>
                  </a:lnTo>
                  <a:lnTo>
                    <a:pt x="1840200" y="142851"/>
                  </a:lnTo>
                  <a:lnTo>
                    <a:pt x="1981754" y="114281"/>
                  </a:lnTo>
                  <a:lnTo>
                    <a:pt x="2123308" y="114281"/>
                  </a:lnTo>
                  <a:lnTo>
                    <a:pt x="2264862" y="142851"/>
                  </a:lnTo>
                  <a:lnTo>
                    <a:pt x="2406416" y="142851"/>
                  </a:lnTo>
                  <a:lnTo>
                    <a:pt x="2547969" y="114281"/>
                  </a:lnTo>
                  <a:lnTo>
                    <a:pt x="2689523" y="85710"/>
                  </a:lnTo>
                  <a:lnTo>
                    <a:pt x="2831077" y="28570"/>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0" name="tx60"/>
            <p:cNvSpPr/>
            <p:nvPr/>
          </p:nvSpPr>
          <p:spPr>
            <a:xfrm>
              <a:off x="2471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7017" y="471005"/>
              <a:ext cx="24651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France,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1178522"/>
            </a:xfrm>
            <a:custGeom>
              <a:avLst/>
              <a:pathLst>
                <a:path w="3397293" h="1178522">
                  <a:moveTo>
                    <a:pt x="0" y="1178522"/>
                  </a:moveTo>
                  <a:lnTo>
                    <a:pt x="141553" y="1071384"/>
                  </a:lnTo>
                  <a:lnTo>
                    <a:pt x="283107" y="964245"/>
                  </a:lnTo>
                  <a:lnTo>
                    <a:pt x="424661" y="857107"/>
                  </a:lnTo>
                  <a:lnTo>
                    <a:pt x="566215" y="749969"/>
                  </a:lnTo>
                  <a:lnTo>
                    <a:pt x="707769" y="857107"/>
                  </a:lnTo>
                  <a:lnTo>
                    <a:pt x="849323" y="642830"/>
                  </a:lnTo>
                  <a:lnTo>
                    <a:pt x="990877" y="535692"/>
                  </a:lnTo>
                  <a:lnTo>
                    <a:pt x="1132431" y="642830"/>
                  </a:lnTo>
                  <a:lnTo>
                    <a:pt x="1273984" y="642830"/>
                  </a:lnTo>
                  <a:lnTo>
                    <a:pt x="1415538" y="642830"/>
                  </a:lnTo>
                  <a:lnTo>
                    <a:pt x="1557092" y="642830"/>
                  </a:lnTo>
                  <a:lnTo>
                    <a:pt x="1698646" y="428553"/>
                  </a:lnTo>
                  <a:lnTo>
                    <a:pt x="1840200" y="535692"/>
                  </a:lnTo>
                  <a:lnTo>
                    <a:pt x="1981754" y="428553"/>
                  </a:lnTo>
                  <a:lnTo>
                    <a:pt x="2123308" y="428553"/>
                  </a:lnTo>
                  <a:lnTo>
                    <a:pt x="2264862" y="535692"/>
                  </a:lnTo>
                  <a:lnTo>
                    <a:pt x="2406416" y="535692"/>
                  </a:lnTo>
                  <a:lnTo>
                    <a:pt x="2547969" y="428553"/>
                  </a:lnTo>
                  <a:lnTo>
                    <a:pt x="2689523" y="321415"/>
                  </a:lnTo>
                  <a:lnTo>
                    <a:pt x="2831077" y="107138"/>
                  </a:lnTo>
                  <a:lnTo>
                    <a:pt x="2972631" y="107138"/>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321415"/>
            </a:xfrm>
            <a:custGeom>
              <a:avLst/>
              <a:pathLst>
                <a:path w="3397293" h="321415">
                  <a:moveTo>
                    <a:pt x="0" y="321415"/>
                  </a:moveTo>
                  <a:lnTo>
                    <a:pt x="141553" y="214276"/>
                  </a:lnTo>
                  <a:lnTo>
                    <a:pt x="283107" y="214276"/>
                  </a:lnTo>
                  <a:lnTo>
                    <a:pt x="424661" y="107138"/>
                  </a:lnTo>
                  <a:lnTo>
                    <a:pt x="566215" y="107138"/>
                  </a:lnTo>
                  <a:lnTo>
                    <a:pt x="707769" y="107138"/>
                  </a:lnTo>
                  <a:lnTo>
                    <a:pt x="849323" y="0"/>
                  </a:lnTo>
                  <a:lnTo>
                    <a:pt x="990877" y="107138"/>
                  </a:lnTo>
                  <a:lnTo>
                    <a:pt x="1132431" y="0"/>
                  </a:lnTo>
                  <a:lnTo>
                    <a:pt x="1273984" y="107138"/>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1178522"/>
            </a:xfrm>
            <a:custGeom>
              <a:avLst/>
              <a:pathLst>
                <a:path w="3397293" h="1178522">
                  <a:moveTo>
                    <a:pt x="0" y="1178522"/>
                  </a:moveTo>
                  <a:lnTo>
                    <a:pt x="141553" y="1071384"/>
                  </a:lnTo>
                  <a:lnTo>
                    <a:pt x="283107" y="964245"/>
                  </a:lnTo>
                  <a:lnTo>
                    <a:pt x="424661" y="857107"/>
                  </a:lnTo>
                  <a:lnTo>
                    <a:pt x="566215" y="749969"/>
                  </a:lnTo>
                  <a:lnTo>
                    <a:pt x="707769" y="857107"/>
                  </a:lnTo>
                  <a:lnTo>
                    <a:pt x="849323" y="642830"/>
                  </a:lnTo>
                  <a:lnTo>
                    <a:pt x="990877" y="535692"/>
                  </a:lnTo>
                  <a:lnTo>
                    <a:pt x="1132431" y="642830"/>
                  </a:lnTo>
                  <a:lnTo>
                    <a:pt x="1273984" y="642830"/>
                  </a:lnTo>
                  <a:lnTo>
                    <a:pt x="1415538" y="642830"/>
                  </a:lnTo>
                  <a:lnTo>
                    <a:pt x="1557092" y="642830"/>
                  </a:lnTo>
                  <a:lnTo>
                    <a:pt x="1698646" y="428553"/>
                  </a:lnTo>
                  <a:lnTo>
                    <a:pt x="1840200" y="535692"/>
                  </a:lnTo>
                  <a:lnTo>
                    <a:pt x="1981754" y="428553"/>
                  </a:lnTo>
                  <a:lnTo>
                    <a:pt x="2123308" y="428553"/>
                  </a:lnTo>
                  <a:lnTo>
                    <a:pt x="2264862" y="535692"/>
                  </a:lnTo>
                  <a:lnTo>
                    <a:pt x="2406416" y="535692"/>
                  </a:lnTo>
                  <a:lnTo>
                    <a:pt x="2547969" y="428553"/>
                  </a:lnTo>
                  <a:lnTo>
                    <a:pt x="2689523" y="321415"/>
                  </a:lnTo>
                  <a:lnTo>
                    <a:pt x="2831077" y="107138"/>
                  </a:lnTo>
                  <a:lnTo>
                    <a:pt x="2972631" y="107138"/>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1349944"/>
            </a:xfrm>
            <a:custGeom>
              <a:avLst/>
              <a:pathLst>
                <a:path w="0" h="1349944">
                  <a:moveTo>
                    <a:pt x="0" y="13499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1028529"/>
            </a:xfrm>
            <a:custGeom>
              <a:avLst/>
              <a:pathLst>
                <a:path w="0" h="1028529">
                  <a:moveTo>
                    <a:pt x="0" y="10285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1178522"/>
            </a:xfrm>
            <a:custGeom>
              <a:avLst/>
              <a:pathLst>
                <a:path w="3397293" h="1178522">
                  <a:moveTo>
                    <a:pt x="0" y="1178522"/>
                  </a:moveTo>
                  <a:lnTo>
                    <a:pt x="141553" y="1071384"/>
                  </a:lnTo>
                  <a:lnTo>
                    <a:pt x="283107" y="964245"/>
                  </a:lnTo>
                  <a:lnTo>
                    <a:pt x="424661" y="857107"/>
                  </a:lnTo>
                  <a:lnTo>
                    <a:pt x="566215" y="749969"/>
                  </a:lnTo>
                  <a:lnTo>
                    <a:pt x="707769" y="857107"/>
                  </a:lnTo>
                  <a:lnTo>
                    <a:pt x="849323" y="642830"/>
                  </a:lnTo>
                  <a:lnTo>
                    <a:pt x="990877" y="535692"/>
                  </a:lnTo>
                  <a:lnTo>
                    <a:pt x="1132431" y="642830"/>
                  </a:lnTo>
                  <a:lnTo>
                    <a:pt x="1273984" y="642830"/>
                  </a:lnTo>
                  <a:lnTo>
                    <a:pt x="1415538" y="642830"/>
                  </a:lnTo>
                  <a:lnTo>
                    <a:pt x="1557092" y="642830"/>
                  </a:lnTo>
                  <a:lnTo>
                    <a:pt x="1698646" y="428553"/>
                  </a:lnTo>
                  <a:lnTo>
                    <a:pt x="1840200" y="535692"/>
                  </a:lnTo>
                  <a:lnTo>
                    <a:pt x="1981754" y="428553"/>
                  </a:lnTo>
                  <a:lnTo>
                    <a:pt x="2123308" y="428553"/>
                  </a:lnTo>
                  <a:lnTo>
                    <a:pt x="2264862" y="535692"/>
                  </a:lnTo>
                  <a:lnTo>
                    <a:pt x="2406416" y="535692"/>
                  </a:lnTo>
                  <a:lnTo>
                    <a:pt x="2547969" y="428553"/>
                  </a:lnTo>
                  <a:lnTo>
                    <a:pt x="2689523" y="321415"/>
                  </a:lnTo>
                  <a:lnTo>
                    <a:pt x="2831077" y="107138"/>
                  </a:lnTo>
                  <a:lnTo>
                    <a:pt x="2972631" y="107138"/>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89469" y="16823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097238" y="168372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6805008"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12777"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18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20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2831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9436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23" name="tx123"/>
            <p:cNvSpPr/>
            <p:nvPr/>
          </p:nvSpPr>
          <p:spPr>
            <a:xfrm>
              <a:off x="6787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50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074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880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7685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977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782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4109412" cy="149993"/>
            </a:xfrm>
            <a:prstGeom prst="rect">
              <a:avLst/>
            </a:prstGeom>
            <a:solidFill>
              <a:srgbClr val="E2231A">
                <a:alpha val="80000"/>
              </a:srgbClr>
            </a:solidFill>
          </p:spPr>
          <p:txBody>
            <a:bodyPr/>
            <a:lstStyle/>
            <a:p/>
          </p:txBody>
        </p:sp>
        <p:sp>
          <p:nvSpPr>
            <p:cNvPr id="137" name="rc137"/>
            <p:cNvSpPr/>
            <p:nvPr/>
          </p:nvSpPr>
          <p:spPr>
            <a:xfrm>
              <a:off x="1317178" y="5450161"/>
              <a:ext cx="4091994" cy="149993"/>
            </a:xfrm>
            <a:prstGeom prst="rect">
              <a:avLst/>
            </a:prstGeom>
            <a:solidFill>
              <a:srgbClr val="E2231A">
                <a:alpha val="80000"/>
              </a:srgbClr>
            </a:solidFill>
          </p:spPr>
          <p:txBody>
            <a:bodyPr/>
            <a:lstStyle/>
            <a:p/>
          </p:txBody>
        </p:sp>
        <p:sp>
          <p:nvSpPr>
            <p:cNvPr id="138" name="tx138"/>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47045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605101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France (95%) was 11 percentage points higher than the global average (84%) and 1 percentage point higher than average across all non-programme countries (94%).
National MCV1 coverage was 3 percentage points higher than in 2019 (92%).
This equates to 32,000 unvaccinated children in 2024 compared to 57,000 unvaccinated children in 2019.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F26A21">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France ranked number 20 out of 41 countries for lowest MCV1 coverage (based on tied ranks).
France was in the top 10 non-programme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6152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791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968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2034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379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687959"/>
              <a:ext cx="248247" cy="1414738"/>
            </a:xfrm>
            <a:prstGeom prst="rect">
              <a:avLst/>
            </a:prstGeom>
            <a:solidFill>
              <a:srgbClr val="80BD41">
                <a:alpha val="100000"/>
              </a:srgbClr>
            </a:solidFill>
          </p:spPr>
          <p:txBody>
            <a:bodyPr/>
            <a:lstStyle/>
            <a:p/>
          </p:txBody>
        </p:sp>
        <p:sp>
          <p:nvSpPr>
            <p:cNvPr id="22" name="rc22"/>
            <p:cNvSpPr/>
            <p:nvPr/>
          </p:nvSpPr>
          <p:spPr>
            <a:xfrm>
              <a:off x="1333322" y="2418475"/>
              <a:ext cx="248247" cy="269483"/>
            </a:xfrm>
            <a:prstGeom prst="rect">
              <a:avLst/>
            </a:prstGeom>
            <a:solidFill>
              <a:srgbClr val="E2231A">
                <a:alpha val="100000"/>
              </a:srgbClr>
            </a:solidFill>
          </p:spPr>
          <p:txBody>
            <a:bodyPr/>
            <a:lstStyle/>
            <a:p/>
          </p:txBody>
        </p:sp>
        <p:sp>
          <p:nvSpPr>
            <p:cNvPr id="23" name="rc23"/>
            <p:cNvSpPr/>
            <p:nvPr/>
          </p:nvSpPr>
          <p:spPr>
            <a:xfrm>
              <a:off x="1609153" y="2677178"/>
              <a:ext cx="248247" cy="1425518"/>
            </a:xfrm>
            <a:prstGeom prst="rect">
              <a:avLst/>
            </a:prstGeom>
            <a:solidFill>
              <a:srgbClr val="80BD41">
                <a:alpha val="100000"/>
              </a:srgbClr>
            </a:solidFill>
          </p:spPr>
          <p:txBody>
            <a:bodyPr/>
            <a:lstStyle/>
            <a:p/>
          </p:txBody>
        </p:sp>
        <p:sp>
          <p:nvSpPr>
            <p:cNvPr id="24" name="rc24"/>
            <p:cNvSpPr/>
            <p:nvPr/>
          </p:nvSpPr>
          <p:spPr>
            <a:xfrm>
              <a:off x="1609153" y="2425619"/>
              <a:ext cx="248247" cy="251559"/>
            </a:xfrm>
            <a:prstGeom prst="rect">
              <a:avLst/>
            </a:prstGeom>
            <a:solidFill>
              <a:srgbClr val="E2231A">
                <a:alpha val="100000"/>
              </a:srgbClr>
            </a:solidFill>
          </p:spPr>
          <p:txBody>
            <a:bodyPr/>
            <a:lstStyle/>
            <a:p/>
          </p:txBody>
        </p:sp>
        <p:sp>
          <p:nvSpPr>
            <p:cNvPr id="25" name="rc25"/>
            <p:cNvSpPr/>
            <p:nvPr/>
          </p:nvSpPr>
          <p:spPr>
            <a:xfrm>
              <a:off x="1884983" y="2678867"/>
              <a:ext cx="248247" cy="1423830"/>
            </a:xfrm>
            <a:prstGeom prst="rect">
              <a:avLst/>
            </a:prstGeom>
            <a:solidFill>
              <a:srgbClr val="80BD41">
                <a:alpha val="100000"/>
              </a:srgbClr>
            </a:solidFill>
          </p:spPr>
          <p:txBody>
            <a:bodyPr/>
            <a:lstStyle/>
            <a:p/>
          </p:txBody>
        </p:sp>
        <p:sp>
          <p:nvSpPr>
            <p:cNvPr id="26" name="rc26"/>
            <p:cNvSpPr/>
            <p:nvPr/>
          </p:nvSpPr>
          <p:spPr>
            <a:xfrm>
              <a:off x="1884983" y="2447071"/>
              <a:ext cx="248247" cy="231795"/>
            </a:xfrm>
            <a:prstGeom prst="rect">
              <a:avLst/>
            </a:prstGeom>
            <a:solidFill>
              <a:srgbClr val="E2231A">
                <a:alpha val="100000"/>
              </a:srgbClr>
            </a:solidFill>
          </p:spPr>
          <p:txBody>
            <a:bodyPr/>
            <a:lstStyle/>
            <a:p/>
          </p:txBody>
        </p:sp>
        <p:sp>
          <p:nvSpPr>
            <p:cNvPr id="27" name="rc27"/>
            <p:cNvSpPr/>
            <p:nvPr/>
          </p:nvSpPr>
          <p:spPr>
            <a:xfrm>
              <a:off x="2160814" y="2663714"/>
              <a:ext cx="248247" cy="1438982"/>
            </a:xfrm>
            <a:prstGeom prst="rect">
              <a:avLst/>
            </a:prstGeom>
            <a:solidFill>
              <a:srgbClr val="80BD41">
                <a:alpha val="100000"/>
              </a:srgbClr>
            </a:solidFill>
          </p:spPr>
          <p:txBody>
            <a:bodyPr/>
            <a:lstStyle/>
            <a:p/>
          </p:txBody>
        </p:sp>
        <p:sp>
          <p:nvSpPr>
            <p:cNvPr id="28" name="rc28"/>
            <p:cNvSpPr/>
            <p:nvPr/>
          </p:nvSpPr>
          <p:spPr>
            <a:xfrm>
              <a:off x="2160814" y="2448694"/>
              <a:ext cx="248247" cy="215019"/>
            </a:xfrm>
            <a:prstGeom prst="rect">
              <a:avLst/>
            </a:prstGeom>
            <a:solidFill>
              <a:srgbClr val="E2231A">
                <a:alpha val="100000"/>
              </a:srgbClr>
            </a:solidFill>
          </p:spPr>
          <p:txBody>
            <a:bodyPr/>
            <a:lstStyle/>
            <a:p/>
          </p:txBody>
        </p:sp>
        <p:sp>
          <p:nvSpPr>
            <p:cNvPr id="29" name="rc29"/>
            <p:cNvSpPr/>
            <p:nvPr/>
          </p:nvSpPr>
          <p:spPr>
            <a:xfrm>
              <a:off x="2436645" y="2635053"/>
              <a:ext cx="248247" cy="1467643"/>
            </a:xfrm>
            <a:prstGeom prst="rect">
              <a:avLst/>
            </a:prstGeom>
            <a:solidFill>
              <a:srgbClr val="80BD41">
                <a:alpha val="100000"/>
              </a:srgbClr>
            </a:solidFill>
          </p:spPr>
          <p:txBody>
            <a:bodyPr/>
            <a:lstStyle/>
            <a:p/>
          </p:txBody>
        </p:sp>
        <p:sp>
          <p:nvSpPr>
            <p:cNvPr id="30" name="rc30"/>
            <p:cNvSpPr/>
            <p:nvPr/>
          </p:nvSpPr>
          <p:spPr>
            <a:xfrm>
              <a:off x="2436645" y="2434927"/>
              <a:ext cx="248247" cy="200126"/>
            </a:xfrm>
            <a:prstGeom prst="rect">
              <a:avLst/>
            </a:prstGeom>
            <a:solidFill>
              <a:srgbClr val="E2231A">
                <a:alpha val="100000"/>
              </a:srgbClr>
            </a:solidFill>
          </p:spPr>
          <p:txBody>
            <a:bodyPr/>
            <a:lstStyle/>
            <a:p/>
          </p:txBody>
        </p:sp>
        <p:sp>
          <p:nvSpPr>
            <p:cNvPr id="31" name="rc31"/>
            <p:cNvSpPr/>
            <p:nvPr/>
          </p:nvSpPr>
          <p:spPr>
            <a:xfrm>
              <a:off x="2712475" y="2641959"/>
              <a:ext cx="248247" cy="1460738"/>
            </a:xfrm>
            <a:prstGeom prst="rect">
              <a:avLst/>
            </a:prstGeom>
            <a:solidFill>
              <a:srgbClr val="80BD41">
                <a:alpha val="100000"/>
              </a:srgbClr>
            </a:solidFill>
          </p:spPr>
          <p:txBody>
            <a:bodyPr/>
            <a:lstStyle/>
            <a:p/>
          </p:txBody>
        </p:sp>
        <p:sp>
          <p:nvSpPr>
            <p:cNvPr id="32" name="rc32"/>
            <p:cNvSpPr/>
            <p:nvPr/>
          </p:nvSpPr>
          <p:spPr>
            <a:xfrm>
              <a:off x="2712475" y="2423692"/>
              <a:ext cx="248247" cy="218266"/>
            </a:xfrm>
            <a:prstGeom prst="rect">
              <a:avLst/>
            </a:prstGeom>
            <a:solidFill>
              <a:srgbClr val="E2231A">
                <a:alpha val="100000"/>
              </a:srgbClr>
            </a:solidFill>
          </p:spPr>
          <p:txBody>
            <a:bodyPr/>
            <a:lstStyle/>
            <a:p/>
          </p:txBody>
        </p:sp>
        <p:sp>
          <p:nvSpPr>
            <p:cNvPr id="33" name="rc33"/>
            <p:cNvSpPr/>
            <p:nvPr/>
          </p:nvSpPr>
          <p:spPr>
            <a:xfrm>
              <a:off x="2988306" y="2567385"/>
              <a:ext cx="248247" cy="1535311"/>
            </a:xfrm>
            <a:prstGeom prst="rect">
              <a:avLst/>
            </a:prstGeom>
            <a:solidFill>
              <a:srgbClr val="80BD41">
                <a:alpha val="100000"/>
              </a:srgbClr>
            </a:solidFill>
          </p:spPr>
          <p:txBody>
            <a:bodyPr/>
            <a:lstStyle/>
            <a:p/>
          </p:txBody>
        </p:sp>
        <p:sp>
          <p:nvSpPr>
            <p:cNvPr id="34" name="rc34"/>
            <p:cNvSpPr/>
            <p:nvPr/>
          </p:nvSpPr>
          <p:spPr>
            <a:xfrm>
              <a:off x="2988306" y="2377627"/>
              <a:ext cx="248247" cy="189757"/>
            </a:xfrm>
            <a:prstGeom prst="rect">
              <a:avLst/>
            </a:prstGeom>
            <a:solidFill>
              <a:srgbClr val="E2231A">
                <a:alpha val="100000"/>
              </a:srgbClr>
            </a:solidFill>
          </p:spPr>
          <p:txBody>
            <a:bodyPr/>
            <a:lstStyle/>
            <a:p/>
          </p:txBody>
        </p:sp>
        <p:sp>
          <p:nvSpPr>
            <p:cNvPr id="35" name="rc35"/>
            <p:cNvSpPr/>
            <p:nvPr/>
          </p:nvSpPr>
          <p:spPr>
            <a:xfrm>
              <a:off x="3264137" y="2572039"/>
              <a:ext cx="248247" cy="1530657"/>
            </a:xfrm>
            <a:prstGeom prst="rect">
              <a:avLst/>
            </a:prstGeom>
            <a:solidFill>
              <a:srgbClr val="80BD41">
                <a:alpha val="100000"/>
              </a:srgbClr>
            </a:solidFill>
          </p:spPr>
          <p:txBody>
            <a:bodyPr/>
            <a:lstStyle/>
            <a:p/>
          </p:txBody>
        </p:sp>
        <p:sp>
          <p:nvSpPr>
            <p:cNvPr id="36" name="rc36"/>
            <p:cNvSpPr/>
            <p:nvPr/>
          </p:nvSpPr>
          <p:spPr>
            <a:xfrm>
              <a:off x="3264137" y="2401959"/>
              <a:ext cx="248247" cy="170080"/>
            </a:xfrm>
            <a:prstGeom prst="rect">
              <a:avLst/>
            </a:prstGeom>
            <a:solidFill>
              <a:srgbClr val="E2231A">
                <a:alpha val="100000"/>
              </a:srgbClr>
            </a:solidFill>
          </p:spPr>
          <p:txBody>
            <a:bodyPr/>
            <a:lstStyle/>
            <a:p/>
          </p:txBody>
        </p:sp>
        <p:sp>
          <p:nvSpPr>
            <p:cNvPr id="37" name="rc37"/>
            <p:cNvSpPr/>
            <p:nvPr/>
          </p:nvSpPr>
          <p:spPr>
            <a:xfrm>
              <a:off x="3539967" y="2568142"/>
              <a:ext cx="248247" cy="1534554"/>
            </a:xfrm>
            <a:prstGeom prst="rect">
              <a:avLst/>
            </a:prstGeom>
            <a:solidFill>
              <a:srgbClr val="80BD41">
                <a:alpha val="100000"/>
              </a:srgbClr>
            </a:solidFill>
          </p:spPr>
          <p:txBody>
            <a:bodyPr/>
            <a:lstStyle/>
            <a:p/>
          </p:txBody>
        </p:sp>
        <p:sp>
          <p:nvSpPr>
            <p:cNvPr id="38" name="rc38"/>
            <p:cNvSpPr/>
            <p:nvPr/>
          </p:nvSpPr>
          <p:spPr>
            <a:xfrm>
              <a:off x="3539967" y="2378472"/>
              <a:ext cx="248247" cy="189670"/>
            </a:xfrm>
            <a:prstGeom prst="rect">
              <a:avLst/>
            </a:prstGeom>
            <a:solidFill>
              <a:srgbClr val="E2231A">
                <a:alpha val="100000"/>
              </a:srgbClr>
            </a:solidFill>
          </p:spPr>
          <p:txBody>
            <a:bodyPr/>
            <a:lstStyle/>
            <a:p/>
          </p:txBody>
        </p:sp>
        <p:sp>
          <p:nvSpPr>
            <p:cNvPr id="39" name="rc39"/>
            <p:cNvSpPr/>
            <p:nvPr/>
          </p:nvSpPr>
          <p:spPr>
            <a:xfrm>
              <a:off x="3815798" y="2571996"/>
              <a:ext cx="248247" cy="1530701"/>
            </a:xfrm>
            <a:prstGeom prst="rect">
              <a:avLst/>
            </a:prstGeom>
            <a:solidFill>
              <a:srgbClr val="80BD41">
                <a:alpha val="100000"/>
              </a:srgbClr>
            </a:solidFill>
          </p:spPr>
          <p:txBody>
            <a:bodyPr/>
            <a:lstStyle/>
            <a:p/>
          </p:txBody>
        </p:sp>
        <p:sp>
          <p:nvSpPr>
            <p:cNvPr id="40" name="rc40"/>
            <p:cNvSpPr/>
            <p:nvPr/>
          </p:nvSpPr>
          <p:spPr>
            <a:xfrm>
              <a:off x="3815798" y="2382801"/>
              <a:ext cx="248247" cy="189194"/>
            </a:xfrm>
            <a:prstGeom prst="rect">
              <a:avLst/>
            </a:prstGeom>
            <a:solidFill>
              <a:srgbClr val="E2231A">
                <a:alpha val="100000"/>
              </a:srgbClr>
            </a:solidFill>
          </p:spPr>
          <p:txBody>
            <a:bodyPr/>
            <a:lstStyle/>
            <a:p/>
          </p:txBody>
        </p:sp>
        <p:sp>
          <p:nvSpPr>
            <p:cNvPr id="41" name="rc41"/>
            <p:cNvSpPr/>
            <p:nvPr/>
          </p:nvSpPr>
          <p:spPr>
            <a:xfrm>
              <a:off x="4091628" y="2556713"/>
              <a:ext cx="248247" cy="1545983"/>
            </a:xfrm>
            <a:prstGeom prst="rect">
              <a:avLst/>
            </a:prstGeom>
            <a:solidFill>
              <a:srgbClr val="80BD41">
                <a:alpha val="100000"/>
              </a:srgbClr>
            </a:solidFill>
          </p:spPr>
          <p:txBody>
            <a:bodyPr/>
            <a:lstStyle/>
            <a:p/>
          </p:txBody>
        </p:sp>
        <p:sp>
          <p:nvSpPr>
            <p:cNvPr id="42" name="rc42"/>
            <p:cNvSpPr/>
            <p:nvPr/>
          </p:nvSpPr>
          <p:spPr>
            <a:xfrm>
              <a:off x="4091628" y="2365635"/>
              <a:ext cx="248247" cy="191077"/>
            </a:xfrm>
            <a:prstGeom prst="rect">
              <a:avLst/>
            </a:prstGeom>
            <a:solidFill>
              <a:srgbClr val="E2231A">
                <a:alpha val="100000"/>
              </a:srgbClr>
            </a:solidFill>
          </p:spPr>
          <p:txBody>
            <a:bodyPr/>
            <a:lstStyle/>
            <a:p/>
          </p:txBody>
        </p:sp>
        <p:sp>
          <p:nvSpPr>
            <p:cNvPr id="43" name="rc43"/>
            <p:cNvSpPr/>
            <p:nvPr/>
          </p:nvSpPr>
          <p:spPr>
            <a:xfrm>
              <a:off x="4367459" y="2578663"/>
              <a:ext cx="248247" cy="1524033"/>
            </a:xfrm>
            <a:prstGeom prst="rect">
              <a:avLst/>
            </a:prstGeom>
            <a:solidFill>
              <a:srgbClr val="80BD41">
                <a:alpha val="100000"/>
              </a:srgbClr>
            </a:solidFill>
          </p:spPr>
          <p:txBody>
            <a:bodyPr/>
            <a:lstStyle/>
            <a:p/>
          </p:txBody>
        </p:sp>
        <p:sp>
          <p:nvSpPr>
            <p:cNvPr id="44" name="rc44"/>
            <p:cNvSpPr/>
            <p:nvPr/>
          </p:nvSpPr>
          <p:spPr>
            <a:xfrm>
              <a:off x="4367459" y="2390291"/>
              <a:ext cx="248247" cy="188372"/>
            </a:xfrm>
            <a:prstGeom prst="rect">
              <a:avLst/>
            </a:prstGeom>
            <a:solidFill>
              <a:srgbClr val="E2231A">
                <a:alpha val="100000"/>
              </a:srgbClr>
            </a:solidFill>
          </p:spPr>
          <p:txBody>
            <a:bodyPr/>
            <a:lstStyle/>
            <a:p/>
          </p:txBody>
        </p:sp>
        <p:sp>
          <p:nvSpPr>
            <p:cNvPr id="45" name="rc45"/>
            <p:cNvSpPr/>
            <p:nvPr/>
          </p:nvSpPr>
          <p:spPr>
            <a:xfrm>
              <a:off x="4643290" y="2551886"/>
              <a:ext cx="248247" cy="1550811"/>
            </a:xfrm>
            <a:prstGeom prst="rect">
              <a:avLst/>
            </a:prstGeom>
            <a:solidFill>
              <a:srgbClr val="80BD41">
                <a:alpha val="100000"/>
              </a:srgbClr>
            </a:solidFill>
          </p:spPr>
          <p:txBody>
            <a:bodyPr/>
            <a:lstStyle/>
            <a:p/>
          </p:txBody>
        </p:sp>
        <p:sp>
          <p:nvSpPr>
            <p:cNvPr id="46" name="rc46"/>
            <p:cNvSpPr/>
            <p:nvPr/>
          </p:nvSpPr>
          <p:spPr>
            <a:xfrm>
              <a:off x="4643290" y="2398517"/>
              <a:ext cx="248247" cy="153368"/>
            </a:xfrm>
            <a:prstGeom prst="rect">
              <a:avLst/>
            </a:prstGeom>
            <a:solidFill>
              <a:srgbClr val="E2231A">
                <a:alpha val="100000"/>
              </a:srgbClr>
            </a:solidFill>
          </p:spPr>
          <p:txBody>
            <a:bodyPr/>
            <a:lstStyle/>
            <a:p/>
          </p:txBody>
        </p:sp>
        <p:sp>
          <p:nvSpPr>
            <p:cNvPr id="47" name="rc47"/>
            <p:cNvSpPr/>
            <p:nvPr/>
          </p:nvSpPr>
          <p:spPr>
            <a:xfrm>
              <a:off x="4919120" y="2585720"/>
              <a:ext cx="248247" cy="1516976"/>
            </a:xfrm>
            <a:prstGeom prst="rect">
              <a:avLst/>
            </a:prstGeom>
            <a:solidFill>
              <a:srgbClr val="80BD41">
                <a:alpha val="100000"/>
              </a:srgbClr>
            </a:solidFill>
          </p:spPr>
          <p:txBody>
            <a:bodyPr/>
            <a:lstStyle/>
            <a:p/>
          </p:txBody>
        </p:sp>
        <p:sp>
          <p:nvSpPr>
            <p:cNvPr id="48" name="rc48"/>
            <p:cNvSpPr/>
            <p:nvPr/>
          </p:nvSpPr>
          <p:spPr>
            <a:xfrm>
              <a:off x="4919120" y="2417176"/>
              <a:ext cx="248247" cy="168543"/>
            </a:xfrm>
            <a:prstGeom prst="rect">
              <a:avLst/>
            </a:prstGeom>
            <a:solidFill>
              <a:srgbClr val="E2231A">
                <a:alpha val="100000"/>
              </a:srgbClr>
            </a:solidFill>
          </p:spPr>
          <p:txBody>
            <a:bodyPr/>
            <a:lstStyle/>
            <a:p/>
          </p:txBody>
        </p:sp>
        <p:sp>
          <p:nvSpPr>
            <p:cNvPr id="49" name="rc49"/>
            <p:cNvSpPr/>
            <p:nvPr/>
          </p:nvSpPr>
          <p:spPr>
            <a:xfrm>
              <a:off x="5194951" y="2570026"/>
              <a:ext cx="248247" cy="1532671"/>
            </a:xfrm>
            <a:prstGeom prst="rect">
              <a:avLst/>
            </a:prstGeom>
            <a:solidFill>
              <a:srgbClr val="80BD41">
                <a:alpha val="100000"/>
              </a:srgbClr>
            </a:solidFill>
          </p:spPr>
          <p:txBody>
            <a:bodyPr/>
            <a:lstStyle/>
            <a:p/>
          </p:txBody>
        </p:sp>
        <p:sp>
          <p:nvSpPr>
            <p:cNvPr id="50" name="rc50"/>
            <p:cNvSpPr/>
            <p:nvPr/>
          </p:nvSpPr>
          <p:spPr>
            <a:xfrm>
              <a:off x="5194951" y="2418432"/>
              <a:ext cx="248247" cy="151593"/>
            </a:xfrm>
            <a:prstGeom prst="rect">
              <a:avLst/>
            </a:prstGeom>
            <a:solidFill>
              <a:srgbClr val="E2231A">
                <a:alpha val="100000"/>
              </a:srgbClr>
            </a:solidFill>
          </p:spPr>
          <p:txBody>
            <a:bodyPr/>
            <a:lstStyle/>
            <a:p/>
          </p:txBody>
        </p:sp>
        <p:sp>
          <p:nvSpPr>
            <p:cNvPr id="51" name="rc51"/>
            <p:cNvSpPr/>
            <p:nvPr/>
          </p:nvSpPr>
          <p:spPr>
            <a:xfrm>
              <a:off x="5470781" y="2609791"/>
              <a:ext cx="248247" cy="1492905"/>
            </a:xfrm>
            <a:prstGeom prst="rect">
              <a:avLst/>
            </a:prstGeom>
            <a:solidFill>
              <a:srgbClr val="80BD41">
                <a:alpha val="100000"/>
              </a:srgbClr>
            </a:solidFill>
          </p:spPr>
          <p:txBody>
            <a:bodyPr/>
            <a:lstStyle/>
            <a:p/>
          </p:txBody>
        </p:sp>
        <p:sp>
          <p:nvSpPr>
            <p:cNvPr id="52" name="rc52"/>
            <p:cNvSpPr/>
            <p:nvPr/>
          </p:nvSpPr>
          <p:spPr>
            <a:xfrm>
              <a:off x="5470781" y="2462137"/>
              <a:ext cx="248247" cy="147654"/>
            </a:xfrm>
            <a:prstGeom prst="rect">
              <a:avLst/>
            </a:prstGeom>
            <a:solidFill>
              <a:srgbClr val="E2231A">
                <a:alpha val="100000"/>
              </a:srgbClr>
            </a:solidFill>
          </p:spPr>
          <p:txBody>
            <a:bodyPr/>
            <a:lstStyle/>
            <a:p/>
          </p:txBody>
        </p:sp>
        <p:sp>
          <p:nvSpPr>
            <p:cNvPr id="53" name="rc53"/>
            <p:cNvSpPr/>
            <p:nvPr/>
          </p:nvSpPr>
          <p:spPr>
            <a:xfrm>
              <a:off x="5746612" y="2656419"/>
              <a:ext cx="248247" cy="1446277"/>
            </a:xfrm>
            <a:prstGeom prst="rect">
              <a:avLst/>
            </a:prstGeom>
            <a:solidFill>
              <a:srgbClr val="80BD41">
                <a:alpha val="100000"/>
              </a:srgbClr>
            </a:solidFill>
          </p:spPr>
          <p:txBody>
            <a:bodyPr/>
            <a:lstStyle/>
            <a:p/>
          </p:txBody>
        </p:sp>
        <p:sp>
          <p:nvSpPr>
            <p:cNvPr id="54" name="rc54"/>
            <p:cNvSpPr/>
            <p:nvPr/>
          </p:nvSpPr>
          <p:spPr>
            <a:xfrm>
              <a:off x="5746612" y="2495712"/>
              <a:ext cx="248247" cy="160707"/>
            </a:xfrm>
            <a:prstGeom prst="rect">
              <a:avLst/>
            </a:prstGeom>
            <a:solidFill>
              <a:srgbClr val="E2231A">
                <a:alpha val="100000"/>
              </a:srgbClr>
            </a:solidFill>
          </p:spPr>
          <p:txBody>
            <a:bodyPr/>
            <a:lstStyle/>
            <a:p/>
          </p:txBody>
        </p:sp>
        <p:sp>
          <p:nvSpPr>
            <p:cNvPr id="55" name="rc55"/>
            <p:cNvSpPr/>
            <p:nvPr/>
          </p:nvSpPr>
          <p:spPr>
            <a:xfrm>
              <a:off x="6022443" y="2695643"/>
              <a:ext cx="248247" cy="1407053"/>
            </a:xfrm>
            <a:prstGeom prst="rect">
              <a:avLst/>
            </a:prstGeom>
            <a:solidFill>
              <a:srgbClr val="80BD41">
                <a:alpha val="100000"/>
              </a:srgbClr>
            </a:solidFill>
          </p:spPr>
          <p:txBody>
            <a:bodyPr/>
            <a:lstStyle/>
            <a:p/>
          </p:txBody>
        </p:sp>
        <p:sp>
          <p:nvSpPr>
            <p:cNvPr id="56" name="rc56"/>
            <p:cNvSpPr/>
            <p:nvPr/>
          </p:nvSpPr>
          <p:spPr>
            <a:xfrm>
              <a:off x="6022443" y="2539309"/>
              <a:ext cx="248247" cy="156334"/>
            </a:xfrm>
            <a:prstGeom prst="rect">
              <a:avLst/>
            </a:prstGeom>
            <a:solidFill>
              <a:srgbClr val="E2231A">
                <a:alpha val="100000"/>
              </a:srgbClr>
            </a:solidFill>
          </p:spPr>
          <p:txBody>
            <a:bodyPr/>
            <a:lstStyle/>
            <a:p/>
          </p:txBody>
        </p:sp>
        <p:sp>
          <p:nvSpPr>
            <p:cNvPr id="57" name="rc57"/>
            <p:cNvSpPr/>
            <p:nvPr/>
          </p:nvSpPr>
          <p:spPr>
            <a:xfrm>
              <a:off x="6298273" y="2694474"/>
              <a:ext cx="248247" cy="1408222"/>
            </a:xfrm>
            <a:prstGeom prst="rect">
              <a:avLst/>
            </a:prstGeom>
            <a:solidFill>
              <a:srgbClr val="80BD41">
                <a:alpha val="100000"/>
              </a:srgbClr>
            </a:solidFill>
          </p:spPr>
          <p:txBody>
            <a:bodyPr/>
            <a:lstStyle/>
            <a:p/>
          </p:txBody>
        </p:sp>
        <p:sp>
          <p:nvSpPr>
            <p:cNvPr id="58" name="rc58"/>
            <p:cNvSpPr/>
            <p:nvPr/>
          </p:nvSpPr>
          <p:spPr>
            <a:xfrm>
              <a:off x="6298273" y="2555198"/>
              <a:ext cx="248247" cy="139276"/>
            </a:xfrm>
            <a:prstGeom prst="rect">
              <a:avLst/>
            </a:prstGeom>
            <a:solidFill>
              <a:srgbClr val="E2231A">
                <a:alpha val="100000"/>
              </a:srgbClr>
            </a:solidFill>
          </p:spPr>
          <p:txBody>
            <a:bodyPr/>
            <a:lstStyle/>
            <a:p/>
          </p:txBody>
        </p:sp>
        <p:sp>
          <p:nvSpPr>
            <p:cNvPr id="59" name="rc59"/>
            <p:cNvSpPr/>
            <p:nvPr/>
          </p:nvSpPr>
          <p:spPr>
            <a:xfrm>
              <a:off x="6574104" y="2690102"/>
              <a:ext cx="248247" cy="1412595"/>
            </a:xfrm>
            <a:prstGeom prst="rect">
              <a:avLst/>
            </a:prstGeom>
            <a:solidFill>
              <a:srgbClr val="80BD41">
                <a:alpha val="100000"/>
              </a:srgbClr>
            </a:solidFill>
          </p:spPr>
          <p:txBody>
            <a:bodyPr/>
            <a:lstStyle/>
            <a:p/>
          </p:txBody>
        </p:sp>
        <p:sp>
          <p:nvSpPr>
            <p:cNvPr id="60" name="rc60"/>
            <p:cNvSpPr/>
            <p:nvPr/>
          </p:nvSpPr>
          <p:spPr>
            <a:xfrm>
              <a:off x="6574104" y="2567277"/>
              <a:ext cx="248247" cy="122824"/>
            </a:xfrm>
            <a:prstGeom prst="rect">
              <a:avLst/>
            </a:prstGeom>
            <a:solidFill>
              <a:srgbClr val="E2231A">
                <a:alpha val="100000"/>
              </a:srgbClr>
            </a:solidFill>
          </p:spPr>
          <p:txBody>
            <a:bodyPr/>
            <a:lstStyle/>
            <a:p/>
          </p:txBody>
        </p:sp>
        <p:sp>
          <p:nvSpPr>
            <p:cNvPr id="61" name="rc61"/>
            <p:cNvSpPr/>
            <p:nvPr/>
          </p:nvSpPr>
          <p:spPr>
            <a:xfrm>
              <a:off x="6849934" y="2690859"/>
              <a:ext cx="248247" cy="1411837"/>
            </a:xfrm>
            <a:prstGeom prst="rect">
              <a:avLst/>
            </a:prstGeom>
            <a:solidFill>
              <a:srgbClr val="80BD41">
                <a:alpha val="100000"/>
              </a:srgbClr>
            </a:solidFill>
          </p:spPr>
          <p:txBody>
            <a:bodyPr/>
            <a:lstStyle/>
            <a:p/>
          </p:txBody>
        </p:sp>
        <p:sp>
          <p:nvSpPr>
            <p:cNvPr id="62" name="rc62"/>
            <p:cNvSpPr/>
            <p:nvPr/>
          </p:nvSpPr>
          <p:spPr>
            <a:xfrm>
              <a:off x="6849934" y="2600743"/>
              <a:ext cx="248247" cy="90116"/>
            </a:xfrm>
            <a:prstGeom prst="rect">
              <a:avLst/>
            </a:prstGeom>
            <a:solidFill>
              <a:srgbClr val="E2231A">
                <a:alpha val="100000"/>
              </a:srgbClr>
            </a:solidFill>
          </p:spPr>
          <p:txBody>
            <a:bodyPr/>
            <a:lstStyle/>
            <a:p/>
          </p:txBody>
        </p:sp>
        <p:sp>
          <p:nvSpPr>
            <p:cNvPr id="63" name="rc63"/>
            <p:cNvSpPr/>
            <p:nvPr/>
          </p:nvSpPr>
          <p:spPr>
            <a:xfrm>
              <a:off x="7125765" y="2678217"/>
              <a:ext cx="248247" cy="1424479"/>
            </a:xfrm>
            <a:prstGeom prst="rect">
              <a:avLst/>
            </a:prstGeom>
            <a:solidFill>
              <a:srgbClr val="80BD41">
                <a:alpha val="100000"/>
              </a:srgbClr>
            </a:solidFill>
          </p:spPr>
          <p:txBody>
            <a:bodyPr/>
            <a:lstStyle/>
            <a:p/>
          </p:txBody>
        </p:sp>
        <p:sp>
          <p:nvSpPr>
            <p:cNvPr id="64" name="rc64"/>
            <p:cNvSpPr/>
            <p:nvPr/>
          </p:nvSpPr>
          <p:spPr>
            <a:xfrm>
              <a:off x="7125765" y="2587300"/>
              <a:ext cx="248247" cy="90917"/>
            </a:xfrm>
            <a:prstGeom prst="rect">
              <a:avLst/>
            </a:prstGeom>
            <a:solidFill>
              <a:srgbClr val="E2231A">
                <a:alpha val="100000"/>
              </a:srgbClr>
            </a:solidFill>
          </p:spPr>
          <p:txBody>
            <a:bodyPr/>
            <a:lstStyle/>
            <a:p/>
          </p:txBody>
        </p:sp>
        <p:sp>
          <p:nvSpPr>
            <p:cNvPr id="65" name="rc65"/>
            <p:cNvSpPr/>
            <p:nvPr/>
          </p:nvSpPr>
          <p:spPr>
            <a:xfrm>
              <a:off x="7401596" y="2693132"/>
              <a:ext cx="248247" cy="1409564"/>
            </a:xfrm>
            <a:prstGeom prst="rect">
              <a:avLst/>
            </a:prstGeom>
            <a:solidFill>
              <a:srgbClr val="80BD41">
                <a:alpha val="100000"/>
              </a:srgbClr>
            </a:solidFill>
          </p:spPr>
          <p:txBody>
            <a:bodyPr/>
            <a:lstStyle/>
            <a:p/>
          </p:txBody>
        </p:sp>
        <p:sp>
          <p:nvSpPr>
            <p:cNvPr id="66" name="rc66"/>
            <p:cNvSpPr/>
            <p:nvPr/>
          </p:nvSpPr>
          <p:spPr>
            <a:xfrm>
              <a:off x="7401596" y="2618948"/>
              <a:ext cx="248247" cy="74184"/>
            </a:xfrm>
            <a:prstGeom prst="rect">
              <a:avLst/>
            </a:prstGeom>
            <a:solidFill>
              <a:srgbClr val="E2231A">
                <a:alpha val="100000"/>
              </a:srgbClr>
            </a:solidFill>
          </p:spPr>
          <p:txBody>
            <a:bodyPr/>
            <a:lstStyle/>
            <a:p/>
          </p:txBody>
        </p:sp>
        <p:sp>
          <p:nvSpPr>
            <p:cNvPr id="67" name="rc67"/>
            <p:cNvSpPr/>
            <p:nvPr/>
          </p:nvSpPr>
          <p:spPr>
            <a:xfrm>
              <a:off x="7677426" y="2792795"/>
              <a:ext cx="248247" cy="1309901"/>
            </a:xfrm>
            <a:prstGeom prst="rect">
              <a:avLst/>
            </a:prstGeom>
            <a:solidFill>
              <a:srgbClr val="80BD41">
                <a:alpha val="100000"/>
              </a:srgbClr>
            </a:solidFill>
          </p:spPr>
          <p:txBody>
            <a:bodyPr/>
            <a:lstStyle/>
            <a:p/>
          </p:txBody>
        </p:sp>
        <p:sp>
          <p:nvSpPr>
            <p:cNvPr id="68" name="rc68"/>
            <p:cNvSpPr/>
            <p:nvPr/>
          </p:nvSpPr>
          <p:spPr>
            <a:xfrm>
              <a:off x="7677426" y="2723849"/>
              <a:ext cx="248247" cy="68945"/>
            </a:xfrm>
            <a:prstGeom prst="rect">
              <a:avLst/>
            </a:prstGeom>
            <a:solidFill>
              <a:srgbClr val="E2231A">
                <a:alpha val="100000"/>
              </a:srgbClr>
            </a:solidFill>
          </p:spPr>
          <p:txBody>
            <a:bodyPr/>
            <a:lstStyle/>
            <a:p/>
          </p:txBody>
        </p:sp>
        <p:sp>
          <p:nvSpPr>
            <p:cNvPr id="69" name="rc69"/>
            <p:cNvSpPr/>
            <p:nvPr/>
          </p:nvSpPr>
          <p:spPr>
            <a:xfrm>
              <a:off x="7953257" y="2798336"/>
              <a:ext cx="248247" cy="1304360"/>
            </a:xfrm>
            <a:prstGeom prst="rect">
              <a:avLst/>
            </a:prstGeom>
            <a:solidFill>
              <a:srgbClr val="80BD41">
                <a:alpha val="100000"/>
              </a:srgbClr>
            </a:solidFill>
          </p:spPr>
          <p:txBody>
            <a:bodyPr/>
            <a:lstStyle/>
            <a:p/>
          </p:txBody>
        </p:sp>
        <p:sp>
          <p:nvSpPr>
            <p:cNvPr id="70" name="rc70"/>
            <p:cNvSpPr/>
            <p:nvPr/>
          </p:nvSpPr>
          <p:spPr>
            <a:xfrm>
              <a:off x="7953257" y="2729694"/>
              <a:ext cx="248247" cy="68642"/>
            </a:xfrm>
            <a:prstGeom prst="rect">
              <a:avLst/>
            </a:prstGeom>
            <a:solidFill>
              <a:srgbClr val="E2231A">
                <a:alpha val="100000"/>
              </a:srgbClr>
            </a:solidFill>
          </p:spPr>
          <p:txBody>
            <a:bodyPr/>
            <a:lstStyle/>
            <a:p/>
          </p:txBody>
        </p:sp>
        <p:sp>
          <p:nvSpPr>
            <p:cNvPr id="71" name="pl71"/>
            <p:cNvSpPr/>
            <p:nvPr/>
          </p:nvSpPr>
          <p:spPr>
            <a:xfrm>
              <a:off x="1457446" y="1352359"/>
              <a:ext cx="6619934" cy="318460"/>
            </a:xfrm>
            <a:custGeom>
              <a:avLst/>
              <a:pathLst>
                <a:path w="6619934" h="318460">
                  <a:moveTo>
                    <a:pt x="0" y="318460"/>
                  </a:moveTo>
                  <a:lnTo>
                    <a:pt x="275830" y="289509"/>
                  </a:lnTo>
                  <a:lnTo>
                    <a:pt x="551661" y="260558"/>
                  </a:lnTo>
                  <a:lnTo>
                    <a:pt x="827491" y="231607"/>
                  </a:lnTo>
                  <a:lnTo>
                    <a:pt x="1103322" y="202656"/>
                  </a:lnTo>
                  <a:lnTo>
                    <a:pt x="1379153" y="231607"/>
                  </a:lnTo>
                  <a:lnTo>
                    <a:pt x="1654983" y="173705"/>
                  </a:lnTo>
                  <a:lnTo>
                    <a:pt x="1930814" y="144754"/>
                  </a:lnTo>
                  <a:lnTo>
                    <a:pt x="2206644" y="173705"/>
                  </a:lnTo>
                  <a:lnTo>
                    <a:pt x="2482475" y="173705"/>
                  </a:lnTo>
                  <a:lnTo>
                    <a:pt x="2758306" y="173705"/>
                  </a:lnTo>
                  <a:lnTo>
                    <a:pt x="3034136" y="173705"/>
                  </a:lnTo>
                  <a:lnTo>
                    <a:pt x="3309967" y="115803"/>
                  </a:lnTo>
                  <a:lnTo>
                    <a:pt x="3585797" y="144754"/>
                  </a:lnTo>
                  <a:lnTo>
                    <a:pt x="3861628" y="115803"/>
                  </a:lnTo>
                  <a:lnTo>
                    <a:pt x="4137459" y="115803"/>
                  </a:lnTo>
                  <a:lnTo>
                    <a:pt x="4413289" y="144754"/>
                  </a:lnTo>
                  <a:lnTo>
                    <a:pt x="4689120" y="144754"/>
                  </a:lnTo>
                  <a:lnTo>
                    <a:pt x="4964950" y="115803"/>
                  </a:lnTo>
                  <a:lnTo>
                    <a:pt x="5240781" y="86852"/>
                  </a:lnTo>
                  <a:lnTo>
                    <a:pt x="5516612" y="28950"/>
                  </a:lnTo>
                  <a:lnTo>
                    <a:pt x="5792442" y="28950"/>
                  </a:lnTo>
                  <a:lnTo>
                    <a:pt x="6068273" y="0"/>
                  </a:lnTo>
                  <a:lnTo>
                    <a:pt x="6344103" y="0"/>
                  </a:lnTo>
                  <a:lnTo>
                    <a:pt x="6619934" y="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79069" y="228254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778</a:t>
              </a:r>
            </a:p>
          </p:txBody>
        </p:sp>
        <p:sp>
          <p:nvSpPr>
            <p:cNvPr id="83" name="tx83"/>
            <p:cNvSpPr/>
            <p:nvPr/>
          </p:nvSpPr>
          <p:spPr>
            <a:xfrm>
              <a:off x="2719046" y="2287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775.6</a:t>
              </a:r>
            </a:p>
          </p:txBody>
        </p:sp>
        <p:sp>
          <p:nvSpPr>
            <p:cNvPr id="84" name="tx84"/>
            <p:cNvSpPr/>
            <p:nvPr/>
          </p:nvSpPr>
          <p:spPr>
            <a:xfrm>
              <a:off x="4098199" y="2229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802.5</a:t>
              </a:r>
            </a:p>
          </p:txBody>
        </p:sp>
        <p:sp>
          <p:nvSpPr>
            <p:cNvPr id="85" name="tx85"/>
            <p:cNvSpPr/>
            <p:nvPr/>
          </p:nvSpPr>
          <p:spPr>
            <a:xfrm>
              <a:off x="5477352" y="2326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757.9</a:t>
              </a:r>
            </a:p>
          </p:txBody>
        </p:sp>
        <p:sp>
          <p:nvSpPr>
            <p:cNvPr id="86" name="tx86"/>
            <p:cNvSpPr/>
            <p:nvPr/>
          </p:nvSpPr>
          <p:spPr>
            <a:xfrm>
              <a:off x="6580674" y="2431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709.3</a:t>
              </a:r>
            </a:p>
          </p:txBody>
        </p:sp>
        <p:sp>
          <p:nvSpPr>
            <p:cNvPr id="87" name="tx87"/>
            <p:cNvSpPr/>
            <p:nvPr/>
          </p:nvSpPr>
          <p:spPr>
            <a:xfrm>
              <a:off x="6856505" y="2464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88" name="tx88"/>
            <p:cNvSpPr/>
            <p:nvPr/>
          </p:nvSpPr>
          <p:spPr>
            <a:xfrm>
              <a:off x="7171512" y="24513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700</a:t>
              </a:r>
            </a:p>
          </p:txBody>
        </p:sp>
        <p:sp>
          <p:nvSpPr>
            <p:cNvPr id="89" name="tx89"/>
            <p:cNvSpPr/>
            <p:nvPr/>
          </p:nvSpPr>
          <p:spPr>
            <a:xfrm>
              <a:off x="7408166" y="24830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685.4</a:t>
              </a:r>
            </a:p>
          </p:txBody>
        </p:sp>
        <p:sp>
          <p:nvSpPr>
            <p:cNvPr id="90" name="tx90"/>
            <p:cNvSpPr/>
            <p:nvPr/>
          </p:nvSpPr>
          <p:spPr>
            <a:xfrm>
              <a:off x="7723173" y="25878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637</a:t>
              </a:r>
            </a:p>
          </p:txBody>
        </p:sp>
        <p:sp>
          <p:nvSpPr>
            <p:cNvPr id="91" name="tx91"/>
            <p:cNvSpPr/>
            <p:nvPr/>
          </p:nvSpPr>
          <p:spPr>
            <a:xfrm>
              <a:off x="7959827" y="25937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634.3</a:t>
              </a:r>
            </a:p>
          </p:txBody>
        </p:sp>
        <p:sp>
          <p:nvSpPr>
            <p:cNvPr id="92" name="pl92"/>
            <p:cNvSpPr/>
            <p:nvPr/>
          </p:nvSpPr>
          <p:spPr>
            <a:xfrm>
              <a:off x="145744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39893" y="3360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653.5</a:t>
              </a:r>
            </a:p>
          </p:txBody>
        </p:sp>
        <p:sp>
          <p:nvSpPr>
            <p:cNvPr id="103" name="tx103"/>
            <p:cNvSpPr/>
            <p:nvPr/>
          </p:nvSpPr>
          <p:spPr>
            <a:xfrm>
              <a:off x="1339893" y="25181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124.5</a:t>
              </a:r>
            </a:p>
          </p:txBody>
        </p:sp>
        <p:sp>
          <p:nvSpPr>
            <p:cNvPr id="104" name="tx104"/>
            <p:cNvSpPr/>
            <p:nvPr/>
          </p:nvSpPr>
          <p:spPr>
            <a:xfrm>
              <a:off x="2719046" y="33372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674.8</a:t>
              </a:r>
            </a:p>
          </p:txBody>
        </p:sp>
        <p:sp>
          <p:nvSpPr>
            <p:cNvPr id="105" name="tx105"/>
            <p:cNvSpPr/>
            <p:nvPr/>
          </p:nvSpPr>
          <p:spPr>
            <a:xfrm>
              <a:off x="2719046" y="24977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100.8</a:t>
              </a:r>
            </a:p>
          </p:txBody>
        </p:sp>
        <p:sp>
          <p:nvSpPr>
            <p:cNvPr id="106" name="tx106"/>
            <p:cNvSpPr/>
            <p:nvPr/>
          </p:nvSpPr>
          <p:spPr>
            <a:xfrm>
              <a:off x="4098199" y="32958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714.2</a:t>
              </a:r>
            </a:p>
          </p:txBody>
        </p:sp>
        <p:sp>
          <p:nvSpPr>
            <p:cNvPr id="107" name="tx107"/>
            <p:cNvSpPr/>
            <p:nvPr/>
          </p:nvSpPr>
          <p:spPr>
            <a:xfrm>
              <a:off x="4124324" y="24260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08" name="tx108"/>
            <p:cNvSpPr/>
            <p:nvPr/>
          </p:nvSpPr>
          <p:spPr>
            <a:xfrm>
              <a:off x="5477352" y="33211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689.7</a:t>
              </a:r>
            </a:p>
          </p:txBody>
        </p:sp>
        <p:sp>
          <p:nvSpPr>
            <p:cNvPr id="109" name="tx109"/>
            <p:cNvSpPr/>
            <p:nvPr/>
          </p:nvSpPr>
          <p:spPr>
            <a:xfrm>
              <a:off x="5503477" y="25009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a:t>
              </a:r>
            </a:p>
          </p:txBody>
        </p:sp>
        <p:sp>
          <p:nvSpPr>
            <p:cNvPr id="110" name="tx110"/>
            <p:cNvSpPr/>
            <p:nvPr/>
          </p:nvSpPr>
          <p:spPr>
            <a:xfrm>
              <a:off x="6580674" y="33613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652.6</a:t>
              </a:r>
            </a:p>
          </p:txBody>
        </p:sp>
        <p:sp>
          <p:nvSpPr>
            <p:cNvPr id="111" name="tx111"/>
            <p:cNvSpPr/>
            <p:nvPr/>
          </p:nvSpPr>
          <p:spPr>
            <a:xfrm>
              <a:off x="6606800" y="25936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12" name="tx112"/>
            <p:cNvSpPr/>
            <p:nvPr/>
          </p:nvSpPr>
          <p:spPr>
            <a:xfrm>
              <a:off x="6856505" y="33617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652.2</a:t>
              </a:r>
            </a:p>
          </p:txBody>
        </p:sp>
        <p:sp>
          <p:nvSpPr>
            <p:cNvPr id="113" name="tx113"/>
            <p:cNvSpPr/>
            <p:nvPr/>
          </p:nvSpPr>
          <p:spPr>
            <a:xfrm>
              <a:off x="6882630" y="2610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14" name="tx114"/>
            <p:cNvSpPr/>
            <p:nvPr/>
          </p:nvSpPr>
          <p:spPr>
            <a:xfrm>
              <a:off x="7171512" y="33554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15" name="tx115"/>
            <p:cNvSpPr/>
            <p:nvPr/>
          </p:nvSpPr>
          <p:spPr>
            <a:xfrm>
              <a:off x="7197638" y="259885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7408166" y="3362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651.2</a:t>
              </a:r>
            </a:p>
          </p:txBody>
        </p:sp>
        <p:sp>
          <p:nvSpPr>
            <p:cNvPr id="117" name="tx117"/>
            <p:cNvSpPr/>
            <p:nvPr/>
          </p:nvSpPr>
          <p:spPr>
            <a:xfrm>
              <a:off x="7434291" y="2620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8" name="tx118"/>
            <p:cNvSpPr/>
            <p:nvPr/>
          </p:nvSpPr>
          <p:spPr>
            <a:xfrm>
              <a:off x="7683997" y="34126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605.1</a:t>
              </a:r>
            </a:p>
          </p:txBody>
        </p:sp>
        <p:sp>
          <p:nvSpPr>
            <p:cNvPr id="119" name="tx119"/>
            <p:cNvSpPr/>
            <p:nvPr/>
          </p:nvSpPr>
          <p:spPr>
            <a:xfrm>
              <a:off x="7710122" y="2723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0" name="tx120"/>
            <p:cNvSpPr/>
            <p:nvPr/>
          </p:nvSpPr>
          <p:spPr>
            <a:xfrm>
              <a:off x="7959827" y="3415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602.6</a:t>
              </a:r>
            </a:p>
          </p:txBody>
        </p:sp>
        <p:sp>
          <p:nvSpPr>
            <p:cNvPr id="121" name="tx121"/>
            <p:cNvSpPr/>
            <p:nvPr/>
          </p:nvSpPr>
          <p:spPr>
            <a:xfrm>
              <a:off x="7985953" y="27289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2" name="tx12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94200" y="29682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4" name="tx124"/>
            <p:cNvSpPr/>
            <p:nvPr/>
          </p:nvSpPr>
          <p:spPr>
            <a:xfrm>
              <a:off x="577692" y="18678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68266" y="5010059"/>
              <a:ext cx="201456" cy="201456"/>
            </a:xfrm>
            <a:prstGeom prst="rect">
              <a:avLst/>
            </a:prstGeom>
            <a:solidFill>
              <a:srgbClr val="E2231A">
                <a:alpha val="100000"/>
              </a:srgbClr>
            </a:solidFill>
          </p:spPr>
          <p:txBody>
            <a:bodyPr/>
            <a:lstStyle/>
            <a:p/>
          </p:txBody>
        </p:sp>
        <p:sp>
          <p:nvSpPr>
            <p:cNvPr id="145" name="rc145"/>
            <p:cNvSpPr/>
            <p:nvPr/>
          </p:nvSpPr>
          <p:spPr>
            <a:xfrm>
              <a:off x="5673354" y="5010059"/>
              <a:ext cx="201456" cy="201456"/>
            </a:xfrm>
            <a:prstGeom prst="rect">
              <a:avLst/>
            </a:prstGeom>
            <a:solidFill>
              <a:srgbClr val="80BD41">
                <a:alpha val="100000"/>
              </a:srgbClr>
            </a:solidFill>
          </p:spPr>
          <p:txBody>
            <a:bodyPr/>
            <a:lstStyle/>
            <a:p/>
          </p:txBody>
        </p:sp>
        <p:sp>
          <p:nvSpPr>
            <p:cNvPr id="146" name="tx146"/>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13"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France, 2000-2024</a:t>
              </a:r>
            </a:p>
          </p:txBody>
        </p:sp>
        <p:sp>
          <p:nvSpPr>
            <p:cNvPr id="150" name="pl150"/>
            <p:cNvSpPr/>
            <p:nvPr/>
          </p:nvSpPr>
          <p:spPr>
            <a:xfrm>
              <a:off x="2255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99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9442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886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5" name="pl155"/>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6" name="pl156"/>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77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0221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6648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33322" y="5889059"/>
              <a:ext cx="6017872" cy="167191"/>
            </a:xfrm>
            <a:prstGeom prst="rect">
              <a:avLst/>
            </a:prstGeom>
            <a:solidFill>
              <a:srgbClr val="80BD41">
                <a:alpha val="100000"/>
              </a:srgbClr>
            </a:solidFill>
          </p:spPr>
          <p:txBody>
            <a:bodyPr/>
            <a:lstStyle/>
            <a:p/>
          </p:txBody>
        </p:sp>
        <p:sp>
          <p:nvSpPr>
            <p:cNvPr id="162" name="rc162"/>
            <p:cNvSpPr/>
            <p:nvPr/>
          </p:nvSpPr>
          <p:spPr>
            <a:xfrm>
              <a:off x="7351195" y="5889059"/>
              <a:ext cx="523253" cy="167191"/>
            </a:xfrm>
            <a:prstGeom prst="rect">
              <a:avLst/>
            </a:prstGeom>
            <a:solidFill>
              <a:srgbClr val="E2231A">
                <a:alpha val="100000"/>
              </a:srgbClr>
            </a:solidFill>
          </p:spPr>
          <p:txBody>
            <a:bodyPr/>
            <a:lstStyle/>
            <a:p/>
          </p:txBody>
        </p:sp>
        <p:sp>
          <p:nvSpPr>
            <p:cNvPr id="163" name="rc163"/>
            <p:cNvSpPr/>
            <p:nvPr/>
          </p:nvSpPr>
          <p:spPr>
            <a:xfrm>
              <a:off x="1333322" y="5680069"/>
              <a:ext cx="5580383" cy="167191"/>
            </a:xfrm>
            <a:prstGeom prst="rect">
              <a:avLst/>
            </a:prstGeom>
            <a:solidFill>
              <a:srgbClr val="80BD41">
                <a:alpha val="100000"/>
              </a:srgbClr>
            </a:solidFill>
          </p:spPr>
          <p:txBody>
            <a:bodyPr/>
            <a:lstStyle/>
            <a:p/>
          </p:txBody>
        </p:sp>
        <p:sp>
          <p:nvSpPr>
            <p:cNvPr id="164" name="rc164"/>
            <p:cNvSpPr/>
            <p:nvPr/>
          </p:nvSpPr>
          <p:spPr>
            <a:xfrm>
              <a:off x="6913706" y="5680069"/>
              <a:ext cx="293718" cy="167191"/>
            </a:xfrm>
            <a:prstGeom prst="rect">
              <a:avLst/>
            </a:prstGeom>
            <a:solidFill>
              <a:srgbClr val="E2231A">
                <a:alpha val="100000"/>
              </a:srgbClr>
            </a:solidFill>
          </p:spPr>
          <p:txBody>
            <a:bodyPr/>
            <a:lstStyle/>
            <a:p/>
          </p:txBody>
        </p:sp>
        <p:sp>
          <p:nvSpPr>
            <p:cNvPr id="165" name="rc165"/>
            <p:cNvSpPr/>
            <p:nvPr/>
          </p:nvSpPr>
          <p:spPr>
            <a:xfrm>
              <a:off x="1333322" y="5471080"/>
              <a:ext cx="5556775" cy="167191"/>
            </a:xfrm>
            <a:prstGeom prst="rect">
              <a:avLst/>
            </a:prstGeom>
            <a:solidFill>
              <a:srgbClr val="80BD41">
                <a:alpha val="100000"/>
              </a:srgbClr>
            </a:solidFill>
          </p:spPr>
          <p:txBody>
            <a:bodyPr/>
            <a:lstStyle/>
            <a:p/>
          </p:txBody>
        </p:sp>
        <p:sp>
          <p:nvSpPr>
            <p:cNvPr id="166" name="rc166"/>
            <p:cNvSpPr/>
            <p:nvPr/>
          </p:nvSpPr>
          <p:spPr>
            <a:xfrm>
              <a:off x="6890098" y="5471080"/>
              <a:ext cx="292427" cy="167191"/>
            </a:xfrm>
            <a:prstGeom prst="rect">
              <a:avLst/>
            </a:prstGeom>
            <a:solidFill>
              <a:srgbClr val="E2231A">
                <a:alpha val="100000"/>
              </a:srgbClr>
            </a:solidFill>
          </p:spPr>
          <p:txBody>
            <a:bodyPr/>
            <a:lstStyle/>
            <a:p/>
          </p:txBody>
        </p:sp>
        <p:sp>
          <p:nvSpPr>
            <p:cNvPr id="167" name="tx167"/>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709.3</a:t>
              </a:r>
            </a:p>
          </p:txBody>
        </p:sp>
        <p:sp>
          <p:nvSpPr>
            <p:cNvPr id="168" name="tx168"/>
            <p:cNvSpPr/>
            <p:nvPr/>
          </p:nvSpPr>
          <p:spPr>
            <a:xfrm>
              <a:off x="7404666"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637</a:t>
              </a:r>
            </a:p>
          </p:txBody>
        </p:sp>
        <p:sp>
          <p:nvSpPr>
            <p:cNvPr id="169" name="tx169"/>
            <p:cNvSpPr/>
            <p:nvPr/>
          </p:nvSpPr>
          <p:spPr>
            <a:xfrm>
              <a:off x="7330401"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634.3</a:t>
              </a:r>
            </a:p>
          </p:txBody>
        </p:sp>
        <p:sp>
          <p:nvSpPr>
            <p:cNvPr id="170" name="tx170"/>
            <p:cNvSpPr/>
            <p:nvPr/>
          </p:nvSpPr>
          <p:spPr>
            <a:xfrm>
              <a:off x="420662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652.6</a:t>
              </a:r>
            </a:p>
          </p:txBody>
        </p:sp>
        <p:sp>
          <p:nvSpPr>
            <p:cNvPr id="171" name="tx171"/>
            <p:cNvSpPr/>
            <p:nvPr/>
          </p:nvSpPr>
          <p:spPr>
            <a:xfrm>
              <a:off x="750732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72" name="tx172"/>
            <p:cNvSpPr/>
            <p:nvPr/>
          </p:nvSpPr>
          <p:spPr>
            <a:xfrm>
              <a:off x="398787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605.1</a:t>
              </a:r>
            </a:p>
          </p:txBody>
        </p:sp>
        <p:sp>
          <p:nvSpPr>
            <p:cNvPr id="173" name="tx173"/>
            <p:cNvSpPr/>
            <p:nvPr/>
          </p:nvSpPr>
          <p:spPr>
            <a:xfrm>
              <a:off x="695507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74" name="tx174"/>
            <p:cNvSpPr/>
            <p:nvPr/>
          </p:nvSpPr>
          <p:spPr>
            <a:xfrm>
              <a:off x="397607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602.6</a:t>
              </a:r>
            </a:p>
          </p:txBody>
        </p:sp>
        <p:sp>
          <p:nvSpPr>
            <p:cNvPr id="175" name="tx175"/>
            <p:cNvSpPr/>
            <p:nvPr/>
          </p:nvSpPr>
          <p:spPr>
            <a:xfrm>
              <a:off x="693081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176" name="tx176"/>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06117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1" name="tx181"/>
            <p:cNvSpPr/>
            <p:nvPr/>
          </p:nvSpPr>
          <p:spPr>
            <a:xfrm>
              <a:off x="49055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2" name="tx182"/>
            <p:cNvSpPr/>
            <p:nvPr/>
          </p:nvSpPr>
          <p:spPr>
            <a:xfrm>
              <a:off x="674994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3" name="tx18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higher than in 2019 (92%).
The number of children vaccinated with MCV1 decreased 8% compared to in 2019.
The number of surviving infants decreased approximately 11% compared to in 2019.
In 2024,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571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2188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8657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45126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4248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8953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5422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0189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8836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034757"/>
              <a:ext cx="483137" cy="390092"/>
            </a:xfrm>
            <a:prstGeom prst="rect">
              <a:avLst/>
            </a:prstGeom>
            <a:solidFill>
              <a:srgbClr val="1CABE2">
                <a:alpha val="100000"/>
              </a:srgbClr>
            </a:solidFill>
          </p:spPr>
          <p:txBody>
            <a:bodyPr/>
            <a:lstStyle/>
            <a:p/>
          </p:txBody>
        </p:sp>
        <p:sp>
          <p:nvSpPr>
            <p:cNvPr id="27" name="rc27"/>
            <p:cNvSpPr/>
            <p:nvPr/>
          </p:nvSpPr>
          <p:spPr>
            <a:xfrm>
              <a:off x="1576517" y="5301328"/>
              <a:ext cx="483137" cy="123521"/>
            </a:xfrm>
            <a:prstGeom prst="rect">
              <a:avLst/>
            </a:prstGeom>
            <a:solidFill>
              <a:srgbClr val="1CABE2">
                <a:alpha val="100000"/>
              </a:srgbClr>
            </a:solidFill>
          </p:spPr>
          <p:txBody>
            <a:bodyPr/>
            <a:lstStyle/>
            <a:p/>
          </p:txBody>
        </p:sp>
        <p:sp>
          <p:nvSpPr>
            <p:cNvPr id="28" name="rc28"/>
            <p:cNvSpPr/>
            <p:nvPr/>
          </p:nvSpPr>
          <p:spPr>
            <a:xfrm>
              <a:off x="2113336" y="5303599"/>
              <a:ext cx="483137" cy="121251"/>
            </a:xfrm>
            <a:prstGeom prst="rect">
              <a:avLst/>
            </a:prstGeom>
            <a:solidFill>
              <a:srgbClr val="1CABE2">
                <a:alpha val="100000"/>
              </a:srgbClr>
            </a:solidFill>
          </p:spPr>
          <p:txBody>
            <a:bodyPr/>
            <a:lstStyle/>
            <a:p/>
          </p:txBody>
        </p:sp>
        <p:sp>
          <p:nvSpPr>
            <p:cNvPr id="29" name="rc29"/>
            <p:cNvSpPr/>
            <p:nvPr/>
          </p:nvSpPr>
          <p:spPr>
            <a:xfrm>
              <a:off x="2650156" y="5255461"/>
              <a:ext cx="483137" cy="169388"/>
            </a:xfrm>
            <a:prstGeom prst="rect">
              <a:avLst/>
            </a:prstGeom>
            <a:solidFill>
              <a:srgbClr val="1CABE2">
                <a:alpha val="100000"/>
              </a:srgbClr>
            </a:solidFill>
          </p:spPr>
          <p:txBody>
            <a:bodyPr/>
            <a:lstStyle/>
            <a:p/>
          </p:txBody>
        </p:sp>
        <p:sp>
          <p:nvSpPr>
            <p:cNvPr id="30" name="rc30"/>
            <p:cNvSpPr/>
            <p:nvPr/>
          </p:nvSpPr>
          <p:spPr>
            <a:xfrm>
              <a:off x="3186975" y="5388974"/>
              <a:ext cx="483137" cy="35875"/>
            </a:xfrm>
            <a:prstGeom prst="rect">
              <a:avLst/>
            </a:prstGeom>
            <a:solidFill>
              <a:srgbClr val="1CABE2">
                <a:alpha val="100000"/>
              </a:srgbClr>
            </a:solidFill>
          </p:spPr>
          <p:txBody>
            <a:bodyPr/>
            <a:lstStyle/>
            <a:p/>
          </p:txBody>
        </p:sp>
        <p:sp>
          <p:nvSpPr>
            <p:cNvPr id="31" name="rc31"/>
            <p:cNvSpPr/>
            <p:nvPr/>
          </p:nvSpPr>
          <p:spPr>
            <a:xfrm>
              <a:off x="3723794" y="5189613"/>
              <a:ext cx="483137" cy="235236"/>
            </a:xfrm>
            <a:prstGeom prst="rect">
              <a:avLst/>
            </a:prstGeom>
            <a:solidFill>
              <a:srgbClr val="1CABE2">
                <a:alpha val="100000"/>
              </a:srgbClr>
            </a:solidFill>
          </p:spPr>
          <p:txBody>
            <a:bodyPr/>
            <a:lstStyle/>
            <a:p/>
          </p:txBody>
        </p:sp>
        <p:sp>
          <p:nvSpPr>
            <p:cNvPr id="32" name="rc32"/>
            <p:cNvSpPr/>
            <p:nvPr/>
          </p:nvSpPr>
          <p:spPr>
            <a:xfrm>
              <a:off x="4260614" y="4099261"/>
              <a:ext cx="483137" cy="1325589"/>
            </a:xfrm>
            <a:prstGeom prst="rect">
              <a:avLst/>
            </a:prstGeom>
            <a:solidFill>
              <a:srgbClr val="1CABE2">
                <a:alpha val="100000"/>
              </a:srgbClr>
            </a:solidFill>
          </p:spPr>
          <p:txBody>
            <a:bodyPr/>
            <a:lstStyle/>
            <a:p/>
          </p:txBody>
        </p:sp>
        <p:sp>
          <p:nvSpPr>
            <p:cNvPr id="33" name="rc33"/>
            <p:cNvSpPr/>
            <p:nvPr/>
          </p:nvSpPr>
          <p:spPr>
            <a:xfrm>
              <a:off x="4797433" y="4227324"/>
              <a:ext cx="483137" cy="1197526"/>
            </a:xfrm>
            <a:prstGeom prst="rect">
              <a:avLst/>
            </a:prstGeom>
            <a:solidFill>
              <a:srgbClr val="1CABE2">
                <a:alpha val="100000"/>
              </a:srgbClr>
            </a:solidFill>
          </p:spPr>
          <p:txBody>
            <a:bodyPr/>
            <a:lstStyle/>
            <a:p/>
          </p:txBody>
        </p:sp>
        <p:sp>
          <p:nvSpPr>
            <p:cNvPr id="34" name="rc34"/>
            <p:cNvSpPr/>
            <p:nvPr/>
          </p:nvSpPr>
          <p:spPr>
            <a:xfrm>
              <a:off x="5334253" y="5315860"/>
              <a:ext cx="483137" cy="108989"/>
            </a:xfrm>
            <a:prstGeom prst="rect">
              <a:avLst/>
            </a:prstGeom>
            <a:solidFill>
              <a:srgbClr val="1CABE2">
                <a:alpha val="100000"/>
              </a:srgbClr>
            </a:solidFill>
          </p:spPr>
          <p:txBody>
            <a:bodyPr/>
            <a:lstStyle/>
            <a:p/>
          </p:txBody>
        </p:sp>
        <p:sp>
          <p:nvSpPr>
            <p:cNvPr id="35" name="rc35"/>
            <p:cNvSpPr/>
            <p:nvPr/>
          </p:nvSpPr>
          <p:spPr>
            <a:xfrm>
              <a:off x="5871072" y="5417584"/>
              <a:ext cx="483137" cy="7265"/>
            </a:xfrm>
            <a:prstGeom prst="rect">
              <a:avLst/>
            </a:prstGeom>
            <a:solidFill>
              <a:srgbClr val="1CABE2">
                <a:alpha val="100000"/>
              </a:srgbClr>
            </a:solidFill>
          </p:spPr>
          <p:txBody>
            <a:bodyPr/>
            <a:lstStyle/>
            <a:p/>
          </p:txBody>
        </p:sp>
        <p:sp>
          <p:nvSpPr>
            <p:cNvPr id="36" name="rc36"/>
            <p:cNvSpPr/>
            <p:nvPr/>
          </p:nvSpPr>
          <p:spPr>
            <a:xfrm>
              <a:off x="6407891" y="5416221"/>
              <a:ext cx="483137" cy="8628"/>
            </a:xfrm>
            <a:prstGeom prst="rect">
              <a:avLst/>
            </a:prstGeom>
            <a:solidFill>
              <a:srgbClr val="1CABE2">
                <a:alpha val="100000"/>
              </a:srgbClr>
            </a:solidFill>
          </p:spPr>
          <p:txBody>
            <a:bodyPr/>
            <a:lstStyle/>
            <a:p/>
          </p:txBody>
        </p:sp>
        <p:sp>
          <p:nvSpPr>
            <p:cNvPr id="37" name="rc37"/>
            <p:cNvSpPr/>
            <p:nvPr/>
          </p:nvSpPr>
          <p:spPr>
            <a:xfrm>
              <a:off x="6944711" y="5371717"/>
              <a:ext cx="483137" cy="53132"/>
            </a:xfrm>
            <a:prstGeom prst="rect">
              <a:avLst/>
            </a:prstGeom>
            <a:solidFill>
              <a:srgbClr val="1CABE2">
                <a:alpha val="100000"/>
              </a:srgbClr>
            </a:solidFill>
          </p:spPr>
          <p:txBody>
            <a:bodyPr/>
            <a:lstStyle/>
            <a:p/>
          </p:txBody>
        </p:sp>
        <p:sp>
          <p:nvSpPr>
            <p:cNvPr id="38" name="rc38"/>
            <p:cNvSpPr/>
            <p:nvPr/>
          </p:nvSpPr>
          <p:spPr>
            <a:xfrm>
              <a:off x="7481530" y="5205054"/>
              <a:ext cx="483137" cy="219796"/>
            </a:xfrm>
            <a:prstGeom prst="rect">
              <a:avLst/>
            </a:prstGeom>
            <a:solidFill>
              <a:srgbClr val="1CABE2">
                <a:alpha val="100000"/>
              </a:srgbClr>
            </a:solidFill>
          </p:spPr>
          <p:txBody>
            <a:bodyPr/>
            <a:lstStyle/>
            <a:p/>
          </p:txBody>
        </p:sp>
        <p:sp>
          <p:nvSpPr>
            <p:cNvPr id="39" name="pl39"/>
            <p:cNvSpPr/>
            <p:nvPr/>
          </p:nvSpPr>
          <p:spPr>
            <a:xfrm>
              <a:off x="1281266" y="1227151"/>
              <a:ext cx="6441832" cy="220931"/>
            </a:xfrm>
            <a:custGeom>
              <a:avLst/>
              <a:pathLst>
                <a:path w="6441832" h="220931">
                  <a:moveTo>
                    <a:pt x="0" y="176745"/>
                  </a:moveTo>
                  <a:lnTo>
                    <a:pt x="536819" y="220931"/>
                  </a:lnTo>
                  <a:lnTo>
                    <a:pt x="1073638" y="176745"/>
                  </a:lnTo>
                  <a:lnTo>
                    <a:pt x="1610458" y="176745"/>
                  </a:lnTo>
                  <a:lnTo>
                    <a:pt x="2147277" y="220931"/>
                  </a:lnTo>
                  <a:lnTo>
                    <a:pt x="2684097" y="220931"/>
                  </a:lnTo>
                  <a:lnTo>
                    <a:pt x="3220916" y="176745"/>
                  </a:lnTo>
                  <a:lnTo>
                    <a:pt x="3757735" y="132558"/>
                  </a:lnTo>
                  <a:lnTo>
                    <a:pt x="4294555" y="44186"/>
                  </a:lnTo>
                  <a:lnTo>
                    <a:pt x="4831374" y="44186"/>
                  </a:lnTo>
                  <a:lnTo>
                    <a:pt x="5368194" y="0"/>
                  </a:lnTo>
                  <a:lnTo>
                    <a:pt x="5905013" y="0"/>
                  </a:lnTo>
                  <a:lnTo>
                    <a:pt x="6441832" y="0"/>
                  </a:lnTo>
                </a:path>
              </a:pathLst>
            </a:custGeom>
            <a:ln w="27101" cap="flat">
              <a:solidFill>
                <a:srgbClr val="00833D">
                  <a:alpha val="100000"/>
                </a:srgbClr>
              </a:solidFill>
              <a:prstDash val="solid"/>
              <a:round/>
            </a:ln>
          </p:spPr>
          <p:txBody>
            <a:bodyPr/>
            <a:lstStyle/>
            <a:p/>
          </p:txBody>
        </p:sp>
        <p:sp>
          <p:nvSpPr>
            <p:cNvPr id="40" name="pl40"/>
            <p:cNvSpPr/>
            <p:nvPr/>
          </p:nvSpPr>
          <p:spPr>
            <a:xfrm>
              <a:off x="1281266" y="1315524"/>
              <a:ext cx="6441832" cy="927912"/>
            </a:xfrm>
            <a:custGeom>
              <a:avLst/>
              <a:pathLst>
                <a:path w="6441832" h="927912">
                  <a:moveTo>
                    <a:pt x="0" y="927912"/>
                  </a:moveTo>
                  <a:lnTo>
                    <a:pt x="536819" y="795353"/>
                  </a:lnTo>
                  <a:lnTo>
                    <a:pt x="1073638" y="706980"/>
                  </a:lnTo>
                  <a:lnTo>
                    <a:pt x="1610458" y="618608"/>
                  </a:lnTo>
                  <a:lnTo>
                    <a:pt x="2147277" y="574421"/>
                  </a:lnTo>
                  <a:lnTo>
                    <a:pt x="2684097" y="574421"/>
                  </a:lnTo>
                  <a:lnTo>
                    <a:pt x="3220916" y="441863"/>
                  </a:lnTo>
                  <a:lnTo>
                    <a:pt x="3757735" y="309304"/>
                  </a:lnTo>
                  <a:lnTo>
                    <a:pt x="4294555" y="88372"/>
                  </a:lnTo>
                  <a:lnTo>
                    <a:pt x="4831374" y="88372"/>
                  </a:lnTo>
                  <a:lnTo>
                    <a:pt x="5368194" y="0"/>
                  </a:lnTo>
                  <a:lnTo>
                    <a:pt x="5905013" y="0"/>
                  </a:lnTo>
                  <a:lnTo>
                    <a:pt x="6441832" y="0"/>
                  </a:lnTo>
                </a:path>
              </a:pathLst>
            </a:custGeom>
            <a:ln w="27101" cap="flat">
              <a:solidFill>
                <a:srgbClr val="002759">
                  <a:alpha val="100000"/>
                </a:srgbClr>
              </a:solidFill>
              <a:prstDash val="solid"/>
              <a:round/>
            </a:ln>
          </p:spPr>
          <p:txBody>
            <a:bodyPr/>
            <a:lstStyle/>
            <a:p/>
          </p:txBody>
        </p:sp>
        <p:sp>
          <p:nvSpPr>
            <p:cNvPr id="41" name="pt41"/>
            <p:cNvSpPr/>
            <p:nvPr/>
          </p:nvSpPr>
          <p:spPr>
            <a:xfrm>
              <a:off x="1249665"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49665" y="2211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86484" y="207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23304" y="19909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60123"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96942"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3762"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70581"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07401"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44220"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1039"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1785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5467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149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81788" y="49049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859</a:t>
              </a:r>
            </a:p>
          </p:txBody>
        </p:sp>
        <p:sp>
          <p:nvSpPr>
            <p:cNvPr id="68" name="tx68"/>
            <p:cNvSpPr/>
            <p:nvPr/>
          </p:nvSpPr>
          <p:spPr>
            <a:xfrm>
              <a:off x="1718608" y="517294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272</a:t>
              </a:r>
            </a:p>
          </p:txBody>
        </p:sp>
        <p:sp>
          <p:nvSpPr>
            <p:cNvPr id="69" name="tx69"/>
            <p:cNvSpPr/>
            <p:nvPr/>
          </p:nvSpPr>
          <p:spPr>
            <a:xfrm>
              <a:off x="2255427" y="51737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267</a:t>
              </a:r>
            </a:p>
          </p:txBody>
        </p:sp>
        <p:sp>
          <p:nvSpPr>
            <p:cNvPr id="70" name="tx70"/>
            <p:cNvSpPr/>
            <p:nvPr/>
          </p:nvSpPr>
          <p:spPr>
            <a:xfrm>
              <a:off x="2792246" y="512556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373</a:t>
              </a:r>
            </a:p>
          </p:txBody>
        </p:sp>
        <p:sp>
          <p:nvSpPr>
            <p:cNvPr id="71" name="tx71"/>
            <p:cNvSpPr/>
            <p:nvPr/>
          </p:nvSpPr>
          <p:spPr>
            <a:xfrm>
              <a:off x="3362225" y="525913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72" name="tx72"/>
            <p:cNvSpPr/>
            <p:nvPr/>
          </p:nvSpPr>
          <p:spPr>
            <a:xfrm>
              <a:off x="3865885" y="505977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73" name="tx73"/>
            <p:cNvSpPr/>
            <p:nvPr/>
          </p:nvSpPr>
          <p:spPr>
            <a:xfrm>
              <a:off x="4352980"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2,919</a:t>
              </a:r>
            </a:p>
          </p:txBody>
        </p:sp>
        <p:sp>
          <p:nvSpPr>
            <p:cNvPr id="74" name="tx74"/>
            <p:cNvSpPr/>
            <p:nvPr/>
          </p:nvSpPr>
          <p:spPr>
            <a:xfrm>
              <a:off x="4889799" y="408205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2,637</a:t>
              </a:r>
            </a:p>
          </p:txBody>
        </p:sp>
        <p:sp>
          <p:nvSpPr>
            <p:cNvPr id="75" name="tx75"/>
            <p:cNvSpPr/>
            <p:nvPr/>
          </p:nvSpPr>
          <p:spPr>
            <a:xfrm>
              <a:off x="5476343" y="51860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240</a:t>
              </a:r>
            </a:p>
          </p:txBody>
        </p:sp>
        <p:sp>
          <p:nvSpPr>
            <p:cNvPr id="76" name="tx76"/>
            <p:cNvSpPr/>
            <p:nvPr/>
          </p:nvSpPr>
          <p:spPr>
            <a:xfrm>
              <a:off x="6046322" y="528774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7" name="tx77"/>
            <p:cNvSpPr/>
            <p:nvPr/>
          </p:nvSpPr>
          <p:spPr>
            <a:xfrm>
              <a:off x="6583141" y="52863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8" name="tx78"/>
            <p:cNvSpPr/>
            <p:nvPr/>
          </p:nvSpPr>
          <p:spPr>
            <a:xfrm>
              <a:off x="7086802" y="524333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117</a:t>
              </a:r>
            </a:p>
          </p:txBody>
        </p:sp>
        <p:sp>
          <p:nvSpPr>
            <p:cNvPr id="79" name="tx79"/>
            <p:cNvSpPr/>
            <p:nvPr/>
          </p:nvSpPr>
          <p:spPr>
            <a:xfrm>
              <a:off x="7623621" y="50752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484</a:t>
              </a:r>
            </a:p>
          </p:txBody>
        </p:sp>
        <p:sp>
          <p:nvSpPr>
            <p:cNvPr id="80" name="pl80"/>
            <p:cNvSpPr/>
            <p:nvPr/>
          </p:nvSpPr>
          <p:spPr>
            <a:xfrm>
              <a:off x="7736851" y="1151227"/>
              <a:ext cx="125453" cy="68423"/>
            </a:xfrm>
            <a:custGeom>
              <a:avLst/>
              <a:pathLst>
                <a:path w="125453" h="68423">
                  <a:moveTo>
                    <a:pt x="125453" y="0"/>
                  </a:moveTo>
                  <a:lnTo>
                    <a:pt x="0" y="68423"/>
                  </a:lnTo>
                </a:path>
              </a:pathLst>
            </a:custGeom>
          </p:spPr>
          <p:txBody>
            <a:bodyPr/>
            <a:lstStyle/>
            <a:p/>
          </p:txBody>
        </p:sp>
        <p:sp>
          <p:nvSpPr>
            <p:cNvPr id="81" name="pl81"/>
            <p:cNvSpPr/>
            <p:nvPr/>
          </p:nvSpPr>
          <p:spPr>
            <a:xfrm>
              <a:off x="7738219" y="1321804"/>
              <a:ext cx="124084" cy="51544"/>
            </a:xfrm>
            <a:custGeom>
              <a:avLst/>
              <a:pathLst>
                <a:path w="124084" h="51544">
                  <a:moveTo>
                    <a:pt x="124084" y="51544"/>
                  </a:moveTo>
                  <a:lnTo>
                    <a:pt x="0" y="0"/>
                  </a:lnTo>
                </a:path>
              </a:pathLst>
            </a:custGeom>
          </p:spPr>
          <p:txBody>
            <a:bodyPr/>
            <a:lstStyle/>
            <a:p/>
          </p:txBody>
        </p:sp>
        <p:sp>
          <p:nvSpPr>
            <p:cNvPr id="82" name="pg82"/>
            <p:cNvSpPr/>
            <p:nvPr/>
          </p:nvSpPr>
          <p:spPr>
            <a:xfrm>
              <a:off x="7793724" y="10330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741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4" name="pg84"/>
            <p:cNvSpPr/>
            <p:nvPr/>
          </p:nvSpPr>
          <p:spPr>
            <a:xfrm>
              <a:off x="7793724" y="13021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432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6" name="rc86"/>
            <p:cNvSpPr/>
            <p:nvPr/>
          </p:nvSpPr>
          <p:spPr>
            <a:xfrm>
              <a:off x="959174" y="646101"/>
              <a:ext cx="7676517"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22572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9" name="tx89"/>
            <p:cNvSpPr/>
            <p:nvPr/>
          </p:nvSpPr>
          <p:spPr>
            <a:xfrm>
              <a:off x="578734" y="30904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0" name="tx90"/>
            <p:cNvSpPr/>
            <p:nvPr/>
          </p:nvSpPr>
          <p:spPr>
            <a:xfrm>
              <a:off x="578734" y="19551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1" name="tx91"/>
            <p:cNvSpPr/>
            <p:nvPr/>
          </p:nvSpPr>
          <p:spPr>
            <a:xfrm>
              <a:off x="508103" y="8197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2" name="tx92"/>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13904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7583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126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74950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8632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2313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599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967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3359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7041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0723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4402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808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103607" y="401416"/>
              <a:ext cx="53876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France,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484 confirmed measles cases in France. In the same year, MCV1 coverage was 95% and MCV2 coverage was 93%.
The number of cases in 2024 was 4.1 times more cases than in 2023 (n=117).
The highest number of measles cases was reported in 2018 (n=2,919). In this year, MCV1 coverage was 91%.</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921285"/>
              <a:ext cx="3520101" cy="2178799"/>
            </a:xfrm>
            <a:custGeom>
              <a:avLst/>
              <a:pathLst>
                <a:path w="3520101" h="2178799">
                  <a:moveTo>
                    <a:pt x="0" y="1782653"/>
                  </a:moveTo>
                  <a:lnTo>
                    <a:pt x="146670" y="1782653"/>
                  </a:lnTo>
                  <a:lnTo>
                    <a:pt x="293341" y="1782653"/>
                  </a:lnTo>
                  <a:lnTo>
                    <a:pt x="440012" y="1782653"/>
                  </a:lnTo>
                  <a:lnTo>
                    <a:pt x="586683" y="1980726"/>
                  </a:lnTo>
                  <a:lnTo>
                    <a:pt x="733354" y="1980726"/>
                  </a:lnTo>
                  <a:lnTo>
                    <a:pt x="880025" y="2178799"/>
                  </a:lnTo>
                  <a:lnTo>
                    <a:pt x="1026696" y="2178799"/>
                  </a:lnTo>
                  <a:lnTo>
                    <a:pt x="1173367" y="2178799"/>
                  </a:lnTo>
                  <a:lnTo>
                    <a:pt x="1320038" y="1980726"/>
                  </a:lnTo>
                  <a:lnTo>
                    <a:pt x="1466709" y="2178799"/>
                  </a:lnTo>
                  <a:lnTo>
                    <a:pt x="1613379" y="2178799"/>
                  </a:lnTo>
                  <a:lnTo>
                    <a:pt x="1760050" y="2178799"/>
                  </a:lnTo>
                  <a:lnTo>
                    <a:pt x="1906721" y="0"/>
                  </a:lnTo>
                  <a:lnTo>
                    <a:pt x="2053392" y="792290"/>
                  </a:lnTo>
                  <a:lnTo>
                    <a:pt x="2200063" y="1584581"/>
                  </a:lnTo>
                  <a:lnTo>
                    <a:pt x="2346734" y="1386508"/>
                  </a:lnTo>
                  <a:lnTo>
                    <a:pt x="2493405" y="1386508"/>
                  </a:lnTo>
                  <a:lnTo>
                    <a:pt x="2640076" y="1386508"/>
                  </a:lnTo>
                  <a:lnTo>
                    <a:pt x="2786747" y="1386508"/>
                  </a:lnTo>
                  <a:lnTo>
                    <a:pt x="2933418" y="1584581"/>
                  </a:lnTo>
                  <a:lnTo>
                    <a:pt x="3080089" y="1584581"/>
                  </a:lnTo>
                  <a:lnTo>
                    <a:pt x="3226759" y="1584581"/>
                  </a:lnTo>
                  <a:lnTo>
                    <a:pt x="3373430" y="1584581"/>
                  </a:lnTo>
                  <a:lnTo>
                    <a:pt x="3520101" y="1584581"/>
                  </a:lnTo>
                </a:path>
              </a:pathLst>
            </a:custGeom>
            <a:ln w="27101" cap="flat">
              <a:solidFill>
                <a:srgbClr val="0058AB">
                  <a:alpha val="80000"/>
                </a:srgbClr>
              </a:solidFill>
              <a:prstDash val="solid"/>
              <a:round/>
            </a:ln>
          </p:spPr>
          <p:txBody>
            <a:bodyPr/>
            <a:lstStyle/>
            <a:p/>
          </p:txBody>
        </p:sp>
        <p:sp>
          <p:nvSpPr>
            <p:cNvPr id="22" name="pl22"/>
            <p:cNvSpPr/>
            <p:nvPr/>
          </p:nvSpPr>
          <p:spPr>
            <a:xfrm>
              <a:off x="943464" y="2525140"/>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505867"/>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2921285"/>
              <a:ext cx="3520101" cy="2178799"/>
            </a:xfrm>
            <a:custGeom>
              <a:avLst/>
              <a:pathLst>
                <a:path w="3520101" h="2178799">
                  <a:moveTo>
                    <a:pt x="0" y="1782653"/>
                  </a:moveTo>
                  <a:lnTo>
                    <a:pt x="146670" y="1782653"/>
                  </a:lnTo>
                  <a:lnTo>
                    <a:pt x="293341" y="1782653"/>
                  </a:lnTo>
                  <a:lnTo>
                    <a:pt x="440012" y="1782653"/>
                  </a:lnTo>
                  <a:lnTo>
                    <a:pt x="586683" y="1980726"/>
                  </a:lnTo>
                  <a:lnTo>
                    <a:pt x="733354" y="1980726"/>
                  </a:lnTo>
                  <a:lnTo>
                    <a:pt x="880025" y="2178799"/>
                  </a:lnTo>
                  <a:lnTo>
                    <a:pt x="1026696" y="2178799"/>
                  </a:lnTo>
                  <a:lnTo>
                    <a:pt x="1173367" y="2178799"/>
                  </a:lnTo>
                  <a:lnTo>
                    <a:pt x="1320038" y="1980726"/>
                  </a:lnTo>
                  <a:lnTo>
                    <a:pt x="1466709" y="2178799"/>
                  </a:lnTo>
                  <a:lnTo>
                    <a:pt x="1613379" y="2178799"/>
                  </a:lnTo>
                  <a:lnTo>
                    <a:pt x="1760050" y="2178799"/>
                  </a:lnTo>
                  <a:lnTo>
                    <a:pt x="1906721" y="0"/>
                  </a:lnTo>
                  <a:lnTo>
                    <a:pt x="2053392" y="792290"/>
                  </a:lnTo>
                  <a:lnTo>
                    <a:pt x="2200063" y="1584581"/>
                  </a:lnTo>
                  <a:lnTo>
                    <a:pt x="2346734" y="1386508"/>
                  </a:lnTo>
                  <a:lnTo>
                    <a:pt x="2493405" y="1386508"/>
                  </a:lnTo>
                  <a:lnTo>
                    <a:pt x="2640076" y="1386508"/>
                  </a:lnTo>
                  <a:lnTo>
                    <a:pt x="2786747" y="1386508"/>
                  </a:lnTo>
                  <a:lnTo>
                    <a:pt x="2933418" y="1584581"/>
                  </a:lnTo>
                  <a:lnTo>
                    <a:pt x="3080089" y="1584581"/>
                  </a:lnTo>
                  <a:lnTo>
                    <a:pt x="3226759" y="1584581"/>
                  </a:lnTo>
                  <a:lnTo>
                    <a:pt x="3373430" y="1584581"/>
                  </a:lnTo>
                  <a:lnTo>
                    <a:pt x="3520101" y="1584581"/>
                  </a:lnTo>
                </a:path>
              </a:pathLst>
            </a:custGeom>
            <a:ln w="43362" cap="flat">
              <a:solidFill>
                <a:srgbClr val="000000">
                  <a:alpha val="100000"/>
                </a:srgbClr>
              </a:solidFill>
              <a:prstDash val="solid"/>
              <a:round/>
            </a:ln>
          </p:spPr>
          <p:txBody>
            <a:bodyPr/>
            <a:lstStyle/>
            <a:p/>
          </p:txBody>
        </p:sp>
        <p:sp>
          <p:nvSpPr>
            <p:cNvPr id="25" name="pl25"/>
            <p:cNvSpPr/>
            <p:nvPr/>
          </p:nvSpPr>
          <p:spPr>
            <a:xfrm>
              <a:off x="943464" y="2921285"/>
              <a:ext cx="3520101" cy="2178799"/>
            </a:xfrm>
            <a:custGeom>
              <a:avLst/>
              <a:pathLst>
                <a:path w="3520101" h="2178799">
                  <a:moveTo>
                    <a:pt x="0" y="1782653"/>
                  </a:moveTo>
                  <a:lnTo>
                    <a:pt x="146670" y="1782653"/>
                  </a:lnTo>
                  <a:lnTo>
                    <a:pt x="293341" y="1782653"/>
                  </a:lnTo>
                  <a:lnTo>
                    <a:pt x="440012" y="1782653"/>
                  </a:lnTo>
                  <a:lnTo>
                    <a:pt x="586683" y="1980726"/>
                  </a:lnTo>
                  <a:lnTo>
                    <a:pt x="733354" y="1980726"/>
                  </a:lnTo>
                  <a:lnTo>
                    <a:pt x="880025" y="2178799"/>
                  </a:lnTo>
                  <a:lnTo>
                    <a:pt x="1026696" y="2178799"/>
                  </a:lnTo>
                  <a:lnTo>
                    <a:pt x="1173367" y="2178799"/>
                  </a:lnTo>
                  <a:lnTo>
                    <a:pt x="1320038" y="1980726"/>
                  </a:lnTo>
                  <a:lnTo>
                    <a:pt x="1466709" y="2178799"/>
                  </a:lnTo>
                  <a:lnTo>
                    <a:pt x="1613379" y="2178799"/>
                  </a:lnTo>
                  <a:lnTo>
                    <a:pt x="1760050" y="2178799"/>
                  </a:lnTo>
                  <a:lnTo>
                    <a:pt x="1906721" y="0"/>
                  </a:lnTo>
                  <a:lnTo>
                    <a:pt x="2053392" y="792290"/>
                  </a:lnTo>
                  <a:lnTo>
                    <a:pt x="2200063" y="1584581"/>
                  </a:lnTo>
                  <a:lnTo>
                    <a:pt x="2346734" y="1386508"/>
                  </a:lnTo>
                  <a:lnTo>
                    <a:pt x="2493405" y="1386508"/>
                  </a:lnTo>
                  <a:lnTo>
                    <a:pt x="2640076" y="1386508"/>
                  </a:lnTo>
                  <a:lnTo>
                    <a:pt x="2786747" y="1386508"/>
                  </a:lnTo>
                  <a:lnTo>
                    <a:pt x="2933418" y="1584581"/>
                  </a:lnTo>
                  <a:lnTo>
                    <a:pt x="3080089" y="1584581"/>
                  </a:lnTo>
                  <a:lnTo>
                    <a:pt x="3226759" y="1584581"/>
                  </a:lnTo>
                  <a:lnTo>
                    <a:pt x="3373430" y="1584581"/>
                  </a:lnTo>
                  <a:lnTo>
                    <a:pt x="3520101" y="1584581"/>
                  </a:lnTo>
                </a:path>
              </a:pathLst>
            </a:custGeom>
            <a:ln w="27101" cap="flat">
              <a:solidFill>
                <a:srgbClr val="0058AB">
                  <a:alpha val="100000"/>
                </a:srgbClr>
              </a:solidFill>
              <a:prstDash val="solid"/>
              <a:round/>
            </a:ln>
          </p:spPr>
          <p:txBody>
            <a:bodyPr/>
            <a:lstStyle/>
            <a:p/>
          </p:txBody>
        </p:sp>
        <p:sp>
          <p:nvSpPr>
            <p:cNvPr id="26" name="pl26"/>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4393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4681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8738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671722"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6773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25840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8738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87385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8" name="tx48"/>
            <p:cNvSpPr/>
            <p:nvPr/>
          </p:nvSpPr>
          <p:spPr>
            <a:xfrm>
              <a:off x="4523855" y="4070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653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9447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9447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0878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503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61571" y="6102617"/>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68" name="tx68"/>
            <p:cNvSpPr/>
            <p:nvPr/>
          </p:nvSpPr>
          <p:spPr>
            <a:xfrm>
              <a:off x="23549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1744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049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614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6241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1289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128995"/>
              <a:ext cx="3520101" cy="2178799"/>
            </a:xfrm>
            <a:custGeom>
              <a:avLst/>
              <a:pathLst>
                <a:path w="3520101" h="2178799">
                  <a:moveTo>
                    <a:pt x="0" y="0"/>
                  </a:moveTo>
                  <a:lnTo>
                    <a:pt x="146670" y="198072"/>
                  </a:lnTo>
                  <a:lnTo>
                    <a:pt x="293341" y="396145"/>
                  </a:lnTo>
                  <a:lnTo>
                    <a:pt x="440012" y="594217"/>
                  </a:lnTo>
                  <a:lnTo>
                    <a:pt x="586683" y="792290"/>
                  </a:lnTo>
                  <a:lnTo>
                    <a:pt x="733354" y="594217"/>
                  </a:lnTo>
                  <a:lnTo>
                    <a:pt x="880025" y="990363"/>
                  </a:lnTo>
                  <a:lnTo>
                    <a:pt x="1026696" y="1188435"/>
                  </a:lnTo>
                  <a:lnTo>
                    <a:pt x="1173367" y="990363"/>
                  </a:lnTo>
                  <a:lnTo>
                    <a:pt x="1320038" y="990363"/>
                  </a:lnTo>
                  <a:lnTo>
                    <a:pt x="1466709" y="990363"/>
                  </a:lnTo>
                  <a:lnTo>
                    <a:pt x="1613379" y="990363"/>
                  </a:lnTo>
                  <a:lnTo>
                    <a:pt x="1760050" y="1386508"/>
                  </a:lnTo>
                  <a:lnTo>
                    <a:pt x="1906721" y="1188435"/>
                  </a:lnTo>
                  <a:lnTo>
                    <a:pt x="2053392" y="1386508"/>
                  </a:lnTo>
                  <a:lnTo>
                    <a:pt x="2200063" y="1386508"/>
                  </a:lnTo>
                  <a:lnTo>
                    <a:pt x="2346734" y="1188435"/>
                  </a:lnTo>
                  <a:lnTo>
                    <a:pt x="2493405" y="1188435"/>
                  </a:lnTo>
                  <a:lnTo>
                    <a:pt x="2640076" y="1386508"/>
                  </a:lnTo>
                  <a:lnTo>
                    <a:pt x="2786747" y="1584581"/>
                  </a:lnTo>
                  <a:lnTo>
                    <a:pt x="2933418" y="1980726"/>
                  </a:lnTo>
                  <a:lnTo>
                    <a:pt x="3080089" y="1980726"/>
                  </a:lnTo>
                  <a:lnTo>
                    <a:pt x="3226759" y="2178799"/>
                  </a:lnTo>
                  <a:lnTo>
                    <a:pt x="3373430" y="2178799"/>
                  </a:lnTo>
                  <a:lnTo>
                    <a:pt x="3520101" y="2178799"/>
                  </a:lnTo>
                </a:path>
              </a:pathLst>
            </a:custGeom>
            <a:ln w="27101" cap="flat">
              <a:solidFill>
                <a:srgbClr val="0058AB">
                  <a:alpha val="80000"/>
                </a:srgbClr>
              </a:solidFill>
              <a:prstDash val="solid"/>
              <a:round/>
            </a:ln>
          </p:spPr>
          <p:txBody>
            <a:bodyPr/>
            <a:lstStyle/>
            <a:p/>
          </p:txBody>
        </p:sp>
        <p:sp>
          <p:nvSpPr>
            <p:cNvPr id="88" name="pl88"/>
            <p:cNvSpPr/>
            <p:nvPr/>
          </p:nvSpPr>
          <p:spPr>
            <a:xfrm>
              <a:off x="5308715" y="2327067"/>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4109721"/>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2128995"/>
              <a:ext cx="3520101" cy="2178799"/>
            </a:xfrm>
            <a:custGeom>
              <a:avLst/>
              <a:pathLst>
                <a:path w="3520101" h="2178799">
                  <a:moveTo>
                    <a:pt x="0" y="0"/>
                  </a:moveTo>
                  <a:lnTo>
                    <a:pt x="146670" y="198072"/>
                  </a:lnTo>
                  <a:lnTo>
                    <a:pt x="293341" y="396145"/>
                  </a:lnTo>
                  <a:lnTo>
                    <a:pt x="440012" y="594217"/>
                  </a:lnTo>
                  <a:lnTo>
                    <a:pt x="586683" y="792290"/>
                  </a:lnTo>
                  <a:lnTo>
                    <a:pt x="733354" y="594217"/>
                  </a:lnTo>
                  <a:lnTo>
                    <a:pt x="880025" y="990363"/>
                  </a:lnTo>
                  <a:lnTo>
                    <a:pt x="1026696" y="1188435"/>
                  </a:lnTo>
                  <a:lnTo>
                    <a:pt x="1173367" y="990363"/>
                  </a:lnTo>
                  <a:lnTo>
                    <a:pt x="1320038" y="990363"/>
                  </a:lnTo>
                  <a:lnTo>
                    <a:pt x="1466709" y="990363"/>
                  </a:lnTo>
                  <a:lnTo>
                    <a:pt x="1613379" y="990363"/>
                  </a:lnTo>
                  <a:lnTo>
                    <a:pt x="1760050" y="1386508"/>
                  </a:lnTo>
                  <a:lnTo>
                    <a:pt x="1906721" y="1188435"/>
                  </a:lnTo>
                  <a:lnTo>
                    <a:pt x="2053392" y="1386508"/>
                  </a:lnTo>
                  <a:lnTo>
                    <a:pt x="2200063" y="1386508"/>
                  </a:lnTo>
                  <a:lnTo>
                    <a:pt x="2346734" y="1188435"/>
                  </a:lnTo>
                  <a:lnTo>
                    <a:pt x="2493405" y="1188435"/>
                  </a:lnTo>
                  <a:lnTo>
                    <a:pt x="2640076" y="1386508"/>
                  </a:lnTo>
                  <a:lnTo>
                    <a:pt x="2786747" y="1584581"/>
                  </a:lnTo>
                  <a:lnTo>
                    <a:pt x="2933418" y="1980726"/>
                  </a:lnTo>
                  <a:lnTo>
                    <a:pt x="3080089" y="1980726"/>
                  </a:lnTo>
                  <a:lnTo>
                    <a:pt x="3226759" y="2178799"/>
                  </a:lnTo>
                  <a:lnTo>
                    <a:pt x="3373430" y="2178799"/>
                  </a:lnTo>
                  <a:lnTo>
                    <a:pt x="3520101" y="2178799"/>
                  </a:lnTo>
                </a:path>
              </a:pathLst>
            </a:custGeom>
            <a:ln w="43362" cap="flat">
              <a:solidFill>
                <a:srgbClr val="000000">
                  <a:alpha val="100000"/>
                </a:srgbClr>
              </a:solidFill>
              <a:prstDash val="solid"/>
              <a:round/>
            </a:ln>
          </p:spPr>
          <p:txBody>
            <a:bodyPr/>
            <a:lstStyle/>
            <a:p/>
          </p:txBody>
        </p:sp>
        <p:sp>
          <p:nvSpPr>
            <p:cNvPr id="91" name="pl91"/>
            <p:cNvSpPr/>
            <p:nvPr/>
          </p:nvSpPr>
          <p:spPr>
            <a:xfrm>
              <a:off x="5308715" y="2128995"/>
              <a:ext cx="3520101" cy="2178799"/>
            </a:xfrm>
            <a:custGeom>
              <a:avLst/>
              <a:pathLst>
                <a:path w="3520101" h="2178799">
                  <a:moveTo>
                    <a:pt x="0" y="0"/>
                  </a:moveTo>
                  <a:lnTo>
                    <a:pt x="146670" y="198072"/>
                  </a:lnTo>
                  <a:lnTo>
                    <a:pt x="293341" y="396145"/>
                  </a:lnTo>
                  <a:lnTo>
                    <a:pt x="440012" y="594217"/>
                  </a:lnTo>
                  <a:lnTo>
                    <a:pt x="586683" y="792290"/>
                  </a:lnTo>
                  <a:lnTo>
                    <a:pt x="733354" y="594217"/>
                  </a:lnTo>
                  <a:lnTo>
                    <a:pt x="880025" y="990363"/>
                  </a:lnTo>
                  <a:lnTo>
                    <a:pt x="1026696" y="1188435"/>
                  </a:lnTo>
                  <a:lnTo>
                    <a:pt x="1173367" y="990363"/>
                  </a:lnTo>
                  <a:lnTo>
                    <a:pt x="1320038" y="990363"/>
                  </a:lnTo>
                  <a:lnTo>
                    <a:pt x="1466709" y="990363"/>
                  </a:lnTo>
                  <a:lnTo>
                    <a:pt x="1613379" y="990363"/>
                  </a:lnTo>
                  <a:lnTo>
                    <a:pt x="1760050" y="1386508"/>
                  </a:lnTo>
                  <a:lnTo>
                    <a:pt x="1906721" y="1188435"/>
                  </a:lnTo>
                  <a:lnTo>
                    <a:pt x="2053392" y="1386508"/>
                  </a:lnTo>
                  <a:lnTo>
                    <a:pt x="2200063" y="1386508"/>
                  </a:lnTo>
                  <a:lnTo>
                    <a:pt x="2346734" y="1188435"/>
                  </a:lnTo>
                  <a:lnTo>
                    <a:pt x="2493405" y="1188435"/>
                  </a:lnTo>
                  <a:lnTo>
                    <a:pt x="2640076" y="1386508"/>
                  </a:lnTo>
                  <a:lnTo>
                    <a:pt x="2786747" y="1584581"/>
                  </a:lnTo>
                  <a:lnTo>
                    <a:pt x="2933418" y="1980726"/>
                  </a:lnTo>
                  <a:lnTo>
                    <a:pt x="3080089" y="1980726"/>
                  </a:lnTo>
                  <a:lnTo>
                    <a:pt x="3226759" y="2178799"/>
                  </a:lnTo>
                  <a:lnTo>
                    <a:pt x="3373430" y="2178799"/>
                  </a:lnTo>
                  <a:lnTo>
                    <a:pt x="3520101" y="2178799"/>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153477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12899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2525140"/>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2921285"/>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119358"/>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14682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14970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5955445"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0924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6688800" y="24585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24873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6" name="pg106"/>
            <p:cNvSpPr/>
            <p:nvPr/>
          </p:nvSpPr>
          <p:spPr>
            <a:xfrm>
              <a:off x="7450290" y="28547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28835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8" name="pg108"/>
            <p:cNvSpPr/>
            <p:nvPr/>
          </p:nvSpPr>
          <p:spPr>
            <a:xfrm>
              <a:off x="8036973"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08408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0" name="pg110"/>
            <p:cNvSpPr/>
            <p:nvPr/>
          </p:nvSpPr>
          <p:spPr>
            <a:xfrm>
              <a:off x="862365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6773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770328"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6773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tx114"/>
            <p:cNvSpPr/>
            <p:nvPr/>
          </p:nvSpPr>
          <p:spPr>
            <a:xfrm>
              <a:off x="8889106" y="38712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653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0863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597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597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531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156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26822" y="6102617"/>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France</a:t>
              </a:r>
            </a:p>
          </p:txBody>
        </p:sp>
        <p:sp>
          <p:nvSpPr>
            <p:cNvPr id="134" name="tx134"/>
            <p:cNvSpPr/>
            <p:nvPr/>
          </p:nvSpPr>
          <p:spPr>
            <a:xfrm>
              <a:off x="67202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48270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France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52524"/>
              <a:ext cx="619226" cy="86626"/>
            </a:xfrm>
            <a:custGeom>
              <a:avLst/>
              <a:pathLst>
                <a:path w="619226" h="86626">
                  <a:moveTo>
                    <a:pt x="0" y="24750"/>
                  </a:moveTo>
                  <a:lnTo>
                    <a:pt x="88460" y="12375"/>
                  </a:lnTo>
                  <a:lnTo>
                    <a:pt x="176921" y="0"/>
                  </a:lnTo>
                  <a:lnTo>
                    <a:pt x="265382" y="12375"/>
                  </a:lnTo>
                  <a:lnTo>
                    <a:pt x="353843" y="0"/>
                  </a:lnTo>
                  <a:lnTo>
                    <a:pt x="442304" y="49500"/>
                  </a:lnTo>
                  <a:lnTo>
                    <a:pt x="530765" y="24750"/>
                  </a:lnTo>
                  <a:lnTo>
                    <a:pt x="619226" y="86626"/>
                  </a:lnTo>
                </a:path>
              </a:pathLst>
            </a:custGeom>
            <a:ln w="27101" cap="flat">
              <a:solidFill>
                <a:srgbClr val="1CABE2">
                  <a:alpha val="100000"/>
                </a:srgbClr>
              </a:solidFill>
              <a:prstDash val="solid"/>
              <a:round/>
            </a:ln>
          </p:spPr>
          <p:txBody>
            <a:bodyPr/>
            <a:lstStyle/>
            <a:p/>
          </p:txBody>
        </p:sp>
        <p:sp>
          <p:nvSpPr>
            <p:cNvPr id="24" name="tx24"/>
            <p:cNvSpPr/>
            <p:nvPr/>
          </p:nvSpPr>
          <p:spPr>
            <a:xfrm>
              <a:off x="910275"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7" name="tx47"/>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tx48"/>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46815" y="4680104"/>
              <a:ext cx="1238453" cy="86626"/>
            </a:xfrm>
            <a:custGeom>
              <a:avLst/>
              <a:pathLst>
                <a:path w="1238453" h="86626">
                  <a:moveTo>
                    <a:pt x="0" y="86626"/>
                  </a:moveTo>
                  <a:lnTo>
                    <a:pt x="88460" y="86626"/>
                  </a:lnTo>
                  <a:lnTo>
                    <a:pt x="176921" y="86626"/>
                  </a:lnTo>
                  <a:lnTo>
                    <a:pt x="265382" y="86626"/>
                  </a:lnTo>
                  <a:lnTo>
                    <a:pt x="353843" y="86626"/>
                  </a:lnTo>
                  <a:lnTo>
                    <a:pt x="442304" y="61876"/>
                  </a:lnTo>
                  <a:lnTo>
                    <a:pt x="530765" y="49500"/>
                  </a:lnTo>
                  <a:lnTo>
                    <a:pt x="619226" y="49500"/>
                  </a:lnTo>
                  <a:lnTo>
                    <a:pt x="707687" y="49500"/>
                  </a:lnTo>
                  <a:lnTo>
                    <a:pt x="796148" y="37125"/>
                  </a:lnTo>
                  <a:lnTo>
                    <a:pt x="884609" y="12375"/>
                  </a:lnTo>
                  <a:lnTo>
                    <a:pt x="973070" y="12375"/>
                  </a:lnTo>
                  <a:lnTo>
                    <a:pt x="1061531" y="0"/>
                  </a:lnTo>
                  <a:lnTo>
                    <a:pt x="1149992" y="0"/>
                  </a:lnTo>
                  <a:lnTo>
                    <a:pt x="1238453" y="0"/>
                  </a:lnTo>
                </a:path>
              </a:pathLst>
            </a:custGeom>
            <a:ln w="27101" cap="flat">
              <a:solidFill>
                <a:srgbClr val="1CABE2">
                  <a:alpha val="100000"/>
                </a:srgbClr>
              </a:solidFill>
              <a:prstDash val="solid"/>
              <a:round/>
            </a:ln>
          </p:spPr>
          <p:txBody>
            <a:bodyPr/>
            <a:lstStyle/>
            <a:p/>
          </p:txBody>
        </p:sp>
        <p:sp>
          <p:nvSpPr>
            <p:cNvPr id="69" name="tx69"/>
            <p:cNvSpPr/>
            <p:nvPr/>
          </p:nvSpPr>
          <p:spPr>
            <a:xfrm>
              <a:off x="179488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0" name="tx70"/>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1" name="tx71"/>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2" name="tx72"/>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5" name="tx95"/>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910626"/>
              <a:ext cx="2123063" cy="136127"/>
            </a:xfrm>
            <a:custGeom>
              <a:avLst/>
              <a:pathLst>
                <a:path w="2123063" h="136127">
                  <a:moveTo>
                    <a:pt x="0" y="136127"/>
                  </a:moveTo>
                  <a:lnTo>
                    <a:pt x="88460" y="123752"/>
                  </a:lnTo>
                  <a:lnTo>
                    <a:pt x="176921" y="111377"/>
                  </a:lnTo>
                  <a:lnTo>
                    <a:pt x="265382" y="99001"/>
                  </a:lnTo>
                  <a:lnTo>
                    <a:pt x="353843" y="86626"/>
                  </a:lnTo>
                  <a:lnTo>
                    <a:pt x="442304" y="99001"/>
                  </a:lnTo>
                  <a:lnTo>
                    <a:pt x="530765" y="74251"/>
                  </a:lnTo>
                  <a:lnTo>
                    <a:pt x="619226" y="61876"/>
                  </a:lnTo>
                  <a:lnTo>
                    <a:pt x="707687" y="74251"/>
                  </a:lnTo>
                  <a:lnTo>
                    <a:pt x="796148" y="74251"/>
                  </a:lnTo>
                  <a:lnTo>
                    <a:pt x="884609" y="74251"/>
                  </a:lnTo>
                  <a:lnTo>
                    <a:pt x="973070" y="74251"/>
                  </a:lnTo>
                  <a:lnTo>
                    <a:pt x="1061531" y="49500"/>
                  </a:lnTo>
                  <a:lnTo>
                    <a:pt x="1149992" y="61876"/>
                  </a:lnTo>
                  <a:lnTo>
                    <a:pt x="1238453" y="49500"/>
                  </a:lnTo>
                  <a:lnTo>
                    <a:pt x="1326914" y="49500"/>
                  </a:lnTo>
                  <a:lnTo>
                    <a:pt x="1415375" y="61876"/>
                  </a:lnTo>
                  <a:lnTo>
                    <a:pt x="1503836" y="61876"/>
                  </a:lnTo>
                  <a:lnTo>
                    <a:pt x="1592297" y="49500"/>
                  </a:lnTo>
                  <a:lnTo>
                    <a:pt x="1680758" y="37125"/>
                  </a:lnTo>
                  <a:lnTo>
                    <a:pt x="1769219" y="12375"/>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18" name="tx118"/>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9" name="tx119"/>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0" name="tx120"/>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42979"/>
              <a:ext cx="2123063" cy="136127"/>
            </a:xfrm>
            <a:custGeom>
              <a:avLst/>
              <a:pathLst>
                <a:path w="2123063" h="136127">
                  <a:moveTo>
                    <a:pt x="0" y="12375"/>
                  </a:moveTo>
                  <a:lnTo>
                    <a:pt x="88460" y="12375"/>
                  </a:lnTo>
                  <a:lnTo>
                    <a:pt x="176921" y="24750"/>
                  </a:lnTo>
                  <a:lnTo>
                    <a:pt x="265382" y="37125"/>
                  </a:lnTo>
                  <a:lnTo>
                    <a:pt x="353843" y="0"/>
                  </a:lnTo>
                  <a:lnTo>
                    <a:pt x="442304" y="12375"/>
                  </a:lnTo>
                  <a:lnTo>
                    <a:pt x="530765" y="0"/>
                  </a:lnTo>
                  <a:lnTo>
                    <a:pt x="619226" y="0"/>
                  </a:lnTo>
                  <a:lnTo>
                    <a:pt x="707687" y="0"/>
                  </a:lnTo>
                  <a:lnTo>
                    <a:pt x="796148" y="12375"/>
                  </a:lnTo>
                  <a:lnTo>
                    <a:pt x="884609" y="0"/>
                  </a:lnTo>
                  <a:lnTo>
                    <a:pt x="973070" y="0"/>
                  </a:lnTo>
                  <a:lnTo>
                    <a:pt x="1061531" y="0"/>
                  </a:lnTo>
                  <a:lnTo>
                    <a:pt x="1149992" y="136127"/>
                  </a:lnTo>
                  <a:lnTo>
                    <a:pt x="1238453" y="86626"/>
                  </a:lnTo>
                  <a:lnTo>
                    <a:pt x="1326914" y="37125"/>
                  </a:lnTo>
                  <a:lnTo>
                    <a:pt x="1415375" y="49500"/>
                  </a:lnTo>
                  <a:lnTo>
                    <a:pt x="1503836" y="49500"/>
                  </a:lnTo>
                  <a:lnTo>
                    <a:pt x="1592297" y="49500"/>
                  </a:lnTo>
                  <a:lnTo>
                    <a:pt x="1680758" y="49500"/>
                  </a:lnTo>
                  <a:lnTo>
                    <a:pt x="1769219" y="37125"/>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2" name="tx142"/>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3" name="tx143"/>
            <p:cNvSpPr/>
            <p:nvPr/>
          </p:nvSpPr>
          <p:spPr>
            <a:xfrm>
              <a:off x="5482890"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4" name="tx144"/>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79271"/>
              <a:ext cx="2123063" cy="136127"/>
            </a:xfrm>
            <a:custGeom>
              <a:avLst/>
              <a:pathLst>
                <a:path w="2123063" h="136127">
                  <a:moveTo>
                    <a:pt x="0" y="24750"/>
                  </a:moveTo>
                  <a:lnTo>
                    <a:pt x="88460" y="24750"/>
                  </a:lnTo>
                  <a:lnTo>
                    <a:pt x="176921" y="24750"/>
                  </a:lnTo>
                  <a:lnTo>
                    <a:pt x="265382" y="24750"/>
                  </a:lnTo>
                  <a:lnTo>
                    <a:pt x="353843" y="12375"/>
                  </a:lnTo>
                  <a:lnTo>
                    <a:pt x="442304" y="12375"/>
                  </a:lnTo>
                  <a:lnTo>
                    <a:pt x="530765" y="0"/>
                  </a:lnTo>
                  <a:lnTo>
                    <a:pt x="619226" y="0"/>
                  </a:lnTo>
                  <a:lnTo>
                    <a:pt x="707687" y="0"/>
                  </a:lnTo>
                  <a:lnTo>
                    <a:pt x="796148" y="12375"/>
                  </a:lnTo>
                  <a:lnTo>
                    <a:pt x="884609" y="0"/>
                  </a:lnTo>
                  <a:lnTo>
                    <a:pt x="973070" y="0"/>
                  </a:lnTo>
                  <a:lnTo>
                    <a:pt x="1061531" y="0"/>
                  </a:lnTo>
                  <a:lnTo>
                    <a:pt x="1149992" y="136127"/>
                  </a:lnTo>
                  <a:lnTo>
                    <a:pt x="1238453" y="86626"/>
                  </a:lnTo>
                  <a:lnTo>
                    <a:pt x="1326914" y="37125"/>
                  </a:lnTo>
                  <a:lnTo>
                    <a:pt x="1415375" y="49500"/>
                  </a:lnTo>
                  <a:lnTo>
                    <a:pt x="1503836" y="49500"/>
                  </a:lnTo>
                  <a:lnTo>
                    <a:pt x="1592297" y="49500"/>
                  </a:lnTo>
                  <a:lnTo>
                    <a:pt x="1680758" y="49500"/>
                  </a:lnTo>
                  <a:lnTo>
                    <a:pt x="1769219" y="37125"/>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6" name="tx166"/>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7" name="tx167"/>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535189" y="2935376"/>
              <a:ext cx="1238453" cy="396007"/>
            </a:xfrm>
            <a:custGeom>
              <a:avLst/>
              <a:pathLst>
                <a:path w="1238453" h="396007">
                  <a:moveTo>
                    <a:pt x="0" y="396007"/>
                  </a:moveTo>
                  <a:lnTo>
                    <a:pt x="88460" y="321755"/>
                  </a:lnTo>
                  <a:lnTo>
                    <a:pt x="176921" y="259879"/>
                  </a:lnTo>
                  <a:lnTo>
                    <a:pt x="265382" y="222754"/>
                  </a:lnTo>
                  <a:lnTo>
                    <a:pt x="353843" y="198003"/>
                  </a:lnTo>
                  <a:lnTo>
                    <a:pt x="442304" y="173253"/>
                  </a:lnTo>
                  <a:lnTo>
                    <a:pt x="530765" y="160877"/>
                  </a:lnTo>
                  <a:lnTo>
                    <a:pt x="619226" y="160877"/>
                  </a:lnTo>
                  <a:lnTo>
                    <a:pt x="707687" y="123752"/>
                  </a:lnTo>
                  <a:lnTo>
                    <a:pt x="796148" y="86626"/>
                  </a:lnTo>
                  <a:lnTo>
                    <a:pt x="884609" y="24750"/>
                  </a:lnTo>
                  <a:lnTo>
                    <a:pt x="973070" y="24750"/>
                  </a:lnTo>
                  <a:lnTo>
                    <a:pt x="1061531" y="0"/>
                  </a:lnTo>
                  <a:lnTo>
                    <a:pt x="1149992" y="0"/>
                  </a:lnTo>
                  <a:lnTo>
                    <a:pt x="1238453" y="0"/>
                  </a:lnTo>
                </a:path>
              </a:pathLst>
            </a:custGeom>
            <a:ln w="27101" cap="flat">
              <a:solidFill>
                <a:srgbClr val="1CABE2">
                  <a:alpha val="100000"/>
                </a:srgbClr>
              </a:solidFill>
              <a:prstDash val="solid"/>
              <a:round/>
            </a:ln>
          </p:spPr>
          <p:txBody>
            <a:bodyPr/>
            <a:lstStyle/>
            <a:p/>
          </p:txBody>
        </p:sp>
        <p:sp>
          <p:nvSpPr>
            <p:cNvPr id="189" name="tx189"/>
            <p:cNvSpPr/>
            <p:nvPr/>
          </p:nvSpPr>
          <p:spPr>
            <a:xfrm>
              <a:off x="7383259"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90" name="tx190"/>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1" name="tx191"/>
            <p:cNvSpPr/>
            <p:nvPr/>
          </p:nvSpPr>
          <p:spPr>
            <a:xfrm>
              <a:off x="827707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2" name="tx192"/>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3" name="tx193"/>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4" name="tx194"/>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5" name="tx195"/>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7" name="tx197"/>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8" name="tx198"/>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99" name="tx199"/>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0" name="tx200"/>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415807" y="398022"/>
              <a:ext cx="50042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France,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MCV1 (95%).
Compared to 2019, coverage of 2 vaccines remained constant (DTP1 and IPV1) and 5 vaccines increased (DTP3, MCV1, MCV2, PCV3 and POL3).
Compared to 2023, coverage of 7 vaccines remained constant (DTP1, DTP3, IPV1, MCV1, MCV2, PCV3 and POL3).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521945"/>
            </a:xfrm>
            <a:custGeom>
              <a:avLst/>
              <a:pathLst>
                <a:path w="6480943" h="521945">
                  <a:moveTo>
                    <a:pt x="0" y="94899"/>
                  </a:moveTo>
                  <a:lnTo>
                    <a:pt x="270039" y="94899"/>
                  </a:lnTo>
                  <a:lnTo>
                    <a:pt x="540078" y="94899"/>
                  </a:lnTo>
                  <a:lnTo>
                    <a:pt x="810117" y="94899"/>
                  </a:lnTo>
                  <a:lnTo>
                    <a:pt x="1080157" y="47449"/>
                  </a:lnTo>
                  <a:lnTo>
                    <a:pt x="1350196" y="47449"/>
                  </a:lnTo>
                  <a:lnTo>
                    <a:pt x="1620235" y="0"/>
                  </a:lnTo>
                  <a:lnTo>
                    <a:pt x="1890275" y="0"/>
                  </a:lnTo>
                  <a:lnTo>
                    <a:pt x="2160314" y="0"/>
                  </a:lnTo>
                  <a:lnTo>
                    <a:pt x="2430353" y="47449"/>
                  </a:lnTo>
                  <a:lnTo>
                    <a:pt x="2700393" y="0"/>
                  </a:lnTo>
                  <a:lnTo>
                    <a:pt x="2970432" y="0"/>
                  </a:lnTo>
                  <a:lnTo>
                    <a:pt x="3240471" y="0"/>
                  </a:lnTo>
                  <a:lnTo>
                    <a:pt x="3510510" y="521945"/>
                  </a:lnTo>
                  <a:lnTo>
                    <a:pt x="3780550" y="332147"/>
                  </a:lnTo>
                  <a:lnTo>
                    <a:pt x="4050589" y="142348"/>
                  </a:lnTo>
                  <a:lnTo>
                    <a:pt x="4320628" y="189798"/>
                  </a:lnTo>
                  <a:lnTo>
                    <a:pt x="4590668" y="189798"/>
                  </a:lnTo>
                  <a:lnTo>
                    <a:pt x="4860707" y="189798"/>
                  </a:lnTo>
                  <a:lnTo>
                    <a:pt x="5130746" y="189798"/>
                  </a:lnTo>
                  <a:lnTo>
                    <a:pt x="5400786" y="142348"/>
                  </a:lnTo>
                  <a:lnTo>
                    <a:pt x="5670825" y="142348"/>
                  </a:lnTo>
                  <a:lnTo>
                    <a:pt x="5940864" y="1423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3321472"/>
            </a:xfrm>
            <a:custGeom>
              <a:avLst/>
              <a:pathLst>
                <a:path w="6480943" h="3321472">
                  <a:moveTo>
                    <a:pt x="0" y="3321472"/>
                  </a:moveTo>
                  <a:lnTo>
                    <a:pt x="270039" y="3226573"/>
                  </a:lnTo>
                  <a:lnTo>
                    <a:pt x="540078" y="3179123"/>
                  </a:lnTo>
                  <a:lnTo>
                    <a:pt x="810117" y="3226573"/>
                  </a:lnTo>
                  <a:lnTo>
                    <a:pt x="1080157" y="2894426"/>
                  </a:lnTo>
                  <a:lnTo>
                    <a:pt x="1350196" y="2894426"/>
                  </a:lnTo>
                  <a:lnTo>
                    <a:pt x="1620235" y="2704627"/>
                  </a:lnTo>
                  <a:lnTo>
                    <a:pt x="1890275" y="2562279"/>
                  </a:lnTo>
                  <a:lnTo>
                    <a:pt x="2160314" y="2325030"/>
                  </a:lnTo>
                  <a:lnTo>
                    <a:pt x="2430353" y="2135232"/>
                  </a:lnTo>
                  <a:lnTo>
                    <a:pt x="2700393" y="1518387"/>
                  </a:lnTo>
                  <a:lnTo>
                    <a:pt x="2970432" y="1043891"/>
                  </a:lnTo>
                  <a:lnTo>
                    <a:pt x="3240471" y="854093"/>
                  </a:lnTo>
                  <a:lnTo>
                    <a:pt x="3510510" y="664294"/>
                  </a:lnTo>
                  <a:lnTo>
                    <a:pt x="3780550" y="616844"/>
                  </a:lnTo>
                  <a:lnTo>
                    <a:pt x="4050589" y="379596"/>
                  </a:lnTo>
                  <a:lnTo>
                    <a:pt x="4320628" y="284697"/>
                  </a:lnTo>
                  <a:lnTo>
                    <a:pt x="4590668" y="237248"/>
                  </a:lnTo>
                  <a:lnTo>
                    <a:pt x="4860707" y="284697"/>
                  </a:lnTo>
                  <a:lnTo>
                    <a:pt x="5130746" y="189798"/>
                  </a:lnTo>
                  <a:lnTo>
                    <a:pt x="5400786" y="47449"/>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569395"/>
            </a:xfrm>
            <a:custGeom>
              <a:avLst/>
              <a:pathLst>
                <a:path w="6480943" h="569395">
                  <a:moveTo>
                    <a:pt x="0" y="569395"/>
                  </a:moveTo>
                  <a:lnTo>
                    <a:pt x="270039" y="569395"/>
                  </a:lnTo>
                  <a:lnTo>
                    <a:pt x="540078" y="521945"/>
                  </a:lnTo>
                  <a:lnTo>
                    <a:pt x="810117" y="521945"/>
                  </a:lnTo>
                  <a:lnTo>
                    <a:pt x="1080157" y="47449"/>
                  </a:lnTo>
                  <a:lnTo>
                    <a:pt x="1350196" y="47449"/>
                  </a:lnTo>
                  <a:lnTo>
                    <a:pt x="1620235" y="47449"/>
                  </a:lnTo>
                  <a:lnTo>
                    <a:pt x="1890275" y="47449"/>
                  </a:lnTo>
                  <a:lnTo>
                    <a:pt x="2160314" y="47449"/>
                  </a:lnTo>
                  <a:lnTo>
                    <a:pt x="2430353" y="47449"/>
                  </a:lnTo>
                  <a:lnTo>
                    <a:pt x="2700393" y="47449"/>
                  </a:lnTo>
                  <a:lnTo>
                    <a:pt x="2970432" y="0"/>
                  </a:lnTo>
                  <a:lnTo>
                    <a:pt x="3240471" y="0"/>
                  </a:lnTo>
                  <a:lnTo>
                    <a:pt x="3510510" y="474496"/>
                  </a:lnTo>
                  <a:lnTo>
                    <a:pt x="3780550" y="284697"/>
                  </a:lnTo>
                  <a:lnTo>
                    <a:pt x="4050589" y="94899"/>
                  </a:lnTo>
                  <a:lnTo>
                    <a:pt x="4320628" y="142348"/>
                  </a:lnTo>
                  <a:lnTo>
                    <a:pt x="4590668" y="142348"/>
                  </a:lnTo>
                  <a:lnTo>
                    <a:pt x="4860707" y="142348"/>
                  </a:lnTo>
                  <a:lnTo>
                    <a:pt x="5130746" y="142348"/>
                  </a:lnTo>
                  <a:lnTo>
                    <a:pt x="5400786" y="94899"/>
                  </a:lnTo>
                  <a:lnTo>
                    <a:pt x="5670825" y="94899"/>
                  </a:lnTo>
                  <a:lnTo>
                    <a:pt x="5940864" y="94899"/>
                  </a:lnTo>
                  <a:lnTo>
                    <a:pt x="6210904" y="9489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4105687" y="3493078"/>
              <a:ext cx="3510510" cy="1518387"/>
            </a:xfrm>
            <a:custGeom>
              <a:avLst/>
              <a:pathLst>
                <a:path w="3510510" h="1518387">
                  <a:moveTo>
                    <a:pt x="0" y="948992"/>
                  </a:moveTo>
                  <a:lnTo>
                    <a:pt x="270039" y="1091341"/>
                  </a:lnTo>
                  <a:lnTo>
                    <a:pt x="540078" y="1328589"/>
                  </a:lnTo>
                  <a:lnTo>
                    <a:pt x="810117" y="1376038"/>
                  </a:lnTo>
                  <a:lnTo>
                    <a:pt x="1080157" y="1518387"/>
                  </a:lnTo>
                  <a:lnTo>
                    <a:pt x="1350196" y="1186240"/>
                  </a:lnTo>
                  <a:lnTo>
                    <a:pt x="1620235" y="1138790"/>
                  </a:lnTo>
                  <a:lnTo>
                    <a:pt x="1890275" y="996441"/>
                  </a:lnTo>
                  <a:lnTo>
                    <a:pt x="2160314" y="996441"/>
                  </a:lnTo>
                  <a:lnTo>
                    <a:pt x="2430353" y="569395"/>
                  </a:lnTo>
                  <a:lnTo>
                    <a:pt x="2700393" y="379596"/>
                  </a:lnTo>
                  <a:lnTo>
                    <a:pt x="2970432" y="142348"/>
                  </a:lnTo>
                  <a:lnTo>
                    <a:pt x="3240471" y="0"/>
                  </a:lnTo>
                  <a:lnTo>
                    <a:pt x="351051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521945"/>
            </a:xfrm>
            <a:custGeom>
              <a:avLst/>
              <a:pathLst>
                <a:path w="6480943" h="521945">
                  <a:moveTo>
                    <a:pt x="0" y="521945"/>
                  </a:moveTo>
                  <a:lnTo>
                    <a:pt x="270039" y="474496"/>
                  </a:lnTo>
                  <a:lnTo>
                    <a:pt x="540078" y="427046"/>
                  </a:lnTo>
                  <a:lnTo>
                    <a:pt x="810117" y="379596"/>
                  </a:lnTo>
                  <a:lnTo>
                    <a:pt x="1080157" y="332147"/>
                  </a:lnTo>
                  <a:lnTo>
                    <a:pt x="1350196" y="379596"/>
                  </a:lnTo>
                  <a:lnTo>
                    <a:pt x="1620235" y="284697"/>
                  </a:lnTo>
                  <a:lnTo>
                    <a:pt x="1890275" y="237248"/>
                  </a:lnTo>
                  <a:lnTo>
                    <a:pt x="2160314" y="284697"/>
                  </a:lnTo>
                  <a:lnTo>
                    <a:pt x="2430353" y="284697"/>
                  </a:lnTo>
                  <a:lnTo>
                    <a:pt x="2700393" y="284697"/>
                  </a:lnTo>
                  <a:lnTo>
                    <a:pt x="2970432" y="284697"/>
                  </a:lnTo>
                  <a:lnTo>
                    <a:pt x="3240471" y="189798"/>
                  </a:lnTo>
                  <a:lnTo>
                    <a:pt x="3510510" y="237248"/>
                  </a:lnTo>
                  <a:lnTo>
                    <a:pt x="3780550" y="189798"/>
                  </a:lnTo>
                  <a:lnTo>
                    <a:pt x="4050589" y="189798"/>
                  </a:lnTo>
                  <a:lnTo>
                    <a:pt x="4320628" y="237248"/>
                  </a:lnTo>
                  <a:lnTo>
                    <a:pt x="4590668" y="237248"/>
                  </a:lnTo>
                  <a:lnTo>
                    <a:pt x="4860707" y="189798"/>
                  </a:lnTo>
                  <a:lnTo>
                    <a:pt x="5130746" y="142348"/>
                  </a:lnTo>
                  <a:lnTo>
                    <a:pt x="5400786" y="47449"/>
                  </a:lnTo>
                  <a:lnTo>
                    <a:pt x="5670825" y="47449"/>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3835648" y="1215496"/>
              <a:ext cx="3780550" cy="1518387"/>
            </a:xfrm>
            <a:custGeom>
              <a:avLst/>
              <a:pathLst>
                <a:path w="3780550" h="1518387">
                  <a:moveTo>
                    <a:pt x="0" y="1518387"/>
                  </a:moveTo>
                  <a:lnTo>
                    <a:pt x="270039" y="1233689"/>
                  </a:lnTo>
                  <a:lnTo>
                    <a:pt x="540078" y="996441"/>
                  </a:lnTo>
                  <a:lnTo>
                    <a:pt x="810117" y="854093"/>
                  </a:lnTo>
                  <a:lnTo>
                    <a:pt x="1080157" y="759193"/>
                  </a:lnTo>
                  <a:lnTo>
                    <a:pt x="1350196" y="664294"/>
                  </a:lnTo>
                  <a:lnTo>
                    <a:pt x="1620235" y="616844"/>
                  </a:lnTo>
                  <a:lnTo>
                    <a:pt x="1890275" y="616844"/>
                  </a:lnTo>
                  <a:lnTo>
                    <a:pt x="2160314" y="474496"/>
                  </a:lnTo>
                  <a:lnTo>
                    <a:pt x="2430353" y="332147"/>
                  </a:lnTo>
                  <a:lnTo>
                    <a:pt x="2700393" y="94899"/>
                  </a:lnTo>
                  <a:lnTo>
                    <a:pt x="2970432" y="94899"/>
                  </a:lnTo>
                  <a:lnTo>
                    <a:pt x="3240471" y="0"/>
                  </a:lnTo>
                  <a:lnTo>
                    <a:pt x="3510510" y="0"/>
                  </a:lnTo>
                  <a:lnTo>
                    <a:pt x="3780550" y="0"/>
                  </a:lnTo>
                </a:path>
              </a:pathLst>
            </a:custGeom>
            <a:ln w="27101" cap="flat">
              <a:solidFill>
                <a:srgbClr val="FFC20E">
                  <a:alpha val="100000"/>
                </a:srgbClr>
              </a:solidFill>
              <a:prstDash val="solid"/>
              <a:round/>
            </a:ln>
          </p:spPr>
          <p:txBody>
            <a:bodyPr/>
            <a:lstStyle/>
            <a:p/>
          </p:txBody>
        </p:sp>
        <p:sp>
          <p:nvSpPr>
            <p:cNvPr id="44" name="pl44"/>
            <p:cNvSpPr/>
            <p:nvPr/>
          </p:nvSpPr>
          <p:spPr>
            <a:xfrm>
              <a:off x="3835648" y="1073148"/>
              <a:ext cx="3780550" cy="332147"/>
            </a:xfrm>
            <a:custGeom>
              <a:avLst/>
              <a:pathLst>
                <a:path w="3780550" h="332147">
                  <a:moveTo>
                    <a:pt x="0" y="332147"/>
                  </a:moveTo>
                  <a:lnTo>
                    <a:pt x="270039" y="332147"/>
                  </a:lnTo>
                  <a:lnTo>
                    <a:pt x="540078" y="332147"/>
                  </a:lnTo>
                  <a:lnTo>
                    <a:pt x="810117" y="332147"/>
                  </a:lnTo>
                  <a:lnTo>
                    <a:pt x="1080157" y="332147"/>
                  </a:lnTo>
                  <a:lnTo>
                    <a:pt x="1350196" y="237248"/>
                  </a:lnTo>
                  <a:lnTo>
                    <a:pt x="1620235" y="189798"/>
                  </a:lnTo>
                  <a:lnTo>
                    <a:pt x="1890275" y="189798"/>
                  </a:lnTo>
                  <a:lnTo>
                    <a:pt x="2160314" y="189798"/>
                  </a:lnTo>
                  <a:lnTo>
                    <a:pt x="2430353" y="142348"/>
                  </a:lnTo>
                  <a:lnTo>
                    <a:pt x="2700393" y="47449"/>
                  </a:lnTo>
                  <a:lnTo>
                    <a:pt x="2970432" y="47449"/>
                  </a:lnTo>
                  <a:lnTo>
                    <a:pt x="3240471" y="0"/>
                  </a:lnTo>
                  <a:lnTo>
                    <a:pt x="3510510" y="0"/>
                  </a:lnTo>
                  <a:lnTo>
                    <a:pt x="3780550"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21945"/>
            </a:xfrm>
            <a:custGeom>
              <a:avLst/>
              <a:pathLst>
                <a:path w="6480943" h="521945">
                  <a:moveTo>
                    <a:pt x="0" y="47449"/>
                  </a:moveTo>
                  <a:lnTo>
                    <a:pt x="270039" y="47449"/>
                  </a:lnTo>
                  <a:lnTo>
                    <a:pt x="540078" y="94899"/>
                  </a:lnTo>
                  <a:lnTo>
                    <a:pt x="810117" y="142348"/>
                  </a:lnTo>
                  <a:lnTo>
                    <a:pt x="1080157" y="0"/>
                  </a:lnTo>
                  <a:lnTo>
                    <a:pt x="1350196" y="47449"/>
                  </a:lnTo>
                  <a:lnTo>
                    <a:pt x="1620235" y="0"/>
                  </a:lnTo>
                  <a:lnTo>
                    <a:pt x="1890275" y="0"/>
                  </a:lnTo>
                  <a:lnTo>
                    <a:pt x="2160314" y="0"/>
                  </a:lnTo>
                  <a:lnTo>
                    <a:pt x="2430353" y="47449"/>
                  </a:lnTo>
                  <a:lnTo>
                    <a:pt x="2700393" y="0"/>
                  </a:lnTo>
                  <a:lnTo>
                    <a:pt x="2970432" y="0"/>
                  </a:lnTo>
                  <a:lnTo>
                    <a:pt x="3240471" y="0"/>
                  </a:lnTo>
                  <a:lnTo>
                    <a:pt x="3510510" y="521945"/>
                  </a:lnTo>
                  <a:lnTo>
                    <a:pt x="3780550" y="332147"/>
                  </a:lnTo>
                  <a:lnTo>
                    <a:pt x="4050589" y="142348"/>
                  </a:lnTo>
                  <a:lnTo>
                    <a:pt x="4320628" y="189798"/>
                  </a:lnTo>
                  <a:lnTo>
                    <a:pt x="4590668" y="189798"/>
                  </a:lnTo>
                  <a:lnTo>
                    <a:pt x="4860707" y="189798"/>
                  </a:lnTo>
                  <a:lnTo>
                    <a:pt x="5130746" y="189798"/>
                  </a:lnTo>
                  <a:lnTo>
                    <a:pt x="5400786" y="142348"/>
                  </a:lnTo>
                  <a:lnTo>
                    <a:pt x="5670825" y="142348"/>
                  </a:lnTo>
                  <a:lnTo>
                    <a:pt x="5940864" y="142348"/>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1120597"/>
              <a:ext cx="6480943" cy="521945"/>
            </a:xfrm>
            <a:custGeom>
              <a:avLst/>
              <a:pathLst>
                <a:path w="6480943" h="521945">
                  <a:moveTo>
                    <a:pt x="0" y="521945"/>
                  </a:moveTo>
                  <a:lnTo>
                    <a:pt x="270039" y="474496"/>
                  </a:lnTo>
                  <a:lnTo>
                    <a:pt x="540078" y="427046"/>
                  </a:lnTo>
                  <a:lnTo>
                    <a:pt x="810117" y="379596"/>
                  </a:lnTo>
                  <a:lnTo>
                    <a:pt x="1080157" y="332147"/>
                  </a:lnTo>
                  <a:lnTo>
                    <a:pt x="1350196" y="379596"/>
                  </a:lnTo>
                  <a:lnTo>
                    <a:pt x="1620235" y="284697"/>
                  </a:lnTo>
                  <a:lnTo>
                    <a:pt x="1890275" y="237248"/>
                  </a:lnTo>
                  <a:lnTo>
                    <a:pt x="2160314" y="284697"/>
                  </a:lnTo>
                  <a:lnTo>
                    <a:pt x="2430353" y="284697"/>
                  </a:lnTo>
                  <a:lnTo>
                    <a:pt x="2700393" y="284697"/>
                  </a:lnTo>
                  <a:lnTo>
                    <a:pt x="2970432" y="284697"/>
                  </a:lnTo>
                  <a:lnTo>
                    <a:pt x="3240471" y="189798"/>
                  </a:lnTo>
                  <a:lnTo>
                    <a:pt x="3510510" y="237248"/>
                  </a:lnTo>
                  <a:lnTo>
                    <a:pt x="3780550" y="189798"/>
                  </a:lnTo>
                  <a:lnTo>
                    <a:pt x="4050589" y="189798"/>
                  </a:lnTo>
                  <a:lnTo>
                    <a:pt x="4320628" y="237248"/>
                  </a:lnTo>
                  <a:lnTo>
                    <a:pt x="4590668" y="237248"/>
                  </a:lnTo>
                  <a:lnTo>
                    <a:pt x="4860707" y="189798"/>
                  </a:lnTo>
                  <a:lnTo>
                    <a:pt x="5130746" y="142348"/>
                  </a:lnTo>
                  <a:lnTo>
                    <a:pt x="5400786" y="47449"/>
                  </a:lnTo>
                  <a:lnTo>
                    <a:pt x="5670825" y="47449"/>
                  </a:lnTo>
                  <a:lnTo>
                    <a:pt x="5940864" y="0"/>
                  </a:lnTo>
                  <a:lnTo>
                    <a:pt x="6210904" y="0"/>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8" name="pl48"/>
            <p:cNvSpPr/>
            <p:nvPr/>
          </p:nvSpPr>
          <p:spPr>
            <a:xfrm>
              <a:off x="7624085" y="1083399"/>
              <a:ext cx="758859" cy="986345"/>
            </a:xfrm>
            <a:custGeom>
              <a:avLst/>
              <a:pathLst>
                <a:path w="758859" h="986345">
                  <a:moveTo>
                    <a:pt x="758859" y="986345"/>
                  </a:moveTo>
                  <a:lnTo>
                    <a:pt x="0" y="0"/>
                  </a:lnTo>
                </a:path>
              </a:pathLst>
            </a:custGeom>
          </p:spPr>
          <p:txBody>
            <a:bodyPr/>
            <a:lstStyle/>
            <a:p/>
          </p:txBody>
        </p:sp>
        <p:sp>
          <p:nvSpPr>
            <p:cNvPr id="49" name="pl49"/>
            <p:cNvSpPr/>
            <p:nvPr/>
          </p:nvSpPr>
          <p:spPr>
            <a:xfrm>
              <a:off x="7625611" y="1082879"/>
              <a:ext cx="702973" cy="726792"/>
            </a:xfrm>
            <a:custGeom>
              <a:avLst/>
              <a:pathLst>
                <a:path w="702973" h="726792">
                  <a:moveTo>
                    <a:pt x="702973" y="726792"/>
                  </a:moveTo>
                  <a:lnTo>
                    <a:pt x="0" y="0"/>
                  </a:lnTo>
                </a:path>
              </a:pathLst>
            </a:custGeom>
          </p:spPr>
          <p:txBody>
            <a:bodyPr/>
            <a:lstStyle/>
            <a:p/>
          </p:txBody>
        </p:sp>
        <p:sp>
          <p:nvSpPr>
            <p:cNvPr id="50" name="pl50"/>
            <p:cNvSpPr/>
            <p:nvPr/>
          </p:nvSpPr>
          <p:spPr>
            <a:xfrm>
              <a:off x="7634290" y="1035466"/>
              <a:ext cx="802804" cy="36851"/>
            </a:xfrm>
            <a:custGeom>
              <a:avLst/>
              <a:pathLst>
                <a:path w="802804" h="36851">
                  <a:moveTo>
                    <a:pt x="802804" y="0"/>
                  </a:moveTo>
                  <a:lnTo>
                    <a:pt x="0" y="36851"/>
                  </a:lnTo>
                </a:path>
              </a:pathLst>
            </a:custGeom>
          </p:spPr>
          <p:txBody>
            <a:bodyPr/>
            <a:lstStyle/>
            <a:p/>
          </p:txBody>
        </p:sp>
        <p:sp>
          <p:nvSpPr>
            <p:cNvPr id="51" name="pl51"/>
            <p:cNvSpPr/>
            <p:nvPr/>
          </p:nvSpPr>
          <p:spPr>
            <a:xfrm>
              <a:off x="7629196" y="1081089"/>
              <a:ext cx="771746" cy="471504"/>
            </a:xfrm>
            <a:custGeom>
              <a:avLst/>
              <a:pathLst>
                <a:path w="771746" h="471504">
                  <a:moveTo>
                    <a:pt x="771746" y="471504"/>
                  </a:moveTo>
                  <a:lnTo>
                    <a:pt x="0" y="0"/>
                  </a:lnTo>
                </a:path>
              </a:pathLst>
            </a:custGeom>
          </p:spPr>
          <p:txBody>
            <a:bodyPr/>
            <a:lstStyle/>
            <a:p/>
          </p:txBody>
        </p:sp>
        <p:sp>
          <p:nvSpPr>
            <p:cNvPr id="52" name="pl52"/>
            <p:cNvSpPr/>
            <p:nvPr/>
          </p:nvSpPr>
          <p:spPr>
            <a:xfrm>
              <a:off x="7632588" y="1078027"/>
              <a:ext cx="726114" cy="216185"/>
            </a:xfrm>
            <a:custGeom>
              <a:avLst/>
              <a:pathLst>
                <a:path w="726114" h="216185">
                  <a:moveTo>
                    <a:pt x="726114" y="216185"/>
                  </a:moveTo>
                  <a:lnTo>
                    <a:pt x="0" y="0"/>
                  </a:lnTo>
                </a:path>
              </a:pathLst>
            </a:custGeom>
          </p:spPr>
          <p:txBody>
            <a:bodyPr/>
            <a:lstStyle/>
            <a:p/>
          </p:txBody>
        </p:sp>
        <p:sp>
          <p:nvSpPr>
            <p:cNvPr id="53" name="pl53"/>
            <p:cNvSpPr/>
            <p:nvPr/>
          </p:nvSpPr>
          <p:spPr>
            <a:xfrm>
              <a:off x="7624019" y="1130869"/>
              <a:ext cx="1052541" cy="1382423"/>
            </a:xfrm>
            <a:custGeom>
              <a:avLst/>
              <a:pathLst>
                <a:path w="1052541" h="1382423">
                  <a:moveTo>
                    <a:pt x="1052541" y="1382423"/>
                  </a:moveTo>
                  <a:lnTo>
                    <a:pt x="0" y="0"/>
                  </a:lnTo>
                </a:path>
              </a:pathLst>
            </a:custGeom>
          </p:spPr>
          <p:txBody>
            <a:bodyPr/>
            <a:lstStyle/>
            <a:p/>
          </p:txBody>
        </p:sp>
        <p:sp>
          <p:nvSpPr>
            <p:cNvPr id="54" name="pl54"/>
            <p:cNvSpPr/>
            <p:nvPr/>
          </p:nvSpPr>
          <p:spPr>
            <a:xfrm>
              <a:off x="7622189" y="1131343"/>
              <a:ext cx="670242" cy="1202270"/>
            </a:xfrm>
            <a:custGeom>
              <a:avLst/>
              <a:pathLst>
                <a:path w="670242" h="1202270">
                  <a:moveTo>
                    <a:pt x="670242" y="1202270"/>
                  </a:moveTo>
                  <a:lnTo>
                    <a:pt x="0" y="0"/>
                  </a:lnTo>
                </a:path>
              </a:pathLst>
            </a:custGeom>
          </p:spPr>
          <p:txBody>
            <a:bodyPr/>
            <a:lstStyle/>
            <a:p/>
          </p:txBody>
        </p:sp>
        <p:sp>
          <p:nvSpPr>
            <p:cNvPr id="55" name="pl55"/>
            <p:cNvSpPr/>
            <p:nvPr/>
          </p:nvSpPr>
          <p:spPr>
            <a:xfrm>
              <a:off x="7623336" y="1225962"/>
              <a:ext cx="1056216" cy="1548621"/>
            </a:xfrm>
            <a:custGeom>
              <a:avLst/>
              <a:pathLst>
                <a:path w="1056216" h="1548621">
                  <a:moveTo>
                    <a:pt x="1056216" y="1548621"/>
                  </a:moveTo>
                  <a:lnTo>
                    <a:pt x="0" y="0"/>
                  </a:lnTo>
                </a:path>
              </a:pathLst>
            </a:custGeom>
          </p:spPr>
          <p:txBody>
            <a:bodyPr/>
            <a:lstStyle/>
            <a:p/>
          </p:txBody>
        </p:sp>
        <p:sp>
          <p:nvSpPr>
            <p:cNvPr id="56" name="pl56"/>
            <p:cNvSpPr/>
            <p:nvPr/>
          </p:nvSpPr>
          <p:spPr>
            <a:xfrm>
              <a:off x="7634339" y="3493072"/>
              <a:ext cx="748606" cy="5"/>
            </a:xfrm>
            <a:custGeom>
              <a:avLst/>
              <a:pathLst>
                <a:path w="748606" h="5">
                  <a:moveTo>
                    <a:pt x="748606" y="0"/>
                  </a:moveTo>
                  <a:lnTo>
                    <a:pt x="0" y="5"/>
                  </a:lnTo>
                </a:path>
              </a:pathLst>
            </a:custGeom>
          </p:spPr>
          <p:txBody>
            <a:bodyPr/>
            <a:lstStyle/>
            <a:p/>
          </p:txBody>
        </p:sp>
        <p:sp>
          <p:nvSpPr>
            <p:cNvPr id="57" name="pg57"/>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59" name="pg59"/>
            <p:cNvSpPr/>
            <p:nvPr/>
          </p:nvSpPr>
          <p:spPr>
            <a:xfrm>
              <a:off x="8314365" y="19909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20325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1" name="pg61"/>
            <p:cNvSpPr/>
            <p:nvPr/>
          </p:nvSpPr>
          <p:spPr>
            <a:xfrm>
              <a:off x="8260004" y="173209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7549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3" name="pg63"/>
            <p:cNvSpPr/>
            <p:nvPr/>
          </p:nvSpPr>
          <p:spPr>
            <a:xfrm>
              <a:off x="8368515" y="95084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99238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5" name="pg65"/>
            <p:cNvSpPr/>
            <p:nvPr/>
          </p:nvSpPr>
          <p:spPr>
            <a:xfrm>
              <a:off x="8332362" y="147497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1651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7" name="pg67"/>
            <p:cNvSpPr/>
            <p:nvPr/>
          </p:nvSpPr>
          <p:spPr>
            <a:xfrm>
              <a:off x="8290122" y="121474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5627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69" name="pg69"/>
            <p:cNvSpPr/>
            <p:nvPr/>
          </p:nvSpPr>
          <p:spPr>
            <a:xfrm>
              <a:off x="8290281" y="25132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548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71" name="pg71"/>
            <p:cNvSpPr/>
            <p:nvPr/>
          </p:nvSpPr>
          <p:spPr>
            <a:xfrm>
              <a:off x="8223851" y="225430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2958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73" name="pg73"/>
            <p:cNvSpPr/>
            <p:nvPr/>
          </p:nvSpPr>
          <p:spPr>
            <a:xfrm>
              <a:off x="8290281" y="27745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161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5" name="pg75"/>
            <p:cNvSpPr/>
            <p:nvPr/>
          </p:nvSpPr>
          <p:spPr>
            <a:xfrm>
              <a:off x="8314365" y="34085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4500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45%</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84153" y="401416"/>
              <a:ext cx="2863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France,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(93%), followed by MCV1 (95%).
Coverage of 9 vaccines increased (DTP3, HPVc, HepB3, Hib3, MCV1, MCV2, PcV3, Polio3 and Rubella) and 1 vaccine was the same (IPV1) compared to respective coverage in 2019.
Coverage of 10 vaccines were the same (DTP3, HPVc, HepB3, Hib3, IPV1, MCV1, MCV2, PcV3, Polio3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138554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2292210"/>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3652203"/>
              <a:ext cx="505514" cy="0"/>
            </a:xfrm>
            <a:custGeom>
              <a:avLst/>
              <a:pathLst>
                <a:path w="505514" h="0">
                  <a:moveTo>
                    <a:pt x="0" y="0"/>
                  </a:moveTo>
                  <a:lnTo>
                    <a:pt x="361082"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4105534"/>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455886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5012197"/>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28947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36169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07283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36169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36169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28947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36169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289479"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639531"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1496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France,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991269"/>
              <a:ext cx="3280304" cy="1233624"/>
            </a:xfrm>
            <a:custGeom>
              <a:avLst/>
              <a:pathLst>
                <a:path w="3280304" h="1233624">
                  <a:moveTo>
                    <a:pt x="0" y="890951"/>
                  </a:moveTo>
                  <a:lnTo>
                    <a:pt x="234307" y="890951"/>
                  </a:lnTo>
                  <a:lnTo>
                    <a:pt x="468614" y="1165090"/>
                  </a:lnTo>
                  <a:lnTo>
                    <a:pt x="702922" y="1199357"/>
                  </a:lnTo>
                  <a:lnTo>
                    <a:pt x="937229" y="1233624"/>
                  </a:lnTo>
                  <a:lnTo>
                    <a:pt x="1171537" y="1165090"/>
                  </a:lnTo>
                  <a:lnTo>
                    <a:pt x="1405844" y="1062288"/>
                  </a:lnTo>
                  <a:lnTo>
                    <a:pt x="1640152" y="993753"/>
                  </a:lnTo>
                  <a:lnTo>
                    <a:pt x="1874459" y="890951"/>
                  </a:lnTo>
                  <a:lnTo>
                    <a:pt x="2108766" y="685347"/>
                  </a:lnTo>
                  <a:lnTo>
                    <a:pt x="2343074" y="479743"/>
                  </a:lnTo>
                  <a:lnTo>
                    <a:pt x="2577381" y="308406"/>
                  </a:lnTo>
                  <a:lnTo>
                    <a:pt x="2811689" y="239871"/>
                  </a:lnTo>
                  <a:lnTo>
                    <a:pt x="3045996" y="0"/>
                  </a:lnTo>
                  <a:lnTo>
                    <a:pt x="3280304" y="239871"/>
                  </a:lnTo>
                </a:path>
              </a:pathLst>
            </a:custGeom>
            <a:ln w="29811" cap="flat">
              <a:solidFill>
                <a:srgbClr val="FF0000">
                  <a:alpha val="100000"/>
                </a:srgbClr>
              </a:solidFill>
              <a:prstDash val="solid"/>
              <a:round/>
            </a:ln>
          </p:spPr>
          <p:txBody>
            <a:bodyPr/>
            <a:lstStyle/>
            <a:p/>
          </p:txBody>
        </p:sp>
        <p:sp>
          <p:nvSpPr>
            <p:cNvPr id="33" name="pl33"/>
            <p:cNvSpPr/>
            <p:nvPr/>
          </p:nvSpPr>
          <p:spPr>
            <a:xfrm>
              <a:off x="1413261" y="3333942"/>
              <a:ext cx="3045996" cy="1096555"/>
            </a:xfrm>
            <a:custGeom>
              <a:avLst/>
              <a:pathLst>
                <a:path w="3045996" h="1096555">
                  <a:moveTo>
                    <a:pt x="0" y="685347"/>
                  </a:moveTo>
                  <a:lnTo>
                    <a:pt x="234307" y="788149"/>
                  </a:lnTo>
                  <a:lnTo>
                    <a:pt x="468614" y="959486"/>
                  </a:lnTo>
                  <a:lnTo>
                    <a:pt x="702922" y="993753"/>
                  </a:lnTo>
                  <a:lnTo>
                    <a:pt x="937229" y="1096555"/>
                  </a:lnTo>
                  <a:lnTo>
                    <a:pt x="1171537" y="856683"/>
                  </a:lnTo>
                  <a:lnTo>
                    <a:pt x="1405844" y="822416"/>
                  </a:lnTo>
                  <a:lnTo>
                    <a:pt x="1640152" y="719614"/>
                  </a:lnTo>
                  <a:lnTo>
                    <a:pt x="1874459" y="719614"/>
                  </a:lnTo>
                  <a:lnTo>
                    <a:pt x="2108766" y="411208"/>
                  </a:lnTo>
                  <a:lnTo>
                    <a:pt x="2343074" y="274138"/>
                  </a:lnTo>
                  <a:lnTo>
                    <a:pt x="2577381" y="102802"/>
                  </a:lnTo>
                  <a:lnTo>
                    <a:pt x="2811689" y="0"/>
                  </a:lnTo>
                  <a:lnTo>
                    <a:pt x="3045996"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388435"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622742"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857050"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091357"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325664"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559972"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794279"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028587"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262894"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497202"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731509"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965816"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4200124"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43443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tx63"/>
            <p:cNvSpPr/>
            <p:nvPr/>
          </p:nvSpPr>
          <p:spPr>
            <a:xfrm>
              <a:off x="1413261"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64" name="tx64"/>
            <p:cNvSpPr/>
            <p:nvPr/>
          </p:nvSpPr>
          <p:spPr>
            <a:xfrm>
              <a:off x="1647568"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65" name="tx65"/>
            <p:cNvSpPr/>
            <p:nvPr/>
          </p:nvSpPr>
          <p:spPr>
            <a:xfrm>
              <a:off x="1881875"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6" name="tx66"/>
            <p:cNvSpPr/>
            <p:nvPr/>
          </p:nvSpPr>
          <p:spPr>
            <a:xfrm>
              <a:off x="2116183"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7" name="tx67"/>
            <p:cNvSpPr/>
            <p:nvPr/>
          </p:nvSpPr>
          <p:spPr>
            <a:xfrm>
              <a:off x="2350490"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8" name="tx68"/>
            <p:cNvSpPr/>
            <p:nvPr/>
          </p:nvSpPr>
          <p:spPr>
            <a:xfrm>
              <a:off x="2584798"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9" name="tx69"/>
            <p:cNvSpPr/>
            <p:nvPr/>
          </p:nvSpPr>
          <p:spPr>
            <a:xfrm>
              <a:off x="2819105"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0" name="tx70"/>
            <p:cNvSpPr/>
            <p:nvPr/>
          </p:nvSpPr>
          <p:spPr>
            <a:xfrm>
              <a:off x="3053413"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1" name="tx71"/>
            <p:cNvSpPr/>
            <p:nvPr/>
          </p:nvSpPr>
          <p:spPr>
            <a:xfrm>
              <a:off x="3287720"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2" name="tx72"/>
            <p:cNvSpPr/>
            <p:nvPr/>
          </p:nvSpPr>
          <p:spPr>
            <a:xfrm>
              <a:off x="3522028"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3" name="tx73"/>
            <p:cNvSpPr/>
            <p:nvPr/>
          </p:nvSpPr>
          <p:spPr>
            <a:xfrm>
              <a:off x="3756335"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74" name="tx74"/>
            <p:cNvSpPr/>
            <p:nvPr/>
          </p:nvSpPr>
          <p:spPr>
            <a:xfrm>
              <a:off x="3990642"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5" name="tx75"/>
            <p:cNvSpPr/>
            <p:nvPr/>
          </p:nvSpPr>
          <p:spPr>
            <a:xfrm>
              <a:off x="4224950"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6" name="tx76"/>
            <p:cNvSpPr/>
            <p:nvPr/>
          </p:nvSpPr>
          <p:spPr>
            <a:xfrm>
              <a:off x="445925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7" name="tx77"/>
            <p:cNvSpPr/>
            <p:nvPr/>
          </p:nvSpPr>
          <p:spPr>
            <a:xfrm>
              <a:off x="1178953"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8" name="tx78"/>
            <p:cNvSpPr/>
            <p:nvPr/>
          </p:nvSpPr>
          <p:spPr>
            <a:xfrm>
              <a:off x="1413261"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9" name="tx79"/>
            <p:cNvSpPr/>
            <p:nvPr/>
          </p:nvSpPr>
          <p:spPr>
            <a:xfrm>
              <a:off x="1647568"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80" name="tx80"/>
            <p:cNvSpPr/>
            <p:nvPr/>
          </p:nvSpPr>
          <p:spPr>
            <a:xfrm>
              <a:off x="188187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1" name="tx81"/>
            <p:cNvSpPr/>
            <p:nvPr/>
          </p:nvSpPr>
          <p:spPr>
            <a:xfrm>
              <a:off x="2116183"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2" name="tx82"/>
            <p:cNvSpPr/>
            <p:nvPr/>
          </p:nvSpPr>
          <p:spPr>
            <a:xfrm>
              <a:off x="2350490"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83" name="tx83"/>
            <p:cNvSpPr/>
            <p:nvPr/>
          </p:nvSpPr>
          <p:spPr>
            <a:xfrm>
              <a:off x="2584798"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4" name="tx84"/>
            <p:cNvSpPr/>
            <p:nvPr/>
          </p:nvSpPr>
          <p:spPr>
            <a:xfrm>
              <a:off x="2819105"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85" name="tx85"/>
            <p:cNvSpPr/>
            <p:nvPr/>
          </p:nvSpPr>
          <p:spPr>
            <a:xfrm>
              <a:off x="3053413"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86" name="tx86"/>
            <p:cNvSpPr/>
            <p:nvPr/>
          </p:nvSpPr>
          <p:spPr>
            <a:xfrm>
              <a:off x="3287720"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87" name="tx87"/>
            <p:cNvSpPr/>
            <p:nvPr/>
          </p:nvSpPr>
          <p:spPr>
            <a:xfrm>
              <a:off x="3522028"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88" name="tx88"/>
            <p:cNvSpPr/>
            <p:nvPr/>
          </p:nvSpPr>
          <p:spPr>
            <a:xfrm>
              <a:off x="3756335"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89" name="tx89"/>
            <p:cNvSpPr/>
            <p:nvPr/>
          </p:nvSpPr>
          <p:spPr>
            <a:xfrm>
              <a:off x="3990642"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0" name="tx90"/>
            <p:cNvSpPr/>
            <p:nvPr/>
          </p:nvSpPr>
          <p:spPr>
            <a:xfrm>
              <a:off x="4224950"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1" name="tx91"/>
            <p:cNvSpPr/>
            <p:nvPr/>
          </p:nvSpPr>
          <p:spPr>
            <a:xfrm>
              <a:off x="4459257"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2" name="pl9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49735" y="3608081"/>
              <a:ext cx="702922" cy="1062288"/>
            </a:xfrm>
            <a:custGeom>
              <a:avLst/>
              <a:pathLst>
                <a:path w="702922" h="1062288">
                  <a:moveTo>
                    <a:pt x="0" y="1062288"/>
                  </a:moveTo>
                  <a:lnTo>
                    <a:pt x="234307" y="822416"/>
                  </a:lnTo>
                  <a:lnTo>
                    <a:pt x="468614" y="376940"/>
                  </a:lnTo>
                  <a:lnTo>
                    <a:pt x="702922" y="0"/>
                  </a:lnTo>
                </a:path>
              </a:pathLst>
            </a:custGeom>
            <a:ln w="29811" cap="flat">
              <a:solidFill>
                <a:srgbClr val="FF0000">
                  <a:alpha val="100000"/>
                </a:srgbClr>
              </a:solidFill>
              <a:prstDash val="solid"/>
              <a:round/>
            </a:ln>
          </p:spPr>
          <p:txBody>
            <a:bodyPr/>
            <a:lstStyle/>
            <a:p/>
          </p:txBody>
        </p:sp>
        <p:sp>
          <p:nvSpPr>
            <p:cNvPr id="123" name="pl123"/>
            <p:cNvSpPr/>
            <p:nvPr/>
          </p:nvSpPr>
          <p:spPr>
            <a:xfrm>
              <a:off x="7949735" y="4019289"/>
              <a:ext cx="702922" cy="582545"/>
            </a:xfrm>
            <a:custGeom>
              <a:avLst/>
              <a:pathLst>
                <a:path w="702922" h="582545">
                  <a:moveTo>
                    <a:pt x="0" y="582545"/>
                  </a:moveTo>
                  <a:lnTo>
                    <a:pt x="234307" y="308406"/>
                  </a:lnTo>
                  <a:lnTo>
                    <a:pt x="468614" y="0"/>
                  </a:lnTo>
                  <a:lnTo>
                    <a:pt x="702922" y="0"/>
                  </a:lnTo>
                </a:path>
              </a:pathLst>
            </a:custGeom>
            <a:ln w="29811" cap="flat">
              <a:solidFill>
                <a:srgbClr val="0058AB">
                  <a:alpha val="100000"/>
                </a:srgbClr>
              </a:solidFill>
              <a:prstDash val="solid"/>
              <a:round/>
            </a:ln>
          </p:spPr>
          <p:txBody>
            <a:bodyPr/>
            <a:lstStyle/>
            <a:p/>
          </p:txBody>
        </p:sp>
        <p:sp>
          <p:nvSpPr>
            <p:cNvPr id="124" name="pt124"/>
            <p:cNvSpPr/>
            <p:nvPr/>
          </p:nvSpPr>
          <p:spPr>
            <a:xfrm>
              <a:off x="7924909"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159216"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8393524"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627831"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924909"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159216"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393524"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627831"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7949735"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33" name="tx133"/>
            <p:cNvSpPr/>
            <p:nvPr/>
          </p:nvSpPr>
          <p:spPr>
            <a:xfrm>
              <a:off x="8184042"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34" name="tx134"/>
            <p:cNvSpPr/>
            <p:nvPr/>
          </p:nvSpPr>
          <p:spPr>
            <a:xfrm>
              <a:off x="8418350"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35" name="tx135"/>
            <p:cNvSpPr/>
            <p:nvPr/>
          </p:nvSpPr>
          <p:spPr>
            <a:xfrm>
              <a:off x="8652657"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36" name="tx136"/>
            <p:cNvSpPr/>
            <p:nvPr/>
          </p:nvSpPr>
          <p:spPr>
            <a:xfrm>
              <a:off x="7949735"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37" name="tx137"/>
            <p:cNvSpPr/>
            <p:nvPr/>
          </p:nvSpPr>
          <p:spPr>
            <a:xfrm>
              <a:off x="8184042"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38" name="tx138"/>
            <p:cNvSpPr/>
            <p:nvPr/>
          </p:nvSpPr>
          <p:spPr>
            <a:xfrm>
              <a:off x="8418350"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139" name="tx139"/>
            <p:cNvSpPr/>
            <p:nvPr/>
          </p:nvSpPr>
          <p:spPr>
            <a:xfrm>
              <a:off x="8652657"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40" name="pl14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1" name="rc14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3" name="tx14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4" name="tx144"/>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6" name="tx146"/>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7" name="tx147"/>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8" name="tx148"/>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9" name="tx149"/>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1" name="tx15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2" name="tx152"/>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3" name="tx153"/>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0" name="tx160"/>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1" name="tx161"/>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2" name="tx162"/>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3" name="tx163"/>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4" name="tx164"/>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5" name="tx165"/>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6" name="tx16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7" name="tx167"/>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8" name="tx168"/>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9" name="tx169"/>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0" name="tx170"/>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1" name="tx171"/>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2" name="tx172"/>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3" name="tx173"/>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4" name="tx1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 name="tx1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6" name="tx1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7" name="tx1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8" name="tx1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9" name="tx1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0" name="tx1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1" name="pl1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2" name="pl1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3" name="tx1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4" name="tx1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5" name="tx185"/>
            <p:cNvSpPr/>
            <p:nvPr/>
          </p:nvSpPr>
          <p:spPr>
            <a:xfrm>
              <a:off x="757200" y="398022"/>
              <a:ext cx="532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France, 2010-2024</a:t>
              </a:r>
            </a:p>
          </p:txBody>
        </p:sp>
        <p:sp>
          <p:nvSpPr>
            <p:cNvPr id="186" name="tx1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France was 2010.
In 2024, first dose (HPV1) programme coverage among girls was 48% and last dose (HPVc) programme coverage was 45%.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40577"/>
            </a:xfrm>
            <a:custGeom>
              <a:avLst/>
              <a:pathLst>
                <a:path w="6444618" h="440577">
                  <a:moveTo>
                    <a:pt x="0" y="80105"/>
                  </a:moveTo>
                  <a:lnTo>
                    <a:pt x="268525" y="80105"/>
                  </a:lnTo>
                  <a:lnTo>
                    <a:pt x="537051" y="80105"/>
                  </a:lnTo>
                  <a:lnTo>
                    <a:pt x="805577" y="80105"/>
                  </a:lnTo>
                  <a:lnTo>
                    <a:pt x="1074103" y="40052"/>
                  </a:lnTo>
                  <a:lnTo>
                    <a:pt x="1342628" y="40052"/>
                  </a:lnTo>
                  <a:lnTo>
                    <a:pt x="1611154" y="0"/>
                  </a:lnTo>
                  <a:lnTo>
                    <a:pt x="1879680" y="0"/>
                  </a:lnTo>
                  <a:lnTo>
                    <a:pt x="2148206" y="0"/>
                  </a:lnTo>
                  <a:lnTo>
                    <a:pt x="2416732" y="40052"/>
                  </a:lnTo>
                  <a:lnTo>
                    <a:pt x="2685257" y="0"/>
                  </a:lnTo>
                  <a:lnTo>
                    <a:pt x="2953783" y="0"/>
                  </a:lnTo>
                  <a:lnTo>
                    <a:pt x="3222309" y="0"/>
                  </a:lnTo>
                  <a:lnTo>
                    <a:pt x="3490835" y="440577"/>
                  </a:lnTo>
                  <a:lnTo>
                    <a:pt x="3759360" y="280367"/>
                  </a:lnTo>
                  <a:lnTo>
                    <a:pt x="4027886" y="120157"/>
                  </a:lnTo>
                  <a:lnTo>
                    <a:pt x="4296412" y="160210"/>
                  </a:lnTo>
                  <a:lnTo>
                    <a:pt x="4564938" y="160210"/>
                  </a:lnTo>
                  <a:lnTo>
                    <a:pt x="4833464" y="160210"/>
                  </a:lnTo>
                  <a:lnTo>
                    <a:pt x="5101989" y="160210"/>
                  </a:lnTo>
                  <a:lnTo>
                    <a:pt x="5370515" y="120157"/>
                  </a:lnTo>
                  <a:lnTo>
                    <a:pt x="5639041" y="120157"/>
                  </a:lnTo>
                  <a:lnTo>
                    <a:pt x="5907567" y="120157"/>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4133536" y="1321899"/>
              <a:ext cx="3759360" cy="1281680"/>
            </a:xfrm>
            <a:custGeom>
              <a:avLst/>
              <a:pathLst>
                <a:path w="3759360" h="1281680">
                  <a:moveTo>
                    <a:pt x="0" y="1281680"/>
                  </a:moveTo>
                  <a:lnTo>
                    <a:pt x="268525" y="1041365"/>
                  </a:lnTo>
                  <a:lnTo>
                    <a:pt x="537051" y="841102"/>
                  </a:lnTo>
                  <a:lnTo>
                    <a:pt x="805577" y="720945"/>
                  </a:lnTo>
                  <a:lnTo>
                    <a:pt x="1074103" y="640840"/>
                  </a:lnTo>
                  <a:lnTo>
                    <a:pt x="1342628" y="560735"/>
                  </a:lnTo>
                  <a:lnTo>
                    <a:pt x="1611154" y="520682"/>
                  </a:lnTo>
                  <a:lnTo>
                    <a:pt x="1879680" y="520682"/>
                  </a:lnTo>
                  <a:lnTo>
                    <a:pt x="2148206" y="400525"/>
                  </a:lnTo>
                  <a:lnTo>
                    <a:pt x="2416732" y="280367"/>
                  </a:lnTo>
                  <a:lnTo>
                    <a:pt x="2685257" y="80105"/>
                  </a:lnTo>
                  <a:lnTo>
                    <a:pt x="2953783" y="80105"/>
                  </a:lnTo>
                  <a:lnTo>
                    <a:pt x="3222309" y="0"/>
                  </a:lnTo>
                  <a:lnTo>
                    <a:pt x="3490835" y="0"/>
                  </a:lnTo>
                  <a:lnTo>
                    <a:pt x="3759360" y="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01741"/>
              <a:ext cx="3759360" cy="280367"/>
            </a:xfrm>
            <a:custGeom>
              <a:avLst/>
              <a:pathLst>
                <a:path w="3759360" h="280367">
                  <a:moveTo>
                    <a:pt x="0" y="280367"/>
                  </a:moveTo>
                  <a:lnTo>
                    <a:pt x="268525" y="280367"/>
                  </a:lnTo>
                  <a:lnTo>
                    <a:pt x="537051" y="280367"/>
                  </a:lnTo>
                  <a:lnTo>
                    <a:pt x="805577" y="280367"/>
                  </a:lnTo>
                  <a:lnTo>
                    <a:pt x="1074103" y="280367"/>
                  </a:lnTo>
                  <a:lnTo>
                    <a:pt x="1342628" y="200262"/>
                  </a:lnTo>
                  <a:lnTo>
                    <a:pt x="1611154" y="160210"/>
                  </a:lnTo>
                  <a:lnTo>
                    <a:pt x="1879680" y="160210"/>
                  </a:lnTo>
                  <a:lnTo>
                    <a:pt x="2148206" y="160210"/>
                  </a:lnTo>
                  <a:lnTo>
                    <a:pt x="2416732" y="120157"/>
                  </a:lnTo>
                  <a:lnTo>
                    <a:pt x="2685257" y="40052"/>
                  </a:lnTo>
                  <a:lnTo>
                    <a:pt x="2953783" y="40052"/>
                  </a:lnTo>
                  <a:lnTo>
                    <a:pt x="3222309" y="0"/>
                  </a:lnTo>
                  <a:lnTo>
                    <a:pt x="3490835" y="0"/>
                  </a:lnTo>
                  <a:lnTo>
                    <a:pt x="3759360" y="0"/>
                  </a:lnTo>
                </a:path>
              </a:pathLst>
            </a:custGeom>
            <a:ln w="27101" cap="flat">
              <a:solidFill>
                <a:srgbClr val="00BFC4">
                  <a:alpha val="100000"/>
                </a:srgbClr>
              </a:solidFill>
              <a:prstDash val="solid"/>
              <a:round/>
            </a:ln>
          </p:spPr>
          <p:txBody>
            <a:bodyPr/>
            <a:lstStyle/>
            <a:p/>
          </p:txBody>
        </p:sp>
        <p:sp>
          <p:nvSpPr>
            <p:cNvPr id="29" name="pl29"/>
            <p:cNvSpPr/>
            <p:nvPr/>
          </p:nvSpPr>
          <p:spPr>
            <a:xfrm>
              <a:off x="4402062" y="3244420"/>
              <a:ext cx="3490835" cy="1281680"/>
            </a:xfrm>
            <a:custGeom>
              <a:avLst/>
              <a:pathLst>
                <a:path w="3490835" h="1281680">
                  <a:moveTo>
                    <a:pt x="0" y="801050"/>
                  </a:moveTo>
                  <a:lnTo>
                    <a:pt x="268525" y="921207"/>
                  </a:lnTo>
                  <a:lnTo>
                    <a:pt x="537051" y="1121470"/>
                  </a:lnTo>
                  <a:lnTo>
                    <a:pt x="805577" y="1161522"/>
                  </a:lnTo>
                  <a:lnTo>
                    <a:pt x="1074103" y="1281680"/>
                  </a:lnTo>
                  <a:lnTo>
                    <a:pt x="1342628" y="1001312"/>
                  </a:lnTo>
                  <a:lnTo>
                    <a:pt x="1611154" y="961260"/>
                  </a:lnTo>
                  <a:lnTo>
                    <a:pt x="1879680" y="841102"/>
                  </a:lnTo>
                  <a:lnTo>
                    <a:pt x="2148206" y="841102"/>
                  </a:lnTo>
                  <a:lnTo>
                    <a:pt x="2416732" y="480630"/>
                  </a:lnTo>
                  <a:lnTo>
                    <a:pt x="2685257" y="320420"/>
                  </a:lnTo>
                  <a:lnTo>
                    <a:pt x="2953783" y="120157"/>
                  </a:lnTo>
                  <a:lnTo>
                    <a:pt x="3222309" y="0"/>
                  </a:lnTo>
                  <a:lnTo>
                    <a:pt x="349083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095160" y="25652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40070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682" y="1205042"/>
              <a:ext cx="250741" cy="46534"/>
            </a:xfrm>
            <a:custGeom>
              <a:avLst/>
              <a:pathLst>
                <a:path w="250741" h="46534">
                  <a:moveTo>
                    <a:pt x="250741" y="46534"/>
                  </a:moveTo>
                  <a:lnTo>
                    <a:pt x="0" y="0"/>
                  </a:lnTo>
                </a:path>
              </a:pathLst>
            </a:custGeom>
          </p:spPr>
          <p:txBody>
            <a:bodyPr/>
            <a:lstStyle/>
            <a:p/>
          </p:txBody>
        </p:sp>
        <p:sp>
          <p:nvSpPr>
            <p:cNvPr id="40" name="pl40"/>
            <p:cNvSpPr/>
            <p:nvPr/>
          </p:nvSpPr>
          <p:spPr>
            <a:xfrm>
              <a:off x="7904035" y="1006708"/>
              <a:ext cx="257387" cy="186942"/>
            </a:xfrm>
            <a:custGeom>
              <a:avLst/>
              <a:pathLst>
                <a:path w="257387" h="186942">
                  <a:moveTo>
                    <a:pt x="257387" y="0"/>
                  </a:moveTo>
                  <a:lnTo>
                    <a:pt x="0" y="186942"/>
                  </a:lnTo>
                </a:path>
              </a:pathLst>
            </a:custGeom>
          </p:spPr>
          <p:txBody>
            <a:bodyPr/>
            <a:lstStyle/>
            <a:p/>
          </p:txBody>
        </p:sp>
        <p:sp>
          <p:nvSpPr>
            <p:cNvPr id="41" name="pl41"/>
            <p:cNvSpPr/>
            <p:nvPr/>
          </p:nvSpPr>
          <p:spPr>
            <a:xfrm>
              <a:off x="7904595" y="1329761"/>
              <a:ext cx="256827" cy="172622"/>
            </a:xfrm>
            <a:custGeom>
              <a:avLst/>
              <a:pathLst>
                <a:path w="256827" h="172622">
                  <a:moveTo>
                    <a:pt x="256827" y="172622"/>
                  </a:moveTo>
                  <a:lnTo>
                    <a:pt x="0" y="0"/>
                  </a:lnTo>
                </a:path>
              </a:pathLst>
            </a:custGeom>
          </p:spPr>
          <p:txBody>
            <a:bodyPr/>
            <a:lstStyle/>
            <a:p/>
          </p:txBody>
        </p:sp>
        <p:sp>
          <p:nvSpPr>
            <p:cNvPr id="42" name="pl42"/>
            <p:cNvSpPr/>
            <p:nvPr/>
          </p:nvSpPr>
          <p:spPr>
            <a:xfrm>
              <a:off x="7911730" y="3244420"/>
              <a:ext cx="249692" cy="2"/>
            </a:xfrm>
            <a:custGeom>
              <a:avLst/>
              <a:pathLst>
                <a:path w="249692" h="2">
                  <a:moveTo>
                    <a:pt x="249692" y="2"/>
                  </a:moveTo>
                  <a:lnTo>
                    <a:pt x="0" y="0"/>
                  </a:lnTo>
                </a:path>
              </a:pathLst>
            </a:custGeom>
          </p:spPr>
          <p:txBody>
            <a:bodyPr/>
            <a:lstStyle/>
            <a:p/>
          </p:txBody>
        </p:sp>
        <p:sp>
          <p:nvSpPr>
            <p:cNvPr id="43" name="pg43"/>
            <p:cNvSpPr/>
            <p:nvPr/>
          </p:nvSpPr>
          <p:spPr>
            <a:xfrm>
              <a:off x="8092843" y="11639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47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89151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3235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7" name="pg47"/>
            <p:cNvSpPr/>
            <p:nvPr/>
          </p:nvSpPr>
          <p:spPr>
            <a:xfrm>
              <a:off x="8092843" y="14358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66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9" name="pg49"/>
            <p:cNvSpPr/>
            <p:nvPr/>
          </p:nvSpPr>
          <p:spPr>
            <a:xfrm>
              <a:off x="8092843" y="31534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1942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45%</a:t>
              </a:r>
            </a:p>
          </p:txBody>
        </p:sp>
        <p:sp>
          <p:nvSpPr>
            <p:cNvPr id="51" name="pg51"/>
            <p:cNvSpPr/>
            <p:nvPr/>
          </p:nvSpPr>
          <p:spPr>
            <a:xfrm>
              <a:off x="1153163" y="11653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883" y="12091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4197541" y="24165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243261" y="24603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61</a:t>
              </a:r>
            </a:p>
          </p:txBody>
        </p:sp>
        <p:sp>
          <p:nvSpPr>
            <p:cNvPr id="55" name="pg55"/>
            <p:cNvSpPr/>
            <p:nvPr/>
          </p:nvSpPr>
          <p:spPr>
            <a:xfrm>
              <a:off x="3837749" y="148616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469" y="15299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7" name="pg57"/>
            <p:cNvSpPr/>
            <p:nvPr/>
          </p:nvSpPr>
          <p:spPr>
            <a:xfrm>
              <a:off x="4466627" y="385894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12347" y="39027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63914" y="580629"/>
              <a:ext cx="355039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France,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France has all 4 of the  SDG vaccines.
In 2024, France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96% between 2023 and 2024.
• There were there were approximately the same number of zero-dose children in 2024. This leaves 6,000 children without vaccination, vulnerable to vaccine-preventable diseases and a further 19,000 with incomplete protection.
• France accounted for 1.9% of zero-dose children in Non-programme and &lt;0.1% of zero-dose children globally.
• MCV1 coverage remained constant at 95% between 2023 and 2024. There were 32,000 children who missed out on the first measles vaccination.
• MCV2 coverage remained constant at 93% between 2023 and 2024.
• Last dose coverage of HPV vaccination (HPVc) among girls remained constant at 45%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France.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438929"/>
            </a:xfrm>
            <a:custGeom>
              <a:avLst/>
              <a:pathLst>
                <a:path w="6444618" h="438929">
                  <a:moveTo>
                    <a:pt x="0" y="79805"/>
                  </a:moveTo>
                  <a:lnTo>
                    <a:pt x="268525" y="79805"/>
                  </a:lnTo>
                  <a:lnTo>
                    <a:pt x="537051" y="79805"/>
                  </a:lnTo>
                  <a:lnTo>
                    <a:pt x="805577" y="79805"/>
                  </a:lnTo>
                  <a:lnTo>
                    <a:pt x="1074103" y="39902"/>
                  </a:lnTo>
                  <a:lnTo>
                    <a:pt x="1342628" y="39902"/>
                  </a:lnTo>
                  <a:lnTo>
                    <a:pt x="1611154" y="0"/>
                  </a:lnTo>
                  <a:lnTo>
                    <a:pt x="1879680" y="0"/>
                  </a:lnTo>
                  <a:lnTo>
                    <a:pt x="2148206" y="0"/>
                  </a:lnTo>
                  <a:lnTo>
                    <a:pt x="2416732" y="39902"/>
                  </a:lnTo>
                  <a:lnTo>
                    <a:pt x="2685257" y="0"/>
                  </a:lnTo>
                  <a:lnTo>
                    <a:pt x="2953783" y="0"/>
                  </a:lnTo>
                  <a:lnTo>
                    <a:pt x="3222309" y="0"/>
                  </a:lnTo>
                  <a:lnTo>
                    <a:pt x="3490835" y="438929"/>
                  </a:lnTo>
                  <a:lnTo>
                    <a:pt x="3759360" y="279319"/>
                  </a:lnTo>
                  <a:lnTo>
                    <a:pt x="4027886" y="119708"/>
                  </a:lnTo>
                  <a:lnTo>
                    <a:pt x="4296412" y="159610"/>
                  </a:lnTo>
                  <a:lnTo>
                    <a:pt x="4564938" y="159610"/>
                  </a:lnTo>
                  <a:lnTo>
                    <a:pt x="4833464" y="159610"/>
                  </a:lnTo>
                  <a:lnTo>
                    <a:pt x="5101989" y="159610"/>
                  </a:lnTo>
                  <a:lnTo>
                    <a:pt x="5370515" y="119708"/>
                  </a:lnTo>
                  <a:lnTo>
                    <a:pt x="5639041" y="119708"/>
                  </a:lnTo>
                  <a:lnTo>
                    <a:pt x="5907567" y="119708"/>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438929"/>
            </a:xfrm>
            <a:custGeom>
              <a:avLst/>
              <a:pathLst>
                <a:path w="6444618" h="438929">
                  <a:moveTo>
                    <a:pt x="0" y="438929"/>
                  </a:moveTo>
                  <a:lnTo>
                    <a:pt x="268525" y="399027"/>
                  </a:lnTo>
                  <a:lnTo>
                    <a:pt x="537051" y="359124"/>
                  </a:lnTo>
                  <a:lnTo>
                    <a:pt x="805577" y="319221"/>
                  </a:lnTo>
                  <a:lnTo>
                    <a:pt x="1074103" y="279319"/>
                  </a:lnTo>
                  <a:lnTo>
                    <a:pt x="1342628" y="319221"/>
                  </a:lnTo>
                  <a:lnTo>
                    <a:pt x="1611154" y="239416"/>
                  </a:lnTo>
                  <a:lnTo>
                    <a:pt x="1879680" y="199513"/>
                  </a:lnTo>
                  <a:lnTo>
                    <a:pt x="2148206" y="239416"/>
                  </a:lnTo>
                  <a:lnTo>
                    <a:pt x="2416732" y="239416"/>
                  </a:lnTo>
                  <a:lnTo>
                    <a:pt x="2685257" y="239416"/>
                  </a:lnTo>
                  <a:lnTo>
                    <a:pt x="2953783" y="239416"/>
                  </a:lnTo>
                  <a:lnTo>
                    <a:pt x="3222309" y="159610"/>
                  </a:lnTo>
                  <a:lnTo>
                    <a:pt x="3490835" y="199513"/>
                  </a:lnTo>
                  <a:lnTo>
                    <a:pt x="3759360" y="159610"/>
                  </a:lnTo>
                  <a:lnTo>
                    <a:pt x="4027886" y="159610"/>
                  </a:lnTo>
                  <a:lnTo>
                    <a:pt x="4296412" y="199513"/>
                  </a:lnTo>
                  <a:lnTo>
                    <a:pt x="4564938" y="199513"/>
                  </a:lnTo>
                  <a:lnTo>
                    <a:pt x="4833464" y="159610"/>
                  </a:lnTo>
                  <a:lnTo>
                    <a:pt x="5101989" y="119708"/>
                  </a:lnTo>
                  <a:lnTo>
                    <a:pt x="5370515" y="39902"/>
                  </a:lnTo>
                  <a:lnTo>
                    <a:pt x="5639041" y="39902"/>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133536" y="1558029"/>
              <a:ext cx="3759360" cy="1276887"/>
            </a:xfrm>
            <a:custGeom>
              <a:avLst/>
              <a:pathLst>
                <a:path w="3759360" h="1276887">
                  <a:moveTo>
                    <a:pt x="0" y="1276887"/>
                  </a:moveTo>
                  <a:lnTo>
                    <a:pt x="268525" y="1037470"/>
                  </a:lnTo>
                  <a:lnTo>
                    <a:pt x="537051" y="837957"/>
                  </a:lnTo>
                  <a:lnTo>
                    <a:pt x="805577" y="718249"/>
                  </a:lnTo>
                  <a:lnTo>
                    <a:pt x="1074103" y="638443"/>
                  </a:lnTo>
                  <a:lnTo>
                    <a:pt x="1342628" y="558638"/>
                  </a:lnTo>
                  <a:lnTo>
                    <a:pt x="1611154" y="518735"/>
                  </a:lnTo>
                  <a:lnTo>
                    <a:pt x="1879680" y="518735"/>
                  </a:lnTo>
                  <a:lnTo>
                    <a:pt x="2148206" y="399027"/>
                  </a:lnTo>
                  <a:lnTo>
                    <a:pt x="2416732" y="279319"/>
                  </a:lnTo>
                  <a:lnTo>
                    <a:pt x="2685257" y="79805"/>
                  </a:lnTo>
                  <a:lnTo>
                    <a:pt x="2953783" y="79805"/>
                  </a:lnTo>
                  <a:lnTo>
                    <a:pt x="3222309" y="0"/>
                  </a:lnTo>
                  <a:lnTo>
                    <a:pt x="3490835" y="0"/>
                  </a:lnTo>
                  <a:lnTo>
                    <a:pt x="3759360"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095160"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262" y="1009656"/>
              <a:ext cx="260160" cy="299331"/>
            </a:xfrm>
            <a:custGeom>
              <a:avLst/>
              <a:pathLst>
                <a:path w="260160" h="299331">
                  <a:moveTo>
                    <a:pt x="260160" y="0"/>
                  </a:moveTo>
                  <a:lnTo>
                    <a:pt x="0" y="299331"/>
                  </a:lnTo>
                </a:path>
              </a:pathLst>
            </a:custGeom>
          </p:spPr>
          <p:txBody>
            <a:bodyPr/>
            <a:lstStyle/>
            <a:p/>
          </p:txBody>
        </p:sp>
        <p:sp>
          <p:nvSpPr>
            <p:cNvPr id="41" name="pl41"/>
            <p:cNvSpPr/>
            <p:nvPr/>
          </p:nvSpPr>
          <p:spPr>
            <a:xfrm>
              <a:off x="7906223" y="1287572"/>
              <a:ext cx="255199" cy="143267"/>
            </a:xfrm>
            <a:custGeom>
              <a:avLst/>
              <a:pathLst>
                <a:path w="255199" h="143267">
                  <a:moveTo>
                    <a:pt x="255199" y="0"/>
                  </a:moveTo>
                  <a:lnTo>
                    <a:pt x="0" y="143267"/>
                  </a:lnTo>
                </a:path>
              </a:pathLst>
            </a:custGeom>
          </p:spPr>
          <p:txBody>
            <a:bodyPr/>
            <a:lstStyle/>
            <a:p/>
          </p:txBody>
        </p:sp>
        <p:sp>
          <p:nvSpPr>
            <p:cNvPr id="42" name="pl42"/>
            <p:cNvSpPr/>
            <p:nvPr/>
          </p:nvSpPr>
          <p:spPr>
            <a:xfrm>
              <a:off x="7910262" y="1481926"/>
              <a:ext cx="251160" cy="53560"/>
            </a:xfrm>
            <a:custGeom>
              <a:avLst/>
              <a:pathLst>
                <a:path w="251160" h="53560">
                  <a:moveTo>
                    <a:pt x="251160" y="53560"/>
                  </a:moveTo>
                  <a:lnTo>
                    <a:pt x="0" y="0"/>
                  </a:lnTo>
                </a:path>
              </a:pathLst>
            </a:custGeom>
          </p:spPr>
          <p:txBody>
            <a:bodyPr/>
            <a:lstStyle/>
            <a:p/>
          </p:txBody>
        </p:sp>
        <p:sp>
          <p:nvSpPr>
            <p:cNvPr id="43" name="pl43"/>
            <p:cNvSpPr/>
            <p:nvPr/>
          </p:nvSpPr>
          <p:spPr>
            <a:xfrm>
              <a:off x="7903190" y="1566994"/>
              <a:ext cx="258233" cy="224942"/>
            </a:xfrm>
            <a:custGeom>
              <a:avLst/>
              <a:pathLst>
                <a:path w="258233" h="224942">
                  <a:moveTo>
                    <a:pt x="258233" y="224942"/>
                  </a:moveTo>
                  <a:lnTo>
                    <a:pt x="0" y="0"/>
                  </a:lnTo>
                </a:path>
              </a:pathLst>
            </a:custGeom>
          </p:spPr>
          <p:txBody>
            <a:bodyPr/>
            <a:lstStyle/>
            <a:p/>
          </p:txBody>
        </p:sp>
        <p:sp>
          <p:nvSpPr>
            <p:cNvPr id="44" name="pg44"/>
            <p:cNvSpPr/>
            <p:nvPr/>
          </p:nvSpPr>
          <p:spPr>
            <a:xfrm>
              <a:off x="8092843" y="89883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396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17455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154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4487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895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0" name="pg50"/>
            <p:cNvSpPr/>
            <p:nvPr/>
          </p:nvSpPr>
          <p:spPr>
            <a:xfrm>
              <a:off x="8092843" y="17229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637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France,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was below, but close to the 95% target.
Between 2023 and 2024,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DAPMHHIV-502652578-1605227</_dlc_DocId>
    <_dlc_DocIdUrl xmlns="9e17fbd9-fb4c-4d20-9ec4-18aa77a91b0d">
      <Url>https://unicef.sharepoint.com/teams/DAPM-Health-HIV/_layouts/15/DocIdRedir.aspx?ID=DAPMHHIV-502652578-1605227</Url>
      <Description>DAPMHHIV-502652578-1605227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c31fb8bd-b228-49ed-a136-945ca465c67d</vt:lpwstr>
  </property>
  <property fmtid="{D5CDD505-2E9C-101B-9397-08002B2CF9AE}" pid="4" name="MediaServiceImageTags">
    <vt:lpwstr/>
  </property>
</Properties>
</file>