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b6462092f3bd63137aae15ea0c96dae62adba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79805"/>
                  </a:moveTo>
                  <a:lnTo>
                    <a:pt x="268525" y="79805"/>
                  </a:lnTo>
                  <a:lnTo>
                    <a:pt x="537051" y="39902"/>
                  </a:lnTo>
                  <a:lnTo>
                    <a:pt x="805577" y="39902"/>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39902"/>
                  </a:lnTo>
                  <a:lnTo>
                    <a:pt x="4564938" y="279319"/>
                  </a:lnTo>
                  <a:lnTo>
                    <a:pt x="4833464" y="159610"/>
                  </a:lnTo>
                  <a:lnTo>
                    <a:pt x="5101989" y="79805"/>
                  </a:lnTo>
                  <a:lnTo>
                    <a:pt x="5370515" y="0"/>
                  </a:lnTo>
                  <a:lnTo>
                    <a:pt x="5639041" y="0"/>
                  </a:lnTo>
                  <a:lnTo>
                    <a:pt x="5907567" y="79805"/>
                  </a:lnTo>
                  <a:lnTo>
                    <a:pt x="6176092" y="0"/>
                  </a:lnTo>
                  <a:lnTo>
                    <a:pt x="6444618" y="15961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59124"/>
            </a:xfrm>
            <a:custGeom>
              <a:avLst/>
              <a:pathLst>
                <a:path w="6444618" h="359124">
                  <a:moveTo>
                    <a:pt x="0" y="359124"/>
                  </a:moveTo>
                  <a:lnTo>
                    <a:pt x="268525" y="319221"/>
                  </a:lnTo>
                  <a:lnTo>
                    <a:pt x="537051" y="239416"/>
                  </a:lnTo>
                  <a:lnTo>
                    <a:pt x="805577" y="199513"/>
                  </a:lnTo>
                  <a:lnTo>
                    <a:pt x="1074103" y="159610"/>
                  </a:lnTo>
                  <a:lnTo>
                    <a:pt x="1342628" y="119708"/>
                  </a:lnTo>
                  <a:lnTo>
                    <a:pt x="1611154" y="39902"/>
                  </a:lnTo>
                  <a:lnTo>
                    <a:pt x="1879680" y="0"/>
                  </a:lnTo>
                  <a:lnTo>
                    <a:pt x="2148206" y="0"/>
                  </a:lnTo>
                  <a:lnTo>
                    <a:pt x="2416732" y="0"/>
                  </a:lnTo>
                  <a:lnTo>
                    <a:pt x="2685257" y="0"/>
                  </a:lnTo>
                  <a:lnTo>
                    <a:pt x="2953783" y="0"/>
                  </a:lnTo>
                  <a:lnTo>
                    <a:pt x="3222309" y="0"/>
                  </a:lnTo>
                  <a:lnTo>
                    <a:pt x="3490835" y="0"/>
                  </a:lnTo>
                  <a:lnTo>
                    <a:pt x="3759360" y="0"/>
                  </a:lnTo>
                  <a:lnTo>
                    <a:pt x="4027886" y="0"/>
                  </a:lnTo>
                  <a:lnTo>
                    <a:pt x="4296412" y="159610"/>
                  </a:lnTo>
                  <a:lnTo>
                    <a:pt x="4564938" y="319221"/>
                  </a:lnTo>
                  <a:lnTo>
                    <a:pt x="4833464" y="199513"/>
                  </a:lnTo>
                  <a:lnTo>
                    <a:pt x="5101989" y="79805"/>
                  </a:lnTo>
                  <a:lnTo>
                    <a:pt x="5370515" y="79805"/>
                  </a:lnTo>
                  <a:lnTo>
                    <a:pt x="5639041" y="39902"/>
                  </a:lnTo>
                  <a:lnTo>
                    <a:pt x="5907567" y="119708"/>
                  </a:lnTo>
                  <a:lnTo>
                    <a:pt x="6176092" y="79805"/>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18249"/>
            </a:xfrm>
            <a:custGeom>
              <a:avLst/>
              <a:pathLst>
                <a:path w="6444618" h="718249">
                  <a:moveTo>
                    <a:pt x="0" y="718249"/>
                  </a:moveTo>
                  <a:lnTo>
                    <a:pt x="268525" y="638443"/>
                  </a:lnTo>
                  <a:lnTo>
                    <a:pt x="537051" y="558638"/>
                  </a:lnTo>
                  <a:lnTo>
                    <a:pt x="805577" y="518735"/>
                  </a:lnTo>
                  <a:lnTo>
                    <a:pt x="1074103" y="438929"/>
                  </a:lnTo>
                  <a:lnTo>
                    <a:pt x="1342628" y="359124"/>
                  </a:lnTo>
                  <a:lnTo>
                    <a:pt x="1611154" y="279319"/>
                  </a:lnTo>
                  <a:lnTo>
                    <a:pt x="1879680" y="199513"/>
                  </a:lnTo>
                  <a:lnTo>
                    <a:pt x="2148206" y="159610"/>
                  </a:lnTo>
                  <a:lnTo>
                    <a:pt x="2416732" y="159610"/>
                  </a:lnTo>
                  <a:lnTo>
                    <a:pt x="2685257" y="119708"/>
                  </a:lnTo>
                  <a:lnTo>
                    <a:pt x="2953783" y="119708"/>
                  </a:lnTo>
                  <a:lnTo>
                    <a:pt x="3222309" y="39902"/>
                  </a:lnTo>
                  <a:lnTo>
                    <a:pt x="3490835" y="199513"/>
                  </a:lnTo>
                  <a:lnTo>
                    <a:pt x="3759360" y="0"/>
                  </a:lnTo>
                  <a:lnTo>
                    <a:pt x="4027886" y="39902"/>
                  </a:lnTo>
                  <a:lnTo>
                    <a:pt x="4296412" y="79805"/>
                  </a:lnTo>
                  <a:lnTo>
                    <a:pt x="4564938" y="0"/>
                  </a:lnTo>
                  <a:lnTo>
                    <a:pt x="4833464" y="159610"/>
                  </a:lnTo>
                  <a:lnTo>
                    <a:pt x="5101989" y="199513"/>
                  </a:lnTo>
                  <a:lnTo>
                    <a:pt x="5370515" y="279319"/>
                  </a:lnTo>
                  <a:lnTo>
                    <a:pt x="5639041" y="39902"/>
                  </a:lnTo>
                  <a:lnTo>
                    <a:pt x="5907567" y="0"/>
                  </a:lnTo>
                  <a:lnTo>
                    <a:pt x="6176092" y="39902"/>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2790907" y="1518126"/>
              <a:ext cx="5101989" cy="917762"/>
            </a:xfrm>
            <a:custGeom>
              <a:avLst/>
              <a:pathLst>
                <a:path w="5101989" h="917762">
                  <a:moveTo>
                    <a:pt x="0" y="798054"/>
                  </a:moveTo>
                  <a:lnTo>
                    <a:pt x="268525" y="0"/>
                  </a:lnTo>
                  <a:lnTo>
                    <a:pt x="537051" y="0"/>
                  </a:lnTo>
                  <a:lnTo>
                    <a:pt x="805577" y="39902"/>
                  </a:lnTo>
                  <a:lnTo>
                    <a:pt x="1074103" y="39902"/>
                  </a:lnTo>
                  <a:lnTo>
                    <a:pt x="1342628" y="39902"/>
                  </a:lnTo>
                  <a:lnTo>
                    <a:pt x="1611154" y="39902"/>
                  </a:lnTo>
                  <a:lnTo>
                    <a:pt x="1879680" y="79805"/>
                  </a:lnTo>
                  <a:lnTo>
                    <a:pt x="2148206" y="79805"/>
                  </a:lnTo>
                  <a:lnTo>
                    <a:pt x="2416732" y="319221"/>
                  </a:lnTo>
                  <a:lnTo>
                    <a:pt x="2685257" y="0"/>
                  </a:lnTo>
                  <a:lnTo>
                    <a:pt x="2953783" y="438929"/>
                  </a:lnTo>
                  <a:lnTo>
                    <a:pt x="3222309" y="319221"/>
                  </a:lnTo>
                  <a:lnTo>
                    <a:pt x="3490835" y="199513"/>
                  </a:lnTo>
                  <a:lnTo>
                    <a:pt x="3759360" y="877859"/>
                  </a:lnTo>
                  <a:lnTo>
                    <a:pt x="4027886" y="917762"/>
                  </a:lnTo>
                  <a:lnTo>
                    <a:pt x="4296412" y="638443"/>
                  </a:lnTo>
                  <a:lnTo>
                    <a:pt x="4564938" y="399027"/>
                  </a:lnTo>
                  <a:lnTo>
                    <a:pt x="4833464" y="438929"/>
                  </a:lnTo>
                  <a:lnTo>
                    <a:pt x="5101989" y="75815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713" y="1289592"/>
              <a:ext cx="256709" cy="180331"/>
            </a:xfrm>
            <a:custGeom>
              <a:avLst/>
              <a:pathLst>
                <a:path w="256709" h="180331">
                  <a:moveTo>
                    <a:pt x="256709" y="0"/>
                  </a:moveTo>
                  <a:lnTo>
                    <a:pt x="0" y="180331"/>
                  </a:lnTo>
                </a:path>
              </a:pathLst>
            </a:custGeom>
          </p:spPr>
          <p:txBody>
            <a:bodyPr/>
            <a:lstStyle/>
            <a:p/>
          </p:txBody>
        </p:sp>
        <p:sp>
          <p:nvSpPr>
            <p:cNvPr id="41" name="pl41"/>
            <p:cNvSpPr/>
            <p:nvPr/>
          </p:nvSpPr>
          <p:spPr>
            <a:xfrm>
              <a:off x="7911205" y="1519626"/>
              <a:ext cx="250217" cy="20494"/>
            </a:xfrm>
            <a:custGeom>
              <a:avLst/>
              <a:pathLst>
                <a:path w="250217" h="20494">
                  <a:moveTo>
                    <a:pt x="250217" y="20494"/>
                  </a:moveTo>
                  <a:lnTo>
                    <a:pt x="0" y="0"/>
                  </a:lnTo>
                </a:path>
              </a:pathLst>
            </a:custGeom>
          </p:spPr>
          <p:txBody>
            <a:bodyPr/>
            <a:lstStyle/>
            <a:p/>
          </p:txBody>
        </p:sp>
        <p:sp>
          <p:nvSpPr>
            <p:cNvPr id="42" name="pl42"/>
            <p:cNvSpPr/>
            <p:nvPr/>
          </p:nvSpPr>
          <p:spPr>
            <a:xfrm>
              <a:off x="7906130" y="1645371"/>
              <a:ext cx="255292" cy="145399"/>
            </a:xfrm>
            <a:custGeom>
              <a:avLst/>
              <a:pathLst>
                <a:path w="255292" h="145399">
                  <a:moveTo>
                    <a:pt x="255292" y="145399"/>
                  </a:moveTo>
                  <a:lnTo>
                    <a:pt x="0" y="0"/>
                  </a:lnTo>
                </a:path>
              </a:pathLst>
            </a:custGeom>
          </p:spPr>
          <p:txBody>
            <a:bodyPr/>
            <a:lstStyle/>
            <a:p/>
          </p:txBody>
        </p:sp>
        <p:sp>
          <p:nvSpPr>
            <p:cNvPr id="43" name="pl43"/>
            <p:cNvSpPr/>
            <p:nvPr/>
          </p:nvSpPr>
          <p:spPr>
            <a:xfrm>
              <a:off x="7911385" y="2276276"/>
              <a:ext cx="250038" cy="1"/>
            </a:xfrm>
            <a:custGeom>
              <a:avLst/>
              <a:pathLst>
                <a:path w="250038" h="1">
                  <a:moveTo>
                    <a:pt x="250038" y="0"/>
                  </a:moveTo>
                  <a:lnTo>
                    <a:pt x="0" y="1"/>
                  </a:lnTo>
                </a:path>
              </a:pathLst>
            </a:custGeom>
          </p:spPr>
          <p:txBody>
            <a:bodyPr/>
            <a:lstStyle/>
            <a:p/>
          </p:txBody>
        </p:sp>
        <p:sp>
          <p:nvSpPr>
            <p:cNvPr id="44" name="pg44"/>
            <p:cNvSpPr/>
            <p:nvPr/>
          </p:nvSpPr>
          <p:spPr>
            <a:xfrm>
              <a:off x="8092843" y="11759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167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44935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9019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8" name="pg48"/>
            <p:cNvSpPr/>
            <p:nvPr/>
          </p:nvSpPr>
          <p:spPr>
            <a:xfrm>
              <a:off x="8092843" y="17218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627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0" name="pg50"/>
            <p:cNvSpPr/>
            <p:nvPr/>
          </p:nvSpPr>
          <p:spPr>
            <a:xfrm>
              <a:off x="8092843" y="218529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261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1932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Fiji,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8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8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47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973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232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2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225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60021"/>
              <a:ext cx="249522" cy="513619"/>
            </a:xfrm>
            <a:prstGeom prst="rect">
              <a:avLst/>
            </a:prstGeom>
            <a:solidFill>
              <a:srgbClr val="1CABE2">
                <a:alpha val="100000"/>
              </a:srgbClr>
            </a:solidFill>
          </p:spPr>
          <p:txBody>
            <a:bodyPr/>
            <a:lstStyle/>
            <a:p/>
          </p:txBody>
        </p:sp>
        <p:sp>
          <p:nvSpPr>
            <p:cNvPr id="24" name="rc24"/>
            <p:cNvSpPr/>
            <p:nvPr/>
          </p:nvSpPr>
          <p:spPr>
            <a:xfrm>
              <a:off x="1573521" y="3355769"/>
              <a:ext cx="249522" cy="517870"/>
            </a:xfrm>
            <a:prstGeom prst="rect">
              <a:avLst/>
            </a:prstGeom>
            <a:solidFill>
              <a:srgbClr val="1CABE2">
                <a:alpha val="100000"/>
              </a:srgbClr>
            </a:solidFill>
          </p:spPr>
          <p:txBody>
            <a:bodyPr/>
            <a:lstStyle/>
            <a:p/>
          </p:txBody>
        </p:sp>
        <p:sp>
          <p:nvSpPr>
            <p:cNvPr id="25" name="rc25"/>
            <p:cNvSpPr/>
            <p:nvPr/>
          </p:nvSpPr>
          <p:spPr>
            <a:xfrm>
              <a:off x="1850769" y="3524141"/>
              <a:ext cx="249522" cy="349499"/>
            </a:xfrm>
            <a:prstGeom prst="rect">
              <a:avLst/>
            </a:prstGeom>
            <a:solidFill>
              <a:srgbClr val="1CABE2">
                <a:alpha val="100000"/>
              </a:srgbClr>
            </a:solidFill>
          </p:spPr>
          <p:txBody>
            <a:bodyPr/>
            <a:lstStyle/>
            <a:p/>
          </p:txBody>
        </p:sp>
        <p:sp>
          <p:nvSpPr>
            <p:cNvPr id="26" name="rc26"/>
            <p:cNvSpPr/>
            <p:nvPr/>
          </p:nvSpPr>
          <p:spPr>
            <a:xfrm>
              <a:off x="2128016" y="3521589"/>
              <a:ext cx="249522" cy="352050"/>
            </a:xfrm>
            <a:prstGeom prst="rect">
              <a:avLst/>
            </a:prstGeom>
            <a:solidFill>
              <a:srgbClr val="1CABE2">
                <a:alpha val="100000"/>
              </a:srgbClr>
            </a:solidFill>
          </p:spPr>
          <p:txBody>
            <a:bodyPr/>
            <a:lstStyle/>
            <a:p/>
          </p:txBody>
        </p:sp>
        <p:sp>
          <p:nvSpPr>
            <p:cNvPr id="27" name="rc27"/>
            <p:cNvSpPr/>
            <p:nvPr/>
          </p:nvSpPr>
          <p:spPr>
            <a:xfrm>
              <a:off x="2405264" y="3697615"/>
              <a:ext cx="249522" cy="176025"/>
            </a:xfrm>
            <a:prstGeom prst="rect">
              <a:avLst/>
            </a:prstGeom>
            <a:solidFill>
              <a:srgbClr val="1CABE2">
                <a:alpha val="100000"/>
              </a:srgbClr>
            </a:solidFill>
          </p:spPr>
          <p:txBody>
            <a:bodyPr/>
            <a:lstStyle/>
            <a:p/>
          </p:txBody>
        </p:sp>
        <p:sp>
          <p:nvSpPr>
            <p:cNvPr id="28" name="rc28"/>
            <p:cNvSpPr/>
            <p:nvPr/>
          </p:nvSpPr>
          <p:spPr>
            <a:xfrm>
              <a:off x="2682512" y="3696764"/>
              <a:ext cx="249522" cy="176875"/>
            </a:xfrm>
            <a:prstGeom prst="rect">
              <a:avLst/>
            </a:prstGeom>
            <a:solidFill>
              <a:srgbClr val="1CABE2">
                <a:alpha val="100000"/>
              </a:srgbClr>
            </a:solidFill>
          </p:spPr>
          <p:txBody>
            <a:bodyPr/>
            <a:lstStyle/>
            <a:p/>
          </p:txBody>
        </p:sp>
        <p:sp>
          <p:nvSpPr>
            <p:cNvPr id="29" name="rc29"/>
            <p:cNvSpPr/>
            <p:nvPr/>
          </p:nvSpPr>
          <p:spPr>
            <a:xfrm>
              <a:off x="2959759" y="3695063"/>
              <a:ext cx="249522" cy="178576"/>
            </a:xfrm>
            <a:prstGeom prst="rect">
              <a:avLst/>
            </a:prstGeom>
            <a:solidFill>
              <a:srgbClr val="1CABE2">
                <a:alpha val="100000"/>
              </a:srgbClr>
            </a:solidFill>
          </p:spPr>
          <p:txBody>
            <a:bodyPr/>
            <a:lstStyle/>
            <a:p/>
          </p:txBody>
        </p:sp>
        <p:sp>
          <p:nvSpPr>
            <p:cNvPr id="30" name="rc30"/>
            <p:cNvSpPr/>
            <p:nvPr/>
          </p:nvSpPr>
          <p:spPr>
            <a:xfrm>
              <a:off x="3237007" y="3695914"/>
              <a:ext cx="249522" cy="177725"/>
            </a:xfrm>
            <a:prstGeom prst="rect">
              <a:avLst/>
            </a:prstGeom>
            <a:solidFill>
              <a:srgbClr val="1CABE2">
                <a:alpha val="100000"/>
              </a:srgbClr>
            </a:solidFill>
          </p:spPr>
          <p:txBody>
            <a:bodyPr/>
            <a:lstStyle/>
            <a:p/>
          </p:txBody>
        </p:sp>
        <p:sp>
          <p:nvSpPr>
            <p:cNvPr id="31" name="rc31"/>
            <p:cNvSpPr/>
            <p:nvPr/>
          </p:nvSpPr>
          <p:spPr>
            <a:xfrm>
              <a:off x="3514255" y="3697615"/>
              <a:ext cx="249522" cy="176025"/>
            </a:xfrm>
            <a:prstGeom prst="rect">
              <a:avLst/>
            </a:prstGeom>
            <a:solidFill>
              <a:srgbClr val="1CABE2">
                <a:alpha val="100000"/>
              </a:srgbClr>
            </a:solidFill>
          </p:spPr>
          <p:txBody>
            <a:bodyPr/>
            <a:lstStyle/>
            <a:p/>
          </p:txBody>
        </p:sp>
        <p:sp>
          <p:nvSpPr>
            <p:cNvPr id="32" name="rc32"/>
            <p:cNvSpPr/>
            <p:nvPr/>
          </p:nvSpPr>
          <p:spPr>
            <a:xfrm>
              <a:off x="3791502" y="3700166"/>
              <a:ext cx="249522" cy="173473"/>
            </a:xfrm>
            <a:prstGeom prst="rect">
              <a:avLst/>
            </a:prstGeom>
            <a:solidFill>
              <a:srgbClr val="1CABE2">
                <a:alpha val="100000"/>
              </a:srgbClr>
            </a:solidFill>
          </p:spPr>
          <p:txBody>
            <a:bodyPr/>
            <a:lstStyle/>
            <a:p/>
          </p:txBody>
        </p:sp>
        <p:sp>
          <p:nvSpPr>
            <p:cNvPr id="33" name="rc33"/>
            <p:cNvSpPr/>
            <p:nvPr/>
          </p:nvSpPr>
          <p:spPr>
            <a:xfrm>
              <a:off x="4068750" y="3703567"/>
              <a:ext cx="249522" cy="170072"/>
            </a:xfrm>
            <a:prstGeom prst="rect">
              <a:avLst/>
            </a:prstGeom>
            <a:solidFill>
              <a:srgbClr val="1CABE2">
                <a:alpha val="100000"/>
              </a:srgbClr>
            </a:solidFill>
          </p:spPr>
          <p:txBody>
            <a:bodyPr/>
            <a:lstStyle/>
            <a:p/>
          </p:txBody>
        </p:sp>
        <p:sp>
          <p:nvSpPr>
            <p:cNvPr id="34" name="rc34"/>
            <p:cNvSpPr/>
            <p:nvPr/>
          </p:nvSpPr>
          <p:spPr>
            <a:xfrm>
              <a:off x="4345998" y="3706969"/>
              <a:ext cx="249522" cy="166671"/>
            </a:xfrm>
            <a:prstGeom prst="rect">
              <a:avLst/>
            </a:prstGeom>
            <a:solidFill>
              <a:srgbClr val="1CABE2">
                <a:alpha val="100000"/>
              </a:srgbClr>
            </a:solidFill>
          </p:spPr>
          <p:txBody>
            <a:bodyPr/>
            <a:lstStyle/>
            <a:p/>
          </p:txBody>
        </p:sp>
        <p:sp>
          <p:nvSpPr>
            <p:cNvPr id="35" name="rc35"/>
            <p:cNvSpPr/>
            <p:nvPr/>
          </p:nvSpPr>
          <p:spPr>
            <a:xfrm>
              <a:off x="4623245" y="3708669"/>
              <a:ext cx="249522" cy="164970"/>
            </a:xfrm>
            <a:prstGeom prst="rect">
              <a:avLst/>
            </a:prstGeom>
            <a:solidFill>
              <a:srgbClr val="1CABE2">
                <a:alpha val="100000"/>
              </a:srgbClr>
            </a:solidFill>
          </p:spPr>
          <p:txBody>
            <a:bodyPr/>
            <a:lstStyle/>
            <a:p/>
          </p:txBody>
        </p:sp>
        <p:sp>
          <p:nvSpPr>
            <p:cNvPr id="36" name="rc36"/>
            <p:cNvSpPr/>
            <p:nvPr/>
          </p:nvSpPr>
          <p:spPr>
            <a:xfrm>
              <a:off x="4900493" y="3708669"/>
              <a:ext cx="249522" cy="164970"/>
            </a:xfrm>
            <a:prstGeom prst="rect">
              <a:avLst/>
            </a:prstGeom>
            <a:solidFill>
              <a:srgbClr val="1CABE2">
                <a:alpha val="100000"/>
              </a:srgbClr>
            </a:solidFill>
          </p:spPr>
          <p:txBody>
            <a:bodyPr/>
            <a:lstStyle/>
            <a:p/>
          </p:txBody>
        </p:sp>
        <p:sp>
          <p:nvSpPr>
            <p:cNvPr id="37" name="rc37"/>
            <p:cNvSpPr/>
            <p:nvPr/>
          </p:nvSpPr>
          <p:spPr>
            <a:xfrm>
              <a:off x="5177741" y="3710370"/>
              <a:ext cx="249522" cy="163269"/>
            </a:xfrm>
            <a:prstGeom prst="rect">
              <a:avLst/>
            </a:prstGeom>
            <a:solidFill>
              <a:srgbClr val="1CABE2">
                <a:alpha val="100000"/>
              </a:srgbClr>
            </a:solidFill>
          </p:spPr>
          <p:txBody>
            <a:bodyPr/>
            <a:lstStyle/>
            <a:p/>
          </p:txBody>
        </p:sp>
        <p:sp>
          <p:nvSpPr>
            <p:cNvPr id="38" name="rc38"/>
            <p:cNvSpPr/>
            <p:nvPr/>
          </p:nvSpPr>
          <p:spPr>
            <a:xfrm>
              <a:off x="5454988" y="3712071"/>
              <a:ext cx="249522" cy="161568"/>
            </a:xfrm>
            <a:prstGeom prst="rect">
              <a:avLst/>
            </a:prstGeom>
            <a:solidFill>
              <a:srgbClr val="1CABE2">
                <a:alpha val="100000"/>
              </a:srgbClr>
            </a:solidFill>
          </p:spPr>
          <p:txBody>
            <a:bodyPr/>
            <a:lstStyle/>
            <a:p/>
          </p:txBody>
        </p:sp>
        <p:sp>
          <p:nvSpPr>
            <p:cNvPr id="39" name="rc39"/>
            <p:cNvSpPr/>
            <p:nvPr/>
          </p:nvSpPr>
          <p:spPr>
            <a:xfrm>
              <a:off x="5732236" y="3557305"/>
              <a:ext cx="249522" cy="316334"/>
            </a:xfrm>
            <a:prstGeom prst="rect">
              <a:avLst/>
            </a:prstGeom>
            <a:solidFill>
              <a:srgbClr val="1CABE2">
                <a:alpha val="100000"/>
              </a:srgbClr>
            </a:solidFill>
          </p:spPr>
          <p:txBody>
            <a:bodyPr/>
            <a:lstStyle/>
            <a:p/>
          </p:txBody>
        </p:sp>
        <p:sp>
          <p:nvSpPr>
            <p:cNvPr id="40" name="rc40"/>
            <p:cNvSpPr/>
            <p:nvPr/>
          </p:nvSpPr>
          <p:spPr>
            <a:xfrm>
              <a:off x="6009484" y="2642315"/>
              <a:ext cx="249522" cy="1231325"/>
            </a:xfrm>
            <a:prstGeom prst="rect">
              <a:avLst/>
            </a:prstGeom>
            <a:solidFill>
              <a:srgbClr val="1CABE2">
                <a:alpha val="100000"/>
              </a:srgbClr>
            </a:solidFill>
          </p:spPr>
          <p:txBody>
            <a:bodyPr/>
            <a:lstStyle/>
            <a:p/>
          </p:txBody>
        </p:sp>
        <p:sp>
          <p:nvSpPr>
            <p:cNvPr id="41" name="rc41"/>
            <p:cNvSpPr/>
            <p:nvPr/>
          </p:nvSpPr>
          <p:spPr>
            <a:xfrm>
              <a:off x="6286731" y="3122769"/>
              <a:ext cx="249522" cy="750870"/>
            </a:xfrm>
            <a:prstGeom prst="rect">
              <a:avLst/>
            </a:prstGeom>
            <a:solidFill>
              <a:srgbClr val="1CABE2">
                <a:alpha val="100000"/>
              </a:srgbClr>
            </a:solidFill>
          </p:spPr>
          <p:txBody>
            <a:bodyPr/>
            <a:lstStyle/>
            <a:p/>
          </p:txBody>
        </p:sp>
        <p:sp>
          <p:nvSpPr>
            <p:cNvPr id="42" name="rc42"/>
            <p:cNvSpPr/>
            <p:nvPr/>
          </p:nvSpPr>
          <p:spPr>
            <a:xfrm>
              <a:off x="6563979" y="3433152"/>
              <a:ext cx="249522" cy="440487"/>
            </a:xfrm>
            <a:prstGeom prst="rect">
              <a:avLst/>
            </a:prstGeom>
            <a:solidFill>
              <a:srgbClr val="1CABE2">
                <a:alpha val="100000"/>
              </a:srgbClr>
            </a:solidFill>
          </p:spPr>
          <p:txBody>
            <a:bodyPr/>
            <a:lstStyle/>
            <a:p/>
          </p:txBody>
        </p:sp>
        <p:sp>
          <p:nvSpPr>
            <p:cNvPr id="43" name="rc43"/>
            <p:cNvSpPr/>
            <p:nvPr/>
          </p:nvSpPr>
          <p:spPr>
            <a:xfrm>
              <a:off x="6841227" y="3729928"/>
              <a:ext cx="249522" cy="143711"/>
            </a:xfrm>
            <a:prstGeom prst="rect">
              <a:avLst/>
            </a:prstGeom>
            <a:solidFill>
              <a:srgbClr val="1CABE2">
                <a:alpha val="100000"/>
              </a:srgbClr>
            </a:solidFill>
          </p:spPr>
          <p:txBody>
            <a:bodyPr/>
            <a:lstStyle/>
            <a:p/>
          </p:txBody>
        </p:sp>
        <p:sp>
          <p:nvSpPr>
            <p:cNvPr id="44" name="rc44"/>
            <p:cNvSpPr/>
            <p:nvPr/>
          </p:nvSpPr>
          <p:spPr>
            <a:xfrm>
              <a:off x="7118474" y="3731629"/>
              <a:ext cx="249522" cy="142010"/>
            </a:xfrm>
            <a:prstGeom prst="rect">
              <a:avLst/>
            </a:prstGeom>
            <a:solidFill>
              <a:srgbClr val="1CABE2">
                <a:alpha val="100000"/>
              </a:srgbClr>
            </a:solidFill>
          </p:spPr>
          <p:txBody>
            <a:bodyPr/>
            <a:lstStyle/>
            <a:p/>
          </p:txBody>
        </p:sp>
        <p:sp>
          <p:nvSpPr>
            <p:cNvPr id="45" name="rc45"/>
            <p:cNvSpPr/>
            <p:nvPr/>
          </p:nvSpPr>
          <p:spPr>
            <a:xfrm>
              <a:off x="7395722" y="3454411"/>
              <a:ext cx="249522" cy="419228"/>
            </a:xfrm>
            <a:prstGeom prst="rect">
              <a:avLst/>
            </a:prstGeom>
            <a:solidFill>
              <a:srgbClr val="1CABE2">
                <a:alpha val="100000"/>
              </a:srgbClr>
            </a:solidFill>
          </p:spPr>
          <p:txBody>
            <a:bodyPr/>
            <a:lstStyle/>
            <a:p/>
          </p:txBody>
        </p:sp>
        <p:sp>
          <p:nvSpPr>
            <p:cNvPr id="46" name="rc46"/>
            <p:cNvSpPr/>
            <p:nvPr/>
          </p:nvSpPr>
          <p:spPr>
            <a:xfrm>
              <a:off x="7672970" y="3735030"/>
              <a:ext cx="249522" cy="138609"/>
            </a:xfrm>
            <a:prstGeom prst="rect">
              <a:avLst/>
            </a:prstGeom>
            <a:solidFill>
              <a:srgbClr val="1CABE2">
                <a:alpha val="100000"/>
              </a:srgbClr>
            </a:solidFill>
          </p:spPr>
          <p:txBody>
            <a:bodyPr/>
            <a:lstStyle/>
            <a:p/>
          </p:txBody>
        </p:sp>
        <p:sp>
          <p:nvSpPr>
            <p:cNvPr id="47" name="rc47"/>
            <p:cNvSpPr/>
            <p:nvPr/>
          </p:nvSpPr>
          <p:spPr>
            <a:xfrm>
              <a:off x="7950217" y="3178043"/>
              <a:ext cx="249522" cy="695596"/>
            </a:xfrm>
            <a:prstGeom prst="rect">
              <a:avLst/>
            </a:prstGeom>
            <a:solidFill>
              <a:srgbClr val="1CABE2">
                <a:alpha val="100000"/>
              </a:srgbClr>
            </a:solidFill>
          </p:spPr>
          <p:txBody>
            <a:bodyPr/>
            <a:lstStyle/>
            <a:p/>
          </p:txBody>
        </p:sp>
        <p:sp>
          <p:nvSpPr>
            <p:cNvPr id="48" name="rc48"/>
            <p:cNvSpPr/>
            <p:nvPr/>
          </p:nvSpPr>
          <p:spPr>
            <a:xfrm>
              <a:off x="1296273" y="2162710"/>
              <a:ext cx="249522" cy="1197310"/>
            </a:xfrm>
            <a:prstGeom prst="rect">
              <a:avLst/>
            </a:prstGeom>
            <a:solidFill>
              <a:srgbClr val="B3B3B3">
                <a:alpha val="100000"/>
              </a:srgbClr>
            </a:solidFill>
          </p:spPr>
          <p:txBody>
            <a:bodyPr/>
            <a:lstStyle/>
            <a:p/>
          </p:txBody>
        </p:sp>
        <p:sp>
          <p:nvSpPr>
            <p:cNvPr id="49" name="rc49"/>
            <p:cNvSpPr/>
            <p:nvPr/>
          </p:nvSpPr>
          <p:spPr>
            <a:xfrm>
              <a:off x="1573521" y="2320877"/>
              <a:ext cx="249522" cy="1034891"/>
            </a:xfrm>
            <a:prstGeom prst="rect">
              <a:avLst/>
            </a:prstGeom>
            <a:solidFill>
              <a:srgbClr val="B3B3B3">
                <a:alpha val="100000"/>
              </a:srgbClr>
            </a:solidFill>
          </p:spPr>
          <p:txBody>
            <a:bodyPr/>
            <a:lstStyle/>
            <a:p/>
          </p:txBody>
        </p:sp>
        <p:sp>
          <p:nvSpPr>
            <p:cNvPr id="50" name="rc50"/>
            <p:cNvSpPr/>
            <p:nvPr/>
          </p:nvSpPr>
          <p:spPr>
            <a:xfrm>
              <a:off x="1850769" y="2650818"/>
              <a:ext cx="249522" cy="873322"/>
            </a:xfrm>
            <a:prstGeom prst="rect">
              <a:avLst/>
            </a:prstGeom>
            <a:solidFill>
              <a:srgbClr val="B3B3B3">
                <a:alpha val="100000"/>
              </a:srgbClr>
            </a:solidFill>
          </p:spPr>
          <p:txBody>
            <a:bodyPr/>
            <a:lstStyle/>
            <a:p/>
          </p:txBody>
        </p:sp>
        <p:sp>
          <p:nvSpPr>
            <p:cNvPr id="51" name="rc51"/>
            <p:cNvSpPr/>
            <p:nvPr/>
          </p:nvSpPr>
          <p:spPr>
            <a:xfrm>
              <a:off x="2128016" y="2818340"/>
              <a:ext cx="249522" cy="703249"/>
            </a:xfrm>
            <a:prstGeom prst="rect">
              <a:avLst/>
            </a:prstGeom>
            <a:solidFill>
              <a:srgbClr val="B3B3B3">
                <a:alpha val="100000"/>
              </a:srgbClr>
            </a:solidFill>
          </p:spPr>
          <p:txBody>
            <a:bodyPr/>
            <a:lstStyle/>
            <a:p/>
          </p:txBody>
        </p:sp>
        <p:sp>
          <p:nvSpPr>
            <p:cNvPr id="52" name="rc52"/>
            <p:cNvSpPr/>
            <p:nvPr/>
          </p:nvSpPr>
          <p:spPr>
            <a:xfrm>
              <a:off x="2405264" y="2991814"/>
              <a:ext cx="249522" cy="705800"/>
            </a:xfrm>
            <a:prstGeom prst="rect">
              <a:avLst/>
            </a:prstGeom>
            <a:solidFill>
              <a:srgbClr val="B3B3B3">
                <a:alpha val="100000"/>
              </a:srgbClr>
            </a:solidFill>
          </p:spPr>
          <p:txBody>
            <a:bodyPr/>
            <a:lstStyle/>
            <a:p/>
          </p:txBody>
        </p:sp>
        <p:sp>
          <p:nvSpPr>
            <p:cNvPr id="53" name="rc53"/>
            <p:cNvSpPr/>
            <p:nvPr/>
          </p:nvSpPr>
          <p:spPr>
            <a:xfrm>
              <a:off x="2682512" y="3165288"/>
              <a:ext cx="249522" cy="531476"/>
            </a:xfrm>
            <a:prstGeom prst="rect">
              <a:avLst/>
            </a:prstGeom>
            <a:solidFill>
              <a:srgbClr val="B3B3B3">
                <a:alpha val="100000"/>
              </a:srgbClr>
            </a:solidFill>
          </p:spPr>
          <p:txBody>
            <a:bodyPr/>
            <a:lstStyle/>
            <a:p/>
          </p:txBody>
        </p:sp>
        <p:sp>
          <p:nvSpPr>
            <p:cNvPr id="54" name="rc54"/>
            <p:cNvSpPr/>
            <p:nvPr/>
          </p:nvSpPr>
          <p:spPr>
            <a:xfrm>
              <a:off x="2959759" y="3516487"/>
              <a:ext cx="249522" cy="178576"/>
            </a:xfrm>
            <a:prstGeom prst="rect">
              <a:avLst/>
            </a:prstGeom>
            <a:solidFill>
              <a:srgbClr val="B3B3B3">
                <a:alpha val="100000"/>
              </a:srgbClr>
            </a:solidFill>
          </p:spPr>
          <p:txBody>
            <a:bodyPr/>
            <a:lstStyle/>
            <a:p/>
          </p:txBody>
        </p:sp>
        <p:sp>
          <p:nvSpPr>
            <p:cNvPr id="55" name="rc55"/>
            <p:cNvSpPr/>
            <p:nvPr/>
          </p:nvSpPr>
          <p:spPr>
            <a:xfrm>
              <a:off x="3237007" y="3695914"/>
              <a:ext cx="249522" cy="0"/>
            </a:xfrm>
            <a:prstGeom prst="rect">
              <a:avLst/>
            </a:prstGeom>
            <a:solidFill>
              <a:srgbClr val="B3B3B3">
                <a:alpha val="100000"/>
              </a:srgbClr>
            </a:solidFill>
          </p:spPr>
          <p:txBody>
            <a:bodyPr/>
            <a:lstStyle/>
            <a:p/>
          </p:txBody>
        </p:sp>
        <p:sp>
          <p:nvSpPr>
            <p:cNvPr id="56" name="rc56"/>
            <p:cNvSpPr/>
            <p:nvPr/>
          </p:nvSpPr>
          <p:spPr>
            <a:xfrm>
              <a:off x="3514255" y="3697615"/>
              <a:ext cx="249522" cy="0"/>
            </a:xfrm>
            <a:prstGeom prst="rect">
              <a:avLst/>
            </a:prstGeom>
            <a:solidFill>
              <a:srgbClr val="B3B3B3">
                <a:alpha val="100000"/>
              </a:srgbClr>
            </a:solidFill>
          </p:spPr>
          <p:txBody>
            <a:bodyPr/>
            <a:lstStyle/>
            <a:p/>
          </p:txBody>
        </p:sp>
        <p:sp>
          <p:nvSpPr>
            <p:cNvPr id="57" name="rc57"/>
            <p:cNvSpPr/>
            <p:nvPr/>
          </p:nvSpPr>
          <p:spPr>
            <a:xfrm>
              <a:off x="3791502" y="3700166"/>
              <a:ext cx="249522" cy="0"/>
            </a:xfrm>
            <a:prstGeom prst="rect">
              <a:avLst/>
            </a:prstGeom>
            <a:solidFill>
              <a:srgbClr val="B3B3B3">
                <a:alpha val="100000"/>
              </a:srgbClr>
            </a:solidFill>
          </p:spPr>
          <p:txBody>
            <a:bodyPr/>
            <a:lstStyle/>
            <a:p/>
          </p:txBody>
        </p:sp>
        <p:sp>
          <p:nvSpPr>
            <p:cNvPr id="58" name="rc58"/>
            <p:cNvSpPr/>
            <p:nvPr/>
          </p:nvSpPr>
          <p:spPr>
            <a:xfrm>
              <a:off x="4068750" y="3703567"/>
              <a:ext cx="249522" cy="0"/>
            </a:xfrm>
            <a:prstGeom prst="rect">
              <a:avLst/>
            </a:prstGeom>
            <a:solidFill>
              <a:srgbClr val="B3B3B3">
                <a:alpha val="100000"/>
              </a:srgbClr>
            </a:solidFill>
          </p:spPr>
          <p:txBody>
            <a:bodyPr/>
            <a:lstStyle/>
            <a:p/>
          </p:txBody>
        </p:sp>
        <p:sp>
          <p:nvSpPr>
            <p:cNvPr id="59" name="rc59"/>
            <p:cNvSpPr/>
            <p:nvPr/>
          </p:nvSpPr>
          <p:spPr>
            <a:xfrm>
              <a:off x="4345998" y="3706969"/>
              <a:ext cx="249522" cy="0"/>
            </a:xfrm>
            <a:prstGeom prst="rect">
              <a:avLst/>
            </a:prstGeom>
            <a:solidFill>
              <a:srgbClr val="B3B3B3">
                <a:alpha val="100000"/>
              </a:srgbClr>
            </a:solidFill>
          </p:spPr>
          <p:txBody>
            <a:bodyPr/>
            <a:lstStyle/>
            <a:p/>
          </p:txBody>
        </p:sp>
        <p:sp>
          <p:nvSpPr>
            <p:cNvPr id="60" name="rc60"/>
            <p:cNvSpPr/>
            <p:nvPr/>
          </p:nvSpPr>
          <p:spPr>
            <a:xfrm>
              <a:off x="4623245" y="3708669"/>
              <a:ext cx="249522" cy="0"/>
            </a:xfrm>
            <a:prstGeom prst="rect">
              <a:avLst/>
            </a:prstGeom>
            <a:solidFill>
              <a:srgbClr val="B3B3B3">
                <a:alpha val="100000"/>
              </a:srgbClr>
            </a:solidFill>
          </p:spPr>
          <p:txBody>
            <a:bodyPr/>
            <a:lstStyle/>
            <a:p/>
          </p:txBody>
        </p:sp>
        <p:sp>
          <p:nvSpPr>
            <p:cNvPr id="61" name="rc61"/>
            <p:cNvSpPr/>
            <p:nvPr/>
          </p:nvSpPr>
          <p:spPr>
            <a:xfrm>
              <a:off x="4900493" y="3708669"/>
              <a:ext cx="249522" cy="0"/>
            </a:xfrm>
            <a:prstGeom prst="rect">
              <a:avLst/>
            </a:prstGeom>
            <a:solidFill>
              <a:srgbClr val="B3B3B3">
                <a:alpha val="100000"/>
              </a:srgbClr>
            </a:solidFill>
          </p:spPr>
          <p:txBody>
            <a:bodyPr/>
            <a:lstStyle/>
            <a:p/>
          </p:txBody>
        </p:sp>
        <p:sp>
          <p:nvSpPr>
            <p:cNvPr id="62" name="rc62"/>
            <p:cNvSpPr/>
            <p:nvPr/>
          </p:nvSpPr>
          <p:spPr>
            <a:xfrm>
              <a:off x="5177741" y="3710370"/>
              <a:ext cx="249522" cy="0"/>
            </a:xfrm>
            <a:prstGeom prst="rect">
              <a:avLst/>
            </a:prstGeom>
            <a:solidFill>
              <a:srgbClr val="B3B3B3">
                <a:alpha val="100000"/>
              </a:srgbClr>
            </a:solidFill>
          </p:spPr>
          <p:txBody>
            <a:bodyPr/>
            <a:lstStyle/>
            <a:p/>
          </p:txBody>
        </p:sp>
        <p:sp>
          <p:nvSpPr>
            <p:cNvPr id="63" name="rc63"/>
            <p:cNvSpPr/>
            <p:nvPr/>
          </p:nvSpPr>
          <p:spPr>
            <a:xfrm>
              <a:off x="5454988" y="3712071"/>
              <a:ext cx="249522" cy="0"/>
            </a:xfrm>
            <a:prstGeom prst="rect">
              <a:avLst/>
            </a:prstGeom>
            <a:solidFill>
              <a:srgbClr val="B3B3B3">
                <a:alpha val="100000"/>
              </a:srgbClr>
            </a:solidFill>
          </p:spPr>
          <p:txBody>
            <a:bodyPr/>
            <a:lstStyle/>
            <a:p/>
          </p:txBody>
        </p:sp>
        <p:sp>
          <p:nvSpPr>
            <p:cNvPr id="64" name="rc64"/>
            <p:cNvSpPr/>
            <p:nvPr/>
          </p:nvSpPr>
          <p:spPr>
            <a:xfrm>
              <a:off x="5732236" y="3083653"/>
              <a:ext cx="249522" cy="473651"/>
            </a:xfrm>
            <a:prstGeom prst="rect">
              <a:avLst/>
            </a:prstGeom>
            <a:solidFill>
              <a:srgbClr val="B3B3B3">
                <a:alpha val="100000"/>
              </a:srgbClr>
            </a:solidFill>
          </p:spPr>
          <p:txBody>
            <a:bodyPr/>
            <a:lstStyle/>
            <a:p/>
          </p:txBody>
        </p:sp>
        <p:sp>
          <p:nvSpPr>
            <p:cNvPr id="65" name="rc65"/>
            <p:cNvSpPr/>
            <p:nvPr/>
          </p:nvSpPr>
          <p:spPr>
            <a:xfrm>
              <a:off x="6009484" y="2488399"/>
              <a:ext cx="249522" cy="153915"/>
            </a:xfrm>
            <a:prstGeom prst="rect">
              <a:avLst/>
            </a:prstGeom>
            <a:solidFill>
              <a:srgbClr val="B3B3B3">
                <a:alpha val="100000"/>
              </a:srgbClr>
            </a:solidFill>
          </p:spPr>
          <p:txBody>
            <a:bodyPr/>
            <a:lstStyle/>
            <a:p/>
          </p:txBody>
        </p:sp>
        <p:sp>
          <p:nvSpPr>
            <p:cNvPr id="66" name="rc66"/>
            <p:cNvSpPr/>
            <p:nvPr/>
          </p:nvSpPr>
          <p:spPr>
            <a:xfrm>
              <a:off x="6286731" y="2972255"/>
              <a:ext cx="249522" cy="150514"/>
            </a:xfrm>
            <a:prstGeom prst="rect">
              <a:avLst/>
            </a:prstGeom>
            <a:solidFill>
              <a:srgbClr val="B3B3B3">
                <a:alpha val="100000"/>
              </a:srgbClr>
            </a:solidFill>
          </p:spPr>
          <p:txBody>
            <a:bodyPr/>
            <a:lstStyle/>
            <a:p/>
          </p:txBody>
        </p:sp>
        <p:sp>
          <p:nvSpPr>
            <p:cNvPr id="67" name="rc67"/>
            <p:cNvSpPr/>
            <p:nvPr/>
          </p:nvSpPr>
          <p:spPr>
            <a:xfrm>
              <a:off x="6563979" y="3433152"/>
              <a:ext cx="249522" cy="0"/>
            </a:xfrm>
            <a:prstGeom prst="rect">
              <a:avLst/>
            </a:prstGeom>
            <a:solidFill>
              <a:srgbClr val="B3B3B3">
                <a:alpha val="100000"/>
              </a:srgbClr>
            </a:solidFill>
          </p:spPr>
          <p:txBody>
            <a:bodyPr/>
            <a:lstStyle/>
            <a:p/>
          </p:txBody>
        </p:sp>
        <p:sp>
          <p:nvSpPr>
            <p:cNvPr id="68" name="rc68"/>
            <p:cNvSpPr/>
            <p:nvPr/>
          </p:nvSpPr>
          <p:spPr>
            <a:xfrm>
              <a:off x="6841227" y="3442506"/>
              <a:ext cx="249522" cy="287422"/>
            </a:xfrm>
            <a:prstGeom prst="rect">
              <a:avLst/>
            </a:prstGeom>
            <a:solidFill>
              <a:srgbClr val="B3B3B3">
                <a:alpha val="100000"/>
              </a:srgbClr>
            </a:solidFill>
          </p:spPr>
          <p:txBody>
            <a:bodyPr/>
            <a:lstStyle/>
            <a:p/>
          </p:txBody>
        </p:sp>
        <p:sp>
          <p:nvSpPr>
            <p:cNvPr id="69" name="rc69"/>
            <p:cNvSpPr/>
            <p:nvPr/>
          </p:nvSpPr>
          <p:spPr>
            <a:xfrm>
              <a:off x="7118474" y="3589618"/>
              <a:ext cx="249522" cy="142010"/>
            </a:xfrm>
            <a:prstGeom prst="rect">
              <a:avLst/>
            </a:prstGeom>
            <a:solidFill>
              <a:srgbClr val="B3B3B3">
                <a:alpha val="100000"/>
              </a:srgbClr>
            </a:solidFill>
          </p:spPr>
          <p:txBody>
            <a:bodyPr/>
            <a:lstStyle/>
            <a:p/>
          </p:txBody>
        </p:sp>
        <p:sp>
          <p:nvSpPr>
            <p:cNvPr id="70" name="rc70"/>
            <p:cNvSpPr/>
            <p:nvPr/>
          </p:nvSpPr>
          <p:spPr>
            <a:xfrm>
              <a:off x="7395722" y="3314101"/>
              <a:ext cx="249522" cy="140309"/>
            </a:xfrm>
            <a:prstGeom prst="rect">
              <a:avLst/>
            </a:prstGeom>
            <a:solidFill>
              <a:srgbClr val="B3B3B3">
                <a:alpha val="100000"/>
              </a:srgbClr>
            </a:solidFill>
          </p:spPr>
          <p:txBody>
            <a:bodyPr/>
            <a:lstStyle/>
            <a:p/>
          </p:txBody>
        </p:sp>
        <p:sp>
          <p:nvSpPr>
            <p:cNvPr id="71" name="rc71"/>
            <p:cNvSpPr/>
            <p:nvPr/>
          </p:nvSpPr>
          <p:spPr>
            <a:xfrm>
              <a:off x="7672970" y="3457812"/>
              <a:ext cx="249522" cy="277218"/>
            </a:xfrm>
            <a:prstGeom prst="rect">
              <a:avLst/>
            </a:prstGeom>
            <a:solidFill>
              <a:srgbClr val="B3B3B3">
                <a:alpha val="100000"/>
              </a:srgbClr>
            </a:solidFill>
          </p:spPr>
          <p:txBody>
            <a:bodyPr/>
            <a:lstStyle/>
            <a:p/>
          </p:txBody>
        </p:sp>
        <p:sp>
          <p:nvSpPr>
            <p:cNvPr id="72" name="rc72"/>
            <p:cNvSpPr/>
            <p:nvPr/>
          </p:nvSpPr>
          <p:spPr>
            <a:xfrm>
              <a:off x="7950217" y="3039434"/>
              <a:ext cx="249522" cy="138609"/>
            </a:xfrm>
            <a:prstGeom prst="rect">
              <a:avLst/>
            </a:prstGeom>
            <a:solidFill>
              <a:srgbClr val="B3B3B3">
                <a:alpha val="100000"/>
              </a:srgbClr>
            </a:solidFill>
          </p:spPr>
          <p:txBody>
            <a:bodyPr/>
            <a:lstStyle/>
            <a:p/>
          </p:txBody>
        </p:sp>
        <p:sp>
          <p:nvSpPr>
            <p:cNvPr id="73" name="pl73"/>
            <p:cNvSpPr/>
            <p:nvPr/>
          </p:nvSpPr>
          <p:spPr>
            <a:xfrm>
              <a:off x="1421035" y="1050606"/>
              <a:ext cx="6653943" cy="199608"/>
            </a:xfrm>
            <a:custGeom>
              <a:avLst/>
              <a:pathLst>
                <a:path w="6653943" h="199608">
                  <a:moveTo>
                    <a:pt x="0" y="57030"/>
                  </a:moveTo>
                  <a:lnTo>
                    <a:pt x="277247" y="57030"/>
                  </a:lnTo>
                  <a:lnTo>
                    <a:pt x="554495" y="28515"/>
                  </a:lnTo>
                  <a:lnTo>
                    <a:pt x="831742" y="28515"/>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28515"/>
                  </a:lnTo>
                  <a:lnTo>
                    <a:pt x="4713210" y="199608"/>
                  </a:lnTo>
                  <a:lnTo>
                    <a:pt x="4990457" y="114061"/>
                  </a:lnTo>
                  <a:lnTo>
                    <a:pt x="5267705" y="57030"/>
                  </a:lnTo>
                  <a:lnTo>
                    <a:pt x="5544953" y="0"/>
                  </a:lnTo>
                  <a:lnTo>
                    <a:pt x="5822200" y="0"/>
                  </a:lnTo>
                  <a:lnTo>
                    <a:pt x="6099448" y="57030"/>
                  </a:lnTo>
                  <a:lnTo>
                    <a:pt x="6376696" y="0"/>
                  </a:lnTo>
                  <a:lnTo>
                    <a:pt x="6653943" y="114061"/>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256639"/>
            </a:xfrm>
            <a:custGeom>
              <a:avLst/>
              <a:pathLst>
                <a:path w="6653943" h="256639">
                  <a:moveTo>
                    <a:pt x="0" y="256639"/>
                  </a:moveTo>
                  <a:lnTo>
                    <a:pt x="277247" y="228123"/>
                  </a:lnTo>
                  <a:lnTo>
                    <a:pt x="554495" y="171092"/>
                  </a:lnTo>
                  <a:lnTo>
                    <a:pt x="831742" y="142577"/>
                  </a:lnTo>
                  <a:lnTo>
                    <a:pt x="1108990" y="114061"/>
                  </a:lnTo>
                  <a:lnTo>
                    <a:pt x="1386238" y="85546"/>
                  </a:lnTo>
                  <a:lnTo>
                    <a:pt x="1663485" y="28515"/>
                  </a:lnTo>
                  <a:lnTo>
                    <a:pt x="1940733" y="0"/>
                  </a:lnTo>
                  <a:lnTo>
                    <a:pt x="2217981" y="0"/>
                  </a:lnTo>
                  <a:lnTo>
                    <a:pt x="2495228" y="0"/>
                  </a:lnTo>
                  <a:lnTo>
                    <a:pt x="2772476" y="0"/>
                  </a:lnTo>
                  <a:lnTo>
                    <a:pt x="3049724" y="0"/>
                  </a:lnTo>
                  <a:lnTo>
                    <a:pt x="3326971" y="0"/>
                  </a:lnTo>
                  <a:lnTo>
                    <a:pt x="3604219" y="0"/>
                  </a:lnTo>
                  <a:lnTo>
                    <a:pt x="3881467" y="0"/>
                  </a:lnTo>
                  <a:lnTo>
                    <a:pt x="4158714" y="0"/>
                  </a:lnTo>
                  <a:lnTo>
                    <a:pt x="4435962" y="114061"/>
                  </a:lnTo>
                  <a:lnTo>
                    <a:pt x="4713210" y="228123"/>
                  </a:lnTo>
                  <a:lnTo>
                    <a:pt x="4990457" y="142577"/>
                  </a:lnTo>
                  <a:lnTo>
                    <a:pt x="5267705" y="57030"/>
                  </a:lnTo>
                  <a:lnTo>
                    <a:pt x="5544953" y="57030"/>
                  </a:lnTo>
                  <a:lnTo>
                    <a:pt x="5822200" y="28515"/>
                  </a:lnTo>
                  <a:lnTo>
                    <a:pt x="6099448" y="85546"/>
                  </a:lnTo>
                  <a:lnTo>
                    <a:pt x="6376696" y="57030"/>
                  </a:lnTo>
                  <a:lnTo>
                    <a:pt x="6653943" y="142577"/>
                  </a:lnTo>
                </a:path>
              </a:pathLst>
            </a:custGeom>
            <a:ln w="27101" cap="flat">
              <a:solidFill>
                <a:srgbClr val="333333">
                  <a:alpha val="50196"/>
                </a:srgbClr>
              </a:solidFill>
              <a:prstDash val="solid"/>
              <a:round/>
            </a:ln>
          </p:spPr>
          <p:txBody>
            <a:bodyPr/>
            <a:lstStyle/>
            <a:p/>
          </p:txBody>
        </p:sp>
        <p:sp>
          <p:nvSpPr>
            <p:cNvPr id="75" name="tx75"/>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460194"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345686" y="32358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8" name="tx88"/>
            <p:cNvSpPr/>
            <p:nvPr/>
          </p:nvSpPr>
          <p:spPr>
            <a:xfrm>
              <a:off x="1390890" y="20459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9" name="tx89"/>
            <p:cNvSpPr/>
            <p:nvPr/>
          </p:nvSpPr>
          <p:spPr>
            <a:xfrm>
              <a:off x="2745475" y="30485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0" name="tx90"/>
            <p:cNvSpPr/>
            <p:nvPr/>
          </p:nvSpPr>
          <p:spPr>
            <a:xfrm>
              <a:off x="4086509" y="3585528"/>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1" name="tx91"/>
            <p:cNvSpPr/>
            <p:nvPr/>
          </p:nvSpPr>
          <p:spPr>
            <a:xfrm>
              <a:off x="5472747" y="359403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6626942" y="33164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6904190" y="332579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4" name="tx94"/>
            <p:cNvSpPr/>
            <p:nvPr/>
          </p:nvSpPr>
          <p:spPr>
            <a:xfrm>
              <a:off x="7136233" y="347158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5" name="tx95"/>
            <p:cNvSpPr/>
            <p:nvPr/>
          </p:nvSpPr>
          <p:spPr>
            <a:xfrm>
              <a:off x="7458685" y="319738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7690729" y="333977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8013180" y="292271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8" name="tx9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717597" y="29728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0" name="tx100"/>
            <p:cNvSpPr/>
            <p:nvPr/>
          </p:nvSpPr>
          <p:spPr>
            <a:xfrm>
              <a:off x="717597" y="212250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1" name="tx101"/>
            <p:cNvSpPr/>
            <p:nvPr/>
          </p:nvSpPr>
          <p:spPr>
            <a:xfrm>
              <a:off x="717597" y="1270369"/>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2" name="tx10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9" name="pl119"/>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0" name="pl120"/>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1" name="tx121"/>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2" name="tx122"/>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3" name="rc123"/>
            <p:cNvSpPr/>
            <p:nvPr/>
          </p:nvSpPr>
          <p:spPr>
            <a:xfrm>
              <a:off x="4663170" y="4778716"/>
              <a:ext cx="201456" cy="201456"/>
            </a:xfrm>
            <a:prstGeom prst="rect">
              <a:avLst/>
            </a:prstGeom>
            <a:solidFill>
              <a:srgbClr val="B3B3B3">
                <a:alpha val="100000"/>
              </a:srgbClr>
            </a:solidFill>
          </p:spPr>
          <p:txBody>
            <a:bodyPr/>
            <a:lstStyle/>
            <a:p/>
          </p:txBody>
        </p:sp>
        <p:sp>
          <p:nvSpPr>
            <p:cNvPr id="124" name="rc124"/>
            <p:cNvSpPr/>
            <p:nvPr/>
          </p:nvSpPr>
          <p:spPr>
            <a:xfrm>
              <a:off x="5565324" y="4778716"/>
              <a:ext cx="201456" cy="201456"/>
            </a:xfrm>
            <a:prstGeom prst="rect">
              <a:avLst/>
            </a:prstGeom>
            <a:solidFill>
              <a:srgbClr val="1CABE2">
                <a:alpha val="100000"/>
              </a:srgbClr>
            </a:solidFill>
          </p:spPr>
          <p:txBody>
            <a:bodyPr/>
            <a:lstStyle/>
            <a:p/>
          </p:txBody>
        </p:sp>
        <p:sp>
          <p:nvSpPr>
            <p:cNvPr id="125" name="tx125"/>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6" name="tx126"/>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7" name="tx127"/>
            <p:cNvSpPr/>
            <p:nvPr/>
          </p:nvSpPr>
          <p:spPr>
            <a:xfrm>
              <a:off x="951100" y="467611"/>
              <a:ext cx="70168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Fiji, 2000-2024</a:t>
              </a:r>
            </a:p>
          </p:txBody>
        </p:sp>
        <p:sp>
          <p:nvSpPr>
            <p:cNvPr id="128" name="pl128"/>
            <p:cNvSpPr/>
            <p:nvPr/>
          </p:nvSpPr>
          <p:spPr>
            <a:xfrm>
              <a:off x="21759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9352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6945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45380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0555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81486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5741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3334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650800"/>
              <a:ext cx="3645255" cy="164676"/>
            </a:xfrm>
            <a:prstGeom prst="rect">
              <a:avLst/>
            </a:prstGeom>
            <a:solidFill>
              <a:srgbClr val="1CABE2">
                <a:alpha val="100000"/>
              </a:srgbClr>
            </a:solidFill>
          </p:spPr>
          <p:txBody>
            <a:bodyPr/>
            <a:lstStyle/>
            <a:p/>
          </p:txBody>
        </p:sp>
        <p:sp>
          <p:nvSpPr>
            <p:cNvPr id="141" name="rc141"/>
            <p:cNvSpPr/>
            <p:nvPr/>
          </p:nvSpPr>
          <p:spPr>
            <a:xfrm>
              <a:off x="1296273" y="5444954"/>
              <a:ext cx="1147059" cy="164676"/>
            </a:xfrm>
            <a:prstGeom prst="rect">
              <a:avLst/>
            </a:prstGeom>
            <a:solidFill>
              <a:srgbClr val="1CABE2">
                <a:alpha val="100000"/>
              </a:srgbClr>
            </a:solidFill>
          </p:spPr>
          <p:txBody>
            <a:bodyPr/>
            <a:lstStyle/>
            <a:p/>
          </p:txBody>
        </p:sp>
        <p:sp>
          <p:nvSpPr>
            <p:cNvPr id="142" name="rc142"/>
            <p:cNvSpPr/>
            <p:nvPr/>
          </p:nvSpPr>
          <p:spPr>
            <a:xfrm>
              <a:off x="1296273" y="5239108"/>
              <a:ext cx="5756407" cy="164676"/>
            </a:xfrm>
            <a:prstGeom prst="rect">
              <a:avLst/>
            </a:prstGeom>
            <a:solidFill>
              <a:srgbClr val="1CABE2">
                <a:alpha val="100000"/>
              </a:srgbClr>
            </a:solidFill>
          </p:spPr>
          <p:txBody>
            <a:bodyPr/>
            <a:lstStyle/>
            <a:p/>
          </p:txBody>
        </p:sp>
        <p:sp>
          <p:nvSpPr>
            <p:cNvPr id="143" name="rc143"/>
            <p:cNvSpPr/>
            <p:nvPr/>
          </p:nvSpPr>
          <p:spPr>
            <a:xfrm>
              <a:off x="4941529" y="5650800"/>
              <a:ext cx="0" cy="164676"/>
            </a:xfrm>
            <a:prstGeom prst="rect">
              <a:avLst/>
            </a:prstGeom>
            <a:solidFill>
              <a:srgbClr val="B3B3B3">
                <a:alpha val="100000"/>
              </a:srgbClr>
            </a:solidFill>
          </p:spPr>
          <p:txBody>
            <a:bodyPr/>
            <a:lstStyle/>
            <a:p/>
          </p:txBody>
        </p:sp>
        <p:sp>
          <p:nvSpPr>
            <p:cNvPr id="144" name="rc144"/>
            <p:cNvSpPr/>
            <p:nvPr/>
          </p:nvSpPr>
          <p:spPr>
            <a:xfrm>
              <a:off x="2443333" y="5444954"/>
              <a:ext cx="2294118" cy="164676"/>
            </a:xfrm>
            <a:prstGeom prst="rect">
              <a:avLst/>
            </a:prstGeom>
            <a:solidFill>
              <a:srgbClr val="B3B3B3">
                <a:alpha val="100000"/>
              </a:srgbClr>
            </a:solidFill>
          </p:spPr>
          <p:txBody>
            <a:bodyPr/>
            <a:lstStyle/>
            <a:p/>
          </p:txBody>
        </p:sp>
        <p:sp>
          <p:nvSpPr>
            <p:cNvPr id="145" name="rc145"/>
            <p:cNvSpPr/>
            <p:nvPr/>
          </p:nvSpPr>
          <p:spPr>
            <a:xfrm>
              <a:off x="7052681" y="5239108"/>
              <a:ext cx="1147059" cy="164676"/>
            </a:xfrm>
            <a:prstGeom prst="rect">
              <a:avLst/>
            </a:prstGeom>
            <a:solidFill>
              <a:srgbClr val="B3B3B3">
                <a:alpha val="100000"/>
              </a:srgbClr>
            </a:solidFill>
          </p:spPr>
          <p:txBody>
            <a:bodyPr/>
            <a:lstStyle/>
            <a:p/>
          </p:txBody>
        </p:sp>
        <p:sp>
          <p:nvSpPr>
            <p:cNvPr id="146" name="tx146"/>
            <p:cNvSpPr/>
            <p:nvPr/>
          </p:nvSpPr>
          <p:spPr>
            <a:xfrm>
              <a:off x="5119974" y="567504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7" name="tx147"/>
            <p:cNvSpPr/>
            <p:nvPr/>
          </p:nvSpPr>
          <p:spPr>
            <a:xfrm>
              <a:off x="4867678"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8" name="tx148"/>
            <p:cNvSpPr/>
            <p:nvPr/>
          </p:nvSpPr>
          <p:spPr>
            <a:xfrm>
              <a:off x="8378185"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2939025"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4" name="tx154"/>
            <p:cNvSpPr/>
            <p:nvPr/>
          </p:nvSpPr>
          <p:spPr>
            <a:xfrm>
              <a:off x="469831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5" name="tx155"/>
            <p:cNvSpPr/>
            <p:nvPr/>
          </p:nvSpPr>
          <p:spPr>
            <a:xfrm>
              <a:off x="645761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6" name="tx156"/>
            <p:cNvSpPr/>
            <p:nvPr/>
          </p:nvSpPr>
          <p:spPr>
            <a:xfrm>
              <a:off x="8158651" y="58990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57" name="tx157"/>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8" name="tx15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0" name="tx16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Fiji.
In 2024, DTP1 coverage in Fiji declined at 95%. There were &lt;1,000 children who missed out on any DTP vaccination (zero-dose children).
DTP3 coverage declined at at 94%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99991"/>
            </a:xfrm>
            <a:custGeom>
              <a:avLst/>
              <a:pathLst>
                <a:path w="3418439" h="199991">
                  <a:moveTo>
                    <a:pt x="0" y="57140"/>
                  </a:moveTo>
                  <a:lnTo>
                    <a:pt x="142434" y="57140"/>
                  </a:lnTo>
                  <a:lnTo>
                    <a:pt x="284869" y="28570"/>
                  </a:lnTo>
                  <a:lnTo>
                    <a:pt x="427304" y="2857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28570"/>
                  </a:lnTo>
                  <a:lnTo>
                    <a:pt x="2421394" y="199991"/>
                  </a:lnTo>
                  <a:lnTo>
                    <a:pt x="2563829" y="114281"/>
                  </a:lnTo>
                  <a:lnTo>
                    <a:pt x="2706264" y="57140"/>
                  </a:lnTo>
                  <a:lnTo>
                    <a:pt x="2848699" y="0"/>
                  </a:lnTo>
                  <a:lnTo>
                    <a:pt x="2991134" y="0"/>
                  </a:lnTo>
                  <a:lnTo>
                    <a:pt x="3133569" y="57140"/>
                  </a:lnTo>
                  <a:lnTo>
                    <a:pt x="3276004" y="0"/>
                  </a:lnTo>
                  <a:lnTo>
                    <a:pt x="3418439"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99991"/>
            </a:xfrm>
            <a:custGeom>
              <a:avLst/>
              <a:pathLst>
                <a:path w="3418439" h="199991">
                  <a:moveTo>
                    <a:pt x="0" y="57140"/>
                  </a:moveTo>
                  <a:lnTo>
                    <a:pt x="142434" y="57140"/>
                  </a:lnTo>
                  <a:lnTo>
                    <a:pt x="284869" y="28570"/>
                  </a:lnTo>
                  <a:lnTo>
                    <a:pt x="427304" y="2857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28570"/>
                  </a:lnTo>
                  <a:lnTo>
                    <a:pt x="2421394" y="199991"/>
                  </a:lnTo>
                  <a:lnTo>
                    <a:pt x="2563829" y="114281"/>
                  </a:lnTo>
                  <a:lnTo>
                    <a:pt x="2706264" y="57140"/>
                  </a:lnTo>
                  <a:lnTo>
                    <a:pt x="2848699" y="0"/>
                  </a:lnTo>
                  <a:lnTo>
                    <a:pt x="2991134" y="0"/>
                  </a:lnTo>
                  <a:lnTo>
                    <a:pt x="3133569" y="57140"/>
                  </a:lnTo>
                  <a:lnTo>
                    <a:pt x="3276004" y="0"/>
                  </a:lnTo>
                  <a:lnTo>
                    <a:pt x="3418439"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99991"/>
            </a:xfrm>
            <a:custGeom>
              <a:avLst/>
              <a:pathLst>
                <a:path w="3418439" h="199991">
                  <a:moveTo>
                    <a:pt x="0" y="57140"/>
                  </a:moveTo>
                  <a:lnTo>
                    <a:pt x="142434" y="57140"/>
                  </a:lnTo>
                  <a:lnTo>
                    <a:pt x="284869" y="28570"/>
                  </a:lnTo>
                  <a:lnTo>
                    <a:pt x="427304" y="2857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28570"/>
                  </a:lnTo>
                  <a:lnTo>
                    <a:pt x="2421394" y="199991"/>
                  </a:lnTo>
                  <a:lnTo>
                    <a:pt x="2563829" y="114281"/>
                  </a:lnTo>
                  <a:lnTo>
                    <a:pt x="2706264" y="57140"/>
                  </a:lnTo>
                  <a:lnTo>
                    <a:pt x="2848699" y="0"/>
                  </a:lnTo>
                  <a:lnTo>
                    <a:pt x="2991134" y="0"/>
                  </a:lnTo>
                  <a:lnTo>
                    <a:pt x="3133569" y="57140"/>
                  </a:lnTo>
                  <a:lnTo>
                    <a:pt x="3276004" y="0"/>
                  </a:lnTo>
                  <a:lnTo>
                    <a:pt x="3418439"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686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686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57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82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135786" y="480401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0" name="tx60"/>
            <p:cNvSpPr/>
            <p:nvPr/>
          </p:nvSpPr>
          <p:spPr>
            <a:xfrm>
              <a:off x="26728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531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755400" y="472419"/>
              <a:ext cx="215168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Fiji,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365622"/>
              <a:ext cx="3418439" cy="1049956"/>
            </a:xfrm>
            <a:custGeom>
              <a:avLst/>
              <a:pathLst>
                <a:path w="3418439" h="1049956">
                  <a:moveTo>
                    <a:pt x="0" y="299987"/>
                  </a:moveTo>
                  <a:lnTo>
                    <a:pt x="142434" y="299987"/>
                  </a:lnTo>
                  <a:lnTo>
                    <a:pt x="284869" y="149993"/>
                  </a:lnTo>
                  <a:lnTo>
                    <a:pt x="427304" y="149993"/>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149993"/>
                  </a:lnTo>
                  <a:lnTo>
                    <a:pt x="2421394" y="1049956"/>
                  </a:lnTo>
                  <a:lnTo>
                    <a:pt x="2563829" y="599975"/>
                  </a:lnTo>
                  <a:lnTo>
                    <a:pt x="2706264" y="299987"/>
                  </a:lnTo>
                  <a:lnTo>
                    <a:pt x="2848699" y="0"/>
                  </a:lnTo>
                  <a:lnTo>
                    <a:pt x="2991134" y="0"/>
                  </a:lnTo>
                  <a:lnTo>
                    <a:pt x="3133569" y="299987"/>
                  </a:lnTo>
                  <a:lnTo>
                    <a:pt x="3276004" y="0"/>
                  </a:lnTo>
                  <a:lnTo>
                    <a:pt x="3418439" y="599975"/>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365622"/>
              <a:ext cx="3418439" cy="1049956"/>
            </a:xfrm>
            <a:custGeom>
              <a:avLst/>
              <a:pathLst>
                <a:path w="3418439" h="1049956">
                  <a:moveTo>
                    <a:pt x="0" y="299987"/>
                  </a:moveTo>
                  <a:lnTo>
                    <a:pt x="142434" y="299987"/>
                  </a:lnTo>
                  <a:lnTo>
                    <a:pt x="284869" y="149993"/>
                  </a:lnTo>
                  <a:lnTo>
                    <a:pt x="427304" y="149993"/>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149993"/>
                  </a:lnTo>
                  <a:lnTo>
                    <a:pt x="2421394" y="1049956"/>
                  </a:lnTo>
                  <a:lnTo>
                    <a:pt x="2563829" y="599975"/>
                  </a:lnTo>
                  <a:lnTo>
                    <a:pt x="2706264" y="299987"/>
                  </a:lnTo>
                  <a:lnTo>
                    <a:pt x="2848699" y="0"/>
                  </a:lnTo>
                  <a:lnTo>
                    <a:pt x="2991134" y="0"/>
                  </a:lnTo>
                  <a:lnTo>
                    <a:pt x="3133569" y="299987"/>
                  </a:lnTo>
                  <a:lnTo>
                    <a:pt x="3276004" y="0"/>
                  </a:lnTo>
                  <a:lnTo>
                    <a:pt x="3418439" y="599975"/>
                  </a:lnTo>
                </a:path>
              </a:pathLst>
            </a:custGeom>
            <a:ln w="43362" cap="flat">
              <a:solidFill>
                <a:srgbClr val="000000">
                  <a:alpha val="100000"/>
                </a:srgbClr>
              </a:solidFill>
              <a:prstDash val="solid"/>
              <a:round/>
            </a:ln>
          </p:spPr>
          <p:txBody>
            <a:bodyPr/>
            <a:lstStyle/>
            <a:p/>
          </p:txBody>
        </p:sp>
        <p:sp>
          <p:nvSpPr>
            <p:cNvPr id="84" name="pl84"/>
            <p:cNvSpPr/>
            <p:nvPr/>
          </p:nvSpPr>
          <p:spPr>
            <a:xfrm>
              <a:off x="5415460" y="1675651"/>
              <a:ext cx="0" cy="989959"/>
            </a:xfrm>
            <a:custGeom>
              <a:avLst/>
              <a:pathLst>
                <a:path w="0" h="989959">
                  <a:moveTo>
                    <a:pt x="0" y="9899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675651"/>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675651"/>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675651"/>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675651"/>
              <a:ext cx="0" cy="989959"/>
            </a:xfrm>
            <a:custGeom>
              <a:avLst/>
              <a:pathLst>
                <a:path w="0" h="989959">
                  <a:moveTo>
                    <a:pt x="0" y="9899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675651"/>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675651"/>
              <a:ext cx="0" cy="1289946"/>
            </a:xfrm>
            <a:custGeom>
              <a:avLst/>
              <a:pathLst>
                <a:path w="0" h="1289946">
                  <a:moveTo>
                    <a:pt x="0" y="12899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365622"/>
              <a:ext cx="3418439" cy="1049956"/>
            </a:xfrm>
            <a:custGeom>
              <a:avLst/>
              <a:pathLst>
                <a:path w="3418439" h="1049956">
                  <a:moveTo>
                    <a:pt x="0" y="299987"/>
                  </a:moveTo>
                  <a:lnTo>
                    <a:pt x="142434" y="299987"/>
                  </a:lnTo>
                  <a:lnTo>
                    <a:pt x="284869" y="149993"/>
                  </a:lnTo>
                  <a:lnTo>
                    <a:pt x="427304" y="149993"/>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149993"/>
                  </a:lnTo>
                  <a:lnTo>
                    <a:pt x="2421394" y="1049956"/>
                  </a:lnTo>
                  <a:lnTo>
                    <a:pt x="2563829" y="599975"/>
                  </a:lnTo>
                  <a:lnTo>
                    <a:pt x="2706264" y="299987"/>
                  </a:lnTo>
                  <a:lnTo>
                    <a:pt x="2848699" y="0"/>
                  </a:lnTo>
                  <a:lnTo>
                    <a:pt x="2991134" y="0"/>
                  </a:lnTo>
                  <a:lnTo>
                    <a:pt x="3133569" y="299987"/>
                  </a:lnTo>
                  <a:lnTo>
                    <a:pt x="3276004" y="0"/>
                  </a:lnTo>
                  <a:lnTo>
                    <a:pt x="3418439" y="599975"/>
                  </a:lnTo>
                </a:path>
              </a:pathLst>
            </a:custGeom>
            <a:ln w="27101" cap="flat">
              <a:solidFill>
                <a:srgbClr val="0058AB">
                  <a:alpha val="100000"/>
                </a:srgbClr>
              </a:solidFill>
              <a:prstDash val="solid"/>
              <a:round/>
            </a:ln>
          </p:spPr>
          <p:txBody>
            <a:bodyPr/>
            <a:lstStyle/>
            <a:p/>
          </p:txBody>
        </p:sp>
        <p:sp>
          <p:nvSpPr>
            <p:cNvPr id="92" name="tx92"/>
            <p:cNvSpPr/>
            <p:nvPr/>
          </p:nvSpPr>
          <p:spPr>
            <a:xfrm>
              <a:off x="5385315"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97490"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9665"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521840"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1580"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5705" y="15765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621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621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6992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616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429224" y="480401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18" name="tx118"/>
            <p:cNvSpPr/>
            <p:nvPr/>
          </p:nvSpPr>
          <p:spPr>
            <a:xfrm>
              <a:off x="696630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2875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122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023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7924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825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072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974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875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776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636394" cy="149993"/>
            </a:xfrm>
            <a:prstGeom prst="rect">
              <a:avLst/>
            </a:prstGeom>
            <a:solidFill>
              <a:srgbClr val="1CABE2">
                <a:alpha val="80000"/>
              </a:srgbClr>
            </a:solidFill>
          </p:spPr>
          <p:txBody>
            <a:bodyPr/>
            <a:lstStyle/>
            <a:p/>
          </p:txBody>
        </p:sp>
        <p:sp>
          <p:nvSpPr>
            <p:cNvPr id="134" name="rc134"/>
            <p:cNvSpPr/>
            <p:nvPr/>
          </p:nvSpPr>
          <p:spPr>
            <a:xfrm>
              <a:off x="1317178" y="5637654"/>
              <a:ext cx="1458942"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7420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466432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2" name="tx142"/>
            <p:cNvSpPr/>
            <p:nvPr/>
          </p:nvSpPr>
          <p:spPr>
            <a:xfrm>
              <a:off x="645443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3" name="tx143"/>
            <p:cNvSpPr/>
            <p:nvPr/>
          </p:nvSpPr>
          <p:spPr>
            <a:xfrm>
              <a:off x="824454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Fiji (95%) was 6 percentage points higher than the global average (89%) and 4 percentage points higher than the average across all EAPR countries (91%).
National DTP1 coverage was 2 percentage points lower than in 2019 (97%).
The number of zero-dose children remained approximately the same (&lt;1,000)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Fiji ranked number 11 out of 27 countries for lowest DTP1 coverage (based on tied ranks).
Fiji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F26A21">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Fiji ranked number 16 out of 27 countries with &lt;200 zero-dose children.
In 2024, Fiji ranked number 16 out of 27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1166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8393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5620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2847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90073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79780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97007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14233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31460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126429"/>
              <a:ext cx="204851" cy="1499106"/>
            </a:xfrm>
            <a:prstGeom prst="rect">
              <a:avLst/>
            </a:prstGeom>
            <a:solidFill>
              <a:srgbClr val="80BD41">
                <a:alpha val="100000"/>
              </a:srgbClr>
            </a:solidFill>
          </p:spPr>
          <p:txBody>
            <a:bodyPr/>
            <a:lstStyle/>
            <a:p/>
          </p:txBody>
        </p:sp>
        <p:sp>
          <p:nvSpPr>
            <p:cNvPr id="28" name="rc28"/>
            <p:cNvSpPr/>
            <p:nvPr/>
          </p:nvSpPr>
          <p:spPr>
            <a:xfrm>
              <a:off x="1271992" y="2959889"/>
              <a:ext cx="204851" cy="49995"/>
            </a:xfrm>
            <a:prstGeom prst="rect">
              <a:avLst/>
            </a:prstGeom>
            <a:solidFill>
              <a:srgbClr val="0058AB">
                <a:alpha val="100000"/>
              </a:srgbClr>
            </a:solidFill>
          </p:spPr>
          <p:txBody>
            <a:bodyPr/>
            <a:lstStyle/>
            <a:p/>
          </p:txBody>
        </p:sp>
        <p:sp>
          <p:nvSpPr>
            <p:cNvPr id="29" name="rc29"/>
            <p:cNvSpPr/>
            <p:nvPr/>
          </p:nvSpPr>
          <p:spPr>
            <a:xfrm>
              <a:off x="1271992" y="3009884"/>
              <a:ext cx="204851" cy="116544"/>
            </a:xfrm>
            <a:prstGeom prst="rect">
              <a:avLst/>
            </a:prstGeom>
            <a:solidFill>
              <a:srgbClr val="1CABE2">
                <a:alpha val="100000"/>
              </a:srgbClr>
            </a:solidFill>
          </p:spPr>
          <p:txBody>
            <a:bodyPr/>
            <a:lstStyle/>
            <a:p/>
          </p:txBody>
        </p:sp>
        <p:sp>
          <p:nvSpPr>
            <p:cNvPr id="30" name="rc30"/>
            <p:cNvSpPr/>
            <p:nvPr/>
          </p:nvSpPr>
          <p:spPr>
            <a:xfrm>
              <a:off x="1499604" y="3097458"/>
              <a:ext cx="204851" cy="1528077"/>
            </a:xfrm>
            <a:prstGeom prst="rect">
              <a:avLst/>
            </a:prstGeom>
            <a:solidFill>
              <a:srgbClr val="80BD41">
                <a:alpha val="100000"/>
              </a:srgbClr>
            </a:solidFill>
          </p:spPr>
          <p:txBody>
            <a:bodyPr/>
            <a:lstStyle/>
            <a:p/>
          </p:txBody>
        </p:sp>
        <p:sp>
          <p:nvSpPr>
            <p:cNvPr id="31" name="rc31"/>
            <p:cNvSpPr/>
            <p:nvPr/>
          </p:nvSpPr>
          <p:spPr>
            <a:xfrm>
              <a:off x="1499604" y="2946314"/>
              <a:ext cx="204851" cy="50408"/>
            </a:xfrm>
            <a:prstGeom prst="rect">
              <a:avLst/>
            </a:prstGeom>
            <a:solidFill>
              <a:srgbClr val="0058AB">
                <a:alpha val="100000"/>
              </a:srgbClr>
            </a:solidFill>
          </p:spPr>
          <p:txBody>
            <a:bodyPr/>
            <a:lstStyle/>
            <a:p/>
          </p:txBody>
        </p:sp>
        <p:sp>
          <p:nvSpPr>
            <p:cNvPr id="32" name="rc32"/>
            <p:cNvSpPr/>
            <p:nvPr/>
          </p:nvSpPr>
          <p:spPr>
            <a:xfrm>
              <a:off x="1499604" y="2996723"/>
              <a:ext cx="204851" cy="100735"/>
            </a:xfrm>
            <a:prstGeom prst="rect">
              <a:avLst/>
            </a:prstGeom>
            <a:solidFill>
              <a:srgbClr val="1CABE2">
                <a:alpha val="100000"/>
              </a:srgbClr>
            </a:solidFill>
          </p:spPr>
          <p:txBody>
            <a:bodyPr/>
            <a:lstStyle/>
            <a:p/>
          </p:txBody>
        </p:sp>
        <p:sp>
          <p:nvSpPr>
            <p:cNvPr id="33" name="rc33"/>
            <p:cNvSpPr/>
            <p:nvPr/>
          </p:nvSpPr>
          <p:spPr>
            <a:xfrm>
              <a:off x="1727217" y="3043987"/>
              <a:ext cx="204851" cy="1581548"/>
            </a:xfrm>
            <a:prstGeom prst="rect">
              <a:avLst/>
            </a:prstGeom>
            <a:solidFill>
              <a:srgbClr val="80BD41">
                <a:alpha val="100000"/>
              </a:srgbClr>
            </a:solidFill>
          </p:spPr>
          <p:txBody>
            <a:bodyPr/>
            <a:lstStyle/>
            <a:p/>
          </p:txBody>
        </p:sp>
        <p:sp>
          <p:nvSpPr>
            <p:cNvPr id="34" name="rc34"/>
            <p:cNvSpPr/>
            <p:nvPr/>
          </p:nvSpPr>
          <p:spPr>
            <a:xfrm>
              <a:off x="1727217" y="2924959"/>
              <a:ext cx="204851" cy="34019"/>
            </a:xfrm>
            <a:prstGeom prst="rect">
              <a:avLst/>
            </a:prstGeom>
            <a:solidFill>
              <a:srgbClr val="0058AB">
                <a:alpha val="100000"/>
              </a:srgbClr>
            </a:solidFill>
          </p:spPr>
          <p:txBody>
            <a:bodyPr/>
            <a:lstStyle/>
            <a:p/>
          </p:txBody>
        </p:sp>
        <p:sp>
          <p:nvSpPr>
            <p:cNvPr id="35" name="rc35"/>
            <p:cNvSpPr/>
            <p:nvPr/>
          </p:nvSpPr>
          <p:spPr>
            <a:xfrm>
              <a:off x="1727217" y="2958978"/>
              <a:ext cx="204851" cy="85008"/>
            </a:xfrm>
            <a:prstGeom prst="rect">
              <a:avLst/>
            </a:prstGeom>
            <a:solidFill>
              <a:srgbClr val="1CABE2">
                <a:alpha val="100000"/>
              </a:srgbClr>
            </a:solidFill>
          </p:spPr>
          <p:txBody>
            <a:bodyPr/>
            <a:lstStyle/>
            <a:p/>
          </p:txBody>
        </p:sp>
        <p:sp>
          <p:nvSpPr>
            <p:cNvPr id="36" name="rc36"/>
            <p:cNvSpPr/>
            <p:nvPr/>
          </p:nvSpPr>
          <p:spPr>
            <a:xfrm>
              <a:off x="1954829" y="3016754"/>
              <a:ext cx="204851" cy="1608780"/>
            </a:xfrm>
            <a:prstGeom prst="rect">
              <a:avLst/>
            </a:prstGeom>
            <a:solidFill>
              <a:srgbClr val="80BD41">
                <a:alpha val="100000"/>
              </a:srgbClr>
            </a:solidFill>
          </p:spPr>
          <p:txBody>
            <a:bodyPr/>
            <a:lstStyle/>
            <a:p/>
          </p:txBody>
        </p:sp>
        <p:sp>
          <p:nvSpPr>
            <p:cNvPr id="37" name="rc37"/>
            <p:cNvSpPr/>
            <p:nvPr/>
          </p:nvSpPr>
          <p:spPr>
            <a:xfrm>
              <a:off x="1954829" y="2914033"/>
              <a:ext cx="204851" cy="34268"/>
            </a:xfrm>
            <a:prstGeom prst="rect">
              <a:avLst/>
            </a:prstGeom>
            <a:solidFill>
              <a:srgbClr val="0058AB">
                <a:alpha val="100000"/>
              </a:srgbClr>
            </a:solidFill>
          </p:spPr>
          <p:txBody>
            <a:bodyPr/>
            <a:lstStyle/>
            <a:p/>
          </p:txBody>
        </p:sp>
        <p:sp>
          <p:nvSpPr>
            <p:cNvPr id="38" name="rc38"/>
            <p:cNvSpPr/>
            <p:nvPr/>
          </p:nvSpPr>
          <p:spPr>
            <a:xfrm>
              <a:off x="1954829" y="2948301"/>
              <a:ext cx="204851" cy="68453"/>
            </a:xfrm>
            <a:prstGeom prst="rect">
              <a:avLst/>
            </a:prstGeom>
            <a:solidFill>
              <a:srgbClr val="1CABE2">
                <a:alpha val="100000"/>
              </a:srgbClr>
            </a:solidFill>
          </p:spPr>
          <p:txBody>
            <a:bodyPr/>
            <a:lstStyle/>
            <a:p/>
          </p:txBody>
        </p:sp>
        <p:sp>
          <p:nvSpPr>
            <p:cNvPr id="39" name="rc39"/>
            <p:cNvSpPr/>
            <p:nvPr/>
          </p:nvSpPr>
          <p:spPr>
            <a:xfrm>
              <a:off x="2182442" y="2993909"/>
              <a:ext cx="204851" cy="1631626"/>
            </a:xfrm>
            <a:prstGeom prst="rect">
              <a:avLst/>
            </a:prstGeom>
            <a:solidFill>
              <a:srgbClr val="80BD41">
                <a:alpha val="100000"/>
              </a:srgbClr>
            </a:solidFill>
          </p:spPr>
          <p:txBody>
            <a:bodyPr/>
            <a:lstStyle/>
            <a:p/>
          </p:txBody>
        </p:sp>
        <p:sp>
          <p:nvSpPr>
            <p:cNvPr id="40" name="rc40"/>
            <p:cNvSpPr/>
            <p:nvPr/>
          </p:nvSpPr>
          <p:spPr>
            <a:xfrm>
              <a:off x="2182442" y="2908073"/>
              <a:ext cx="204851" cy="17134"/>
            </a:xfrm>
            <a:prstGeom prst="rect">
              <a:avLst/>
            </a:prstGeom>
            <a:solidFill>
              <a:srgbClr val="0058AB">
                <a:alpha val="100000"/>
              </a:srgbClr>
            </a:solidFill>
          </p:spPr>
          <p:txBody>
            <a:bodyPr/>
            <a:lstStyle/>
            <a:p/>
          </p:txBody>
        </p:sp>
        <p:sp>
          <p:nvSpPr>
            <p:cNvPr id="41" name="rc41"/>
            <p:cNvSpPr/>
            <p:nvPr/>
          </p:nvSpPr>
          <p:spPr>
            <a:xfrm>
              <a:off x="2182442" y="2925207"/>
              <a:ext cx="204851" cy="68701"/>
            </a:xfrm>
            <a:prstGeom prst="rect">
              <a:avLst/>
            </a:prstGeom>
            <a:solidFill>
              <a:srgbClr val="1CABE2">
                <a:alpha val="100000"/>
              </a:srgbClr>
            </a:solidFill>
          </p:spPr>
          <p:txBody>
            <a:bodyPr/>
            <a:lstStyle/>
            <a:p/>
          </p:txBody>
        </p:sp>
        <p:sp>
          <p:nvSpPr>
            <p:cNvPr id="42" name="rc42"/>
            <p:cNvSpPr/>
            <p:nvPr/>
          </p:nvSpPr>
          <p:spPr>
            <a:xfrm>
              <a:off x="2410055" y="2970153"/>
              <a:ext cx="204851" cy="1655382"/>
            </a:xfrm>
            <a:prstGeom prst="rect">
              <a:avLst/>
            </a:prstGeom>
            <a:solidFill>
              <a:srgbClr val="80BD41">
                <a:alpha val="100000"/>
              </a:srgbClr>
            </a:solidFill>
          </p:spPr>
          <p:txBody>
            <a:bodyPr/>
            <a:lstStyle/>
            <a:p/>
          </p:txBody>
        </p:sp>
        <p:sp>
          <p:nvSpPr>
            <p:cNvPr id="43" name="rc43"/>
            <p:cNvSpPr/>
            <p:nvPr/>
          </p:nvSpPr>
          <p:spPr>
            <a:xfrm>
              <a:off x="2410055" y="2901203"/>
              <a:ext cx="204851" cy="17216"/>
            </a:xfrm>
            <a:prstGeom prst="rect">
              <a:avLst/>
            </a:prstGeom>
            <a:solidFill>
              <a:srgbClr val="0058AB">
                <a:alpha val="100000"/>
              </a:srgbClr>
            </a:solidFill>
          </p:spPr>
          <p:txBody>
            <a:bodyPr/>
            <a:lstStyle/>
            <a:p/>
          </p:txBody>
        </p:sp>
        <p:sp>
          <p:nvSpPr>
            <p:cNvPr id="44" name="rc44"/>
            <p:cNvSpPr/>
            <p:nvPr/>
          </p:nvSpPr>
          <p:spPr>
            <a:xfrm>
              <a:off x="2410055" y="2918420"/>
              <a:ext cx="204851" cy="51733"/>
            </a:xfrm>
            <a:prstGeom prst="rect">
              <a:avLst/>
            </a:prstGeom>
            <a:solidFill>
              <a:srgbClr val="1CABE2">
                <a:alpha val="100000"/>
              </a:srgbClr>
            </a:solidFill>
          </p:spPr>
          <p:txBody>
            <a:bodyPr/>
            <a:lstStyle/>
            <a:p/>
          </p:txBody>
        </p:sp>
        <p:sp>
          <p:nvSpPr>
            <p:cNvPr id="45" name="rc45"/>
            <p:cNvSpPr/>
            <p:nvPr/>
          </p:nvSpPr>
          <p:spPr>
            <a:xfrm>
              <a:off x="2637667" y="2923386"/>
              <a:ext cx="204851" cy="1702149"/>
            </a:xfrm>
            <a:prstGeom prst="rect">
              <a:avLst/>
            </a:prstGeom>
            <a:solidFill>
              <a:srgbClr val="80BD41">
                <a:alpha val="100000"/>
              </a:srgbClr>
            </a:solidFill>
          </p:spPr>
          <p:txBody>
            <a:bodyPr/>
            <a:lstStyle/>
            <a:p/>
          </p:txBody>
        </p:sp>
        <p:sp>
          <p:nvSpPr>
            <p:cNvPr id="46" name="rc46"/>
            <p:cNvSpPr/>
            <p:nvPr/>
          </p:nvSpPr>
          <p:spPr>
            <a:xfrm>
              <a:off x="2637667" y="2888621"/>
              <a:ext cx="204851" cy="17382"/>
            </a:xfrm>
            <a:prstGeom prst="rect">
              <a:avLst/>
            </a:prstGeom>
            <a:solidFill>
              <a:srgbClr val="0058AB">
                <a:alpha val="100000"/>
              </a:srgbClr>
            </a:solidFill>
          </p:spPr>
          <p:txBody>
            <a:bodyPr/>
            <a:lstStyle/>
            <a:p/>
          </p:txBody>
        </p:sp>
        <p:sp>
          <p:nvSpPr>
            <p:cNvPr id="47" name="rc47"/>
            <p:cNvSpPr/>
            <p:nvPr/>
          </p:nvSpPr>
          <p:spPr>
            <a:xfrm>
              <a:off x="2637667" y="2906004"/>
              <a:ext cx="204851" cy="17382"/>
            </a:xfrm>
            <a:prstGeom prst="rect">
              <a:avLst/>
            </a:prstGeom>
            <a:solidFill>
              <a:srgbClr val="1CABE2">
                <a:alpha val="100000"/>
              </a:srgbClr>
            </a:solidFill>
          </p:spPr>
          <p:txBody>
            <a:bodyPr/>
            <a:lstStyle/>
            <a:p/>
          </p:txBody>
        </p:sp>
        <p:sp>
          <p:nvSpPr>
            <p:cNvPr id="48" name="rc48"/>
            <p:cNvSpPr/>
            <p:nvPr/>
          </p:nvSpPr>
          <p:spPr>
            <a:xfrm>
              <a:off x="2865280" y="2909314"/>
              <a:ext cx="204851" cy="1716220"/>
            </a:xfrm>
            <a:prstGeom prst="rect">
              <a:avLst/>
            </a:prstGeom>
            <a:solidFill>
              <a:srgbClr val="80BD41">
                <a:alpha val="100000"/>
              </a:srgbClr>
            </a:solidFill>
          </p:spPr>
          <p:txBody>
            <a:bodyPr/>
            <a:lstStyle/>
            <a:p/>
          </p:txBody>
        </p:sp>
        <p:sp>
          <p:nvSpPr>
            <p:cNvPr id="49" name="rc49"/>
            <p:cNvSpPr/>
            <p:nvPr/>
          </p:nvSpPr>
          <p:spPr>
            <a:xfrm>
              <a:off x="2865280" y="2892015"/>
              <a:ext cx="204851" cy="17299"/>
            </a:xfrm>
            <a:prstGeom prst="rect">
              <a:avLst/>
            </a:prstGeom>
            <a:solidFill>
              <a:srgbClr val="0058AB">
                <a:alpha val="100000"/>
              </a:srgbClr>
            </a:solidFill>
          </p:spPr>
          <p:txBody>
            <a:bodyPr/>
            <a:lstStyle/>
            <a:p/>
          </p:txBody>
        </p:sp>
        <p:sp>
          <p:nvSpPr>
            <p:cNvPr id="50" name="rc50"/>
            <p:cNvSpPr/>
            <p:nvPr/>
          </p:nvSpPr>
          <p:spPr>
            <a:xfrm>
              <a:off x="2865280" y="2909314"/>
              <a:ext cx="204851" cy="0"/>
            </a:xfrm>
            <a:prstGeom prst="rect">
              <a:avLst/>
            </a:prstGeom>
            <a:solidFill>
              <a:srgbClr val="1CABE2">
                <a:alpha val="100000"/>
              </a:srgbClr>
            </a:solidFill>
          </p:spPr>
          <p:txBody>
            <a:bodyPr/>
            <a:lstStyle/>
            <a:p/>
          </p:txBody>
        </p:sp>
        <p:sp>
          <p:nvSpPr>
            <p:cNvPr id="51" name="rc51"/>
            <p:cNvSpPr/>
            <p:nvPr/>
          </p:nvSpPr>
          <p:spPr>
            <a:xfrm>
              <a:off x="3092892" y="2929180"/>
              <a:ext cx="204851" cy="1696355"/>
            </a:xfrm>
            <a:prstGeom prst="rect">
              <a:avLst/>
            </a:prstGeom>
            <a:solidFill>
              <a:srgbClr val="80BD41">
                <a:alpha val="100000"/>
              </a:srgbClr>
            </a:solidFill>
          </p:spPr>
          <p:txBody>
            <a:bodyPr/>
            <a:lstStyle/>
            <a:p/>
          </p:txBody>
        </p:sp>
        <p:sp>
          <p:nvSpPr>
            <p:cNvPr id="52" name="rc52"/>
            <p:cNvSpPr/>
            <p:nvPr/>
          </p:nvSpPr>
          <p:spPr>
            <a:xfrm>
              <a:off x="3092892" y="2912046"/>
              <a:ext cx="204851" cy="17134"/>
            </a:xfrm>
            <a:prstGeom prst="rect">
              <a:avLst/>
            </a:prstGeom>
            <a:solidFill>
              <a:srgbClr val="0058AB">
                <a:alpha val="100000"/>
              </a:srgbClr>
            </a:solidFill>
          </p:spPr>
          <p:txBody>
            <a:bodyPr/>
            <a:lstStyle/>
            <a:p/>
          </p:txBody>
        </p:sp>
        <p:sp>
          <p:nvSpPr>
            <p:cNvPr id="53" name="rc53"/>
            <p:cNvSpPr/>
            <p:nvPr/>
          </p:nvSpPr>
          <p:spPr>
            <a:xfrm>
              <a:off x="3092892" y="2929180"/>
              <a:ext cx="204851" cy="0"/>
            </a:xfrm>
            <a:prstGeom prst="rect">
              <a:avLst/>
            </a:prstGeom>
            <a:solidFill>
              <a:srgbClr val="1CABE2">
                <a:alpha val="100000"/>
              </a:srgbClr>
            </a:solidFill>
          </p:spPr>
          <p:txBody>
            <a:bodyPr/>
            <a:lstStyle/>
            <a:p/>
          </p:txBody>
        </p:sp>
        <p:sp>
          <p:nvSpPr>
            <p:cNvPr id="54" name="rc54"/>
            <p:cNvSpPr/>
            <p:nvPr/>
          </p:nvSpPr>
          <p:spPr>
            <a:xfrm>
              <a:off x="3320505" y="2955088"/>
              <a:ext cx="204851" cy="1670447"/>
            </a:xfrm>
            <a:prstGeom prst="rect">
              <a:avLst/>
            </a:prstGeom>
            <a:solidFill>
              <a:srgbClr val="80BD41">
                <a:alpha val="100000"/>
              </a:srgbClr>
            </a:solidFill>
          </p:spPr>
          <p:txBody>
            <a:bodyPr/>
            <a:lstStyle/>
            <a:p/>
          </p:txBody>
        </p:sp>
        <p:sp>
          <p:nvSpPr>
            <p:cNvPr id="55" name="rc55"/>
            <p:cNvSpPr/>
            <p:nvPr/>
          </p:nvSpPr>
          <p:spPr>
            <a:xfrm>
              <a:off x="3320505" y="2938202"/>
              <a:ext cx="204851" cy="16885"/>
            </a:xfrm>
            <a:prstGeom prst="rect">
              <a:avLst/>
            </a:prstGeom>
            <a:solidFill>
              <a:srgbClr val="0058AB">
                <a:alpha val="100000"/>
              </a:srgbClr>
            </a:solidFill>
          </p:spPr>
          <p:txBody>
            <a:bodyPr/>
            <a:lstStyle/>
            <a:p/>
          </p:txBody>
        </p:sp>
        <p:sp>
          <p:nvSpPr>
            <p:cNvPr id="56" name="rc56"/>
            <p:cNvSpPr/>
            <p:nvPr/>
          </p:nvSpPr>
          <p:spPr>
            <a:xfrm>
              <a:off x="3320505" y="2955088"/>
              <a:ext cx="204851" cy="0"/>
            </a:xfrm>
            <a:prstGeom prst="rect">
              <a:avLst/>
            </a:prstGeom>
            <a:solidFill>
              <a:srgbClr val="1CABE2">
                <a:alpha val="100000"/>
              </a:srgbClr>
            </a:solidFill>
          </p:spPr>
          <p:txBody>
            <a:bodyPr/>
            <a:lstStyle/>
            <a:p/>
          </p:txBody>
        </p:sp>
        <p:sp>
          <p:nvSpPr>
            <p:cNvPr id="57" name="rc57"/>
            <p:cNvSpPr/>
            <p:nvPr/>
          </p:nvSpPr>
          <p:spPr>
            <a:xfrm>
              <a:off x="3548117" y="2986045"/>
              <a:ext cx="204851" cy="1639489"/>
            </a:xfrm>
            <a:prstGeom prst="rect">
              <a:avLst/>
            </a:prstGeom>
            <a:solidFill>
              <a:srgbClr val="80BD41">
                <a:alpha val="100000"/>
              </a:srgbClr>
            </a:solidFill>
          </p:spPr>
          <p:txBody>
            <a:bodyPr/>
            <a:lstStyle/>
            <a:p/>
          </p:txBody>
        </p:sp>
        <p:sp>
          <p:nvSpPr>
            <p:cNvPr id="58" name="rc58"/>
            <p:cNvSpPr/>
            <p:nvPr/>
          </p:nvSpPr>
          <p:spPr>
            <a:xfrm>
              <a:off x="3548117" y="2969491"/>
              <a:ext cx="204851" cy="16554"/>
            </a:xfrm>
            <a:prstGeom prst="rect">
              <a:avLst/>
            </a:prstGeom>
            <a:solidFill>
              <a:srgbClr val="0058AB">
                <a:alpha val="100000"/>
              </a:srgbClr>
            </a:solidFill>
          </p:spPr>
          <p:txBody>
            <a:bodyPr/>
            <a:lstStyle/>
            <a:p/>
          </p:txBody>
        </p:sp>
        <p:sp>
          <p:nvSpPr>
            <p:cNvPr id="59" name="rc59"/>
            <p:cNvSpPr/>
            <p:nvPr/>
          </p:nvSpPr>
          <p:spPr>
            <a:xfrm>
              <a:off x="3548117" y="2986045"/>
              <a:ext cx="204851" cy="0"/>
            </a:xfrm>
            <a:prstGeom prst="rect">
              <a:avLst/>
            </a:prstGeom>
            <a:solidFill>
              <a:srgbClr val="1CABE2">
                <a:alpha val="100000"/>
              </a:srgbClr>
            </a:solidFill>
          </p:spPr>
          <p:txBody>
            <a:bodyPr/>
            <a:lstStyle/>
            <a:p/>
          </p:txBody>
        </p:sp>
        <p:sp>
          <p:nvSpPr>
            <p:cNvPr id="60" name="rc60"/>
            <p:cNvSpPr/>
            <p:nvPr/>
          </p:nvSpPr>
          <p:spPr>
            <a:xfrm>
              <a:off x="3775730" y="3022797"/>
              <a:ext cx="204851" cy="1602738"/>
            </a:xfrm>
            <a:prstGeom prst="rect">
              <a:avLst/>
            </a:prstGeom>
            <a:solidFill>
              <a:srgbClr val="80BD41">
                <a:alpha val="100000"/>
              </a:srgbClr>
            </a:solidFill>
          </p:spPr>
          <p:txBody>
            <a:bodyPr/>
            <a:lstStyle/>
            <a:p/>
          </p:txBody>
        </p:sp>
        <p:sp>
          <p:nvSpPr>
            <p:cNvPr id="61" name="rc61"/>
            <p:cNvSpPr/>
            <p:nvPr/>
          </p:nvSpPr>
          <p:spPr>
            <a:xfrm>
              <a:off x="3775730" y="3006573"/>
              <a:ext cx="204851" cy="16223"/>
            </a:xfrm>
            <a:prstGeom prst="rect">
              <a:avLst/>
            </a:prstGeom>
            <a:solidFill>
              <a:srgbClr val="0058AB">
                <a:alpha val="100000"/>
              </a:srgbClr>
            </a:solidFill>
          </p:spPr>
          <p:txBody>
            <a:bodyPr/>
            <a:lstStyle/>
            <a:p/>
          </p:txBody>
        </p:sp>
        <p:sp>
          <p:nvSpPr>
            <p:cNvPr id="62" name="rc62"/>
            <p:cNvSpPr/>
            <p:nvPr/>
          </p:nvSpPr>
          <p:spPr>
            <a:xfrm>
              <a:off x="3775730" y="3022797"/>
              <a:ext cx="204851" cy="0"/>
            </a:xfrm>
            <a:prstGeom prst="rect">
              <a:avLst/>
            </a:prstGeom>
            <a:solidFill>
              <a:srgbClr val="1CABE2">
                <a:alpha val="100000"/>
              </a:srgbClr>
            </a:solidFill>
          </p:spPr>
          <p:txBody>
            <a:bodyPr/>
            <a:lstStyle/>
            <a:p/>
          </p:txBody>
        </p:sp>
        <p:sp>
          <p:nvSpPr>
            <p:cNvPr id="63" name="rc63"/>
            <p:cNvSpPr/>
            <p:nvPr/>
          </p:nvSpPr>
          <p:spPr>
            <a:xfrm>
              <a:off x="4003342" y="3032398"/>
              <a:ext cx="204851" cy="1593136"/>
            </a:xfrm>
            <a:prstGeom prst="rect">
              <a:avLst/>
            </a:prstGeom>
            <a:solidFill>
              <a:srgbClr val="80BD41">
                <a:alpha val="100000"/>
              </a:srgbClr>
            </a:solidFill>
          </p:spPr>
          <p:txBody>
            <a:bodyPr/>
            <a:lstStyle/>
            <a:p/>
          </p:txBody>
        </p:sp>
        <p:sp>
          <p:nvSpPr>
            <p:cNvPr id="64" name="rc64"/>
            <p:cNvSpPr/>
            <p:nvPr/>
          </p:nvSpPr>
          <p:spPr>
            <a:xfrm>
              <a:off x="4003342" y="3016340"/>
              <a:ext cx="204851" cy="16058"/>
            </a:xfrm>
            <a:prstGeom prst="rect">
              <a:avLst/>
            </a:prstGeom>
            <a:solidFill>
              <a:srgbClr val="0058AB">
                <a:alpha val="100000"/>
              </a:srgbClr>
            </a:solidFill>
          </p:spPr>
          <p:txBody>
            <a:bodyPr/>
            <a:lstStyle/>
            <a:p/>
          </p:txBody>
        </p:sp>
        <p:sp>
          <p:nvSpPr>
            <p:cNvPr id="65" name="rc65"/>
            <p:cNvSpPr/>
            <p:nvPr/>
          </p:nvSpPr>
          <p:spPr>
            <a:xfrm>
              <a:off x="4003342" y="3032398"/>
              <a:ext cx="204851" cy="0"/>
            </a:xfrm>
            <a:prstGeom prst="rect">
              <a:avLst/>
            </a:prstGeom>
            <a:solidFill>
              <a:srgbClr val="1CABE2">
                <a:alpha val="100000"/>
              </a:srgbClr>
            </a:solidFill>
          </p:spPr>
          <p:txBody>
            <a:bodyPr/>
            <a:lstStyle/>
            <a:p/>
          </p:txBody>
        </p:sp>
        <p:sp>
          <p:nvSpPr>
            <p:cNvPr id="66" name="rc66"/>
            <p:cNvSpPr/>
            <p:nvPr/>
          </p:nvSpPr>
          <p:spPr>
            <a:xfrm>
              <a:off x="4230955" y="3036040"/>
              <a:ext cx="204851" cy="1589494"/>
            </a:xfrm>
            <a:prstGeom prst="rect">
              <a:avLst/>
            </a:prstGeom>
            <a:solidFill>
              <a:srgbClr val="80BD41">
                <a:alpha val="100000"/>
              </a:srgbClr>
            </a:solidFill>
          </p:spPr>
          <p:txBody>
            <a:bodyPr/>
            <a:lstStyle/>
            <a:p/>
          </p:txBody>
        </p:sp>
        <p:sp>
          <p:nvSpPr>
            <p:cNvPr id="67" name="rc67"/>
            <p:cNvSpPr/>
            <p:nvPr/>
          </p:nvSpPr>
          <p:spPr>
            <a:xfrm>
              <a:off x="4230955" y="3019982"/>
              <a:ext cx="204851" cy="16058"/>
            </a:xfrm>
            <a:prstGeom prst="rect">
              <a:avLst/>
            </a:prstGeom>
            <a:solidFill>
              <a:srgbClr val="0058AB">
                <a:alpha val="100000"/>
              </a:srgbClr>
            </a:solidFill>
          </p:spPr>
          <p:txBody>
            <a:bodyPr/>
            <a:lstStyle/>
            <a:p/>
          </p:txBody>
        </p:sp>
        <p:sp>
          <p:nvSpPr>
            <p:cNvPr id="68" name="rc68"/>
            <p:cNvSpPr/>
            <p:nvPr/>
          </p:nvSpPr>
          <p:spPr>
            <a:xfrm>
              <a:off x="4230955" y="3036040"/>
              <a:ext cx="204851" cy="0"/>
            </a:xfrm>
            <a:prstGeom prst="rect">
              <a:avLst/>
            </a:prstGeom>
            <a:solidFill>
              <a:srgbClr val="1CABE2">
                <a:alpha val="100000"/>
              </a:srgbClr>
            </a:solidFill>
          </p:spPr>
          <p:txBody>
            <a:bodyPr/>
            <a:lstStyle/>
            <a:p/>
          </p:txBody>
        </p:sp>
        <p:sp>
          <p:nvSpPr>
            <p:cNvPr id="69" name="rc69"/>
            <p:cNvSpPr/>
            <p:nvPr/>
          </p:nvSpPr>
          <p:spPr>
            <a:xfrm>
              <a:off x="4458568" y="3049036"/>
              <a:ext cx="204851" cy="1576499"/>
            </a:xfrm>
            <a:prstGeom prst="rect">
              <a:avLst/>
            </a:prstGeom>
            <a:solidFill>
              <a:srgbClr val="80BD41">
                <a:alpha val="100000"/>
              </a:srgbClr>
            </a:solidFill>
          </p:spPr>
          <p:txBody>
            <a:bodyPr/>
            <a:lstStyle/>
            <a:p/>
          </p:txBody>
        </p:sp>
        <p:sp>
          <p:nvSpPr>
            <p:cNvPr id="70" name="rc70"/>
            <p:cNvSpPr/>
            <p:nvPr/>
          </p:nvSpPr>
          <p:spPr>
            <a:xfrm>
              <a:off x="4458568" y="3033143"/>
              <a:ext cx="204851" cy="15892"/>
            </a:xfrm>
            <a:prstGeom prst="rect">
              <a:avLst/>
            </a:prstGeom>
            <a:solidFill>
              <a:srgbClr val="0058AB">
                <a:alpha val="100000"/>
              </a:srgbClr>
            </a:solidFill>
          </p:spPr>
          <p:txBody>
            <a:bodyPr/>
            <a:lstStyle/>
            <a:p/>
          </p:txBody>
        </p:sp>
        <p:sp>
          <p:nvSpPr>
            <p:cNvPr id="71" name="rc71"/>
            <p:cNvSpPr/>
            <p:nvPr/>
          </p:nvSpPr>
          <p:spPr>
            <a:xfrm>
              <a:off x="4458568" y="3049036"/>
              <a:ext cx="204851" cy="0"/>
            </a:xfrm>
            <a:prstGeom prst="rect">
              <a:avLst/>
            </a:prstGeom>
            <a:solidFill>
              <a:srgbClr val="1CABE2">
                <a:alpha val="100000"/>
              </a:srgbClr>
            </a:solidFill>
          </p:spPr>
          <p:txBody>
            <a:bodyPr/>
            <a:lstStyle/>
            <a:p/>
          </p:txBody>
        </p:sp>
        <p:sp>
          <p:nvSpPr>
            <p:cNvPr id="72" name="rc72"/>
            <p:cNvSpPr/>
            <p:nvPr/>
          </p:nvSpPr>
          <p:spPr>
            <a:xfrm>
              <a:off x="4686180" y="3069563"/>
              <a:ext cx="204851" cy="1555971"/>
            </a:xfrm>
            <a:prstGeom prst="rect">
              <a:avLst/>
            </a:prstGeom>
            <a:solidFill>
              <a:srgbClr val="80BD41">
                <a:alpha val="100000"/>
              </a:srgbClr>
            </a:solidFill>
          </p:spPr>
          <p:txBody>
            <a:bodyPr/>
            <a:lstStyle/>
            <a:p/>
          </p:txBody>
        </p:sp>
        <p:sp>
          <p:nvSpPr>
            <p:cNvPr id="73" name="rc73"/>
            <p:cNvSpPr/>
            <p:nvPr/>
          </p:nvSpPr>
          <p:spPr>
            <a:xfrm>
              <a:off x="4686180" y="3053837"/>
              <a:ext cx="204851" cy="15726"/>
            </a:xfrm>
            <a:prstGeom prst="rect">
              <a:avLst/>
            </a:prstGeom>
            <a:solidFill>
              <a:srgbClr val="0058AB">
                <a:alpha val="100000"/>
              </a:srgbClr>
            </a:solidFill>
          </p:spPr>
          <p:txBody>
            <a:bodyPr/>
            <a:lstStyle/>
            <a:p/>
          </p:txBody>
        </p:sp>
        <p:sp>
          <p:nvSpPr>
            <p:cNvPr id="74" name="rc74"/>
            <p:cNvSpPr/>
            <p:nvPr/>
          </p:nvSpPr>
          <p:spPr>
            <a:xfrm>
              <a:off x="4686180" y="3069563"/>
              <a:ext cx="204851" cy="0"/>
            </a:xfrm>
            <a:prstGeom prst="rect">
              <a:avLst/>
            </a:prstGeom>
            <a:solidFill>
              <a:srgbClr val="1CABE2">
                <a:alpha val="100000"/>
              </a:srgbClr>
            </a:solidFill>
          </p:spPr>
          <p:txBody>
            <a:bodyPr/>
            <a:lstStyle/>
            <a:p/>
          </p:txBody>
        </p:sp>
        <p:sp>
          <p:nvSpPr>
            <p:cNvPr id="75" name="rc75"/>
            <p:cNvSpPr/>
            <p:nvPr/>
          </p:nvSpPr>
          <p:spPr>
            <a:xfrm>
              <a:off x="4913793" y="3164256"/>
              <a:ext cx="204851" cy="1461279"/>
            </a:xfrm>
            <a:prstGeom prst="rect">
              <a:avLst/>
            </a:prstGeom>
            <a:solidFill>
              <a:srgbClr val="80BD41">
                <a:alpha val="100000"/>
              </a:srgbClr>
            </a:solidFill>
          </p:spPr>
          <p:txBody>
            <a:bodyPr/>
            <a:lstStyle/>
            <a:p/>
          </p:txBody>
        </p:sp>
        <p:sp>
          <p:nvSpPr>
            <p:cNvPr id="76" name="rc76"/>
            <p:cNvSpPr/>
            <p:nvPr/>
          </p:nvSpPr>
          <p:spPr>
            <a:xfrm>
              <a:off x="4913793" y="3087360"/>
              <a:ext cx="204851" cy="30791"/>
            </a:xfrm>
            <a:prstGeom prst="rect">
              <a:avLst/>
            </a:prstGeom>
            <a:solidFill>
              <a:srgbClr val="0058AB">
                <a:alpha val="100000"/>
              </a:srgbClr>
            </a:solidFill>
          </p:spPr>
          <p:txBody>
            <a:bodyPr/>
            <a:lstStyle/>
            <a:p/>
          </p:txBody>
        </p:sp>
        <p:sp>
          <p:nvSpPr>
            <p:cNvPr id="77" name="rc77"/>
            <p:cNvSpPr/>
            <p:nvPr/>
          </p:nvSpPr>
          <p:spPr>
            <a:xfrm>
              <a:off x="4913793" y="3118151"/>
              <a:ext cx="204851" cy="46104"/>
            </a:xfrm>
            <a:prstGeom prst="rect">
              <a:avLst/>
            </a:prstGeom>
            <a:solidFill>
              <a:srgbClr val="1CABE2">
                <a:alpha val="100000"/>
              </a:srgbClr>
            </a:solidFill>
          </p:spPr>
          <p:txBody>
            <a:bodyPr/>
            <a:lstStyle/>
            <a:p/>
          </p:txBody>
        </p:sp>
        <p:sp>
          <p:nvSpPr>
            <p:cNvPr id="78" name="rc78"/>
            <p:cNvSpPr/>
            <p:nvPr/>
          </p:nvSpPr>
          <p:spPr>
            <a:xfrm>
              <a:off x="5141405" y="3262508"/>
              <a:ext cx="204851" cy="1363027"/>
            </a:xfrm>
            <a:prstGeom prst="rect">
              <a:avLst/>
            </a:prstGeom>
            <a:solidFill>
              <a:srgbClr val="80BD41">
                <a:alpha val="100000"/>
              </a:srgbClr>
            </a:solidFill>
          </p:spPr>
          <p:txBody>
            <a:bodyPr/>
            <a:lstStyle/>
            <a:p/>
          </p:txBody>
        </p:sp>
        <p:sp>
          <p:nvSpPr>
            <p:cNvPr id="79" name="rc79"/>
            <p:cNvSpPr/>
            <p:nvPr/>
          </p:nvSpPr>
          <p:spPr>
            <a:xfrm>
              <a:off x="5141405" y="3127670"/>
              <a:ext cx="204851" cy="119855"/>
            </a:xfrm>
            <a:prstGeom prst="rect">
              <a:avLst/>
            </a:prstGeom>
            <a:solidFill>
              <a:srgbClr val="0058AB">
                <a:alpha val="100000"/>
              </a:srgbClr>
            </a:solidFill>
          </p:spPr>
          <p:txBody>
            <a:bodyPr/>
            <a:lstStyle/>
            <a:p/>
          </p:txBody>
        </p:sp>
        <p:sp>
          <p:nvSpPr>
            <p:cNvPr id="80" name="rc80"/>
            <p:cNvSpPr/>
            <p:nvPr/>
          </p:nvSpPr>
          <p:spPr>
            <a:xfrm>
              <a:off x="5141405" y="3247526"/>
              <a:ext cx="204851" cy="14981"/>
            </a:xfrm>
            <a:prstGeom prst="rect">
              <a:avLst/>
            </a:prstGeom>
            <a:solidFill>
              <a:srgbClr val="1CABE2">
                <a:alpha val="100000"/>
              </a:srgbClr>
            </a:solidFill>
          </p:spPr>
          <p:txBody>
            <a:bodyPr/>
            <a:lstStyle/>
            <a:p/>
          </p:txBody>
        </p:sp>
        <p:sp>
          <p:nvSpPr>
            <p:cNvPr id="81" name="rc81"/>
            <p:cNvSpPr/>
            <p:nvPr/>
          </p:nvSpPr>
          <p:spPr>
            <a:xfrm>
              <a:off x="5369018" y="3251002"/>
              <a:ext cx="204851" cy="1374532"/>
            </a:xfrm>
            <a:prstGeom prst="rect">
              <a:avLst/>
            </a:prstGeom>
            <a:solidFill>
              <a:srgbClr val="80BD41">
                <a:alpha val="100000"/>
              </a:srgbClr>
            </a:solidFill>
          </p:spPr>
          <p:txBody>
            <a:bodyPr/>
            <a:lstStyle/>
            <a:p/>
          </p:txBody>
        </p:sp>
        <p:sp>
          <p:nvSpPr>
            <p:cNvPr id="82" name="rc82"/>
            <p:cNvSpPr/>
            <p:nvPr/>
          </p:nvSpPr>
          <p:spPr>
            <a:xfrm>
              <a:off x="5369018" y="3163263"/>
              <a:ext cx="204851" cy="73088"/>
            </a:xfrm>
            <a:prstGeom prst="rect">
              <a:avLst/>
            </a:prstGeom>
            <a:solidFill>
              <a:srgbClr val="0058AB">
                <a:alpha val="100000"/>
              </a:srgbClr>
            </a:solidFill>
          </p:spPr>
          <p:txBody>
            <a:bodyPr/>
            <a:lstStyle/>
            <a:p/>
          </p:txBody>
        </p:sp>
        <p:sp>
          <p:nvSpPr>
            <p:cNvPr id="83" name="rc83"/>
            <p:cNvSpPr/>
            <p:nvPr/>
          </p:nvSpPr>
          <p:spPr>
            <a:xfrm>
              <a:off x="5369018" y="3236352"/>
              <a:ext cx="204851" cy="14650"/>
            </a:xfrm>
            <a:prstGeom prst="rect">
              <a:avLst/>
            </a:prstGeom>
            <a:solidFill>
              <a:srgbClr val="1CABE2">
                <a:alpha val="100000"/>
              </a:srgbClr>
            </a:solidFill>
          </p:spPr>
          <p:txBody>
            <a:bodyPr/>
            <a:lstStyle/>
            <a:p/>
          </p:txBody>
        </p:sp>
        <p:sp>
          <p:nvSpPr>
            <p:cNvPr id="84" name="rc84"/>
            <p:cNvSpPr/>
            <p:nvPr/>
          </p:nvSpPr>
          <p:spPr>
            <a:xfrm>
              <a:off x="5596630" y="3238586"/>
              <a:ext cx="204851" cy="1386948"/>
            </a:xfrm>
            <a:prstGeom prst="rect">
              <a:avLst/>
            </a:prstGeom>
            <a:solidFill>
              <a:srgbClr val="80BD41">
                <a:alpha val="100000"/>
              </a:srgbClr>
            </a:solidFill>
          </p:spPr>
          <p:txBody>
            <a:bodyPr/>
            <a:lstStyle/>
            <a:p/>
          </p:txBody>
        </p:sp>
        <p:sp>
          <p:nvSpPr>
            <p:cNvPr id="85" name="rc85"/>
            <p:cNvSpPr/>
            <p:nvPr/>
          </p:nvSpPr>
          <p:spPr>
            <a:xfrm>
              <a:off x="5596630" y="3195710"/>
              <a:ext cx="204851" cy="42876"/>
            </a:xfrm>
            <a:prstGeom prst="rect">
              <a:avLst/>
            </a:prstGeom>
            <a:solidFill>
              <a:srgbClr val="0058AB">
                <a:alpha val="100000"/>
              </a:srgbClr>
            </a:solidFill>
          </p:spPr>
          <p:txBody>
            <a:bodyPr/>
            <a:lstStyle/>
            <a:p/>
          </p:txBody>
        </p:sp>
        <p:sp>
          <p:nvSpPr>
            <p:cNvPr id="86" name="rc86"/>
            <p:cNvSpPr/>
            <p:nvPr/>
          </p:nvSpPr>
          <p:spPr>
            <a:xfrm>
              <a:off x="5596630" y="3238586"/>
              <a:ext cx="204851" cy="0"/>
            </a:xfrm>
            <a:prstGeom prst="rect">
              <a:avLst/>
            </a:prstGeom>
            <a:solidFill>
              <a:srgbClr val="1CABE2">
                <a:alpha val="100000"/>
              </a:srgbClr>
            </a:solidFill>
          </p:spPr>
          <p:txBody>
            <a:bodyPr/>
            <a:lstStyle/>
            <a:p/>
          </p:txBody>
        </p:sp>
        <p:sp>
          <p:nvSpPr>
            <p:cNvPr id="87" name="rc87"/>
            <p:cNvSpPr/>
            <p:nvPr/>
          </p:nvSpPr>
          <p:spPr>
            <a:xfrm>
              <a:off x="5824243" y="3268219"/>
              <a:ext cx="204851" cy="1357315"/>
            </a:xfrm>
            <a:prstGeom prst="rect">
              <a:avLst/>
            </a:prstGeom>
            <a:solidFill>
              <a:srgbClr val="80BD41">
                <a:alpha val="100000"/>
              </a:srgbClr>
            </a:solidFill>
          </p:spPr>
          <p:txBody>
            <a:bodyPr/>
            <a:lstStyle/>
            <a:p/>
          </p:txBody>
        </p:sp>
        <p:sp>
          <p:nvSpPr>
            <p:cNvPr id="88" name="rc88"/>
            <p:cNvSpPr/>
            <p:nvPr/>
          </p:nvSpPr>
          <p:spPr>
            <a:xfrm>
              <a:off x="5824243" y="3226253"/>
              <a:ext cx="204851" cy="13988"/>
            </a:xfrm>
            <a:prstGeom prst="rect">
              <a:avLst/>
            </a:prstGeom>
            <a:solidFill>
              <a:srgbClr val="0058AB">
                <a:alpha val="100000"/>
              </a:srgbClr>
            </a:solidFill>
          </p:spPr>
          <p:txBody>
            <a:bodyPr/>
            <a:lstStyle/>
            <a:p/>
          </p:txBody>
        </p:sp>
        <p:sp>
          <p:nvSpPr>
            <p:cNvPr id="89" name="rc89"/>
            <p:cNvSpPr/>
            <p:nvPr/>
          </p:nvSpPr>
          <p:spPr>
            <a:xfrm>
              <a:off x="5824243" y="3240242"/>
              <a:ext cx="204851" cy="27977"/>
            </a:xfrm>
            <a:prstGeom prst="rect">
              <a:avLst/>
            </a:prstGeom>
            <a:solidFill>
              <a:srgbClr val="1CABE2">
                <a:alpha val="100000"/>
              </a:srgbClr>
            </a:solidFill>
          </p:spPr>
          <p:txBody>
            <a:bodyPr/>
            <a:lstStyle/>
            <a:p/>
          </p:txBody>
        </p:sp>
        <p:sp>
          <p:nvSpPr>
            <p:cNvPr id="90" name="rc90"/>
            <p:cNvSpPr/>
            <p:nvPr/>
          </p:nvSpPr>
          <p:spPr>
            <a:xfrm>
              <a:off x="6051856" y="3272855"/>
              <a:ext cx="204851" cy="1352680"/>
            </a:xfrm>
            <a:prstGeom prst="rect">
              <a:avLst/>
            </a:prstGeom>
            <a:solidFill>
              <a:srgbClr val="80BD41">
                <a:alpha val="100000"/>
              </a:srgbClr>
            </a:solidFill>
          </p:spPr>
          <p:txBody>
            <a:bodyPr/>
            <a:lstStyle/>
            <a:p/>
          </p:txBody>
        </p:sp>
        <p:sp>
          <p:nvSpPr>
            <p:cNvPr id="91" name="rc91"/>
            <p:cNvSpPr/>
            <p:nvPr/>
          </p:nvSpPr>
          <p:spPr>
            <a:xfrm>
              <a:off x="6051856" y="3245208"/>
              <a:ext cx="204851" cy="13823"/>
            </a:xfrm>
            <a:prstGeom prst="rect">
              <a:avLst/>
            </a:prstGeom>
            <a:solidFill>
              <a:srgbClr val="0058AB">
                <a:alpha val="100000"/>
              </a:srgbClr>
            </a:solidFill>
          </p:spPr>
          <p:txBody>
            <a:bodyPr/>
            <a:lstStyle/>
            <a:p/>
          </p:txBody>
        </p:sp>
        <p:sp>
          <p:nvSpPr>
            <p:cNvPr id="92" name="rc92"/>
            <p:cNvSpPr/>
            <p:nvPr/>
          </p:nvSpPr>
          <p:spPr>
            <a:xfrm>
              <a:off x="6051856" y="3259031"/>
              <a:ext cx="204851" cy="13823"/>
            </a:xfrm>
            <a:prstGeom prst="rect">
              <a:avLst/>
            </a:prstGeom>
            <a:solidFill>
              <a:srgbClr val="1CABE2">
                <a:alpha val="100000"/>
              </a:srgbClr>
            </a:solidFill>
          </p:spPr>
          <p:txBody>
            <a:bodyPr/>
            <a:lstStyle/>
            <a:p/>
          </p:txBody>
        </p:sp>
        <p:sp>
          <p:nvSpPr>
            <p:cNvPr id="93" name="rc93"/>
            <p:cNvSpPr/>
            <p:nvPr/>
          </p:nvSpPr>
          <p:spPr>
            <a:xfrm>
              <a:off x="6279468" y="3319373"/>
              <a:ext cx="204851" cy="1306161"/>
            </a:xfrm>
            <a:prstGeom prst="rect">
              <a:avLst/>
            </a:prstGeom>
            <a:solidFill>
              <a:srgbClr val="80BD41">
                <a:alpha val="100000"/>
              </a:srgbClr>
            </a:solidFill>
          </p:spPr>
          <p:txBody>
            <a:bodyPr/>
            <a:lstStyle/>
            <a:p/>
          </p:txBody>
        </p:sp>
        <p:sp>
          <p:nvSpPr>
            <p:cNvPr id="94" name="rc94"/>
            <p:cNvSpPr/>
            <p:nvPr/>
          </p:nvSpPr>
          <p:spPr>
            <a:xfrm>
              <a:off x="6279468" y="3264908"/>
              <a:ext cx="204851" cy="40807"/>
            </a:xfrm>
            <a:prstGeom prst="rect">
              <a:avLst/>
            </a:prstGeom>
            <a:solidFill>
              <a:srgbClr val="0058AB">
                <a:alpha val="100000"/>
              </a:srgbClr>
            </a:solidFill>
          </p:spPr>
          <p:txBody>
            <a:bodyPr/>
            <a:lstStyle/>
            <a:p/>
          </p:txBody>
        </p:sp>
        <p:sp>
          <p:nvSpPr>
            <p:cNvPr id="95" name="rc95"/>
            <p:cNvSpPr/>
            <p:nvPr/>
          </p:nvSpPr>
          <p:spPr>
            <a:xfrm>
              <a:off x="6279468" y="3305716"/>
              <a:ext cx="204851" cy="13657"/>
            </a:xfrm>
            <a:prstGeom prst="rect">
              <a:avLst/>
            </a:prstGeom>
            <a:solidFill>
              <a:srgbClr val="1CABE2">
                <a:alpha val="100000"/>
              </a:srgbClr>
            </a:solidFill>
          </p:spPr>
          <p:txBody>
            <a:bodyPr/>
            <a:lstStyle/>
            <a:p/>
          </p:txBody>
        </p:sp>
        <p:sp>
          <p:nvSpPr>
            <p:cNvPr id="96" name="rc96"/>
            <p:cNvSpPr/>
            <p:nvPr/>
          </p:nvSpPr>
          <p:spPr>
            <a:xfrm>
              <a:off x="6507081" y="3317552"/>
              <a:ext cx="204851" cy="1307982"/>
            </a:xfrm>
            <a:prstGeom prst="rect">
              <a:avLst/>
            </a:prstGeom>
            <a:solidFill>
              <a:srgbClr val="80BD41">
                <a:alpha val="100000"/>
              </a:srgbClr>
            </a:solidFill>
          </p:spPr>
          <p:txBody>
            <a:bodyPr/>
            <a:lstStyle/>
            <a:p/>
          </p:txBody>
        </p:sp>
        <p:sp>
          <p:nvSpPr>
            <p:cNvPr id="97" name="rc97"/>
            <p:cNvSpPr/>
            <p:nvPr/>
          </p:nvSpPr>
          <p:spPr>
            <a:xfrm>
              <a:off x="6507081" y="3277076"/>
              <a:ext cx="204851" cy="13492"/>
            </a:xfrm>
            <a:prstGeom prst="rect">
              <a:avLst/>
            </a:prstGeom>
            <a:solidFill>
              <a:srgbClr val="0058AB">
                <a:alpha val="100000"/>
              </a:srgbClr>
            </a:solidFill>
          </p:spPr>
          <p:txBody>
            <a:bodyPr/>
            <a:lstStyle/>
            <a:p/>
          </p:txBody>
        </p:sp>
        <p:sp>
          <p:nvSpPr>
            <p:cNvPr id="98" name="rc98"/>
            <p:cNvSpPr/>
            <p:nvPr/>
          </p:nvSpPr>
          <p:spPr>
            <a:xfrm>
              <a:off x="6507081" y="3290568"/>
              <a:ext cx="204851" cy="26984"/>
            </a:xfrm>
            <a:prstGeom prst="rect">
              <a:avLst/>
            </a:prstGeom>
            <a:solidFill>
              <a:srgbClr val="1CABE2">
                <a:alpha val="100000"/>
              </a:srgbClr>
            </a:solidFill>
          </p:spPr>
          <p:txBody>
            <a:bodyPr/>
            <a:lstStyle/>
            <a:p/>
          </p:txBody>
        </p:sp>
        <p:sp>
          <p:nvSpPr>
            <p:cNvPr id="99" name="rc99"/>
            <p:cNvSpPr/>
            <p:nvPr/>
          </p:nvSpPr>
          <p:spPr>
            <a:xfrm>
              <a:off x="6734693" y="3353062"/>
              <a:ext cx="204851" cy="1272473"/>
            </a:xfrm>
            <a:prstGeom prst="rect">
              <a:avLst/>
            </a:prstGeom>
            <a:solidFill>
              <a:srgbClr val="80BD41">
                <a:alpha val="100000"/>
              </a:srgbClr>
            </a:solidFill>
          </p:spPr>
          <p:txBody>
            <a:bodyPr/>
            <a:lstStyle/>
            <a:p/>
          </p:txBody>
        </p:sp>
        <p:sp>
          <p:nvSpPr>
            <p:cNvPr id="100" name="rc100"/>
            <p:cNvSpPr/>
            <p:nvPr/>
          </p:nvSpPr>
          <p:spPr>
            <a:xfrm>
              <a:off x="6734693" y="3271861"/>
              <a:ext cx="204851" cy="67708"/>
            </a:xfrm>
            <a:prstGeom prst="rect">
              <a:avLst/>
            </a:prstGeom>
            <a:solidFill>
              <a:srgbClr val="0058AB">
                <a:alpha val="100000"/>
              </a:srgbClr>
            </a:solidFill>
          </p:spPr>
          <p:txBody>
            <a:bodyPr/>
            <a:lstStyle/>
            <a:p/>
          </p:txBody>
        </p:sp>
        <p:sp>
          <p:nvSpPr>
            <p:cNvPr id="101" name="rc101"/>
            <p:cNvSpPr/>
            <p:nvPr/>
          </p:nvSpPr>
          <p:spPr>
            <a:xfrm>
              <a:off x="6734693" y="3339570"/>
              <a:ext cx="204851" cy="13492"/>
            </a:xfrm>
            <a:prstGeom prst="rect">
              <a:avLst/>
            </a:prstGeom>
            <a:solidFill>
              <a:srgbClr val="1CABE2">
                <a:alpha val="100000"/>
              </a:srgbClr>
            </a:solidFill>
          </p:spPr>
          <p:txBody>
            <a:bodyPr/>
            <a:lstStyle/>
            <a:p/>
          </p:txBody>
        </p:sp>
        <p:sp>
          <p:nvSpPr>
            <p:cNvPr id="102" name="rc102"/>
            <p:cNvSpPr/>
            <p:nvPr/>
          </p:nvSpPr>
          <p:spPr>
            <a:xfrm>
              <a:off x="6962306" y="3283201"/>
              <a:ext cx="204851" cy="55898"/>
            </a:xfrm>
            <a:prstGeom prst="rect">
              <a:avLst/>
            </a:prstGeom>
            <a:solidFill>
              <a:srgbClr val="F26A21">
                <a:alpha val="100000"/>
              </a:srgbClr>
            </a:solidFill>
          </p:spPr>
          <p:txBody>
            <a:bodyPr/>
            <a:lstStyle/>
            <a:p/>
          </p:txBody>
        </p:sp>
        <p:sp>
          <p:nvSpPr>
            <p:cNvPr id="103" name="rc103"/>
            <p:cNvSpPr/>
            <p:nvPr/>
          </p:nvSpPr>
          <p:spPr>
            <a:xfrm>
              <a:off x="6962306" y="3339100"/>
              <a:ext cx="204851" cy="1286435"/>
            </a:xfrm>
            <a:prstGeom prst="rect">
              <a:avLst/>
            </a:prstGeom>
            <a:solidFill>
              <a:srgbClr val="FFC20E">
                <a:alpha val="100000"/>
              </a:srgbClr>
            </a:solidFill>
          </p:spPr>
          <p:txBody>
            <a:bodyPr/>
            <a:lstStyle/>
            <a:p/>
          </p:txBody>
        </p:sp>
        <p:sp>
          <p:nvSpPr>
            <p:cNvPr id="104" name="rc104"/>
            <p:cNvSpPr/>
            <p:nvPr/>
          </p:nvSpPr>
          <p:spPr>
            <a:xfrm>
              <a:off x="7189918" y="3291313"/>
              <a:ext cx="204851" cy="46148"/>
            </a:xfrm>
            <a:prstGeom prst="rect">
              <a:avLst/>
            </a:prstGeom>
            <a:solidFill>
              <a:srgbClr val="F26A21">
                <a:alpha val="100000"/>
              </a:srgbClr>
            </a:solidFill>
          </p:spPr>
          <p:txBody>
            <a:bodyPr/>
            <a:lstStyle/>
            <a:p/>
          </p:txBody>
        </p:sp>
        <p:sp>
          <p:nvSpPr>
            <p:cNvPr id="105" name="rc105"/>
            <p:cNvSpPr/>
            <p:nvPr/>
          </p:nvSpPr>
          <p:spPr>
            <a:xfrm>
              <a:off x="7189918" y="3337462"/>
              <a:ext cx="204851" cy="1288073"/>
            </a:xfrm>
            <a:prstGeom prst="rect">
              <a:avLst/>
            </a:prstGeom>
            <a:solidFill>
              <a:srgbClr val="FFC20E">
                <a:alpha val="100000"/>
              </a:srgbClr>
            </a:solidFill>
          </p:spPr>
          <p:txBody>
            <a:bodyPr/>
            <a:lstStyle/>
            <a:p/>
          </p:txBody>
        </p:sp>
        <p:sp>
          <p:nvSpPr>
            <p:cNvPr id="106" name="rc106"/>
            <p:cNvSpPr/>
            <p:nvPr/>
          </p:nvSpPr>
          <p:spPr>
            <a:xfrm>
              <a:off x="7417531" y="3298597"/>
              <a:ext cx="204851" cy="38099"/>
            </a:xfrm>
            <a:prstGeom prst="rect">
              <a:avLst/>
            </a:prstGeom>
            <a:solidFill>
              <a:srgbClr val="F26A21">
                <a:alpha val="100000"/>
              </a:srgbClr>
            </a:solidFill>
          </p:spPr>
          <p:txBody>
            <a:bodyPr/>
            <a:lstStyle/>
            <a:p/>
          </p:txBody>
        </p:sp>
        <p:sp>
          <p:nvSpPr>
            <p:cNvPr id="107" name="rc107"/>
            <p:cNvSpPr/>
            <p:nvPr/>
          </p:nvSpPr>
          <p:spPr>
            <a:xfrm>
              <a:off x="7417531" y="3336696"/>
              <a:ext cx="204851" cy="1288838"/>
            </a:xfrm>
            <a:prstGeom prst="rect">
              <a:avLst/>
            </a:prstGeom>
            <a:solidFill>
              <a:srgbClr val="FFC20E">
                <a:alpha val="100000"/>
              </a:srgbClr>
            </a:solidFill>
          </p:spPr>
          <p:txBody>
            <a:bodyPr/>
            <a:lstStyle/>
            <a:p/>
          </p:txBody>
        </p:sp>
        <p:sp>
          <p:nvSpPr>
            <p:cNvPr id="108" name="rc108"/>
            <p:cNvSpPr/>
            <p:nvPr/>
          </p:nvSpPr>
          <p:spPr>
            <a:xfrm>
              <a:off x="7645143" y="3304391"/>
              <a:ext cx="204851" cy="31453"/>
            </a:xfrm>
            <a:prstGeom prst="rect">
              <a:avLst/>
            </a:prstGeom>
            <a:solidFill>
              <a:srgbClr val="F26A21">
                <a:alpha val="100000"/>
              </a:srgbClr>
            </a:solidFill>
          </p:spPr>
          <p:txBody>
            <a:bodyPr/>
            <a:lstStyle/>
            <a:p/>
          </p:txBody>
        </p:sp>
        <p:sp>
          <p:nvSpPr>
            <p:cNvPr id="109" name="rc109"/>
            <p:cNvSpPr/>
            <p:nvPr/>
          </p:nvSpPr>
          <p:spPr>
            <a:xfrm>
              <a:off x="7645143" y="3335845"/>
              <a:ext cx="204851" cy="1289690"/>
            </a:xfrm>
            <a:prstGeom prst="rect">
              <a:avLst/>
            </a:prstGeom>
            <a:solidFill>
              <a:srgbClr val="FFC20E">
                <a:alpha val="100000"/>
              </a:srgbClr>
            </a:solidFill>
          </p:spPr>
          <p:txBody>
            <a:bodyPr/>
            <a:lstStyle/>
            <a:p/>
          </p:txBody>
        </p:sp>
        <p:sp>
          <p:nvSpPr>
            <p:cNvPr id="110" name="rc110"/>
            <p:cNvSpPr/>
            <p:nvPr/>
          </p:nvSpPr>
          <p:spPr>
            <a:xfrm>
              <a:off x="7872756" y="3310020"/>
              <a:ext cx="204851" cy="25967"/>
            </a:xfrm>
            <a:prstGeom prst="rect">
              <a:avLst/>
            </a:prstGeom>
            <a:solidFill>
              <a:srgbClr val="F26A21">
                <a:alpha val="100000"/>
              </a:srgbClr>
            </a:solidFill>
          </p:spPr>
          <p:txBody>
            <a:bodyPr/>
            <a:lstStyle/>
            <a:p/>
          </p:txBody>
        </p:sp>
        <p:sp>
          <p:nvSpPr>
            <p:cNvPr id="111" name="rc111"/>
            <p:cNvSpPr/>
            <p:nvPr/>
          </p:nvSpPr>
          <p:spPr>
            <a:xfrm>
              <a:off x="7872756" y="3335987"/>
              <a:ext cx="204851" cy="1289547"/>
            </a:xfrm>
            <a:prstGeom prst="rect">
              <a:avLst/>
            </a:prstGeom>
            <a:solidFill>
              <a:srgbClr val="FFC20E">
                <a:alpha val="100000"/>
              </a:srgbClr>
            </a:solidFill>
          </p:spPr>
          <p:txBody>
            <a:bodyPr/>
            <a:lstStyle/>
            <a:p/>
          </p:txBody>
        </p:sp>
        <p:sp>
          <p:nvSpPr>
            <p:cNvPr id="112" name="rc112"/>
            <p:cNvSpPr/>
            <p:nvPr/>
          </p:nvSpPr>
          <p:spPr>
            <a:xfrm>
              <a:off x="8100369" y="3315400"/>
              <a:ext cx="204851" cy="21438"/>
            </a:xfrm>
            <a:prstGeom prst="rect">
              <a:avLst/>
            </a:prstGeom>
            <a:solidFill>
              <a:srgbClr val="F26A21">
                <a:alpha val="100000"/>
              </a:srgbClr>
            </a:solidFill>
          </p:spPr>
          <p:txBody>
            <a:bodyPr/>
            <a:lstStyle/>
            <a:p/>
          </p:txBody>
        </p:sp>
        <p:sp>
          <p:nvSpPr>
            <p:cNvPr id="113" name="rc113"/>
            <p:cNvSpPr/>
            <p:nvPr/>
          </p:nvSpPr>
          <p:spPr>
            <a:xfrm>
              <a:off x="8100369" y="3336838"/>
              <a:ext cx="204851" cy="1288696"/>
            </a:xfrm>
            <a:prstGeom prst="rect">
              <a:avLst/>
            </a:prstGeom>
            <a:solidFill>
              <a:srgbClr val="FFC20E">
                <a:alpha val="100000"/>
              </a:srgbClr>
            </a:solidFill>
          </p:spPr>
          <p:txBody>
            <a:bodyPr/>
            <a:lstStyle/>
            <a:p/>
          </p:txBody>
        </p:sp>
        <p:sp>
          <p:nvSpPr>
            <p:cNvPr id="114" name="pl114"/>
            <p:cNvSpPr/>
            <p:nvPr/>
          </p:nvSpPr>
          <p:spPr>
            <a:xfrm>
              <a:off x="1374417" y="1227418"/>
              <a:ext cx="5462701" cy="240270"/>
            </a:xfrm>
            <a:custGeom>
              <a:avLst/>
              <a:pathLst>
                <a:path w="5462701" h="240270">
                  <a:moveTo>
                    <a:pt x="0" y="68648"/>
                  </a:moveTo>
                  <a:lnTo>
                    <a:pt x="227612" y="68648"/>
                  </a:lnTo>
                  <a:lnTo>
                    <a:pt x="455225" y="34324"/>
                  </a:lnTo>
                  <a:lnTo>
                    <a:pt x="682837" y="34324"/>
                  </a:lnTo>
                  <a:lnTo>
                    <a:pt x="910450" y="0"/>
                  </a:lnTo>
                  <a:lnTo>
                    <a:pt x="1138062" y="0"/>
                  </a:lnTo>
                  <a:lnTo>
                    <a:pt x="1365675" y="0"/>
                  </a:lnTo>
                  <a:lnTo>
                    <a:pt x="1593287" y="0"/>
                  </a:lnTo>
                  <a:lnTo>
                    <a:pt x="1820900" y="0"/>
                  </a:lnTo>
                  <a:lnTo>
                    <a:pt x="2048513" y="0"/>
                  </a:lnTo>
                  <a:lnTo>
                    <a:pt x="2276125" y="0"/>
                  </a:lnTo>
                  <a:lnTo>
                    <a:pt x="2503738" y="0"/>
                  </a:lnTo>
                  <a:lnTo>
                    <a:pt x="2731350" y="0"/>
                  </a:lnTo>
                  <a:lnTo>
                    <a:pt x="2958963" y="0"/>
                  </a:lnTo>
                  <a:lnTo>
                    <a:pt x="3186575" y="0"/>
                  </a:lnTo>
                  <a:lnTo>
                    <a:pt x="3414188" y="0"/>
                  </a:lnTo>
                  <a:lnTo>
                    <a:pt x="3641800" y="34324"/>
                  </a:lnTo>
                  <a:lnTo>
                    <a:pt x="3869413" y="240270"/>
                  </a:lnTo>
                  <a:lnTo>
                    <a:pt x="4097026" y="137297"/>
                  </a:lnTo>
                  <a:lnTo>
                    <a:pt x="4324638" y="68648"/>
                  </a:lnTo>
                  <a:lnTo>
                    <a:pt x="4552251" y="0"/>
                  </a:lnTo>
                  <a:lnTo>
                    <a:pt x="4779863" y="0"/>
                  </a:lnTo>
                  <a:lnTo>
                    <a:pt x="5007476" y="68648"/>
                  </a:lnTo>
                  <a:lnTo>
                    <a:pt x="5235088" y="0"/>
                  </a:lnTo>
                  <a:lnTo>
                    <a:pt x="5462701" y="137297"/>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227418"/>
              <a:ext cx="5462701" cy="308919"/>
            </a:xfrm>
            <a:custGeom>
              <a:avLst/>
              <a:pathLst>
                <a:path w="5462701" h="308919">
                  <a:moveTo>
                    <a:pt x="0" y="308919"/>
                  </a:moveTo>
                  <a:lnTo>
                    <a:pt x="227612" y="274595"/>
                  </a:lnTo>
                  <a:lnTo>
                    <a:pt x="455225" y="205946"/>
                  </a:lnTo>
                  <a:lnTo>
                    <a:pt x="682837" y="171622"/>
                  </a:lnTo>
                  <a:lnTo>
                    <a:pt x="910450" y="137297"/>
                  </a:lnTo>
                  <a:lnTo>
                    <a:pt x="1138062" y="102973"/>
                  </a:lnTo>
                  <a:lnTo>
                    <a:pt x="1365675" y="34324"/>
                  </a:lnTo>
                  <a:lnTo>
                    <a:pt x="1593287" y="0"/>
                  </a:lnTo>
                  <a:lnTo>
                    <a:pt x="1820900" y="0"/>
                  </a:lnTo>
                  <a:lnTo>
                    <a:pt x="2048513" y="0"/>
                  </a:lnTo>
                  <a:lnTo>
                    <a:pt x="2276125" y="0"/>
                  </a:lnTo>
                  <a:lnTo>
                    <a:pt x="2503738" y="0"/>
                  </a:lnTo>
                  <a:lnTo>
                    <a:pt x="2731350" y="0"/>
                  </a:lnTo>
                  <a:lnTo>
                    <a:pt x="2958963" y="0"/>
                  </a:lnTo>
                  <a:lnTo>
                    <a:pt x="3186575" y="0"/>
                  </a:lnTo>
                  <a:lnTo>
                    <a:pt x="3414188" y="0"/>
                  </a:lnTo>
                  <a:lnTo>
                    <a:pt x="3641800" y="137297"/>
                  </a:lnTo>
                  <a:lnTo>
                    <a:pt x="3869413" y="274595"/>
                  </a:lnTo>
                  <a:lnTo>
                    <a:pt x="4097026" y="171622"/>
                  </a:lnTo>
                  <a:lnTo>
                    <a:pt x="4324638" y="68648"/>
                  </a:lnTo>
                  <a:lnTo>
                    <a:pt x="4552251" y="68648"/>
                  </a:lnTo>
                  <a:lnTo>
                    <a:pt x="4779863" y="34324"/>
                  </a:lnTo>
                  <a:lnTo>
                    <a:pt x="5007476" y="102973"/>
                  </a:lnTo>
                  <a:lnTo>
                    <a:pt x="5235088" y="68648"/>
                  </a:lnTo>
                  <a:lnTo>
                    <a:pt x="5462701" y="171622"/>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3072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1356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6879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306089"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244415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2027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3072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85834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08595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31356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54117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76879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4037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8" name="tx138"/>
            <p:cNvSpPr/>
            <p:nvPr/>
          </p:nvSpPr>
          <p:spPr>
            <a:xfrm>
              <a:off x="508103" y="29126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508103" y="20849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125717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684039" y="5504603"/>
              <a:ext cx="201455" cy="201456"/>
            </a:xfrm>
            <a:prstGeom prst="rect">
              <a:avLst/>
            </a:prstGeom>
            <a:solidFill>
              <a:srgbClr val="80BD41">
                <a:alpha val="100000"/>
              </a:srgbClr>
            </a:solidFill>
          </p:spPr>
          <p:txBody>
            <a:bodyPr/>
            <a:lstStyle/>
            <a:p/>
          </p:txBody>
        </p:sp>
        <p:sp>
          <p:nvSpPr>
            <p:cNvPr id="162" name="rc162"/>
            <p:cNvSpPr/>
            <p:nvPr/>
          </p:nvSpPr>
          <p:spPr>
            <a:xfrm>
              <a:off x="2585989" y="5504603"/>
              <a:ext cx="201456" cy="201456"/>
            </a:xfrm>
            <a:prstGeom prst="rect">
              <a:avLst/>
            </a:prstGeom>
            <a:solidFill>
              <a:srgbClr val="1CABE2">
                <a:alpha val="100000"/>
              </a:srgbClr>
            </a:solidFill>
          </p:spPr>
          <p:txBody>
            <a:bodyPr/>
            <a:lstStyle/>
            <a:p/>
          </p:txBody>
        </p:sp>
        <p:sp>
          <p:nvSpPr>
            <p:cNvPr id="163" name="rc163"/>
            <p:cNvSpPr/>
            <p:nvPr/>
          </p:nvSpPr>
          <p:spPr>
            <a:xfrm>
              <a:off x="3658812" y="5504603"/>
              <a:ext cx="201456" cy="201456"/>
            </a:xfrm>
            <a:prstGeom prst="rect">
              <a:avLst/>
            </a:prstGeom>
            <a:solidFill>
              <a:srgbClr val="0058AB">
                <a:alpha val="100000"/>
              </a:srgbClr>
            </a:solidFill>
          </p:spPr>
          <p:txBody>
            <a:bodyPr/>
            <a:lstStyle/>
            <a:p/>
          </p:txBody>
        </p:sp>
        <p:sp>
          <p:nvSpPr>
            <p:cNvPr id="164" name="rc164"/>
            <p:cNvSpPr/>
            <p:nvPr/>
          </p:nvSpPr>
          <p:spPr>
            <a:xfrm>
              <a:off x="4654145" y="5504603"/>
              <a:ext cx="201456" cy="201456"/>
            </a:xfrm>
            <a:prstGeom prst="rect">
              <a:avLst/>
            </a:prstGeom>
            <a:solidFill>
              <a:srgbClr val="FFC20E">
                <a:alpha val="100000"/>
              </a:srgbClr>
            </a:solidFill>
          </p:spPr>
          <p:txBody>
            <a:bodyPr/>
            <a:lstStyle/>
            <a:p/>
          </p:txBody>
        </p:sp>
        <p:sp>
          <p:nvSpPr>
            <p:cNvPr id="165" name="rc165"/>
            <p:cNvSpPr/>
            <p:nvPr/>
          </p:nvSpPr>
          <p:spPr>
            <a:xfrm>
              <a:off x="6558279" y="5504603"/>
              <a:ext cx="201455" cy="201456"/>
            </a:xfrm>
            <a:prstGeom prst="rect">
              <a:avLst/>
            </a:prstGeom>
            <a:solidFill>
              <a:srgbClr val="F26A21">
                <a:alpha val="100000"/>
              </a:srgbClr>
            </a:solidFill>
          </p:spPr>
          <p:txBody>
            <a:bodyPr/>
            <a:lstStyle/>
            <a:p/>
          </p:txBody>
        </p:sp>
        <p:sp>
          <p:nvSpPr>
            <p:cNvPr id="166" name="tx166"/>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20330" y="580629"/>
              <a:ext cx="38862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Fiji</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Fiji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7868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85454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43039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56661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14246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71832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3270392"/>
              <a:ext cx="217589" cy="1720367"/>
            </a:xfrm>
            <a:prstGeom prst="rect">
              <a:avLst/>
            </a:prstGeom>
            <a:solidFill>
              <a:srgbClr val="0058AB">
                <a:alpha val="100000"/>
              </a:srgbClr>
            </a:solidFill>
          </p:spPr>
          <p:txBody>
            <a:bodyPr/>
            <a:lstStyle/>
            <a:p/>
          </p:txBody>
        </p:sp>
        <p:sp>
          <p:nvSpPr>
            <p:cNvPr id="39" name="rc39"/>
            <p:cNvSpPr/>
            <p:nvPr/>
          </p:nvSpPr>
          <p:spPr>
            <a:xfrm>
              <a:off x="1472058" y="3256150"/>
              <a:ext cx="217589" cy="1734609"/>
            </a:xfrm>
            <a:prstGeom prst="rect">
              <a:avLst/>
            </a:prstGeom>
            <a:solidFill>
              <a:srgbClr val="0058AB">
                <a:alpha val="100000"/>
              </a:srgbClr>
            </a:solidFill>
          </p:spPr>
          <p:txBody>
            <a:bodyPr/>
            <a:lstStyle/>
            <a:p/>
          </p:txBody>
        </p:sp>
        <p:sp>
          <p:nvSpPr>
            <p:cNvPr id="40" name="rc40"/>
            <p:cNvSpPr/>
            <p:nvPr/>
          </p:nvSpPr>
          <p:spPr>
            <a:xfrm>
              <a:off x="1713825" y="3820112"/>
              <a:ext cx="217589" cy="1170647"/>
            </a:xfrm>
            <a:prstGeom prst="rect">
              <a:avLst/>
            </a:prstGeom>
            <a:solidFill>
              <a:srgbClr val="0058AB">
                <a:alpha val="100000"/>
              </a:srgbClr>
            </a:solidFill>
          </p:spPr>
          <p:txBody>
            <a:bodyPr/>
            <a:lstStyle/>
            <a:p/>
          </p:txBody>
        </p:sp>
        <p:sp>
          <p:nvSpPr>
            <p:cNvPr id="41" name="rc41"/>
            <p:cNvSpPr/>
            <p:nvPr/>
          </p:nvSpPr>
          <p:spPr>
            <a:xfrm>
              <a:off x="1955592" y="3811567"/>
              <a:ext cx="217589" cy="1179192"/>
            </a:xfrm>
            <a:prstGeom prst="rect">
              <a:avLst/>
            </a:prstGeom>
            <a:solidFill>
              <a:srgbClr val="0058AB">
                <a:alpha val="100000"/>
              </a:srgbClr>
            </a:solidFill>
          </p:spPr>
          <p:txBody>
            <a:bodyPr/>
            <a:lstStyle/>
            <a:p/>
          </p:txBody>
        </p:sp>
        <p:sp>
          <p:nvSpPr>
            <p:cNvPr id="42" name="rc42"/>
            <p:cNvSpPr/>
            <p:nvPr/>
          </p:nvSpPr>
          <p:spPr>
            <a:xfrm>
              <a:off x="2197358" y="4401163"/>
              <a:ext cx="217589" cy="589596"/>
            </a:xfrm>
            <a:prstGeom prst="rect">
              <a:avLst/>
            </a:prstGeom>
            <a:solidFill>
              <a:srgbClr val="0058AB">
                <a:alpha val="100000"/>
              </a:srgbClr>
            </a:solidFill>
          </p:spPr>
          <p:txBody>
            <a:bodyPr/>
            <a:lstStyle/>
            <a:p/>
          </p:txBody>
        </p:sp>
        <p:sp>
          <p:nvSpPr>
            <p:cNvPr id="43" name="rc43"/>
            <p:cNvSpPr/>
            <p:nvPr/>
          </p:nvSpPr>
          <p:spPr>
            <a:xfrm>
              <a:off x="2439125" y="4398315"/>
              <a:ext cx="217589" cy="592444"/>
            </a:xfrm>
            <a:prstGeom prst="rect">
              <a:avLst/>
            </a:prstGeom>
            <a:solidFill>
              <a:srgbClr val="0058AB">
                <a:alpha val="100000"/>
              </a:srgbClr>
            </a:solidFill>
          </p:spPr>
          <p:txBody>
            <a:bodyPr/>
            <a:lstStyle/>
            <a:p/>
          </p:txBody>
        </p:sp>
        <p:sp>
          <p:nvSpPr>
            <p:cNvPr id="44" name="rc44"/>
            <p:cNvSpPr/>
            <p:nvPr/>
          </p:nvSpPr>
          <p:spPr>
            <a:xfrm>
              <a:off x="2680891" y="4392618"/>
              <a:ext cx="217589" cy="598141"/>
            </a:xfrm>
            <a:prstGeom prst="rect">
              <a:avLst/>
            </a:prstGeom>
            <a:solidFill>
              <a:srgbClr val="0058AB">
                <a:alpha val="100000"/>
              </a:srgbClr>
            </a:solidFill>
          </p:spPr>
          <p:txBody>
            <a:bodyPr/>
            <a:lstStyle/>
            <a:p/>
          </p:txBody>
        </p:sp>
        <p:sp>
          <p:nvSpPr>
            <p:cNvPr id="45" name="rc45"/>
            <p:cNvSpPr/>
            <p:nvPr/>
          </p:nvSpPr>
          <p:spPr>
            <a:xfrm>
              <a:off x="2922658" y="4395467"/>
              <a:ext cx="217589" cy="595292"/>
            </a:xfrm>
            <a:prstGeom prst="rect">
              <a:avLst/>
            </a:prstGeom>
            <a:solidFill>
              <a:srgbClr val="0058AB">
                <a:alpha val="100000"/>
              </a:srgbClr>
            </a:solidFill>
          </p:spPr>
          <p:txBody>
            <a:bodyPr/>
            <a:lstStyle/>
            <a:p/>
          </p:txBody>
        </p:sp>
        <p:sp>
          <p:nvSpPr>
            <p:cNvPr id="46" name="rc46"/>
            <p:cNvSpPr/>
            <p:nvPr/>
          </p:nvSpPr>
          <p:spPr>
            <a:xfrm>
              <a:off x="3164425" y="4401163"/>
              <a:ext cx="217589" cy="589596"/>
            </a:xfrm>
            <a:prstGeom prst="rect">
              <a:avLst/>
            </a:prstGeom>
            <a:solidFill>
              <a:srgbClr val="0058AB">
                <a:alpha val="100000"/>
              </a:srgbClr>
            </a:solidFill>
          </p:spPr>
          <p:txBody>
            <a:bodyPr/>
            <a:lstStyle/>
            <a:p/>
          </p:txBody>
        </p:sp>
        <p:sp>
          <p:nvSpPr>
            <p:cNvPr id="47" name="rc47"/>
            <p:cNvSpPr/>
            <p:nvPr/>
          </p:nvSpPr>
          <p:spPr>
            <a:xfrm>
              <a:off x="3406191" y="4409708"/>
              <a:ext cx="217589" cy="581051"/>
            </a:xfrm>
            <a:prstGeom prst="rect">
              <a:avLst/>
            </a:prstGeom>
            <a:solidFill>
              <a:srgbClr val="0058AB">
                <a:alpha val="100000"/>
              </a:srgbClr>
            </a:solidFill>
          </p:spPr>
          <p:txBody>
            <a:bodyPr/>
            <a:lstStyle/>
            <a:p/>
          </p:txBody>
        </p:sp>
        <p:sp>
          <p:nvSpPr>
            <p:cNvPr id="48" name="rc48"/>
            <p:cNvSpPr/>
            <p:nvPr/>
          </p:nvSpPr>
          <p:spPr>
            <a:xfrm>
              <a:off x="3647958" y="4421101"/>
              <a:ext cx="217589" cy="569658"/>
            </a:xfrm>
            <a:prstGeom prst="rect">
              <a:avLst/>
            </a:prstGeom>
            <a:solidFill>
              <a:srgbClr val="0058AB">
                <a:alpha val="100000"/>
              </a:srgbClr>
            </a:solidFill>
          </p:spPr>
          <p:txBody>
            <a:bodyPr/>
            <a:lstStyle/>
            <a:p/>
          </p:txBody>
        </p:sp>
        <p:sp>
          <p:nvSpPr>
            <p:cNvPr id="49" name="rc49"/>
            <p:cNvSpPr/>
            <p:nvPr/>
          </p:nvSpPr>
          <p:spPr>
            <a:xfrm>
              <a:off x="3889725" y="4432494"/>
              <a:ext cx="217589" cy="558265"/>
            </a:xfrm>
            <a:prstGeom prst="rect">
              <a:avLst/>
            </a:prstGeom>
            <a:solidFill>
              <a:srgbClr val="0058AB">
                <a:alpha val="100000"/>
              </a:srgbClr>
            </a:solidFill>
          </p:spPr>
          <p:txBody>
            <a:bodyPr/>
            <a:lstStyle/>
            <a:p/>
          </p:txBody>
        </p:sp>
        <p:sp>
          <p:nvSpPr>
            <p:cNvPr id="50" name="rc50"/>
            <p:cNvSpPr/>
            <p:nvPr/>
          </p:nvSpPr>
          <p:spPr>
            <a:xfrm>
              <a:off x="4131491" y="4438191"/>
              <a:ext cx="217589" cy="552568"/>
            </a:xfrm>
            <a:prstGeom prst="rect">
              <a:avLst/>
            </a:prstGeom>
            <a:solidFill>
              <a:srgbClr val="0058AB">
                <a:alpha val="100000"/>
              </a:srgbClr>
            </a:solidFill>
          </p:spPr>
          <p:txBody>
            <a:bodyPr/>
            <a:lstStyle/>
            <a:p/>
          </p:txBody>
        </p:sp>
        <p:sp>
          <p:nvSpPr>
            <p:cNvPr id="51" name="rc51"/>
            <p:cNvSpPr/>
            <p:nvPr/>
          </p:nvSpPr>
          <p:spPr>
            <a:xfrm>
              <a:off x="4373258" y="4438191"/>
              <a:ext cx="217589" cy="552568"/>
            </a:xfrm>
            <a:prstGeom prst="rect">
              <a:avLst/>
            </a:prstGeom>
            <a:solidFill>
              <a:srgbClr val="0058AB">
                <a:alpha val="100000"/>
              </a:srgbClr>
            </a:solidFill>
          </p:spPr>
          <p:txBody>
            <a:bodyPr/>
            <a:lstStyle/>
            <a:p/>
          </p:txBody>
        </p:sp>
        <p:sp>
          <p:nvSpPr>
            <p:cNvPr id="52" name="rc52"/>
            <p:cNvSpPr/>
            <p:nvPr/>
          </p:nvSpPr>
          <p:spPr>
            <a:xfrm>
              <a:off x="4615025" y="4443888"/>
              <a:ext cx="217589" cy="546871"/>
            </a:xfrm>
            <a:prstGeom prst="rect">
              <a:avLst/>
            </a:prstGeom>
            <a:solidFill>
              <a:srgbClr val="0058AB">
                <a:alpha val="100000"/>
              </a:srgbClr>
            </a:solidFill>
          </p:spPr>
          <p:txBody>
            <a:bodyPr/>
            <a:lstStyle/>
            <a:p/>
          </p:txBody>
        </p:sp>
        <p:sp>
          <p:nvSpPr>
            <p:cNvPr id="53" name="rc53"/>
            <p:cNvSpPr/>
            <p:nvPr/>
          </p:nvSpPr>
          <p:spPr>
            <a:xfrm>
              <a:off x="4856791" y="4449584"/>
              <a:ext cx="217589" cy="541175"/>
            </a:xfrm>
            <a:prstGeom prst="rect">
              <a:avLst/>
            </a:prstGeom>
            <a:solidFill>
              <a:srgbClr val="0058AB">
                <a:alpha val="100000"/>
              </a:srgbClr>
            </a:solidFill>
          </p:spPr>
          <p:txBody>
            <a:bodyPr/>
            <a:lstStyle/>
            <a:p/>
          </p:txBody>
        </p:sp>
        <p:sp>
          <p:nvSpPr>
            <p:cNvPr id="54" name="rc54"/>
            <p:cNvSpPr/>
            <p:nvPr/>
          </p:nvSpPr>
          <p:spPr>
            <a:xfrm>
              <a:off x="5098558" y="3931195"/>
              <a:ext cx="217589" cy="1059564"/>
            </a:xfrm>
            <a:prstGeom prst="rect">
              <a:avLst/>
            </a:prstGeom>
            <a:solidFill>
              <a:srgbClr val="0058AB">
                <a:alpha val="100000"/>
              </a:srgbClr>
            </a:solidFill>
          </p:spPr>
          <p:txBody>
            <a:bodyPr/>
            <a:lstStyle/>
            <a:p/>
          </p:txBody>
        </p:sp>
        <p:sp>
          <p:nvSpPr>
            <p:cNvPr id="55" name="rc55"/>
            <p:cNvSpPr/>
            <p:nvPr/>
          </p:nvSpPr>
          <p:spPr>
            <a:xfrm>
              <a:off x="5340325" y="866434"/>
              <a:ext cx="217589" cy="4124325"/>
            </a:xfrm>
            <a:prstGeom prst="rect">
              <a:avLst/>
            </a:prstGeom>
            <a:solidFill>
              <a:srgbClr val="0058AB">
                <a:alpha val="100000"/>
              </a:srgbClr>
            </a:solidFill>
          </p:spPr>
          <p:txBody>
            <a:bodyPr/>
            <a:lstStyle/>
            <a:p/>
          </p:txBody>
        </p:sp>
        <p:sp>
          <p:nvSpPr>
            <p:cNvPr id="56" name="rc56"/>
            <p:cNvSpPr/>
            <p:nvPr/>
          </p:nvSpPr>
          <p:spPr>
            <a:xfrm>
              <a:off x="5582091" y="2475718"/>
              <a:ext cx="217589" cy="2515041"/>
            </a:xfrm>
            <a:prstGeom prst="rect">
              <a:avLst/>
            </a:prstGeom>
            <a:solidFill>
              <a:srgbClr val="0058AB">
                <a:alpha val="100000"/>
              </a:srgbClr>
            </a:solidFill>
          </p:spPr>
          <p:txBody>
            <a:bodyPr/>
            <a:lstStyle/>
            <a:p/>
          </p:txBody>
        </p:sp>
        <p:sp>
          <p:nvSpPr>
            <p:cNvPr id="57" name="rc57"/>
            <p:cNvSpPr/>
            <p:nvPr/>
          </p:nvSpPr>
          <p:spPr>
            <a:xfrm>
              <a:off x="5823858" y="3515345"/>
              <a:ext cx="217589" cy="1475414"/>
            </a:xfrm>
            <a:prstGeom prst="rect">
              <a:avLst/>
            </a:prstGeom>
            <a:solidFill>
              <a:srgbClr val="0058AB">
                <a:alpha val="100000"/>
              </a:srgbClr>
            </a:solidFill>
          </p:spPr>
          <p:txBody>
            <a:bodyPr/>
            <a:lstStyle/>
            <a:p/>
          </p:txBody>
        </p:sp>
        <p:sp>
          <p:nvSpPr>
            <p:cNvPr id="58" name="rc58"/>
            <p:cNvSpPr/>
            <p:nvPr/>
          </p:nvSpPr>
          <p:spPr>
            <a:xfrm>
              <a:off x="6065625" y="4509398"/>
              <a:ext cx="217589" cy="481361"/>
            </a:xfrm>
            <a:prstGeom prst="rect">
              <a:avLst/>
            </a:prstGeom>
            <a:solidFill>
              <a:srgbClr val="0058AB">
                <a:alpha val="100000"/>
              </a:srgbClr>
            </a:solidFill>
          </p:spPr>
          <p:txBody>
            <a:bodyPr/>
            <a:lstStyle/>
            <a:p/>
          </p:txBody>
        </p:sp>
        <p:sp>
          <p:nvSpPr>
            <p:cNvPr id="59" name="rc59"/>
            <p:cNvSpPr/>
            <p:nvPr/>
          </p:nvSpPr>
          <p:spPr>
            <a:xfrm>
              <a:off x="6307391" y="4515095"/>
              <a:ext cx="217589" cy="475664"/>
            </a:xfrm>
            <a:prstGeom prst="rect">
              <a:avLst/>
            </a:prstGeom>
            <a:solidFill>
              <a:srgbClr val="0058AB">
                <a:alpha val="100000"/>
              </a:srgbClr>
            </a:solidFill>
          </p:spPr>
          <p:txBody>
            <a:bodyPr/>
            <a:lstStyle/>
            <a:p/>
          </p:txBody>
        </p:sp>
        <p:sp>
          <p:nvSpPr>
            <p:cNvPr id="60" name="rc60"/>
            <p:cNvSpPr/>
            <p:nvPr/>
          </p:nvSpPr>
          <p:spPr>
            <a:xfrm>
              <a:off x="6549158" y="3586552"/>
              <a:ext cx="217589" cy="1404207"/>
            </a:xfrm>
            <a:prstGeom prst="rect">
              <a:avLst/>
            </a:prstGeom>
            <a:solidFill>
              <a:srgbClr val="0058AB">
                <a:alpha val="100000"/>
              </a:srgbClr>
            </a:solidFill>
          </p:spPr>
          <p:txBody>
            <a:bodyPr/>
            <a:lstStyle/>
            <a:p/>
          </p:txBody>
        </p:sp>
        <p:sp>
          <p:nvSpPr>
            <p:cNvPr id="61" name="rc61"/>
            <p:cNvSpPr/>
            <p:nvPr/>
          </p:nvSpPr>
          <p:spPr>
            <a:xfrm>
              <a:off x="6790924" y="4526488"/>
              <a:ext cx="217589" cy="464271"/>
            </a:xfrm>
            <a:prstGeom prst="rect">
              <a:avLst/>
            </a:prstGeom>
            <a:solidFill>
              <a:srgbClr val="0058AB">
                <a:alpha val="100000"/>
              </a:srgbClr>
            </a:solidFill>
          </p:spPr>
          <p:txBody>
            <a:bodyPr/>
            <a:lstStyle/>
            <a:p/>
          </p:txBody>
        </p:sp>
        <p:sp>
          <p:nvSpPr>
            <p:cNvPr id="62" name="rc62"/>
            <p:cNvSpPr/>
            <p:nvPr/>
          </p:nvSpPr>
          <p:spPr>
            <a:xfrm>
              <a:off x="7032691" y="2660857"/>
              <a:ext cx="217589" cy="2329902"/>
            </a:xfrm>
            <a:prstGeom prst="rect">
              <a:avLst/>
            </a:prstGeom>
            <a:solidFill>
              <a:srgbClr val="0058AB">
                <a:alpha val="100000"/>
              </a:srgbClr>
            </a:solidFill>
          </p:spPr>
          <p:txBody>
            <a:bodyPr/>
            <a:lstStyle/>
            <a:p/>
          </p:txBody>
        </p:sp>
        <p:sp>
          <p:nvSpPr>
            <p:cNvPr id="63" name="rc63"/>
            <p:cNvSpPr/>
            <p:nvPr/>
          </p:nvSpPr>
          <p:spPr>
            <a:xfrm>
              <a:off x="8483291" y="4253052"/>
              <a:ext cx="217589" cy="737707"/>
            </a:xfrm>
            <a:prstGeom prst="rect">
              <a:avLst/>
            </a:prstGeom>
            <a:solidFill>
              <a:srgbClr val="69DBFF">
                <a:alpha val="100000"/>
              </a:srgbClr>
            </a:solidFill>
          </p:spPr>
          <p:txBody>
            <a:bodyPr/>
            <a:lstStyle/>
            <a:p/>
          </p:txBody>
        </p:sp>
        <p:sp>
          <p:nvSpPr>
            <p:cNvPr id="64" name="pl64"/>
            <p:cNvSpPr/>
            <p:nvPr/>
          </p:nvSpPr>
          <p:spPr>
            <a:xfrm>
              <a:off x="6174420" y="3515345"/>
              <a:ext cx="2417666" cy="737707"/>
            </a:xfrm>
            <a:custGeom>
              <a:avLst/>
              <a:pathLst>
                <a:path w="2417666" h="737707">
                  <a:moveTo>
                    <a:pt x="0" y="0"/>
                  </a:moveTo>
                  <a:lnTo>
                    <a:pt x="241766" y="73770"/>
                  </a:lnTo>
                  <a:lnTo>
                    <a:pt x="483533" y="147541"/>
                  </a:lnTo>
                  <a:lnTo>
                    <a:pt x="725299" y="221312"/>
                  </a:lnTo>
                  <a:lnTo>
                    <a:pt x="967066" y="295082"/>
                  </a:lnTo>
                  <a:lnTo>
                    <a:pt x="1208833" y="368853"/>
                  </a:lnTo>
                  <a:lnTo>
                    <a:pt x="1450599" y="442624"/>
                  </a:lnTo>
                  <a:lnTo>
                    <a:pt x="1692366" y="516395"/>
                  </a:lnTo>
                  <a:lnTo>
                    <a:pt x="1934133" y="590165"/>
                  </a:lnTo>
                  <a:lnTo>
                    <a:pt x="2175899" y="663936"/>
                  </a:lnTo>
                  <a:lnTo>
                    <a:pt x="2417666" y="737707"/>
                  </a:lnTo>
                </a:path>
              </a:pathLst>
            </a:custGeom>
            <a:ln w="13550" cap="flat">
              <a:solidFill>
                <a:srgbClr val="000000">
                  <a:alpha val="100000"/>
                </a:srgbClr>
              </a:solidFill>
              <a:prstDash val="solid"/>
              <a:round/>
            </a:ln>
          </p:spPr>
          <p:txBody>
            <a:bodyPr/>
            <a:lstStyle/>
            <a:p/>
          </p:txBody>
        </p:sp>
        <p:sp>
          <p:nvSpPr>
            <p:cNvPr id="65" name="pt65"/>
            <p:cNvSpPr/>
            <p:nvPr/>
          </p:nvSpPr>
          <p:spPr>
            <a:xfrm>
              <a:off x="6149594" y="34905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35642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3638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37118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37856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3859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9331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0069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0806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154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228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603427" y="352397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8" name="tx78"/>
            <p:cNvSpPr/>
            <p:nvPr/>
          </p:nvSpPr>
          <p:spPr>
            <a:xfrm>
              <a:off x="508103" y="208503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6608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155979" y="398022"/>
              <a:ext cx="56192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Fiji</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97%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8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09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31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5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48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7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9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86831"/>
              <a:ext cx="249522" cy="1615865"/>
            </a:xfrm>
            <a:prstGeom prst="rect">
              <a:avLst/>
            </a:prstGeom>
            <a:solidFill>
              <a:srgbClr val="80BD41">
                <a:alpha val="100000"/>
              </a:srgbClr>
            </a:solidFill>
          </p:spPr>
          <p:txBody>
            <a:bodyPr/>
            <a:lstStyle/>
            <a:p/>
          </p:txBody>
        </p:sp>
        <p:sp>
          <p:nvSpPr>
            <p:cNvPr id="24" name="rc24"/>
            <p:cNvSpPr/>
            <p:nvPr/>
          </p:nvSpPr>
          <p:spPr>
            <a:xfrm>
              <a:off x="1296273" y="2437163"/>
              <a:ext cx="249522" cy="49667"/>
            </a:xfrm>
            <a:prstGeom prst="rect">
              <a:avLst/>
            </a:prstGeom>
            <a:solidFill>
              <a:srgbClr val="1CABE2">
                <a:alpha val="100000"/>
              </a:srgbClr>
            </a:solidFill>
          </p:spPr>
          <p:txBody>
            <a:bodyPr/>
            <a:lstStyle/>
            <a:p/>
          </p:txBody>
        </p:sp>
        <p:sp>
          <p:nvSpPr>
            <p:cNvPr id="25" name="rc25"/>
            <p:cNvSpPr/>
            <p:nvPr/>
          </p:nvSpPr>
          <p:spPr>
            <a:xfrm>
              <a:off x="1573521" y="2473587"/>
              <a:ext cx="249522" cy="1629110"/>
            </a:xfrm>
            <a:prstGeom prst="rect">
              <a:avLst/>
            </a:prstGeom>
            <a:solidFill>
              <a:srgbClr val="80BD41">
                <a:alpha val="100000"/>
              </a:srgbClr>
            </a:solidFill>
          </p:spPr>
          <p:txBody>
            <a:bodyPr/>
            <a:lstStyle/>
            <a:p/>
          </p:txBody>
        </p:sp>
        <p:sp>
          <p:nvSpPr>
            <p:cNvPr id="26" name="rc26"/>
            <p:cNvSpPr/>
            <p:nvPr/>
          </p:nvSpPr>
          <p:spPr>
            <a:xfrm>
              <a:off x="1573521" y="2423091"/>
              <a:ext cx="249522" cy="50495"/>
            </a:xfrm>
            <a:prstGeom prst="rect">
              <a:avLst/>
            </a:prstGeom>
            <a:solidFill>
              <a:srgbClr val="1CABE2">
                <a:alpha val="100000"/>
              </a:srgbClr>
            </a:solidFill>
          </p:spPr>
          <p:txBody>
            <a:bodyPr/>
            <a:lstStyle/>
            <a:p/>
          </p:txBody>
        </p:sp>
        <p:sp>
          <p:nvSpPr>
            <p:cNvPr id="27" name="rc27"/>
            <p:cNvSpPr/>
            <p:nvPr/>
          </p:nvSpPr>
          <p:spPr>
            <a:xfrm>
              <a:off x="1850769" y="2436336"/>
              <a:ext cx="249522" cy="1666361"/>
            </a:xfrm>
            <a:prstGeom prst="rect">
              <a:avLst/>
            </a:prstGeom>
            <a:solidFill>
              <a:srgbClr val="80BD41">
                <a:alpha val="100000"/>
              </a:srgbClr>
            </a:solidFill>
          </p:spPr>
          <p:txBody>
            <a:bodyPr/>
            <a:lstStyle/>
            <a:p/>
          </p:txBody>
        </p:sp>
        <p:sp>
          <p:nvSpPr>
            <p:cNvPr id="28" name="rc28"/>
            <p:cNvSpPr/>
            <p:nvPr/>
          </p:nvSpPr>
          <p:spPr>
            <a:xfrm>
              <a:off x="1850769" y="2402396"/>
              <a:ext cx="249522" cy="33939"/>
            </a:xfrm>
            <a:prstGeom prst="rect">
              <a:avLst/>
            </a:prstGeom>
            <a:solidFill>
              <a:srgbClr val="1CABE2">
                <a:alpha val="100000"/>
              </a:srgbClr>
            </a:solidFill>
          </p:spPr>
          <p:txBody>
            <a:bodyPr/>
            <a:lstStyle/>
            <a:p/>
          </p:txBody>
        </p:sp>
        <p:sp>
          <p:nvSpPr>
            <p:cNvPr id="29" name="rc29"/>
            <p:cNvSpPr/>
            <p:nvPr/>
          </p:nvSpPr>
          <p:spPr>
            <a:xfrm>
              <a:off x="2128016" y="2425574"/>
              <a:ext cx="249522" cy="1677122"/>
            </a:xfrm>
            <a:prstGeom prst="rect">
              <a:avLst/>
            </a:prstGeom>
            <a:solidFill>
              <a:srgbClr val="80BD41">
                <a:alpha val="100000"/>
              </a:srgbClr>
            </a:solidFill>
          </p:spPr>
          <p:txBody>
            <a:bodyPr/>
            <a:lstStyle/>
            <a:p/>
          </p:txBody>
        </p:sp>
        <p:sp>
          <p:nvSpPr>
            <p:cNvPr id="30" name="rc30"/>
            <p:cNvSpPr/>
            <p:nvPr/>
          </p:nvSpPr>
          <p:spPr>
            <a:xfrm>
              <a:off x="2128016" y="2391634"/>
              <a:ext cx="249522" cy="33939"/>
            </a:xfrm>
            <a:prstGeom prst="rect">
              <a:avLst/>
            </a:prstGeom>
            <a:solidFill>
              <a:srgbClr val="1CABE2">
                <a:alpha val="100000"/>
              </a:srgbClr>
            </a:solidFill>
          </p:spPr>
          <p:txBody>
            <a:bodyPr/>
            <a:lstStyle/>
            <a:p/>
          </p:txBody>
        </p:sp>
        <p:sp>
          <p:nvSpPr>
            <p:cNvPr id="31" name="rc31"/>
            <p:cNvSpPr/>
            <p:nvPr/>
          </p:nvSpPr>
          <p:spPr>
            <a:xfrm>
              <a:off x="2405264" y="2402396"/>
              <a:ext cx="249522" cy="1700301"/>
            </a:xfrm>
            <a:prstGeom prst="rect">
              <a:avLst/>
            </a:prstGeom>
            <a:solidFill>
              <a:srgbClr val="80BD41">
                <a:alpha val="100000"/>
              </a:srgbClr>
            </a:solidFill>
          </p:spPr>
          <p:txBody>
            <a:bodyPr/>
            <a:lstStyle/>
            <a:p/>
          </p:txBody>
        </p:sp>
        <p:sp>
          <p:nvSpPr>
            <p:cNvPr id="32" name="rc32"/>
            <p:cNvSpPr/>
            <p:nvPr/>
          </p:nvSpPr>
          <p:spPr>
            <a:xfrm>
              <a:off x="2405264" y="2385012"/>
              <a:ext cx="249522" cy="17383"/>
            </a:xfrm>
            <a:prstGeom prst="rect">
              <a:avLst/>
            </a:prstGeom>
            <a:solidFill>
              <a:srgbClr val="1CABE2">
                <a:alpha val="100000"/>
              </a:srgbClr>
            </a:solidFill>
          </p:spPr>
          <p:txBody>
            <a:bodyPr/>
            <a:lstStyle/>
            <a:p/>
          </p:txBody>
        </p:sp>
        <p:sp>
          <p:nvSpPr>
            <p:cNvPr id="33" name="rc33"/>
            <p:cNvSpPr/>
            <p:nvPr/>
          </p:nvSpPr>
          <p:spPr>
            <a:xfrm>
              <a:off x="2682512" y="2395773"/>
              <a:ext cx="249522" cy="1706923"/>
            </a:xfrm>
            <a:prstGeom prst="rect">
              <a:avLst/>
            </a:prstGeom>
            <a:solidFill>
              <a:srgbClr val="80BD41">
                <a:alpha val="100000"/>
              </a:srgbClr>
            </a:solidFill>
          </p:spPr>
          <p:txBody>
            <a:bodyPr/>
            <a:lstStyle/>
            <a:p/>
          </p:txBody>
        </p:sp>
        <p:sp>
          <p:nvSpPr>
            <p:cNvPr id="34" name="rc34"/>
            <p:cNvSpPr/>
            <p:nvPr/>
          </p:nvSpPr>
          <p:spPr>
            <a:xfrm>
              <a:off x="2682512" y="2378390"/>
              <a:ext cx="249522" cy="17383"/>
            </a:xfrm>
            <a:prstGeom prst="rect">
              <a:avLst/>
            </a:prstGeom>
            <a:solidFill>
              <a:srgbClr val="1CABE2">
                <a:alpha val="100000"/>
              </a:srgbClr>
            </a:solidFill>
          </p:spPr>
          <p:txBody>
            <a:bodyPr/>
            <a:lstStyle/>
            <a:p/>
          </p:txBody>
        </p:sp>
        <p:sp>
          <p:nvSpPr>
            <p:cNvPr id="35" name="rc35"/>
            <p:cNvSpPr/>
            <p:nvPr/>
          </p:nvSpPr>
          <p:spPr>
            <a:xfrm>
              <a:off x="2959759" y="2383356"/>
              <a:ext cx="249522" cy="1719340"/>
            </a:xfrm>
            <a:prstGeom prst="rect">
              <a:avLst/>
            </a:prstGeom>
            <a:solidFill>
              <a:srgbClr val="80BD41">
                <a:alpha val="100000"/>
              </a:srgbClr>
            </a:solidFill>
          </p:spPr>
          <p:txBody>
            <a:bodyPr/>
            <a:lstStyle/>
            <a:p/>
          </p:txBody>
        </p:sp>
        <p:sp>
          <p:nvSpPr>
            <p:cNvPr id="36" name="rc36"/>
            <p:cNvSpPr/>
            <p:nvPr/>
          </p:nvSpPr>
          <p:spPr>
            <a:xfrm>
              <a:off x="2959759" y="2365973"/>
              <a:ext cx="249522" cy="17383"/>
            </a:xfrm>
            <a:prstGeom prst="rect">
              <a:avLst/>
            </a:prstGeom>
            <a:solidFill>
              <a:srgbClr val="1CABE2">
                <a:alpha val="100000"/>
              </a:srgbClr>
            </a:solidFill>
          </p:spPr>
          <p:txBody>
            <a:bodyPr/>
            <a:lstStyle/>
            <a:p/>
          </p:txBody>
        </p:sp>
        <p:sp>
          <p:nvSpPr>
            <p:cNvPr id="37" name="rc37"/>
            <p:cNvSpPr/>
            <p:nvPr/>
          </p:nvSpPr>
          <p:spPr>
            <a:xfrm>
              <a:off x="3237007" y="2386668"/>
              <a:ext cx="249522" cy="1716029"/>
            </a:xfrm>
            <a:prstGeom prst="rect">
              <a:avLst/>
            </a:prstGeom>
            <a:solidFill>
              <a:srgbClr val="80BD41">
                <a:alpha val="100000"/>
              </a:srgbClr>
            </a:solidFill>
          </p:spPr>
          <p:txBody>
            <a:bodyPr/>
            <a:lstStyle/>
            <a:p/>
          </p:txBody>
        </p:sp>
        <p:sp>
          <p:nvSpPr>
            <p:cNvPr id="38" name="rc38"/>
            <p:cNvSpPr/>
            <p:nvPr/>
          </p:nvSpPr>
          <p:spPr>
            <a:xfrm>
              <a:off x="3237007" y="2369284"/>
              <a:ext cx="249522" cy="17383"/>
            </a:xfrm>
            <a:prstGeom prst="rect">
              <a:avLst/>
            </a:prstGeom>
            <a:solidFill>
              <a:srgbClr val="1CABE2">
                <a:alpha val="100000"/>
              </a:srgbClr>
            </a:solidFill>
          </p:spPr>
          <p:txBody>
            <a:bodyPr/>
            <a:lstStyle/>
            <a:p/>
          </p:txBody>
        </p:sp>
        <p:sp>
          <p:nvSpPr>
            <p:cNvPr id="39" name="rc39"/>
            <p:cNvSpPr/>
            <p:nvPr/>
          </p:nvSpPr>
          <p:spPr>
            <a:xfrm>
              <a:off x="3514255" y="2406535"/>
              <a:ext cx="249522" cy="1696162"/>
            </a:xfrm>
            <a:prstGeom prst="rect">
              <a:avLst/>
            </a:prstGeom>
            <a:solidFill>
              <a:srgbClr val="80BD41">
                <a:alpha val="100000"/>
              </a:srgbClr>
            </a:solidFill>
          </p:spPr>
          <p:txBody>
            <a:bodyPr/>
            <a:lstStyle/>
            <a:p/>
          </p:txBody>
        </p:sp>
        <p:sp>
          <p:nvSpPr>
            <p:cNvPr id="40" name="rc40"/>
            <p:cNvSpPr/>
            <p:nvPr/>
          </p:nvSpPr>
          <p:spPr>
            <a:xfrm>
              <a:off x="3514255" y="2389151"/>
              <a:ext cx="249522" cy="17383"/>
            </a:xfrm>
            <a:prstGeom prst="rect">
              <a:avLst/>
            </a:prstGeom>
            <a:solidFill>
              <a:srgbClr val="1CABE2">
                <a:alpha val="100000"/>
              </a:srgbClr>
            </a:solidFill>
          </p:spPr>
          <p:txBody>
            <a:bodyPr/>
            <a:lstStyle/>
            <a:p/>
          </p:txBody>
        </p:sp>
        <p:sp>
          <p:nvSpPr>
            <p:cNvPr id="41" name="rc41"/>
            <p:cNvSpPr/>
            <p:nvPr/>
          </p:nvSpPr>
          <p:spPr>
            <a:xfrm>
              <a:off x="3791502" y="2432197"/>
              <a:ext cx="249522" cy="1670500"/>
            </a:xfrm>
            <a:prstGeom prst="rect">
              <a:avLst/>
            </a:prstGeom>
            <a:solidFill>
              <a:srgbClr val="80BD41">
                <a:alpha val="100000"/>
              </a:srgbClr>
            </a:solidFill>
          </p:spPr>
          <p:txBody>
            <a:bodyPr/>
            <a:lstStyle/>
            <a:p/>
          </p:txBody>
        </p:sp>
        <p:sp>
          <p:nvSpPr>
            <p:cNvPr id="42" name="rc42"/>
            <p:cNvSpPr/>
            <p:nvPr/>
          </p:nvSpPr>
          <p:spPr>
            <a:xfrm>
              <a:off x="3791502" y="2415641"/>
              <a:ext cx="249522" cy="16555"/>
            </a:xfrm>
            <a:prstGeom prst="rect">
              <a:avLst/>
            </a:prstGeom>
            <a:solidFill>
              <a:srgbClr val="1CABE2">
                <a:alpha val="100000"/>
              </a:srgbClr>
            </a:solidFill>
          </p:spPr>
          <p:txBody>
            <a:bodyPr/>
            <a:lstStyle/>
            <a:p/>
          </p:txBody>
        </p:sp>
        <p:sp>
          <p:nvSpPr>
            <p:cNvPr id="43" name="rc43"/>
            <p:cNvSpPr/>
            <p:nvPr/>
          </p:nvSpPr>
          <p:spPr>
            <a:xfrm>
              <a:off x="4068750" y="2462825"/>
              <a:ext cx="249522" cy="1639871"/>
            </a:xfrm>
            <a:prstGeom prst="rect">
              <a:avLst/>
            </a:prstGeom>
            <a:solidFill>
              <a:srgbClr val="80BD41">
                <a:alpha val="100000"/>
              </a:srgbClr>
            </a:solidFill>
          </p:spPr>
          <p:txBody>
            <a:bodyPr/>
            <a:lstStyle/>
            <a:p/>
          </p:txBody>
        </p:sp>
        <p:sp>
          <p:nvSpPr>
            <p:cNvPr id="44" name="rc44"/>
            <p:cNvSpPr/>
            <p:nvPr/>
          </p:nvSpPr>
          <p:spPr>
            <a:xfrm>
              <a:off x="4068750" y="2446269"/>
              <a:ext cx="249522" cy="16555"/>
            </a:xfrm>
            <a:prstGeom prst="rect">
              <a:avLst/>
            </a:prstGeom>
            <a:solidFill>
              <a:srgbClr val="1CABE2">
                <a:alpha val="100000"/>
              </a:srgbClr>
            </a:solidFill>
          </p:spPr>
          <p:txBody>
            <a:bodyPr/>
            <a:lstStyle/>
            <a:p/>
          </p:txBody>
        </p:sp>
        <p:sp>
          <p:nvSpPr>
            <p:cNvPr id="45" name="rc45"/>
            <p:cNvSpPr/>
            <p:nvPr/>
          </p:nvSpPr>
          <p:spPr>
            <a:xfrm>
              <a:off x="4345998" y="2500076"/>
              <a:ext cx="249522" cy="1602620"/>
            </a:xfrm>
            <a:prstGeom prst="rect">
              <a:avLst/>
            </a:prstGeom>
            <a:solidFill>
              <a:srgbClr val="80BD41">
                <a:alpha val="100000"/>
              </a:srgbClr>
            </a:solidFill>
          </p:spPr>
          <p:txBody>
            <a:bodyPr/>
            <a:lstStyle/>
            <a:p/>
          </p:txBody>
        </p:sp>
        <p:sp>
          <p:nvSpPr>
            <p:cNvPr id="46" name="rc46"/>
            <p:cNvSpPr/>
            <p:nvPr/>
          </p:nvSpPr>
          <p:spPr>
            <a:xfrm>
              <a:off x="4345998" y="2483520"/>
              <a:ext cx="249522" cy="16555"/>
            </a:xfrm>
            <a:prstGeom prst="rect">
              <a:avLst/>
            </a:prstGeom>
            <a:solidFill>
              <a:srgbClr val="1CABE2">
                <a:alpha val="100000"/>
              </a:srgbClr>
            </a:solidFill>
          </p:spPr>
          <p:txBody>
            <a:bodyPr/>
            <a:lstStyle/>
            <a:p/>
          </p:txBody>
        </p:sp>
        <p:sp>
          <p:nvSpPr>
            <p:cNvPr id="47" name="rc47"/>
            <p:cNvSpPr/>
            <p:nvPr/>
          </p:nvSpPr>
          <p:spPr>
            <a:xfrm>
              <a:off x="4623245" y="2509182"/>
              <a:ext cx="249522" cy="1593514"/>
            </a:xfrm>
            <a:prstGeom prst="rect">
              <a:avLst/>
            </a:prstGeom>
            <a:solidFill>
              <a:srgbClr val="80BD41">
                <a:alpha val="100000"/>
              </a:srgbClr>
            </a:solidFill>
          </p:spPr>
          <p:txBody>
            <a:bodyPr/>
            <a:lstStyle/>
            <a:p/>
          </p:txBody>
        </p:sp>
        <p:sp>
          <p:nvSpPr>
            <p:cNvPr id="48" name="rc48"/>
            <p:cNvSpPr/>
            <p:nvPr/>
          </p:nvSpPr>
          <p:spPr>
            <a:xfrm>
              <a:off x="4623245" y="2493454"/>
              <a:ext cx="249522" cy="15728"/>
            </a:xfrm>
            <a:prstGeom prst="rect">
              <a:avLst/>
            </a:prstGeom>
            <a:solidFill>
              <a:srgbClr val="1CABE2">
                <a:alpha val="100000"/>
              </a:srgbClr>
            </a:solidFill>
          </p:spPr>
          <p:txBody>
            <a:bodyPr/>
            <a:lstStyle/>
            <a:p/>
          </p:txBody>
        </p:sp>
        <p:sp>
          <p:nvSpPr>
            <p:cNvPr id="49" name="rc49"/>
            <p:cNvSpPr/>
            <p:nvPr/>
          </p:nvSpPr>
          <p:spPr>
            <a:xfrm>
              <a:off x="4900493" y="2513321"/>
              <a:ext cx="249522" cy="1589375"/>
            </a:xfrm>
            <a:prstGeom prst="rect">
              <a:avLst/>
            </a:prstGeom>
            <a:solidFill>
              <a:srgbClr val="80BD41">
                <a:alpha val="100000"/>
              </a:srgbClr>
            </a:solidFill>
          </p:spPr>
          <p:txBody>
            <a:bodyPr/>
            <a:lstStyle/>
            <a:p/>
          </p:txBody>
        </p:sp>
        <p:sp>
          <p:nvSpPr>
            <p:cNvPr id="50" name="rc50"/>
            <p:cNvSpPr/>
            <p:nvPr/>
          </p:nvSpPr>
          <p:spPr>
            <a:xfrm>
              <a:off x="4900493" y="2497593"/>
              <a:ext cx="249522" cy="15728"/>
            </a:xfrm>
            <a:prstGeom prst="rect">
              <a:avLst/>
            </a:prstGeom>
            <a:solidFill>
              <a:srgbClr val="1CABE2">
                <a:alpha val="100000"/>
              </a:srgbClr>
            </a:solidFill>
          </p:spPr>
          <p:txBody>
            <a:bodyPr/>
            <a:lstStyle/>
            <a:p/>
          </p:txBody>
        </p:sp>
        <p:sp>
          <p:nvSpPr>
            <p:cNvPr id="51" name="rc51"/>
            <p:cNvSpPr/>
            <p:nvPr/>
          </p:nvSpPr>
          <p:spPr>
            <a:xfrm>
              <a:off x="5177741" y="2525738"/>
              <a:ext cx="249522" cy="1576958"/>
            </a:xfrm>
            <a:prstGeom prst="rect">
              <a:avLst/>
            </a:prstGeom>
            <a:solidFill>
              <a:srgbClr val="80BD41">
                <a:alpha val="100000"/>
              </a:srgbClr>
            </a:solidFill>
          </p:spPr>
          <p:txBody>
            <a:bodyPr/>
            <a:lstStyle/>
            <a:p/>
          </p:txBody>
        </p:sp>
        <p:sp>
          <p:nvSpPr>
            <p:cNvPr id="52" name="rc52"/>
            <p:cNvSpPr/>
            <p:nvPr/>
          </p:nvSpPr>
          <p:spPr>
            <a:xfrm>
              <a:off x="5177741" y="2510010"/>
              <a:ext cx="249522" cy="15728"/>
            </a:xfrm>
            <a:prstGeom prst="rect">
              <a:avLst/>
            </a:prstGeom>
            <a:solidFill>
              <a:srgbClr val="1CABE2">
                <a:alpha val="100000"/>
              </a:srgbClr>
            </a:solidFill>
          </p:spPr>
          <p:txBody>
            <a:bodyPr/>
            <a:lstStyle/>
            <a:p/>
          </p:txBody>
        </p:sp>
        <p:sp>
          <p:nvSpPr>
            <p:cNvPr id="53" name="rc53"/>
            <p:cNvSpPr/>
            <p:nvPr/>
          </p:nvSpPr>
          <p:spPr>
            <a:xfrm>
              <a:off x="5454988" y="2546433"/>
              <a:ext cx="249522" cy="1556263"/>
            </a:xfrm>
            <a:prstGeom prst="rect">
              <a:avLst/>
            </a:prstGeom>
            <a:solidFill>
              <a:srgbClr val="80BD41">
                <a:alpha val="100000"/>
              </a:srgbClr>
            </a:solidFill>
          </p:spPr>
          <p:txBody>
            <a:bodyPr/>
            <a:lstStyle/>
            <a:p/>
          </p:txBody>
        </p:sp>
        <p:sp>
          <p:nvSpPr>
            <p:cNvPr id="54" name="rc54"/>
            <p:cNvSpPr/>
            <p:nvPr/>
          </p:nvSpPr>
          <p:spPr>
            <a:xfrm>
              <a:off x="5454988" y="2530705"/>
              <a:ext cx="249522" cy="15728"/>
            </a:xfrm>
            <a:prstGeom prst="rect">
              <a:avLst/>
            </a:prstGeom>
            <a:solidFill>
              <a:srgbClr val="1CABE2">
                <a:alpha val="100000"/>
              </a:srgbClr>
            </a:solidFill>
          </p:spPr>
          <p:txBody>
            <a:bodyPr/>
            <a:lstStyle/>
            <a:p/>
          </p:txBody>
        </p:sp>
        <p:sp>
          <p:nvSpPr>
            <p:cNvPr id="55" name="rc55"/>
            <p:cNvSpPr/>
            <p:nvPr/>
          </p:nvSpPr>
          <p:spPr>
            <a:xfrm>
              <a:off x="5732236" y="2595273"/>
              <a:ext cx="249522" cy="1507423"/>
            </a:xfrm>
            <a:prstGeom prst="rect">
              <a:avLst/>
            </a:prstGeom>
            <a:solidFill>
              <a:srgbClr val="80BD41">
                <a:alpha val="100000"/>
              </a:srgbClr>
            </a:solidFill>
          </p:spPr>
          <p:txBody>
            <a:bodyPr/>
            <a:lstStyle/>
            <a:p/>
          </p:txBody>
        </p:sp>
        <p:sp>
          <p:nvSpPr>
            <p:cNvPr id="56" name="rc56"/>
            <p:cNvSpPr/>
            <p:nvPr/>
          </p:nvSpPr>
          <p:spPr>
            <a:xfrm>
              <a:off x="5732236" y="2564645"/>
              <a:ext cx="249522" cy="30628"/>
            </a:xfrm>
            <a:prstGeom prst="rect">
              <a:avLst/>
            </a:prstGeom>
            <a:solidFill>
              <a:srgbClr val="1CABE2">
                <a:alpha val="100000"/>
              </a:srgbClr>
            </a:solidFill>
          </p:spPr>
          <p:txBody>
            <a:bodyPr/>
            <a:lstStyle/>
            <a:p/>
          </p:txBody>
        </p:sp>
        <p:sp>
          <p:nvSpPr>
            <p:cNvPr id="57" name="rc57"/>
            <p:cNvSpPr/>
            <p:nvPr/>
          </p:nvSpPr>
          <p:spPr>
            <a:xfrm>
              <a:off x="6009484" y="2724410"/>
              <a:ext cx="249522" cy="1378286"/>
            </a:xfrm>
            <a:prstGeom prst="rect">
              <a:avLst/>
            </a:prstGeom>
            <a:solidFill>
              <a:srgbClr val="80BD41">
                <a:alpha val="100000"/>
              </a:srgbClr>
            </a:solidFill>
          </p:spPr>
          <p:txBody>
            <a:bodyPr/>
            <a:lstStyle/>
            <a:p/>
          </p:txBody>
        </p:sp>
        <p:sp>
          <p:nvSpPr>
            <p:cNvPr id="58" name="rc58"/>
            <p:cNvSpPr/>
            <p:nvPr/>
          </p:nvSpPr>
          <p:spPr>
            <a:xfrm>
              <a:off x="6009484" y="2604379"/>
              <a:ext cx="249522" cy="120030"/>
            </a:xfrm>
            <a:prstGeom prst="rect">
              <a:avLst/>
            </a:prstGeom>
            <a:solidFill>
              <a:srgbClr val="1CABE2">
                <a:alpha val="100000"/>
              </a:srgbClr>
            </a:solidFill>
          </p:spPr>
          <p:txBody>
            <a:bodyPr/>
            <a:lstStyle/>
            <a:p/>
          </p:txBody>
        </p:sp>
        <p:sp>
          <p:nvSpPr>
            <p:cNvPr id="59" name="rc59"/>
            <p:cNvSpPr/>
            <p:nvPr/>
          </p:nvSpPr>
          <p:spPr>
            <a:xfrm>
              <a:off x="6286731" y="2713649"/>
              <a:ext cx="249522" cy="1389048"/>
            </a:xfrm>
            <a:prstGeom prst="rect">
              <a:avLst/>
            </a:prstGeom>
            <a:solidFill>
              <a:srgbClr val="80BD41">
                <a:alpha val="100000"/>
              </a:srgbClr>
            </a:solidFill>
          </p:spPr>
          <p:txBody>
            <a:bodyPr/>
            <a:lstStyle/>
            <a:p/>
          </p:txBody>
        </p:sp>
        <p:sp>
          <p:nvSpPr>
            <p:cNvPr id="60" name="rc60"/>
            <p:cNvSpPr/>
            <p:nvPr/>
          </p:nvSpPr>
          <p:spPr>
            <a:xfrm>
              <a:off x="6286731" y="2640802"/>
              <a:ext cx="249522" cy="72846"/>
            </a:xfrm>
            <a:prstGeom prst="rect">
              <a:avLst/>
            </a:prstGeom>
            <a:solidFill>
              <a:srgbClr val="1CABE2">
                <a:alpha val="100000"/>
              </a:srgbClr>
            </a:solidFill>
          </p:spPr>
          <p:txBody>
            <a:bodyPr/>
            <a:lstStyle/>
            <a:p/>
          </p:txBody>
        </p:sp>
        <p:sp>
          <p:nvSpPr>
            <p:cNvPr id="61" name="rc61"/>
            <p:cNvSpPr/>
            <p:nvPr/>
          </p:nvSpPr>
          <p:spPr>
            <a:xfrm>
              <a:off x="6563979" y="2715304"/>
              <a:ext cx="249522" cy="1387392"/>
            </a:xfrm>
            <a:prstGeom prst="rect">
              <a:avLst/>
            </a:prstGeom>
            <a:solidFill>
              <a:srgbClr val="80BD41">
                <a:alpha val="100000"/>
              </a:srgbClr>
            </a:solidFill>
          </p:spPr>
          <p:txBody>
            <a:bodyPr/>
            <a:lstStyle/>
            <a:p/>
          </p:txBody>
        </p:sp>
        <p:sp>
          <p:nvSpPr>
            <p:cNvPr id="62" name="rc62"/>
            <p:cNvSpPr/>
            <p:nvPr/>
          </p:nvSpPr>
          <p:spPr>
            <a:xfrm>
              <a:off x="6563979" y="2672259"/>
              <a:ext cx="249522" cy="43045"/>
            </a:xfrm>
            <a:prstGeom prst="rect">
              <a:avLst/>
            </a:prstGeom>
            <a:solidFill>
              <a:srgbClr val="1CABE2">
                <a:alpha val="100000"/>
              </a:srgbClr>
            </a:solidFill>
          </p:spPr>
          <p:txBody>
            <a:bodyPr/>
            <a:lstStyle/>
            <a:p/>
          </p:txBody>
        </p:sp>
        <p:sp>
          <p:nvSpPr>
            <p:cNvPr id="63" name="rc63"/>
            <p:cNvSpPr/>
            <p:nvPr/>
          </p:nvSpPr>
          <p:spPr>
            <a:xfrm>
              <a:off x="6841227" y="2716960"/>
              <a:ext cx="249522" cy="1385737"/>
            </a:xfrm>
            <a:prstGeom prst="rect">
              <a:avLst/>
            </a:prstGeom>
            <a:solidFill>
              <a:srgbClr val="80BD41">
                <a:alpha val="100000"/>
              </a:srgbClr>
            </a:solidFill>
          </p:spPr>
          <p:txBody>
            <a:bodyPr/>
            <a:lstStyle/>
            <a:p/>
          </p:txBody>
        </p:sp>
        <p:sp>
          <p:nvSpPr>
            <p:cNvPr id="64" name="rc64"/>
            <p:cNvSpPr/>
            <p:nvPr/>
          </p:nvSpPr>
          <p:spPr>
            <a:xfrm>
              <a:off x="6841227" y="2702887"/>
              <a:ext cx="249522" cy="14072"/>
            </a:xfrm>
            <a:prstGeom prst="rect">
              <a:avLst/>
            </a:prstGeom>
            <a:solidFill>
              <a:srgbClr val="1CABE2">
                <a:alpha val="100000"/>
              </a:srgbClr>
            </a:solidFill>
          </p:spPr>
          <p:txBody>
            <a:bodyPr/>
            <a:lstStyle/>
            <a:p/>
          </p:txBody>
        </p:sp>
        <p:sp>
          <p:nvSpPr>
            <p:cNvPr id="65" name="rc65"/>
            <p:cNvSpPr/>
            <p:nvPr/>
          </p:nvSpPr>
          <p:spPr>
            <a:xfrm>
              <a:off x="7118474" y="2735999"/>
              <a:ext cx="249522" cy="1366697"/>
            </a:xfrm>
            <a:prstGeom prst="rect">
              <a:avLst/>
            </a:prstGeom>
            <a:solidFill>
              <a:srgbClr val="80BD41">
                <a:alpha val="100000"/>
              </a:srgbClr>
            </a:solidFill>
          </p:spPr>
          <p:txBody>
            <a:bodyPr/>
            <a:lstStyle/>
            <a:p/>
          </p:txBody>
        </p:sp>
        <p:sp>
          <p:nvSpPr>
            <p:cNvPr id="66" name="rc66"/>
            <p:cNvSpPr/>
            <p:nvPr/>
          </p:nvSpPr>
          <p:spPr>
            <a:xfrm>
              <a:off x="7118474" y="2721927"/>
              <a:ext cx="249522" cy="14072"/>
            </a:xfrm>
            <a:prstGeom prst="rect">
              <a:avLst/>
            </a:prstGeom>
            <a:solidFill>
              <a:srgbClr val="1CABE2">
                <a:alpha val="100000"/>
              </a:srgbClr>
            </a:solidFill>
          </p:spPr>
          <p:txBody>
            <a:bodyPr/>
            <a:lstStyle/>
            <a:p/>
          </p:txBody>
        </p:sp>
        <p:sp>
          <p:nvSpPr>
            <p:cNvPr id="67" name="rc67"/>
            <p:cNvSpPr/>
            <p:nvPr/>
          </p:nvSpPr>
          <p:spPr>
            <a:xfrm>
              <a:off x="7395722" y="2782356"/>
              <a:ext cx="249522" cy="1320340"/>
            </a:xfrm>
            <a:prstGeom prst="rect">
              <a:avLst/>
            </a:prstGeom>
            <a:solidFill>
              <a:srgbClr val="80BD41">
                <a:alpha val="100000"/>
              </a:srgbClr>
            </a:solidFill>
          </p:spPr>
          <p:txBody>
            <a:bodyPr/>
            <a:lstStyle/>
            <a:p/>
          </p:txBody>
        </p:sp>
        <p:sp>
          <p:nvSpPr>
            <p:cNvPr id="68" name="rc68"/>
            <p:cNvSpPr/>
            <p:nvPr/>
          </p:nvSpPr>
          <p:spPr>
            <a:xfrm>
              <a:off x="7395722" y="2741794"/>
              <a:ext cx="249522" cy="40562"/>
            </a:xfrm>
            <a:prstGeom prst="rect">
              <a:avLst/>
            </a:prstGeom>
            <a:solidFill>
              <a:srgbClr val="1CABE2">
                <a:alpha val="100000"/>
              </a:srgbClr>
            </a:solidFill>
          </p:spPr>
          <p:txBody>
            <a:bodyPr/>
            <a:lstStyle/>
            <a:p/>
          </p:txBody>
        </p:sp>
        <p:sp>
          <p:nvSpPr>
            <p:cNvPr id="69" name="rc69"/>
            <p:cNvSpPr/>
            <p:nvPr/>
          </p:nvSpPr>
          <p:spPr>
            <a:xfrm>
              <a:off x="7672970" y="2767456"/>
              <a:ext cx="249522" cy="1335241"/>
            </a:xfrm>
            <a:prstGeom prst="rect">
              <a:avLst/>
            </a:prstGeom>
            <a:solidFill>
              <a:srgbClr val="80BD41">
                <a:alpha val="100000"/>
              </a:srgbClr>
            </a:solidFill>
          </p:spPr>
          <p:txBody>
            <a:bodyPr/>
            <a:lstStyle/>
            <a:p/>
          </p:txBody>
        </p:sp>
        <p:sp>
          <p:nvSpPr>
            <p:cNvPr id="70" name="rc70"/>
            <p:cNvSpPr/>
            <p:nvPr/>
          </p:nvSpPr>
          <p:spPr>
            <a:xfrm>
              <a:off x="7672970" y="2754211"/>
              <a:ext cx="249522" cy="13244"/>
            </a:xfrm>
            <a:prstGeom prst="rect">
              <a:avLst/>
            </a:prstGeom>
            <a:solidFill>
              <a:srgbClr val="1CABE2">
                <a:alpha val="100000"/>
              </a:srgbClr>
            </a:solidFill>
          </p:spPr>
          <p:txBody>
            <a:bodyPr/>
            <a:lstStyle/>
            <a:p/>
          </p:txBody>
        </p:sp>
        <p:sp>
          <p:nvSpPr>
            <p:cNvPr id="71" name="rc71"/>
            <p:cNvSpPr/>
            <p:nvPr/>
          </p:nvSpPr>
          <p:spPr>
            <a:xfrm>
              <a:off x="7950217" y="2816296"/>
              <a:ext cx="249522" cy="1286401"/>
            </a:xfrm>
            <a:prstGeom prst="rect">
              <a:avLst/>
            </a:prstGeom>
            <a:solidFill>
              <a:srgbClr val="80BD41">
                <a:alpha val="100000"/>
              </a:srgbClr>
            </a:solidFill>
          </p:spPr>
          <p:txBody>
            <a:bodyPr/>
            <a:lstStyle/>
            <a:p/>
          </p:txBody>
        </p:sp>
        <p:sp>
          <p:nvSpPr>
            <p:cNvPr id="72" name="rc72"/>
            <p:cNvSpPr/>
            <p:nvPr/>
          </p:nvSpPr>
          <p:spPr>
            <a:xfrm>
              <a:off x="7950217" y="2748416"/>
              <a:ext cx="249522" cy="67879"/>
            </a:xfrm>
            <a:prstGeom prst="rect">
              <a:avLst/>
            </a:prstGeom>
            <a:solidFill>
              <a:srgbClr val="1CABE2">
                <a:alpha val="100000"/>
              </a:srgbClr>
            </a:solidFill>
          </p:spPr>
          <p:txBody>
            <a:bodyPr/>
            <a:lstStyle/>
            <a:p/>
          </p:txBody>
        </p:sp>
        <p:sp>
          <p:nvSpPr>
            <p:cNvPr id="73" name="pl73"/>
            <p:cNvSpPr/>
            <p:nvPr/>
          </p:nvSpPr>
          <p:spPr>
            <a:xfrm>
              <a:off x="1421035" y="1236556"/>
              <a:ext cx="6653943" cy="202656"/>
            </a:xfrm>
            <a:custGeom>
              <a:avLst/>
              <a:pathLst>
                <a:path w="6653943" h="202656">
                  <a:moveTo>
                    <a:pt x="0" y="57901"/>
                  </a:moveTo>
                  <a:lnTo>
                    <a:pt x="277247" y="57901"/>
                  </a:lnTo>
                  <a:lnTo>
                    <a:pt x="554495" y="28950"/>
                  </a:lnTo>
                  <a:lnTo>
                    <a:pt x="831742" y="2895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28950"/>
                  </a:lnTo>
                  <a:lnTo>
                    <a:pt x="4713210" y="202656"/>
                  </a:lnTo>
                  <a:lnTo>
                    <a:pt x="4990457" y="115803"/>
                  </a:lnTo>
                  <a:lnTo>
                    <a:pt x="5267705" y="57901"/>
                  </a:lnTo>
                  <a:lnTo>
                    <a:pt x="5544953" y="0"/>
                  </a:lnTo>
                  <a:lnTo>
                    <a:pt x="5822200" y="0"/>
                  </a:lnTo>
                  <a:lnTo>
                    <a:pt x="6099448" y="57901"/>
                  </a:lnTo>
                  <a:lnTo>
                    <a:pt x="6376696" y="0"/>
                  </a:lnTo>
                  <a:lnTo>
                    <a:pt x="6653943" y="11580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1329607" y="2301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5" name="tx85"/>
            <p:cNvSpPr/>
            <p:nvPr/>
          </p:nvSpPr>
          <p:spPr>
            <a:xfrm>
              <a:off x="2715845" y="2242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86" name="tx86"/>
            <p:cNvSpPr/>
            <p:nvPr/>
          </p:nvSpPr>
          <p:spPr>
            <a:xfrm>
              <a:off x="4141260" y="23103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87" name="tx87"/>
            <p:cNvSpPr/>
            <p:nvPr/>
          </p:nvSpPr>
          <p:spPr>
            <a:xfrm>
              <a:off x="5527499" y="239477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6597312" y="25371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89" name="tx89"/>
            <p:cNvSpPr/>
            <p:nvPr/>
          </p:nvSpPr>
          <p:spPr>
            <a:xfrm>
              <a:off x="6874560" y="2566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0" name="tx90"/>
            <p:cNvSpPr/>
            <p:nvPr/>
          </p:nvSpPr>
          <p:spPr>
            <a:xfrm>
              <a:off x="7151808" y="2586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1" name="tx91"/>
            <p:cNvSpPr/>
            <p:nvPr/>
          </p:nvSpPr>
          <p:spPr>
            <a:xfrm>
              <a:off x="7429055" y="2605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2" name="tx92"/>
            <p:cNvSpPr/>
            <p:nvPr/>
          </p:nvSpPr>
          <p:spPr>
            <a:xfrm>
              <a:off x="7706303" y="2618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3" name="tx93"/>
            <p:cNvSpPr/>
            <p:nvPr/>
          </p:nvSpPr>
          <p:spPr>
            <a:xfrm>
              <a:off x="7983551" y="2613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59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05" name="tx105"/>
            <p:cNvSpPr/>
            <p:nvPr/>
          </p:nvSpPr>
          <p:spPr>
            <a:xfrm>
              <a:off x="1367476" y="24280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214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7" name="tx107"/>
            <p:cNvSpPr/>
            <p:nvPr/>
          </p:nvSpPr>
          <p:spPr>
            <a:xfrm>
              <a:off x="2753715" y="23531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47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09" name="tx109"/>
            <p:cNvSpPr/>
            <p:nvPr/>
          </p:nvSpPr>
          <p:spPr>
            <a:xfrm>
              <a:off x="4139953" y="24206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895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1" name="tx111"/>
            <p:cNvSpPr/>
            <p:nvPr/>
          </p:nvSpPr>
          <p:spPr>
            <a:xfrm>
              <a:off x="5526191" y="2504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73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3" name="tx113"/>
            <p:cNvSpPr/>
            <p:nvPr/>
          </p:nvSpPr>
          <p:spPr>
            <a:xfrm>
              <a:off x="6635182" y="26598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74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5" name="tx115"/>
            <p:cNvSpPr/>
            <p:nvPr/>
          </p:nvSpPr>
          <p:spPr>
            <a:xfrm>
              <a:off x="6912430" y="26760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384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7" name="tx117"/>
            <p:cNvSpPr/>
            <p:nvPr/>
          </p:nvSpPr>
          <p:spPr>
            <a:xfrm>
              <a:off x="7189677" y="26950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4074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9" name="tx119"/>
            <p:cNvSpPr/>
            <p:nvPr/>
          </p:nvSpPr>
          <p:spPr>
            <a:xfrm>
              <a:off x="7466925" y="27281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400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1" name="tx121"/>
            <p:cNvSpPr/>
            <p:nvPr/>
          </p:nvSpPr>
          <p:spPr>
            <a:xfrm>
              <a:off x="7744173" y="27269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424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3" name="tx123"/>
            <p:cNvSpPr/>
            <p:nvPr/>
          </p:nvSpPr>
          <p:spPr>
            <a:xfrm>
              <a:off x="8021420" y="27484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22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949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56711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2000-2024</a:t>
              </a:r>
            </a:p>
          </p:txBody>
        </p:sp>
        <p:sp>
          <p:nvSpPr>
            <p:cNvPr id="153" name="pl153"/>
            <p:cNvSpPr/>
            <p:nvPr/>
          </p:nvSpPr>
          <p:spPr>
            <a:xfrm>
              <a:off x="22480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515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550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585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997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032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0680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380572" cy="167191"/>
            </a:xfrm>
            <a:prstGeom prst="rect">
              <a:avLst/>
            </a:prstGeom>
            <a:solidFill>
              <a:srgbClr val="80BD41">
                <a:alpha val="100000"/>
              </a:srgbClr>
            </a:solidFill>
          </p:spPr>
          <p:txBody>
            <a:bodyPr/>
            <a:lstStyle/>
            <a:p/>
          </p:txBody>
        </p:sp>
        <p:sp>
          <p:nvSpPr>
            <p:cNvPr id="165" name="rc165"/>
            <p:cNvSpPr/>
            <p:nvPr/>
          </p:nvSpPr>
          <p:spPr>
            <a:xfrm>
              <a:off x="7676845" y="5889059"/>
              <a:ext cx="197965" cy="167191"/>
            </a:xfrm>
            <a:prstGeom prst="rect">
              <a:avLst/>
            </a:prstGeom>
            <a:solidFill>
              <a:srgbClr val="1CABE2">
                <a:alpha val="100000"/>
              </a:srgbClr>
            </a:solidFill>
          </p:spPr>
          <p:txBody>
            <a:bodyPr/>
            <a:lstStyle/>
            <a:p/>
          </p:txBody>
        </p:sp>
        <p:sp>
          <p:nvSpPr>
            <p:cNvPr id="166" name="rc166"/>
            <p:cNvSpPr/>
            <p:nvPr/>
          </p:nvSpPr>
          <p:spPr>
            <a:xfrm>
              <a:off x="1296273" y="5680069"/>
              <a:ext cx="6140729" cy="167191"/>
            </a:xfrm>
            <a:prstGeom prst="rect">
              <a:avLst/>
            </a:prstGeom>
            <a:solidFill>
              <a:srgbClr val="80BD41">
                <a:alpha val="100000"/>
              </a:srgbClr>
            </a:solidFill>
          </p:spPr>
          <p:txBody>
            <a:bodyPr/>
            <a:lstStyle/>
            <a:p/>
          </p:txBody>
        </p:sp>
        <p:sp>
          <p:nvSpPr>
            <p:cNvPr id="167" name="rc167"/>
            <p:cNvSpPr/>
            <p:nvPr/>
          </p:nvSpPr>
          <p:spPr>
            <a:xfrm>
              <a:off x="7437003" y="5680069"/>
              <a:ext cx="60912" cy="167191"/>
            </a:xfrm>
            <a:prstGeom prst="rect">
              <a:avLst/>
            </a:prstGeom>
            <a:solidFill>
              <a:srgbClr val="1CABE2">
                <a:alpha val="100000"/>
              </a:srgbClr>
            </a:solidFill>
          </p:spPr>
          <p:txBody>
            <a:bodyPr/>
            <a:lstStyle/>
            <a:p/>
          </p:txBody>
        </p:sp>
        <p:sp>
          <p:nvSpPr>
            <p:cNvPr id="168" name="rc168"/>
            <p:cNvSpPr/>
            <p:nvPr/>
          </p:nvSpPr>
          <p:spPr>
            <a:xfrm>
              <a:off x="1296273" y="5471080"/>
              <a:ext cx="5916115" cy="167191"/>
            </a:xfrm>
            <a:prstGeom prst="rect">
              <a:avLst/>
            </a:prstGeom>
            <a:solidFill>
              <a:srgbClr val="80BD41">
                <a:alpha val="100000"/>
              </a:srgbClr>
            </a:solidFill>
          </p:spPr>
          <p:txBody>
            <a:bodyPr/>
            <a:lstStyle/>
            <a:p/>
          </p:txBody>
        </p:sp>
        <p:sp>
          <p:nvSpPr>
            <p:cNvPr id="169" name="rc169"/>
            <p:cNvSpPr/>
            <p:nvPr/>
          </p:nvSpPr>
          <p:spPr>
            <a:xfrm>
              <a:off x="7212388" y="5471080"/>
              <a:ext cx="312175" cy="167191"/>
            </a:xfrm>
            <a:prstGeom prst="rect">
              <a:avLst/>
            </a:prstGeom>
            <a:solidFill>
              <a:srgbClr val="1CABE2">
                <a:alpha val="100000"/>
              </a:srgbClr>
            </a:solidFill>
          </p:spPr>
          <p:txBody>
            <a:bodyPr/>
            <a:lstStyle/>
            <a:p/>
          </p:txBody>
        </p:sp>
        <p:sp>
          <p:nvSpPr>
            <p:cNvPr id="170" name="tx170"/>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71" name="tx171"/>
            <p:cNvSpPr/>
            <p:nvPr/>
          </p:nvSpPr>
          <p:spPr>
            <a:xfrm>
              <a:off x="7695471"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2" name="tx172"/>
            <p:cNvSpPr/>
            <p:nvPr/>
          </p:nvSpPr>
          <p:spPr>
            <a:xfrm>
              <a:off x="7719455"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73" name="tx173"/>
            <p:cNvSpPr/>
            <p:nvPr/>
          </p:nvSpPr>
          <p:spPr>
            <a:xfrm>
              <a:off x="438106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74" name="tx174"/>
            <p:cNvSpPr/>
            <p:nvPr/>
          </p:nvSpPr>
          <p:spPr>
            <a:xfrm>
              <a:off x="7714030"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6114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6" name="tx176"/>
            <p:cNvSpPr/>
            <p:nvPr/>
          </p:nvSpPr>
          <p:spPr>
            <a:xfrm>
              <a:off x="7405661"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14883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78" name="tx178"/>
            <p:cNvSpPr/>
            <p:nvPr/>
          </p:nvSpPr>
          <p:spPr>
            <a:xfrm>
              <a:off x="7306678"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60938"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502560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9291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lower than in 2019 (97%).
The number of children vaccinated with DTP1 decreased 7%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Fiji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257132"/>
                  </a:moveTo>
                  <a:lnTo>
                    <a:pt x="141553" y="228562"/>
                  </a:lnTo>
                  <a:lnTo>
                    <a:pt x="283107" y="17142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0"/>
                  </a:lnTo>
                  <a:lnTo>
                    <a:pt x="2123308" y="0"/>
                  </a:lnTo>
                  <a:lnTo>
                    <a:pt x="2264862" y="114281"/>
                  </a:lnTo>
                  <a:lnTo>
                    <a:pt x="2406416" y="228562"/>
                  </a:lnTo>
                  <a:lnTo>
                    <a:pt x="2547969" y="142851"/>
                  </a:lnTo>
                  <a:lnTo>
                    <a:pt x="2689523" y="57140"/>
                  </a:lnTo>
                  <a:lnTo>
                    <a:pt x="2831077" y="57140"/>
                  </a:lnTo>
                  <a:lnTo>
                    <a:pt x="2972631" y="28570"/>
                  </a:lnTo>
                  <a:lnTo>
                    <a:pt x="3114185" y="85710"/>
                  </a:lnTo>
                  <a:lnTo>
                    <a:pt x="3255739" y="57140"/>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257132"/>
                  </a:moveTo>
                  <a:lnTo>
                    <a:pt x="141553" y="228562"/>
                  </a:lnTo>
                  <a:lnTo>
                    <a:pt x="283107" y="17142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0"/>
                  </a:lnTo>
                  <a:lnTo>
                    <a:pt x="2123308" y="0"/>
                  </a:lnTo>
                  <a:lnTo>
                    <a:pt x="2264862" y="114281"/>
                  </a:lnTo>
                  <a:lnTo>
                    <a:pt x="2406416" y="228562"/>
                  </a:lnTo>
                  <a:lnTo>
                    <a:pt x="2547969" y="142851"/>
                  </a:lnTo>
                  <a:lnTo>
                    <a:pt x="2689523" y="57140"/>
                  </a:lnTo>
                  <a:lnTo>
                    <a:pt x="2831077" y="57140"/>
                  </a:lnTo>
                  <a:lnTo>
                    <a:pt x="2972631" y="28570"/>
                  </a:lnTo>
                  <a:lnTo>
                    <a:pt x="3114185" y="85710"/>
                  </a:lnTo>
                  <a:lnTo>
                    <a:pt x="3255739" y="57140"/>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257132"/>
                  </a:moveTo>
                  <a:lnTo>
                    <a:pt x="141553" y="228562"/>
                  </a:lnTo>
                  <a:lnTo>
                    <a:pt x="283107" y="17142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0"/>
                  </a:lnTo>
                  <a:lnTo>
                    <a:pt x="2123308" y="0"/>
                  </a:lnTo>
                  <a:lnTo>
                    <a:pt x="2264862" y="114281"/>
                  </a:lnTo>
                  <a:lnTo>
                    <a:pt x="2406416" y="228562"/>
                  </a:lnTo>
                  <a:lnTo>
                    <a:pt x="2547969" y="142851"/>
                  </a:lnTo>
                  <a:lnTo>
                    <a:pt x="2689523" y="57140"/>
                  </a:lnTo>
                  <a:lnTo>
                    <a:pt x="2831077" y="57140"/>
                  </a:lnTo>
                  <a:lnTo>
                    <a:pt x="2972631" y="28570"/>
                  </a:lnTo>
                  <a:lnTo>
                    <a:pt x="3114185" y="85710"/>
                  </a:lnTo>
                  <a:lnTo>
                    <a:pt x="3255739" y="57140"/>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570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570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41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565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124155" y="480401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0" name="tx60"/>
            <p:cNvSpPr/>
            <p:nvPr/>
          </p:nvSpPr>
          <p:spPr>
            <a:xfrm>
              <a:off x="26612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368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743770" y="472419"/>
              <a:ext cx="215168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Fiji,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1038418"/>
            </a:xfrm>
            <a:custGeom>
              <a:avLst/>
              <a:pathLst>
                <a:path w="3397293" h="1038418">
                  <a:moveTo>
                    <a:pt x="0" y="1038418"/>
                  </a:moveTo>
                  <a:lnTo>
                    <a:pt x="141553" y="923038"/>
                  </a:lnTo>
                  <a:lnTo>
                    <a:pt x="283107" y="692279"/>
                  </a:lnTo>
                  <a:lnTo>
                    <a:pt x="424661" y="576899"/>
                  </a:lnTo>
                  <a:lnTo>
                    <a:pt x="566215" y="461519"/>
                  </a:lnTo>
                  <a:lnTo>
                    <a:pt x="707769" y="346139"/>
                  </a:lnTo>
                  <a:lnTo>
                    <a:pt x="849323" y="115379"/>
                  </a:lnTo>
                  <a:lnTo>
                    <a:pt x="990877" y="0"/>
                  </a:lnTo>
                  <a:lnTo>
                    <a:pt x="1132431" y="0"/>
                  </a:lnTo>
                  <a:lnTo>
                    <a:pt x="1273984" y="0"/>
                  </a:lnTo>
                  <a:lnTo>
                    <a:pt x="1415538" y="0"/>
                  </a:lnTo>
                  <a:lnTo>
                    <a:pt x="1557092" y="0"/>
                  </a:lnTo>
                  <a:lnTo>
                    <a:pt x="1698646" y="0"/>
                  </a:lnTo>
                  <a:lnTo>
                    <a:pt x="1840200" y="0"/>
                  </a:lnTo>
                  <a:lnTo>
                    <a:pt x="1981754" y="0"/>
                  </a:lnTo>
                  <a:lnTo>
                    <a:pt x="2123308" y="0"/>
                  </a:lnTo>
                  <a:lnTo>
                    <a:pt x="2264862" y="461519"/>
                  </a:lnTo>
                  <a:lnTo>
                    <a:pt x="2406416" y="923038"/>
                  </a:lnTo>
                  <a:lnTo>
                    <a:pt x="2547969" y="576899"/>
                  </a:lnTo>
                  <a:lnTo>
                    <a:pt x="2689523" y="230759"/>
                  </a:lnTo>
                  <a:lnTo>
                    <a:pt x="2831077" y="230759"/>
                  </a:lnTo>
                  <a:lnTo>
                    <a:pt x="2972631" y="115379"/>
                  </a:lnTo>
                  <a:lnTo>
                    <a:pt x="3114185" y="346139"/>
                  </a:lnTo>
                  <a:lnTo>
                    <a:pt x="3255739" y="230759"/>
                  </a:lnTo>
                  <a:lnTo>
                    <a:pt x="3397293" y="57689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615318"/>
            </a:xfrm>
            <a:custGeom>
              <a:avLst/>
              <a:pathLst>
                <a:path w="3397293" h="1615318">
                  <a:moveTo>
                    <a:pt x="0" y="1384558"/>
                  </a:moveTo>
                  <a:lnTo>
                    <a:pt x="141553" y="1384558"/>
                  </a:lnTo>
                  <a:lnTo>
                    <a:pt x="283107" y="1615318"/>
                  </a:lnTo>
                  <a:lnTo>
                    <a:pt x="424661" y="1269178"/>
                  </a:lnTo>
                  <a:lnTo>
                    <a:pt x="566215" y="1153798"/>
                  </a:lnTo>
                  <a:lnTo>
                    <a:pt x="707769" y="1153798"/>
                  </a:lnTo>
                  <a:lnTo>
                    <a:pt x="849323" y="807659"/>
                  </a:lnTo>
                  <a:lnTo>
                    <a:pt x="990877" y="692279"/>
                  </a:lnTo>
                  <a:lnTo>
                    <a:pt x="1132431" y="346139"/>
                  </a:lnTo>
                  <a:lnTo>
                    <a:pt x="1273984" y="115379"/>
                  </a:lnTo>
                  <a:lnTo>
                    <a:pt x="1415538" y="115379"/>
                  </a:lnTo>
                  <a:lnTo>
                    <a:pt x="1557092" y="115379"/>
                  </a:lnTo>
                  <a:lnTo>
                    <a:pt x="1698646" y="0"/>
                  </a:lnTo>
                  <a:lnTo>
                    <a:pt x="1840200" y="230759"/>
                  </a:lnTo>
                  <a:lnTo>
                    <a:pt x="1981754" y="0"/>
                  </a:lnTo>
                  <a:lnTo>
                    <a:pt x="2123308" y="115379"/>
                  </a:lnTo>
                  <a:lnTo>
                    <a:pt x="2264862" y="115379"/>
                  </a:lnTo>
                  <a:lnTo>
                    <a:pt x="2406416" y="115379"/>
                  </a:lnTo>
                  <a:lnTo>
                    <a:pt x="2547969" y="230759"/>
                  </a:lnTo>
                  <a:lnTo>
                    <a:pt x="2689523" y="230759"/>
                  </a:lnTo>
                  <a:lnTo>
                    <a:pt x="2831077" y="461519"/>
                  </a:lnTo>
                  <a:lnTo>
                    <a:pt x="2972631" y="1269178"/>
                  </a:lnTo>
                  <a:lnTo>
                    <a:pt x="3114185" y="230759"/>
                  </a:lnTo>
                  <a:lnTo>
                    <a:pt x="3255739" y="807659"/>
                  </a:lnTo>
                  <a:lnTo>
                    <a:pt x="3397293" y="8076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1038418"/>
            </a:xfrm>
            <a:custGeom>
              <a:avLst/>
              <a:pathLst>
                <a:path w="3397293" h="1038418">
                  <a:moveTo>
                    <a:pt x="0" y="1038418"/>
                  </a:moveTo>
                  <a:lnTo>
                    <a:pt x="141553" y="923038"/>
                  </a:lnTo>
                  <a:lnTo>
                    <a:pt x="283107" y="692279"/>
                  </a:lnTo>
                  <a:lnTo>
                    <a:pt x="424661" y="576899"/>
                  </a:lnTo>
                  <a:lnTo>
                    <a:pt x="566215" y="461519"/>
                  </a:lnTo>
                  <a:lnTo>
                    <a:pt x="707769" y="346139"/>
                  </a:lnTo>
                  <a:lnTo>
                    <a:pt x="849323" y="115379"/>
                  </a:lnTo>
                  <a:lnTo>
                    <a:pt x="990877" y="0"/>
                  </a:lnTo>
                  <a:lnTo>
                    <a:pt x="1132431" y="0"/>
                  </a:lnTo>
                  <a:lnTo>
                    <a:pt x="1273984" y="0"/>
                  </a:lnTo>
                  <a:lnTo>
                    <a:pt x="1415538" y="0"/>
                  </a:lnTo>
                  <a:lnTo>
                    <a:pt x="1557092" y="0"/>
                  </a:lnTo>
                  <a:lnTo>
                    <a:pt x="1698646" y="0"/>
                  </a:lnTo>
                  <a:lnTo>
                    <a:pt x="1840200" y="0"/>
                  </a:lnTo>
                  <a:lnTo>
                    <a:pt x="1981754" y="0"/>
                  </a:lnTo>
                  <a:lnTo>
                    <a:pt x="2123308" y="0"/>
                  </a:lnTo>
                  <a:lnTo>
                    <a:pt x="2264862" y="461519"/>
                  </a:lnTo>
                  <a:lnTo>
                    <a:pt x="2406416" y="923038"/>
                  </a:lnTo>
                  <a:lnTo>
                    <a:pt x="2547969" y="576899"/>
                  </a:lnTo>
                  <a:lnTo>
                    <a:pt x="2689523" y="230759"/>
                  </a:lnTo>
                  <a:lnTo>
                    <a:pt x="2831077" y="230759"/>
                  </a:lnTo>
                  <a:lnTo>
                    <a:pt x="2972631" y="115379"/>
                  </a:lnTo>
                  <a:lnTo>
                    <a:pt x="3114185" y="346139"/>
                  </a:lnTo>
                  <a:lnTo>
                    <a:pt x="3255739" y="230759"/>
                  </a:lnTo>
                  <a:lnTo>
                    <a:pt x="3397293" y="57689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488735"/>
              <a:ext cx="0" cy="1569166"/>
            </a:xfrm>
            <a:custGeom>
              <a:avLst/>
              <a:pathLst>
                <a:path w="0" h="1569166">
                  <a:moveTo>
                    <a:pt x="0" y="15691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48873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48873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48873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48873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48873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488735"/>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1038418"/>
            </a:xfrm>
            <a:custGeom>
              <a:avLst/>
              <a:pathLst>
                <a:path w="3397293" h="1038418">
                  <a:moveTo>
                    <a:pt x="0" y="1038418"/>
                  </a:moveTo>
                  <a:lnTo>
                    <a:pt x="141553" y="923038"/>
                  </a:lnTo>
                  <a:lnTo>
                    <a:pt x="283107" y="692279"/>
                  </a:lnTo>
                  <a:lnTo>
                    <a:pt x="424661" y="576899"/>
                  </a:lnTo>
                  <a:lnTo>
                    <a:pt x="566215" y="461519"/>
                  </a:lnTo>
                  <a:lnTo>
                    <a:pt x="707769" y="346139"/>
                  </a:lnTo>
                  <a:lnTo>
                    <a:pt x="849323" y="115379"/>
                  </a:lnTo>
                  <a:lnTo>
                    <a:pt x="990877" y="0"/>
                  </a:lnTo>
                  <a:lnTo>
                    <a:pt x="1132431" y="0"/>
                  </a:lnTo>
                  <a:lnTo>
                    <a:pt x="1273984" y="0"/>
                  </a:lnTo>
                  <a:lnTo>
                    <a:pt x="1415538" y="0"/>
                  </a:lnTo>
                  <a:lnTo>
                    <a:pt x="1557092" y="0"/>
                  </a:lnTo>
                  <a:lnTo>
                    <a:pt x="1698646" y="0"/>
                  </a:lnTo>
                  <a:lnTo>
                    <a:pt x="1840200" y="0"/>
                  </a:lnTo>
                  <a:lnTo>
                    <a:pt x="1981754" y="0"/>
                  </a:lnTo>
                  <a:lnTo>
                    <a:pt x="2123308" y="0"/>
                  </a:lnTo>
                  <a:lnTo>
                    <a:pt x="2264862" y="461519"/>
                  </a:lnTo>
                  <a:lnTo>
                    <a:pt x="2406416" y="923038"/>
                  </a:lnTo>
                  <a:lnTo>
                    <a:pt x="2547969" y="576899"/>
                  </a:lnTo>
                  <a:lnTo>
                    <a:pt x="2689523" y="230759"/>
                  </a:lnTo>
                  <a:lnTo>
                    <a:pt x="2831077" y="230759"/>
                  </a:lnTo>
                  <a:lnTo>
                    <a:pt x="2972631" y="115379"/>
                  </a:lnTo>
                  <a:lnTo>
                    <a:pt x="3114185" y="346139"/>
                  </a:lnTo>
                  <a:lnTo>
                    <a:pt x="3255739" y="230759"/>
                  </a:lnTo>
                  <a:lnTo>
                    <a:pt x="3397293" y="57689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40479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097238" y="14034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14034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4034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402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4021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786762" y="140209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88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1737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1737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108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732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440854" y="480401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23" name="tx123"/>
            <p:cNvSpPr/>
            <p:nvPr/>
          </p:nvSpPr>
          <p:spPr>
            <a:xfrm>
              <a:off x="69779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4038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500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1159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9817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476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830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488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9147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7805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3866025" cy="149993"/>
            </a:xfrm>
            <a:prstGeom prst="rect">
              <a:avLst/>
            </a:prstGeom>
            <a:solidFill>
              <a:srgbClr val="1CABE2">
                <a:alpha val="80000"/>
              </a:srgbClr>
            </a:solidFill>
          </p:spPr>
          <p:txBody>
            <a:bodyPr/>
            <a:lstStyle/>
            <a:p/>
          </p:txBody>
        </p:sp>
        <p:sp>
          <p:nvSpPr>
            <p:cNvPr id="139" name="rc139"/>
            <p:cNvSpPr/>
            <p:nvPr/>
          </p:nvSpPr>
          <p:spPr>
            <a:xfrm>
              <a:off x="1317178" y="5637654"/>
              <a:ext cx="3649587"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4993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6" name="tx146"/>
            <p:cNvSpPr/>
            <p:nvPr/>
          </p:nvSpPr>
          <p:spPr>
            <a:xfrm>
              <a:off x="481577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7" name="tx147"/>
            <p:cNvSpPr/>
            <p:nvPr/>
          </p:nvSpPr>
          <p:spPr>
            <a:xfrm>
              <a:off x="668162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8" name="tx148"/>
            <p:cNvSpPr/>
            <p:nvPr/>
          </p:nvSpPr>
          <p:spPr>
            <a:xfrm>
              <a:off x="84309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Fiji (94%) was 9 percentage points higher than the global average (85%) and 6 percentage points higher than the average across all EAPR countries (88%).
National DTP3 coverage was 3 percentage points lower than in 2019 (97%).
The number of un- and undervaccinated children remained approximately the same (&lt;1,000)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Fiji ranked number 16 out of 27 countries for lowest DTP3 coverage (based on tied ranks).
Fiji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5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2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94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96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3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08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79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52634"/>
              <a:ext cx="249522" cy="1454050"/>
            </a:xfrm>
            <a:prstGeom prst="rect">
              <a:avLst/>
            </a:prstGeom>
            <a:solidFill>
              <a:srgbClr val="80BD41">
                <a:alpha val="100000"/>
              </a:srgbClr>
            </a:solidFill>
          </p:spPr>
          <p:txBody>
            <a:bodyPr/>
            <a:lstStyle/>
            <a:p/>
          </p:txBody>
        </p:sp>
        <p:sp>
          <p:nvSpPr>
            <p:cNvPr id="24" name="rc24"/>
            <p:cNvSpPr/>
            <p:nvPr/>
          </p:nvSpPr>
          <p:spPr>
            <a:xfrm>
              <a:off x="1296273" y="2391251"/>
              <a:ext cx="249522" cy="161382"/>
            </a:xfrm>
            <a:prstGeom prst="rect">
              <a:avLst/>
            </a:prstGeom>
            <a:solidFill>
              <a:srgbClr val="1CABE2">
                <a:alpha val="100000"/>
              </a:srgbClr>
            </a:solidFill>
          </p:spPr>
          <p:txBody>
            <a:bodyPr/>
            <a:lstStyle/>
            <a:p/>
          </p:txBody>
        </p:sp>
        <p:sp>
          <p:nvSpPr>
            <p:cNvPr id="25" name="rc25"/>
            <p:cNvSpPr/>
            <p:nvPr/>
          </p:nvSpPr>
          <p:spPr>
            <a:xfrm>
              <a:off x="1573521" y="2524533"/>
              <a:ext cx="249522" cy="1482152"/>
            </a:xfrm>
            <a:prstGeom prst="rect">
              <a:avLst/>
            </a:prstGeom>
            <a:solidFill>
              <a:srgbClr val="80BD41">
                <a:alpha val="100000"/>
              </a:srgbClr>
            </a:solidFill>
          </p:spPr>
          <p:txBody>
            <a:bodyPr/>
            <a:lstStyle/>
            <a:p/>
          </p:txBody>
        </p:sp>
        <p:sp>
          <p:nvSpPr>
            <p:cNvPr id="26" name="rc26"/>
            <p:cNvSpPr/>
            <p:nvPr/>
          </p:nvSpPr>
          <p:spPr>
            <a:xfrm>
              <a:off x="1573521" y="2377602"/>
              <a:ext cx="249522" cy="146930"/>
            </a:xfrm>
            <a:prstGeom prst="rect">
              <a:avLst/>
            </a:prstGeom>
            <a:solidFill>
              <a:srgbClr val="1CABE2">
                <a:alpha val="100000"/>
              </a:srgbClr>
            </a:solidFill>
          </p:spPr>
          <p:txBody>
            <a:bodyPr/>
            <a:lstStyle/>
            <a:p/>
          </p:txBody>
        </p:sp>
        <p:sp>
          <p:nvSpPr>
            <p:cNvPr id="27" name="rc27"/>
            <p:cNvSpPr/>
            <p:nvPr/>
          </p:nvSpPr>
          <p:spPr>
            <a:xfrm>
              <a:off x="1850769" y="2472344"/>
              <a:ext cx="249522" cy="1534340"/>
            </a:xfrm>
            <a:prstGeom prst="rect">
              <a:avLst/>
            </a:prstGeom>
            <a:solidFill>
              <a:srgbClr val="80BD41">
                <a:alpha val="100000"/>
              </a:srgbClr>
            </a:solidFill>
          </p:spPr>
          <p:txBody>
            <a:bodyPr/>
            <a:lstStyle/>
            <a:p/>
          </p:txBody>
        </p:sp>
        <p:sp>
          <p:nvSpPr>
            <p:cNvPr id="28" name="rc28"/>
            <p:cNvSpPr/>
            <p:nvPr/>
          </p:nvSpPr>
          <p:spPr>
            <a:xfrm>
              <a:off x="1850769" y="2356727"/>
              <a:ext cx="249522" cy="115617"/>
            </a:xfrm>
            <a:prstGeom prst="rect">
              <a:avLst/>
            </a:prstGeom>
            <a:solidFill>
              <a:srgbClr val="1CABE2">
                <a:alpha val="100000"/>
              </a:srgbClr>
            </a:solidFill>
          </p:spPr>
          <p:txBody>
            <a:bodyPr/>
            <a:lstStyle/>
            <a:p/>
          </p:txBody>
        </p:sp>
        <p:sp>
          <p:nvSpPr>
            <p:cNvPr id="29" name="rc29"/>
            <p:cNvSpPr/>
            <p:nvPr/>
          </p:nvSpPr>
          <p:spPr>
            <a:xfrm>
              <a:off x="2128016" y="2445849"/>
              <a:ext cx="249522" cy="1560836"/>
            </a:xfrm>
            <a:prstGeom prst="rect">
              <a:avLst/>
            </a:prstGeom>
            <a:solidFill>
              <a:srgbClr val="80BD41">
                <a:alpha val="100000"/>
              </a:srgbClr>
            </a:solidFill>
          </p:spPr>
          <p:txBody>
            <a:bodyPr/>
            <a:lstStyle/>
            <a:p/>
          </p:txBody>
        </p:sp>
        <p:sp>
          <p:nvSpPr>
            <p:cNvPr id="30" name="rc30"/>
            <p:cNvSpPr/>
            <p:nvPr/>
          </p:nvSpPr>
          <p:spPr>
            <a:xfrm>
              <a:off x="2128016" y="2346289"/>
              <a:ext cx="249522" cy="99559"/>
            </a:xfrm>
            <a:prstGeom prst="rect">
              <a:avLst/>
            </a:prstGeom>
            <a:solidFill>
              <a:srgbClr val="1CABE2">
                <a:alpha val="100000"/>
              </a:srgbClr>
            </a:solidFill>
          </p:spPr>
          <p:txBody>
            <a:bodyPr/>
            <a:lstStyle/>
            <a:p/>
          </p:txBody>
        </p:sp>
        <p:sp>
          <p:nvSpPr>
            <p:cNvPr id="31" name="rc31"/>
            <p:cNvSpPr/>
            <p:nvPr/>
          </p:nvSpPr>
          <p:spPr>
            <a:xfrm>
              <a:off x="2405264" y="2424170"/>
              <a:ext cx="249522" cy="1582514"/>
            </a:xfrm>
            <a:prstGeom prst="rect">
              <a:avLst/>
            </a:prstGeom>
            <a:solidFill>
              <a:srgbClr val="80BD41">
                <a:alpha val="100000"/>
              </a:srgbClr>
            </a:solidFill>
          </p:spPr>
          <p:txBody>
            <a:bodyPr/>
            <a:lstStyle/>
            <a:p/>
          </p:txBody>
        </p:sp>
        <p:sp>
          <p:nvSpPr>
            <p:cNvPr id="32" name="rc32"/>
            <p:cNvSpPr/>
            <p:nvPr/>
          </p:nvSpPr>
          <p:spPr>
            <a:xfrm>
              <a:off x="2405264" y="2340669"/>
              <a:ext cx="249522" cy="83501"/>
            </a:xfrm>
            <a:prstGeom prst="rect">
              <a:avLst/>
            </a:prstGeom>
            <a:solidFill>
              <a:srgbClr val="1CABE2">
                <a:alpha val="100000"/>
              </a:srgbClr>
            </a:solidFill>
          </p:spPr>
          <p:txBody>
            <a:bodyPr/>
            <a:lstStyle/>
            <a:p/>
          </p:txBody>
        </p:sp>
        <p:sp>
          <p:nvSpPr>
            <p:cNvPr id="33" name="rc33"/>
            <p:cNvSpPr/>
            <p:nvPr/>
          </p:nvSpPr>
          <p:spPr>
            <a:xfrm>
              <a:off x="2682512" y="2400886"/>
              <a:ext cx="249522" cy="1605798"/>
            </a:xfrm>
            <a:prstGeom prst="rect">
              <a:avLst/>
            </a:prstGeom>
            <a:solidFill>
              <a:srgbClr val="80BD41">
                <a:alpha val="100000"/>
              </a:srgbClr>
            </a:solidFill>
          </p:spPr>
          <p:txBody>
            <a:bodyPr/>
            <a:lstStyle/>
            <a:p/>
          </p:txBody>
        </p:sp>
        <p:sp>
          <p:nvSpPr>
            <p:cNvPr id="34" name="rc34"/>
            <p:cNvSpPr/>
            <p:nvPr/>
          </p:nvSpPr>
          <p:spPr>
            <a:xfrm>
              <a:off x="2682512" y="2334246"/>
              <a:ext cx="249522" cy="66640"/>
            </a:xfrm>
            <a:prstGeom prst="rect">
              <a:avLst/>
            </a:prstGeom>
            <a:solidFill>
              <a:srgbClr val="1CABE2">
                <a:alpha val="100000"/>
              </a:srgbClr>
            </a:solidFill>
          </p:spPr>
          <p:txBody>
            <a:bodyPr/>
            <a:lstStyle/>
            <a:p/>
          </p:txBody>
        </p:sp>
        <p:sp>
          <p:nvSpPr>
            <p:cNvPr id="35" name="rc35"/>
            <p:cNvSpPr/>
            <p:nvPr/>
          </p:nvSpPr>
          <p:spPr>
            <a:xfrm>
              <a:off x="2959759" y="2355924"/>
              <a:ext cx="249522" cy="1650760"/>
            </a:xfrm>
            <a:prstGeom prst="rect">
              <a:avLst/>
            </a:prstGeom>
            <a:solidFill>
              <a:srgbClr val="80BD41">
                <a:alpha val="100000"/>
              </a:srgbClr>
            </a:solidFill>
          </p:spPr>
          <p:txBody>
            <a:bodyPr/>
            <a:lstStyle/>
            <a:p/>
          </p:txBody>
        </p:sp>
        <p:sp>
          <p:nvSpPr>
            <p:cNvPr id="36" name="rc36"/>
            <p:cNvSpPr/>
            <p:nvPr/>
          </p:nvSpPr>
          <p:spPr>
            <a:xfrm>
              <a:off x="2959759" y="2322202"/>
              <a:ext cx="249522" cy="33721"/>
            </a:xfrm>
            <a:prstGeom prst="rect">
              <a:avLst/>
            </a:prstGeom>
            <a:solidFill>
              <a:srgbClr val="1CABE2">
                <a:alpha val="100000"/>
              </a:srgbClr>
            </a:solidFill>
          </p:spPr>
          <p:txBody>
            <a:bodyPr/>
            <a:lstStyle/>
            <a:p/>
          </p:txBody>
        </p:sp>
        <p:sp>
          <p:nvSpPr>
            <p:cNvPr id="37" name="rc37"/>
            <p:cNvSpPr/>
            <p:nvPr/>
          </p:nvSpPr>
          <p:spPr>
            <a:xfrm>
              <a:off x="3237007" y="2342275"/>
              <a:ext cx="249522" cy="1664410"/>
            </a:xfrm>
            <a:prstGeom prst="rect">
              <a:avLst/>
            </a:prstGeom>
            <a:solidFill>
              <a:srgbClr val="80BD41">
                <a:alpha val="100000"/>
              </a:srgbClr>
            </a:solidFill>
          </p:spPr>
          <p:txBody>
            <a:bodyPr/>
            <a:lstStyle/>
            <a:p/>
          </p:txBody>
        </p:sp>
        <p:sp>
          <p:nvSpPr>
            <p:cNvPr id="38" name="rc38"/>
            <p:cNvSpPr/>
            <p:nvPr/>
          </p:nvSpPr>
          <p:spPr>
            <a:xfrm>
              <a:off x="3237007" y="2325414"/>
              <a:ext cx="249522" cy="16860"/>
            </a:xfrm>
            <a:prstGeom prst="rect">
              <a:avLst/>
            </a:prstGeom>
            <a:solidFill>
              <a:srgbClr val="1CABE2">
                <a:alpha val="100000"/>
              </a:srgbClr>
            </a:solidFill>
          </p:spPr>
          <p:txBody>
            <a:bodyPr/>
            <a:lstStyle/>
            <a:p/>
          </p:txBody>
        </p:sp>
        <p:sp>
          <p:nvSpPr>
            <p:cNvPr id="39" name="rc39"/>
            <p:cNvSpPr/>
            <p:nvPr/>
          </p:nvSpPr>
          <p:spPr>
            <a:xfrm>
              <a:off x="3514255" y="2361544"/>
              <a:ext cx="249522" cy="1645140"/>
            </a:xfrm>
            <a:prstGeom prst="rect">
              <a:avLst/>
            </a:prstGeom>
            <a:solidFill>
              <a:srgbClr val="80BD41">
                <a:alpha val="100000"/>
              </a:srgbClr>
            </a:solidFill>
          </p:spPr>
          <p:txBody>
            <a:bodyPr/>
            <a:lstStyle/>
            <a:p/>
          </p:txBody>
        </p:sp>
        <p:sp>
          <p:nvSpPr>
            <p:cNvPr id="40" name="rc40"/>
            <p:cNvSpPr/>
            <p:nvPr/>
          </p:nvSpPr>
          <p:spPr>
            <a:xfrm>
              <a:off x="3514255" y="2344683"/>
              <a:ext cx="249522" cy="16860"/>
            </a:xfrm>
            <a:prstGeom prst="rect">
              <a:avLst/>
            </a:prstGeom>
            <a:solidFill>
              <a:srgbClr val="1CABE2">
                <a:alpha val="100000"/>
              </a:srgbClr>
            </a:solidFill>
          </p:spPr>
          <p:txBody>
            <a:bodyPr/>
            <a:lstStyle/>
            <a:p/>
          </p:txBody>
        </p:sp>
        <p:sp>
          <p:nvSpPr>
            <p:cNvPr id="41" name="rc41"/>
            <p:cNvSpPr/>
            <p:nvPr/>
          </p:nvSpPr>
          <p:spPr>
            <a:xfrm>
              <a:off x="3791502" y="2386434"/>
              <a:ext cx="249522" cy="1620250"/>
            </a:xfrm>
            <a:prstGeom prst="rect">
              <a:avLst/>
            </a:prstGeom>
            <a:solidFill>
              <a:srgbClr val="80BD41">
                <a:alpha val="100000"/>
              </a:srgbClr>
            </a:solidFill>
          </p:spPr>
          <p:txBody>
            <a:bodyPr/>
            <a:lstStyle/>
            <a:p/>
          </p:txBody>
        </p:sp>
        <p:sp>
          <p:nvSpPr>
            <p:cNvPr id="42" name="rc42"/>
            <p:cNvSpPr/>
            <p:nvPr/>
          </p:nvSpPr>
          <p:spPr>
            <a:xfrm>
              <a:off x="3791502" y="2370376"/>
              <a:ext cx="249522" cy="16057"/>
            </a:xfrm>
            <a:prstGeom prst="rect">
              <a:avLst/>
            </a:prstGeom>
            <a:solidFill>
              <a:srgbClr val="1CABE2">
                <a:alpha val="100000"/>
              </a:srgbClr>
            </a:solidFill>
          </p:spPr>
          <p:txBody>
            <a:bodyPr/>
            <a:lstStyle/>
            <a:p/>
          </p:txBody>
        </p:sp>
        <p:sp>
          <p:nvSpPr>
            <p:cNvPr id="43" name="rc43"/>
            <p:cNvSpPr/>
            <p:nvPr/>
          </p:nvSpPr>
          <p:spPr>
            <a:xfrm>
              <a:off x="4068750" y="2416141"/>
              <a:ext cx="249522" cy="1590543"/>
            </a:xfrm>
            <a:prstGeom prst="rect">
              <a:avLst/>
            </a:prstGeom>
            <a:solidFill>
              <a:srgbClr val="80BD41">
                <a:alpha val="100000"/>
              </a:srgbClr>
            </a:solidFill>
          </p:spPr>
          <p:txBody>
            <a:bodyPr/>
            <a:lstStyle/>
            <a:p/>
          </p:txBody>
        </p:sp>
        <p:sp>
          <p:nvSpPr>
            <p:cNvPr id="44" name="rc44"/>
            <p:cNvSpPr/>
            <p:nvPr/>
          </p:nvSpPr>
          <p:spPr>
            <a:xfrm>
              <a:off x="4068750" y="2400083"/>
              <a:ext cx="249522" cy="16057"/>
            </a:xfrm>
            <a:prstGeom prst="rect">
              <a:avLst/>
            </a:prstGeom>
            <a:solidFill>
              <a:srgbClr val="1CABE2">
                <a:alpha val="100000"/>
              </a:srgbClr>
            </a:solidFill>
          </p:spPr>
          <p:txBody>
            <a:bodyPr/>
            <a:lstStyle/>
            <a:p/>
          </p:txBody>
        </p:sp>
        <p:sp>
          <p:nvSpPr>
            <p:cNvPr id="45" name="rc45"/>
            <p:cNvSpPr/>
            <p:nvPr/>
          </p:nvSpPr>
          <p:spPr>
            <a:xfrm>
              <a:off x="4345998" y="2452272"/>
              <a:ext cx="249522" cy="1554413"/>
            </a:xfrm>
            <a:prstGeom prst="rect">
              <a:avLst/>
            </a:prstGeom>
            <a:solidFill>
              <a:srgbClr val="80BD41">
                <a:alpha val="100000"/>
              </a:srgbClr>
            </a:solidFill>
          </p:spPr>
          <p:txBody>
            <a:bodyPr/>
            <a:lstStyle/>
            <a:p/>
          </p:txBody>
        </p:sp>
        <p:sp>
          <p:nvSpPr>
            <p:cNvPr id="46" name="rc46"/>
            <p:cNvSpPr/>
            <p:nvPr/>
          </p:nvSpPr>
          <p:spPr>
            <a:xfrm>
              <a:off x="4345998" y="2436214"/>
              <a:ext cx="249522" cy="16057"/>
            </a:xfrm>
            <a:prstGeom prst="rect">
              <a:avLst/>
            </a:prstGeom>
            <a:solidFill>
              <a:srgbClr val="1CABE2">
                <a:alpha val="100000"/>
              </a:srgbClr>
            </a:solidFill>
          </p:spPr>
          <p:txBody>
            <a:bodyPr/>
            <a:lstStyle/>
            <a:p/>
          </p:txBody>
        </p:sp>
        <p:sp>
          <p:nvSpPr>
            <p:cNvPr id="47" name="rc47"/>
            <p:cNvSpPr/>
            <p:nvPr/>
          </p:nvSpPr>
          <p:spPr>
            <a:xfrm>
              <a:off x="4623245" y="2461104"/>
              <a:ext cx="249522" cy="1545581"/>
            </a:xfrm>
            <a:prstGeom prst="rect">
              <a:avLst/>
            </a:prstGeom>
            <a:solidFill>
              <a:srgbClr val="80BD41">
                <a:alpha val="100000"/>
              </a:srgbClr>
            </a:solidFill>
          </p:spPr>
          <p:txBody>
            <a:bodyPr/>
            <a:lstStyle/>
            <a:p/>
          </p:txBody>
        </p:sp>
        <p:sp>
          <p:nvSpPr>
            <p:cNvPr id="48" name="rc48"/>
            <p:cNvSpPr/>
            <p:nvPr/>
          </p:nvSpPr>
          <p:spPr>
            <a:xfrm>
              <a:off x="4623245" y="2445849"/>
              <a:ext cx="249522" cy="15255"/>
            </a:xfrm>
            <a:prstGeom prst="rect">
              <a:avLst/>
            </a:prstGeom>
            <a:solidFill>
              <a:srgbClr val="1CABE2">
                <a:alpha val="100000"/>
              </a:srgbClr>
            </a:solidFill>
          </p:spPr>
          <p:txBody>
            <a:bodyPr/>
            <a:lstStyle/>
            <a:p/>
          </p:txBody>
        </p:sp>
        <p:sp>
          <p:nvSpPr>
            <p:cNvPr id="49" name="rc49"/>
            <p:cNvSpPr/>
            <p:nvPr/>
          </p:nvSpPr>
          <p:spPr>
            <a:xfrm>
              <a:off x="4900493" y="2465118"/>
              <a:ext cx="249522" cy="1541566"/>
            </a:xfrm>
            <a:prstGeom prst="rect">
              <a:avLst/>
            </a:prstGeom>
            <a:solidFill>
              <a:srgbClr val="80BD41">
                <a:alpha val="100000"/>
              </a:srgbClr>
            </a:solidFill>
          </p:spPr>
          <p:txBody>
            <a:bodyPr/>
            <a:lstStyle/>
            <a:p/>
          </p:txBody>
        </p:sp>
        <p:sp>
          <p:nvSpPr>
            <p:cNvPr id="50" name="rc50"/>
            <p:cNvSpPr/>
            <p:nvPr/>
          </p:nvSpPr>
          <p:spPr>
            <a:xfrm>
              <a:off x="4900493" y="2449863"/>
              <a:ext cx="249522" cy="15255"/>
            </a:xfrm>
            <a:prstGeom prst="rect">
              <a:avLst/>
            </a:prstGeom>
            <a:solidFill>
              <a:srgbClr val="1CABE2">
                <a:alpha val="100000"/>
              </a:srgbClr>
            </a:solidFill>
          </p:spPr>
          <p:txBody>
            <a:bodyPr/>
            <a:lstStyle/>
            <a:p/>
          </p:txBody>
        </p:sp>
        <p:sp>
          <p:nvSpPr>
            <p:cNvPr id="51" name="rc51"/>
            <p:cNvSpPr/>
            <p:nvPr/>
          </p:nvSpPr>
          <p:spPr>
            <a:xfrm>
              <a:off x="5177741" y="2477162"/>
              <a:ext cx="249522" cy="1529523"/>
            </a:xfrm>
            <a:prstGeom prst="rect">
              <a:avLst/>
            </a:prstGeom>
            <a:solidFill>
              <a:srgbClr val="80BD41">
                <a:alpha val="100000"/>
              </a:srgbClr>
            </a:solidFill>
          </p:spPr>
          <p:txBody>
            <a:bodyPr/>
            <a:lstStyle/>
            <a:p/>
          </p:txBody>
        </p:sp>
        <p:sp>
          <p:nvSpPr>
            <p:cNvPr id="52" name="rc52"/>
            <p:cNvSpPr/>
            <p:nvPr/>
          </p:nvSpPr>
          <p:spPr>
            <a:xfrm>
              <a:off x="5177741" y="2461907"/>
              <a:ext cx="249522" cy="15255"/>
            </a:xfrm>
            <a:prstGeom prst="rect">
              <a:avLst/>
            </a:prstGeom>
            <a:solidFill>
              <a:srgbClr val="1CABE2">
                <a:alpha val="100000"/>
              </a:srgbClr>
            </a:solidFill>
          </p:spPr>
          <p:txBody>
            <a:bodyPr/>
            <a:lstStyle/>
            <a:p/>
          </p:txBody>
        </p:sp>
        <p:sp>
          <p:nvSpPr>
            <p:cNvPr id="53" name="rc53"/>
            <p:cNvSpPr/>
            <p:nvPr/>
          </p:nvSpPr>
          <p:spPr>
            <a:xfrm>
              <a:off x="5454988" y="2497234"/>
              <a:ext cx="249522" cy="1509450"/>
            </a:xfrm>
            <a:prstGeom prst="rect">
              <a:avLst/>
            </a:prstGeom>
            <a:solidFill>
              <a:srgbClr val="80BD41">
                <a:alpha val="100000"/>
              </a:srgbClr>
            </a:solidFill>
          </p:spPr>
          <p:txBody>
            <a:bodyPr/>
            <a:lstStyle/>
            <a:p/>
          </p:txBody>
        </p:sp>
        <p:sp>
          <p:nvSpPr>
            <p:cNvPr id="54" name="rc54"/>
            <p:cNvSpPr/>
            <p:nvPr/>
          </p:nvSpPr>
          <p:spPr>
            <a:xfrm>
              <a:off x="5454988" y="2481979"/>
              <a:ext cx="249522" cy="15255"/>
            </a:xfrm>
            <a:prstGeom prst="rect">
              <a:avLst/>
            </a:prstGeom>
            <a:solidFill>
              <a:srgbClr val="1CABE2">
                <a:alpha val="100000"/>
              </a:srgbClr>
            </a:solidFill>
          </p:spPr>
          <p:txBody>
            <a:bodyPr/>
            <a:lstStyle/>
            <a:p/>
          </p:txBody>
        </p:sp>
        <p:sp>
          <p:nvSpPr>
            <p:cNvPr id="55" name="rc55"/>
            <p:cNvSpPr/>
            <p:nvPr/>
          </p:nvSpPr>
          <p:spPr>
            <a:xfrm>
              <a:off x="5732236" y="2589568"/>
              <a:ext cx="249522" cy="1417117"/>
            </a:xfrm>
            <a:prstGeom prst="rect">
              <a:avLst/>
            </a:prstGeom>
            <a:solidFill>
              <a:srgbClr val="80BD41">
                <a:alpha val="100000"/>
              </a:srgbClr>
            </a:solidFill>
          </p:spPr>
          <p:txBody>
            <a:bodyPr/>
            <a:lstStyle/>
            <a:p/>
          </p:txBody>
        </p:sp>
        <p:sp>
          <p:nvSpPr>
            <p:cNvPr id="56" name="rc56"/>
            <p:cNvSpPr/>
            <p:nvPr/>
          </p:nvSpPr>
          <p:spPr>
            <a:xfrm>
              <a:off x="5732236" y="2514898"/>
              <a:ext cx="249522" cy="74669"/>
            </a:xfrm>
            <a:prstGeom prst="rect">
              <a:avLst/>
            </a:prstGeom>
            <a:solidFill>
              <a:srgbClr val="1CABE2">
                <a:alpha val="100000"/>
              </a:srgbClr>
            </a:solidFill>
          </p:spPr>
          <p:txBody>
            <a:bodyPr/>
            <a:lstStyle/>
            <a:p/>
          </p:txBody>
        </p:sp>
        <p:sp>
          <p:nvSpPr>
            <p:cNvPr id="57" name="rc57"/>
            <p:cNvSpPr/>
            <p:nvPr/>
          </p:nvSpPr>
          <p:spPr>
            <a:xfrm>
              <a:off x="6009484" y="2684310"/>
              <a:ext cx="249522" cy="1322375"/>
            </a:xfrm>
            <a:prstGeom prst="rect">
              <a:avLst/>
            </a:prstGeom>
            <a:solidFill>
              <a:srgbClr val="80BD41">
                <a:alpha val="100000"/>
              </a:srgbClr>
            </a:solidFill>
          </p:spPr>
          <p:txBody>
            <a:bodyPr/>
            <a:lstStyle/>
            <a:p/>
          </p:txBody>
        </p:sp>
        <p:sp>
          <p:nvSpPr>
            <p:cNvPr id="58" name="rc58"/>
            <p:cNvSpPr/>
            <p:nvPr/>
          </p:nvSpPr>
          <p:spPr>
            <a:xfrm>
              <a:off x="6009484" y="2553437"/>
              <a:ext cx="249522" cy="130872"/>
            </a:xfrm>
            <a:prstGeom prst="rect">
              <a:avLst/>
            </a:prstGeom>
            <a:solidFill>
              <a:srgbClr val="1CABE2">
                <a:alpha val="100000"/>
              </a:srgbClr>
            </a:solidFill>
          </p:spPr>
          <p:txBody>
            <a:bodyPr/>
            <a:lstStyle/>
            <a:p/>
          </p:txBody>
        </p:sp>
        <p:sp>
          <p:nvSpPr>
            <p:cNvPr id="59" name="rc59"/>
            <p:cNvSpPr/>
            <p:nvPr/>
          </p:nvSpPr>
          <p:spPr>
            <a:xfrm>
              <a:off x="6286731" y="2673069"/>
              <a:ext cx="249522" cy="1333615"/>
            </a:xfrm>
            <a:prstGeom prst="rect">
              <a:avLst/>
            </a:prstGeom>
            <a:solidFill>
              <a:srgbClr val="80BD41">
                <a:alpha val="100000"/>
              </a:srgbClr>
            </a:solidFill>
          </p:spPr>
          <p:txBody>
            <a:bodyPr/>
            <a:lstStyle/>
            <a:p/>
          </p:txBody>
        </p:sp>
        <p:sp>
          <p:nvSpPr>
            <p:cNvPr id="60" name="rc60"/>
            <p:cNvSpPr/>
            <p:nvPr/>
          </p:nvSpPr>
          <p:spPr>
            <a:xfrm>
              <a:off x="6286731" y="2587962"/>
              <a:ext cx="249522" cy="85107"/>
            </a:xfrm>
            <a:prstGeom prst="rect">
              <a:avLst/>
            </a:prstGeom>
            <a:solidFill>
              <a:srgbClr val="1CABE2">
                <a:alpha val="100000"/>
              </a:srgbClr>
            </a:solidFill>
          </p:spPr>
          <p:txBody>
            <a:bodyPr/>
            <a:lstStyle/>
            <a:p/>
          </p:txBody>
        </p:sp>
        <p:sp>
          <p:nvSpPr>
            <p:cNvPr id="61" name="rc61"/>
            <p:cNvSpPr/>
            <p:nvPr/>
          </p:nvSpPr>
          <p:spPr>
            <a:xfrm>
              <a:off x="6563979" y="2661026"/>
              <a:ext cx="249522" cy="1345659"/>
            </a:xfrm>
            <a:prstGeom prst="rect">
              <a:avLst/>
            </a:prstGeom>
            <a:solidFill>
              <a:srgbClr val="80BD41">
                <a:alpha val="100000"/>
              </a:srgbClr>
            </a:solidFill>
          </p:spPr>
          <p:txBody>
            <a:bodyPr/>
            <a:lstStyle/>
            <a:p/>
          </p:txBody>
        </p:sp>
        <p:sp>
          <p:nvSpPr>
            <p:cNvPr id="62" name="rc62"/>
            <p:cNvSpPr/>
            <p:nvPr/>
          </p:nvSpPr>
          <p:spPr>
            <a:xfrm>
              <a:off x="6563979" y="2619275"/>
              <a:ext cx="249522" cy="41750"/>
            </a:xfrm>
            <a:prstGeom prst="rect">
              <a:avLst/>
            </a:prstGeom>
            <a:solidFill>
              <a:srgbClr val="1CABE2">
                <a:alpha val="100000"/>
              </a:srgbClr>
            </a:solidFill>
          </p:spPr>
          <p:txBody>
            <a:bodyPr/>
            <a:lstStyle/>
            <a:p/>
          </p:txBody>
        </p:sp>
        <p:sp>
          <p:nvSpPr>
            <p:cNvPr id="63" name="rc63"/>
            <p:cNvSpPr/>
            <p:nvPr/>
          </p:nvSpPr>
          <p:spPr>
            <a:xfrm>
              <a:off x="6841227" y="2689930"/>
              <a:ext cx="249522" cy="1316754"/>
            </a:xfrm>
            <a:prstGeom prst="rect">
              <a:avLst/>
            </a:prstGeom>
            <a:solidFill>
              <a:srgbClr val="80BD41">
                <a:alpha val="100000"/>
              </a:srgbClr>
            </a:solidFill>
          </p:spPr>
          <p:txBody>
            <a:bodyPr/>
            <a:lstStyle/>
            <a:p/>
          </p:txBody>
        </p:sp>
        <p:sp>
          <p:nvSpPr>
            <p:cNvPr id="64" name="rc64"/>
            <p:cNvSpPr/>
            <p:nvPr/>
          </p:nvSpPr>
          <p:spPr>
            <a:xfrm>
              <a:off x="6841227" y="2648982"/>
              <a:ext cx="249522" cy="40947"/>
            </a:xfrm>
            <a:prstGeom prst="rect">
              <a:avLst/>
            </a:prstGeom>
            <a:solidFill>
              <a:srgbClr val="1CABE2">
                <a:alpha val="100000"/>
              </a:srgbClr>
            </a:solidFill>
          </p:spPr>
          <p:txBody>
            <a:bodyPr/>
            <a:lstStyle/>
            <a:p/>
          </p:txBody>
        </p:sp>
        <p:sp>
          <p:nvSpPr>
            <p:cNvPr id="65" name="rc65"/>
            <p:cNvSpPr/>
            <p:nvPr/>
          </p:nvSpPr>
          <p:spPr>
            <a:xfrm>
              <a:off x="7118474" y="2694747"/>
              <a:ext cx="249522" cy="1311937"/>
            </a:xfrm>
            <a:prstGeom prst="rect">
              <a:avLst/>
            </a:prstGeom>
            <a:solidFill>
              <a:srgbClr val="80BD41">
                <a:alpha val="100000"/>
              </a:srgbClr>
            </a:solidFill>
          </p:spPr>
          <p:txBody>
            <a:bodyPr/>
            <a:lstStyle/>
            <a:p/>
          </p:txBody>
        </p:sp>
        <p:sp>
          <p:nvSpPr>
            <p:cNvPr id="66" name="rc66"/>
            <p:cNvSpPr/>
            <p:nvPr/>
          </p:nvSpPr>
          <p:spPr>
            <a:xfrm>
              <a:off x="7118474" y="2668252"/>
              <a:ext cx="249522" cy="26495"/>
            </a:xfrm>
            <a:prstGeom prst="rect">
              <a:avLst/>
            </a:prstGeom>
            <a:solidFill>
              <a:srgbClr val="1CABE2">
                <a:alpha val="100000"/>
              </a:srgbClr>
            </a:solidFill>
          </p:spPr>
          <p:txBody>
            <a:bodyPr/>
            <a:lstStyle/>
            <a:p/>
          </p:txBody>
        </p:sp>
        <p:sp>
          <p:nvSpPr>
            <p:cNvPr id="67" name="rc67"/>
            <p:cNvSpPr/>
            <p:nvPr/>
          </p:nvSpPr>
          <p:spPr>
            <a:xfrm>
              <a:off x="7395722" y="2739710"/>
              <a:ext cx="249522" cy="1266975"/>
            </a:xfrm>
            <a:prstGeom prst="rect">
              <a:avLst/>
            </a:prstGeom>
            <a:solidFill>
              <a:srgbClr val="80BD41">
                <a:alpha val="100000"/>
              </a:srgbClr>
            </a:solidFill>
          </p:spPr>
          <p:txBody>
            <a:bodyPr/>
            <a:lstStyle/>
            <a:p/>
          </p:txBody>
        </p:sp>
        <p:sp>
          <p:nvSpPr>
            <p:cNvPr id="68" name="rc68"/>
            <p:cNvSpPr/>
            <p:nvPr/>
          </p:nvSpPr>
          <p:spPr>
            <a:xfrm>
              <a:off x="7395722" y="2686718"/>
              <a:ext cx="249522" cy="52991"/>
            </a:xfrm>
            <a:prstGeom prst="rect">
              <a:avLst/>
            </a:prstGeom>
            <a:solidFill>
              <a:srgbClr val="1CABE2">
                <a:alpha val="100000"/>
              </a:srgbClr>
            </a:solidFill>
          </p:spPr>
          <p:txBody>
            <a:bodyPr/>
            <a:lstStyle/>
            <a:p/>
          </p:txBody>
        </p:sp>
        <p:sp>
          <p:nvSpPr>
            <p:cNvPr id="69" name="rc69"/>
            <p:cNvSpPr/>
            <p:nvPr/>
          </p:nvSpPr>
          <p:spPr>
            <a:xfrm>
              <a:off x="7672970" y="2738104"/>
              <a:ext cx="249522" cy="1268580"/>
            </a:xfrm>
            <a:prstGeom prst="rect">
              <a:avLst/>
            </a:prstGeom>
            <a:solidFill>
              <a:srgbClr val="80BD41">
                <a:alpha val="100000"/>
              </a:srgbClr>
            </a:solidFill>
          </p:spPr>
          <p:txBody>
            <a:bodyPr/>
            <a:lstStyle/>
            <a:p/>
          </p:txBody>
        </p:sp>
        <p:sp>
          <p:nvSpPr>
            <p:cNvPr id="70" name="rc70"/>
            <p:cNvSpPr/>
            <p:nvPr/>
          </p:nvSpPr>
          <p:spPr>
            <a:xfrm>
              <a:off x="7672970" y="2698762"/>
              <a:ext cx="249522" cy="39342"/>
            </a:xfrm>
            <a:prstGeom prst="rect">
              <a:avLst/>
            </a:prstGeom>
            <a:solidFill>
              <a:srgbClr val="1CABE2">
                <a:alpha val="100000"/>
              </a:srgbClr>
            </a:solidFill>
          </p:spPr>
          <p:txBody>
            <a:bodyPr/>
            <a:lstStyle/>
            <a:p/>
          </p:txBody>
        </p:sp>
        <p:sp>
          <p:nvSpPr>
            <p:cNvPr id="71" name="rc71"/>
            <p:cNvSpPr/>
            <p:nvPr/>
          </p:nvSpPr>
          <p:spPr>
            <a:xfrm>
              <a:off x="7950217" y="2772629"/>
              <a:ext cx="249522" cy="1234056"/>
            </a:xfrm>
            <a:prstGeom prst="rect">
              <a:avLst/>
            </a:prstGeom>
            <a:solidFill>
              <a:srgbClr val="80BD41">
                <a:alpha val="100000"/>
              </a:srgbClr>
            </a:solidFill>
          </p:spPr>
          <p:txBody>
            <a:bodyPr/>
            <a:lstStyle/>
            <a:p/>
          </p:txBody>
        </p:sp>
        <p:sp>
          <p:nvSpPr>
            <p:cNvPr id="72" name="rc72"/>
            <p:cNvSpPr/>
            <p:nvPr/>
          </p:nvSpPr>
          <p:spPr>
            <a:xfrm>
              <a:off x="7950217" y="2693944"/>
              <a:ext cx="249522" cy="78684"/>
            </a:xfrm>
            <a:prstGeom prst="rect">
              <a:avLst/>
            </a:prstGeom>
            <a:solidFill>
              <a:srgbClr val="1CABE2">
                <a:alpha val="100000"/>
              </a:srgbClr>
            </a:solidFill>
          </p:spPr>
          <p:txBody>
            <a:bodyPr/>
            <a:lstStyle/>
            <a:p/>
          </p:txBody>
        </p:sp>
        <p:sp>
          <p:nvSpPr>
            <p:cNvPr id="73" name="pl73"/>
            <p:cNvSpPr/>
            <p:nvPr/>
          </p:nvSpPr>
          <p:spPr>
            <a:xfrm>
              <a:off x="1421035" y="1226758"/>
              <a:ext cx="6653943" cy="252720"/>
            </a:xfrm>
            <a:custGeom>
              <a:avLst/>
              <a:pathLst>
                <a:path w="6653943" h="252720">
                  <a:moveTo>
                    <a:pt x="0" y="252720"/>
                  </a:moveTo>
                  <a:lnTo>
                    <a:pt x="277247" y="224640"/>
                  </a:lnTo>
                  <a:lnTo>
                    <a:pt x="554495" y="168480"/>
                  </a:lnTo>
                  <a:lnTo>
                    <a:pt x="831742" y="140400"/>
                  </a:lnTo>
                  <a:lnTo>
                    <a:pt x="1108990" y="112320"/>
                  </a:lnTo>
                  <a:lnTo>
                    <a:pt x="1386238" y="84240"/>
                  </a:lnTo>
                  <a:lnTo>
                    <a:pt x="1663485" y="2808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112320"/>
                  </a:lnTo>
                  <a:lnTo>
                    <a:pt x="4713210" y="224640"/>
                  </a:lnTo>
                  <a:lnTo>
                    <a:pt x="4990457" y="140400"/>
                  </a:lnTo>
                  <a:lnTo>
                    <a:pt x="5267705" y="56160"/>
                  </a:lnTo>
                  <a:lnTo>
                    <a:pt x="5544953" y="56160"/>
                  </a:lnTo>
                  <a:lnTo>
                    <a:pt x="5822200" y="28080"/>
                  </a:lnTo>
                  <a:lnTo>
                    <a:pt x="6099448" y="84240"/>
                  </a:lnTo>
                  <a:lnTo>
                    <a:pt x="6376696" y="56160"/>
                  </a:lnTo>
                  <a:lnTo>
                    <a:pt x="6653943" y="14040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2553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5" name="tx85"/>
            <p:cNvSpPr/>
            <p:nvPr/>
          </p:nvSpPr>
          <p:spPr>
            <a:xfrm>
              <a:off x="2715845" y="2198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86" name="tx86"/>
            <p:cNvSpPr/>
            <p:nvPr/>
          </p:nvSpPr>
          <p:spPr>
            <a:xfrm>
              <a:off x="4141260" y="22641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87" name="tx87"/>
            <p:cNvSpPr/>
            <p:nvPr/>
          </p:nvSpPr>
          <p:spPr>
            <a:xfrm>
              <a:off x="5527499" y="234605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6597312" y="2484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89" name="tx89"/>
            <p:cNvSpPr/>
            <p:nvPr/>
          </p:nvSpPr>
          <p:spPr>
            <a:xfrm>
              <a:off x="6874560" y="2513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0" name="tx90"/>
            <p:cNvSpPr/>
            <p:nvPr/>
          </p:nvSpPr>
          <p:spPr>
            <a:xfrm>
              <a:off x="7151808" y="2531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1" name="tx91"/>
            <p:cNvSpPr/>
            <p:nvPr/>
          </p:nvSpPr>
          <p:spPr>
            <a:xfrm>
              <a:off x="7429055" y="2550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2" name="tx92"/>
            <p:cNvSpPr/>
            <p:nvPr/>
          </p:nvSpPr>
          <p:spPr>
            <a:xfrm>
              <a:off x="7706303" y="25627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3" name="tx93"/>
            <p:cNvSpPr/>
            <p:nvPr/>
          </p:nvSpPr>
          <p:spPr>
            <a:xfrm>
              <a:off x="7983551" y="2558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4" name="pl94"/>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44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05" name="tx105"/>
            <p:cNvSpPr/>
            <p:nvPr/>
          </p:nvSpPr>
          <p:spPr>
            <a:xfrm>
              <a:off x="1394909" y="243804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6" name="tx106"/>
            <p:cNvSpPr/>
            <p:nvPr/>
          </p:nvSpPr>
          <p:spPr>
            <a:xfrm>
              <a:off x="2755022" y="31687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07" name="tx107"/>
            <p:cNvSpPr/>
            <p:nvPr/>
          </p:nvSpPr>
          <p:spPr>
            <a:xfrm>
              <a:off x="2753715" y="23336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176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09" name="tx109"/>
            <p:cNvSpPr/>
            <p:nvPr/>
          </p:nvSpPr>
          <p:spPr>
            <a:xfrm>
              <a:off x="4139953" y="23742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169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1" name="tx111"/>
            <p:cNvSpPr/>
            <p:nvPr/>
          </p:nvSpPr>
          <p:spPr>
            <a:xfrm>
              <a:off x="5526191" y="24557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98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3" name="tx113"/>
            <p:cNvSpPr/>
            <p:nvPr/>
          </p:nvSpPr>
          <p:spPr>
            <a:xfrm>
              <a:off x="6635182" y="26062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13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5" name="tx115"/>
            <p:cNvSpPr/>
            <p:nvPr/>
          </p:nvSpPr>
          <p:spPr>
            <a:xfrm>
              <a:off x="6912430" y="2635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3156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7" name="tx117"/>
            <p:cNvSpPr/>
            <p:nvPr/>
          </p:nvSpPr>
          <p:spPr>
            <a:xfrm>
              <a:off x="7189677" y="26475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38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9" name="tx119"/>
            <p:cNvSpPr/>
            <p:nvPr/>
          </p:nvSpPr>
          <p:spPr>
            <a:xfrm>
              <a:off x="7466925" y="26793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3373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1" name="tx121"/>
            <p:cNvSpPr/>
            <p:nvPr/>
          </p:nvSpPr>
          <p:spPr>
            <a:xfrm>
              <a:off x="7744173" y="26845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54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3" name="tx123"/>
            <p:cNvSpPr/>
            <p:nvPr/>
          </p:nvSpPr>
          <p:spPr>
            <a:xfrm>
              <a:off x="8021420" y="2699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51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487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54580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2000-2024</a:t>
              </a:r>
            </a:p>
          </p:txBody>
        </p:sp>
        <p:sp>
          <p:nvSpPr>
            <p:cNvPr id="153" name="pl153"/>
            <p:cNvSpPr/>
            <p:nvPr/>
          </p:nvSpPr>
          <p:spPr>
            <a:xfrm>
              <a:off x="22480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515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550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585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997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032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068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380572" cy="162162"/>
            </a:xfrm>
            <a:prstGeom prst="rect">
              <a:avLst/>
            </a:prstGeom>
            <a:solidFill>
              <a:srgbClr val="80BD41">
                <a:alpha val="100000"/>
              </a:srgbClr>
            </a:solidFill>
          </p:spPr>
          <p:txBody>
            <a:bodyPr/>
            <a:lstStyle/>
            <a:p/>
          </p:txBody>
        </p:sp>
        <p:sp>
          <p:nvSpPr>
            <p:cNvPr id="165" name="rc165"/>
            <p:cNvSpPr/>
            <p:nvPr/>
          </p:nvSpPr>
          <p:spPr>
            <a:xfrm>
              <a:off x="7676845" y="5774644"/>
              <a:ext cx="197965" cy="162162"/>
            </a:xfrm>
            <a:prstGeom prst="rect">
              <a:avLst/>
            </a:prstGeom>
            <a:solidFill>
              <a:srgbClr val="1CABE2">
                <a:alpha val="100000"/>
              </a:srgbClr>
            </a:solidFill>
          </p:spPr>
          <p:txBody>
            <a:bodyPr/>
            <a:lstStyle/>
            <a:p/>
          </p:txBody>
        </p:sp>
        <p:sp>
          <p:nvSpPr>
            <p:cNvPr id="166" name="rc166"/>
            <p:cNvSpPr/>
            <p:nvPr/>
          </p:nvSpPr>
          <p:spPr>
            <a:xfrm>
              <a:off x="1296273" y="5571941"/>
              <a:ext cx="6015097" cy="162162"/>
            </a:xfrm>
            <a:prstGeom prst="rect">
              <a:avLst/>
            </a:prstGeom>
            <a:solidFill>
              <a:srgbClr val="80BD41">
                <a:alpha val="100000"/>
              </a:srgbClr>
            </a:solidFill>
          </p:spPr>
          <p:txBody>
            <a:bodyPr/>
            <a:lstStyle/>
            <a:p/>
          </p:txBody>
        </p:sp>
        <p:sp>
          <p:nvSpPr>
            <p:cNvPr id="167" name="rc167"/>
            <p:cNvSpPr/>
            <p:nvPr/>
          </p:nvSpPr>
          <p:spPr>
            <a:xfrm>
              <a:off x="7311371" y="5571941"/>
              <a:ext cx="186544" cy="162162"/>
            </a:xfrm>
            <a:prstGeom prst="rect">
              <a:avLst/>
            </a:prstGeom>
            <a:solidFill>
              <a:srgbClr val="1CABE2">
                <a:alpha val="100000"/>
              </a:srgbClr>
            </a:solidFill>
          </p:spPr>
          <p:txBody>
            <a:bodyPr/>
            <a:lstStyle/>
            <a:p/>
          </p:txBody>
        </p:sp>
        <p:sp>
          <p:nvSpPr>
            <p:cNvPr id="168" name="rc168"/>
            <p:cNvSpPr/>
            <p:nvPr/>
          </p:nvSpPr>
          <p:spPr>
            <a:xfrm>
              <a:off x="1296273" y="5369238"/>
              <a:ext cx="5851395" cy="162162"/>
            </a:xfrm>
            <a:prstGeom prst="rect">
              <a:avLst/>
            </a:prstGeom>
            <a:solidFill>
              <a:srgbClr val="80BD41">
                <a:alpha val="100000"/>
              </a:srgbClr>
            </a:solidFill>
          </p:spPr>
          <p:txBody>
            <a:bodyPr/>
            <a:lstStyle/>
            <a:p/>
          </p:txBody>
        </p:sp>
        <p:sp>
          <p:nvSpPr>
            <p:cNvPr id="169" name="rc169"/>
            <p:cNvSpPr/>
            <p:nvPr/>
          </p:nvSpPr>
          <p:spPr>
            <a:xfrm>
              <a:off x="7147669" y="5369238"/>
              <a:ext cx="373088" cy="162162"/>
            </a:xfrm>
            <a:prstGeom prst="rect">
              <a:avLst/>
            </a:prstGeom>
            <a:solidFill>
              <a:srgbClr val="1CABE2">
                <a:alpha val="100000"/>
              </a:srgbClr>
            </a:solidFill>
          </p:spPr>
          <p:txBody>
            <a:bodyPr/>
            <a:lstStyle/>
            <a:p/>
          </p:txBody>
        </p:sp>
        <p:sp>
          <p:nvSpPr>
            <p:cNvPr id="170" name="tx170"/>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71" name="tx171"/>
            <p:cNvSpPr/>
            <p:nvPr/>
          </p:nvSpPr>
          <p:spPr>
            <a:xfrm>
              <a:off x="769547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2" name="tx172"/>
            <p:cNvSpPr/>
            <p:nvPr/>
          </p:nvSpPr>
          <p:spPr>
            <a:xfrm>
              <a:off x="771945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73" name="tx173"/>
            <p:cNvSpPr/>
            <p:nvPr/>
          </p:nvSpPr>
          <p:spPr>
            <a:xfrm>
              <a:off x="438106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74" name="tx174"/>
            <p:cNvSpPr/>
            <p:nvPr/>
          </p:nvSpPr>
          <p:spPr>
            <a:xfrm>
              <a:off x="7714030"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19832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76" name="tx176"/>
            <p:cNvSpPr/>
            <p:nvPr/>
          </p:nvSpPr>
          <p:spPr>
            <a:xfrm>
              <a:off x="7342845"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11647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78" name="tx178"/>
            <p:cNvSpPr/>
            <p:nvPr/>
          </p:nvSpPr>
          <p:spPr>
            <a:xfrm>
              <a:off x="7272415"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60938"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502560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92911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lower than in 2019 (97%).
The number of children vaccinated with DTP3 decreased 8%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75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9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1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72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8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02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92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24893"/>
              <a:ext cx="249522" cy="1281792"/>
            </a:xfrm>
            <a:prstGeom prst="rect">
              <a:avLst/>
            </a:prstGeom>
            <a:solidFill>
              <a:srgbClr val="E2231A">
                <a:alpha val="100000"/>
              </a:srgbClr>
            </a:solidFill>
          </p:spPr>
          <p:txBody>
            <a:bodyPr/>
            <a:lstStyle/>
            <a:p/>
          </p:txBody>
        </p:sp>
        <p:sp>
          <p:nvSpPr>
            <p:cNvPr id="24" name="rc24"/>
            <p:cNvSpPr/>
            <p:nvPr/>
          </p:nvSpPr>
          <p:spPr>
            <a:xfrm>
              <a:off x="1573521" y="2850289"/>
              <a:ext cx="249522" cy="1156395"/>
            </a:xfrm>
            <a:prstGeom prst="rect">
              <a:avLst/>
            </a:prstGeom>
            <a:solidFill>
              <a:srgbClr val="E2231A">
                <a:alpha val="100000"/>
              </a:srgbClr>
            </a:solidFill>
          </p:spPr>
          <p:txBody>
            <a:bodyPr/>
            <a:lstStyle/>
            <a:p/>
          </p:txBody>
        </p:sp>
        <p:sp>
          <p:nvSpPr>
            <p:cNvPr id="25" name="rc25"/>
            <p:cNvSpPr/>
            <p:nvPr/>
          </p:nvSpPr>
          <p:spPr>
            <a:xfrm>
              <a:off x="1850769" y="2973338"/>
              <a:ext cx="249522" cy="1033346"/>
            </a:xfrm>
            <a:prstGeom prst="rect">
              <a:avLst/>
            </a:prstGeom>
            <a:solidFill>
              <a:srgbClr val="E2231A">
                <a:alpha val="100000"/>
              </a:srgbClr>
            </a:solidFill>
          </p:spPr>
          <p:txBody>
            <a:bodyPr/>
            <a:lstStyle/>
            <a:p/>
          </p:txBody>
        </p:sp>
        <p:sp>
          <p:nvSpPr>
            <p:cNvPr id="26" name="rc26"/>
            <p:cNvSpPr/>
            <p:nvPr/>
          </p:nvSpPr>
          <p:spPr>
            <a:xfrm>
              <a:off x="2128016" y="3036037"/>
              <a:ext cx="249522" cy="970648"/>
            </a:xfrm>
            <a:prstGeom prst="rect">
              <a:avLst/>
            </a:prstGeom>
            <a:solidFill>
              <a:srgbClr val="E2231A">
                <a:alpha val="100000"/>
              </a:srgbClr>
            </a:solidFill>
          </p:spPr>
          <p:txBody>
            <a:bodyPr/>
            <a:lstStyle/>
            <a:p/>
          </p:txBody>
        </p:sp>
        <p:sp>
          <p:nvSpPr>
            <p:cNvPr id="27" name="rc27"/>
            <p:cNvSpPr/>
            <p:nvPr/>
          </p:nvSpPr>
          <p:spPr>
            <a:xfrm>
              <a:off x="2405264" y="3171827"/>
              <a:ext cx="249522" cy="834858"/>
            </a:xfrm>
            <a:prstGeom prst="rect">
              <a:avLst/>
            </a:prstGeom>
            <a:solidFill>
              <a:srgbClr val="E2231A">
                <a:alpha val="100000"/>
              </a:srgbClr>
            </a:solidFill>
          </p:spPr>
          <p:txBody>
            <a:bodyPr/>
            <a:lstStyle/>
            <a:p/>
          </p:txBody>
        </p:sp>
        <p:sp>
          <p:nvSpPr>
            <p:cNvPr id="28" name="rc28"/>
            <p:cNvSpPr/>
            <p:nvPr/>
          </p:nvSpPr>
          <p:spPr>
            <a:xfrm>
              <a:off x="2682512" y="3308287"/>
              <a:ext cx="249522" cy="698397"/>
            </a:xfrm>
            <a:prstGeom prst="rect">
              <a:avLst/>
            </a:prstGeom>
            <a:solidFill>
              <a:srgbClr val="E2231A">
                <a:alpha val="100000"/>
              </a:srgbClr>
            </a:solidFill>
          </p:spPr>
          <p:txBody>
            <a:bodyPr/>
            <a:lstStyle/>
            <a:p/>
          </p:txBody>
        </p:sp>
        <p:sp>
          <p:nvSpPr>
            <p:cNvPr id="29" name="rc29"/>
            <p:cNvSpPr/>
            <p:nvPr/>
          </p:nvSpPr>
          <p:spPr>
            <a:xfrm>
              <a:off x="2959759" y="3443742"/>
              <a:ext cx="249522" cy="562942"/>
            </a:xfrm>
            <a:prstGeom prst="rect">
              <a:avLst/>
            </a:prstGeom>
            <a:solidFill>
              <a:srgbClr val="E2231A">
                <a:alpha val="100000"/>
              </a:srgbClr>
            </a:solidFill>
          </p:spPr>
          <p:txBody>
            <a:bodyPr/>
            <a:lstStyle/>
            <a:p/>
          </p:txBody>
        </p:sp>
        <p:sp>
          <p:nvSpPr>
            <p:cNvPr id="30" name="rc30"/>
            <p:cNvSpPr/>
            <p:nvPr/>
          </p:nvSpPr>
          <p:spPr>
            <a:xfrm>
              <a:off x="3237007" y="3585232"/>
              <a:ext cx="249522" cy="421452"/>
            </a:xfrm>
            <a:prstGeom prst="rect">
              <a:avLst/>
            </a:prstGeom>
            <a:solidFill>
              <a:srgbClr val="E2231A">
                <a:alpha val="100000"/>
              </a:srgbClr>
            </a:solidFill>
          </p:spPr>
          <p:txBody>
            <a:bodyPr/>
            <a:lstStyle/>
            <a:p/>
          </p:txBody>
        </p:sp>
        <p:sp>
          <p:nvSpPr>
            <p:cNvPr id="31" name="rc31"/>
            <p:cNvSpPr/>
            <p:nvPr/>
          </p:nvSpPr>
          <p:spPr>
            <a:xfrm>
              <a:off x="3514255" y="3659665"/>
              <a:ext cx="249522" cy="347019"/>
            </a:xfrm>
            <a:prstGeom prst="rect">
              <a:avLst/>
            </a:prstGeom>
            <a:solidFill>
              <a:srgbClr val="E2231A">
                <a:alpha val="100000"/>
              </a:srgbClr>
            </a:solidFill>
          </p:spPr>
          <p:txBody>
            <a:bodyPr/>
            <a:lstStyle/>
            <a:p/>
          </p:txBody>
        </p:sp>
        <p:sp>
          <p:nvSpPr>
            <p:cNvPr id="32" name="rc32"/>
            <p:cNvSpPr/>
            <p:nvPr/>
          </p:nvSpPr>
          <p:spPr>
            <a:xfrm>
              <a:off x="3791502" y="3665030"/>
              <a:ext cx="249522" cy="341654"/>
            </a:xfrm>
            <a:prstGeom prst="rect">
              <a:avLst/>
            </a:prstGeom>
            <a:solidFill>
              <a:srgbClr val="E2231A">
                <a:alpha val="100000"/>
              </a:srgbClr>
            </a:solidFill>
          </p:spPr>
          <p:txBody>
            <a:bodyPr/>
            <a:lstStyle/>
            <a:p/>
          </p:txBody>
        </p:sp>
        <p:sp>
          <p:nvSpPr>
            <p:cNvPr id="33" name="rc33"/>
            <p:cNvSpPr/>
            <p:nvPr/>
          </p:nvSpPr>
          <p:spPr>
            <a:xfrm>
              <a:off x="4068750" y="3738457"/>
              <a:ext cx="249522" cy="268227"/>
            </a:xfrm>
            <a:prstGeom prst="rect">
              <a:avLst/>
            </a:prstGeom>
            <a:solidFill>
              <a:srgbClr val="E2231A">
                <a:alpha val="100000"/>
              </a:srgbClr>
            </a:solidFill>
          </p:spPr>
          <p:txBody>
            <a:bodyPr/>
            <a:lstStyle/>
            <a:p/>
          </p:txBody>
        </p:sp>
        <p:sp>
          <p:nvSpPr>
            <p:cNvPr id="34" name="rc34"/>
            <p:cNvSpPr/>
            <p:nvPr/>
          </p:nvSpPr>
          <p:spPr>
            <a:xfrm>
              <a:off x="4345998" y="3744492"/>
              <a:ext cx="249522" cy="262192"/>
            </a:xfrm>
            <a:prstGeom prst="rect">
              <a:avLst/>
            </a:prstGeom>
            <a:solidFill>
              <a:srgbClr val="E2231A">
                <a:alpha val="100000"/>
              </a:srgbClr>
            </a:solidFill>
          </p:spPr>
          <p:txBody>
            <a:bodyPr/>
            <a:lstStyle/>
            <a:p/>
          </p:txBody>
        </p:sp>
        <p:sp>
          <p:nvSpPr>
            <p:cNvPr id="35" name="rc35"/>
            <p:cNvSpPr/>
            <p:nvPr/>
          </p:nvSpPr>
          <p:spPr>
            <a:xfrm>
              <a:off x="4623245" y="3876259"/>
              <a:ext cx="249522" cy="130425"/>
            </a:xfrm>
            <a:prstGeom prst="rect">
              <a:avLst/>
            </a:prstGeom>
            <a:solidFill>
              <a:srgbClr val="E2231A">
                <a:alpha val="100000"/>
              </a:srgbClr>
            </a:solidFill>
          </p:spPr>
          <p:txBody>
            <a:bodyPr/>
            <a:lstStyle/>
            <a:p/>
          </p:txBody>
        </p:sp>
        <p:sp>
          <p:nvSpPr>
            <p:cNvPr id="36" name="rc36"/>
            <p:cNvSpPr/>
            <p:nvPr/>
          </p:nvSpPr>
          <p:spPr>
            <a:xfrm>
              <a:off x="4900493" y="3616414"/>
              <a:ext cx="249522" cy="390270"/>
            </a:xfrm>
            <a:prstGeom prst="rect">
              <a:avLst/>
            </a:prstGeom>
            <a:solidFill>
              <a:srgbClr val="E2231A">
                <a:alpha val="100000"/>
              </a:srgbClr>
            </a:solidFill>
          </p:spPr>
          <p:txBody>
            <a:bodyPr/>
            <a:lstStyle/>
            <a:p/>
          </p:txBody>
        </p:sp>
        <p:sp>
          <p:nvSpPr>
            <p:cNvPr id="37" name="rc37"/>
            <p:cNvSpPr/>
            <p:nvPr/>
          </p:nvSpPr>
          <p:spPr>
            <a:xfrm>
              <a:off x="5177741" y="3942310"/>
              <a:ext cx="249522" cy="64374"/>
            </a:xfrm>
            <a:prstGeom prst="rect">
              <a:avLst/>
            </a:prstGeom>
            <a:solidFill>
              <a:srgbClr val="E2231A">
                <a:alpha val="100000"/>
              </a:srgbClr>
            </a:solidFill>
          </p:spPr>
          <p:txBody>
            <a:bodyPr/>
            <a:lstStyle/>
            <a:p/>
          </p:txBody>
        </p:sp>
        <p:sp>
          <p:nvSpPr>
            <p:cNvPr id="38" name="rc38"/>
            <p:cNvSpPr/>
            <p:nvPr/>
          </p:nvSpPr>
          <p:spPr>
            <a:xfrm>
              <a:off x="5454988" y="3879277"/>
              <a:ext cx="249522" cy="127408"/>
            </a:xfrm>
            <a:prstGeom prst="rect">
              <a:avLst/>
            </a:prstGeom>
            <a:solidFill>
              <a:srgbClr val="E2231A">
                <a:alpha val="100000"/>
              </a:srgbClr>
            </a:solidFill>
          </p:spPr>
          <p:txBody>
            <a:bodyPr/>
            <a:lstStyle/>
            <a:p/>
          </p:txBody>
        </p:sp>
        <p:sp>
          <p:nvSpPr>
            <p:cNvPr id="39" name="rc39"/>
            <p:cNvSpPr/>
            <p:nvPr/>
          </p:nvSpPr>
          <p:spPr>
            <a:xfrm>
              <a:off x="5732236" y="3819931"/>
              <a:ext cx="249522" cy="186753"/>
            </a:xfrm>
            <a:prstGeom prst="rect">
              <a:avLst/>
            </a:prstGeom>
            <a:solidFill>
              <a:srgbClr val="E2231A">
                <a:alpha val="100000"/>
              </a:srgbClr>
            </a:solidFill>
          </p:spPr>
          <p:txBody>
            <a:bodyPr/>
            <a:lstStyle/>
            <a:p/>
          </p:txBody>
        </p:sp>
        <p:sp>
          <p:nvSpPr>
            <p:cNvPr id="40" name="rc40"/>
            <p:cNvSpPr/>
            <p:nvPr/>
          </p:nvSpPr>
          <p:spPr>
            <a:xfrm>
              <a:off x="6009484" y="3945998"/>
              <a:ext cx="249522" cy="60686"/>
            </a:xfrm>
            <a:prstGeom prst="rect">
              <a:avLst/>
            </a:prstGeom>
            <a:solidFill>
              <a:srgbClr val="E2231A">
                <a:alpha val="100000"/>
              </a:srgbClr>
            </a:solidFill>
          </p:spPr>
          <p:txBody>
            <a:bodyPr/>
            <a:lstStyle/>
            <a:p/>
          </p:txBody>
        </p:sp>
        <p:sp>
          <p:nvSpPr>
            <p:cNvPr id="41" name="rc41"/>
            <p:cNvSpPr/>
            <p:nvPr/>
          </p:nvSpPr>
          <p:spPr>
            <a:xfrm>
              <a:off x="6286731" y="3710629"/>
              <a:ext cx="249522" cy="296056"/>
            </a:xfrm>
            <a:prstGeom prst="rect">
              <a:avLst/>
            </a:prstGeom>
            <a:solidFill>
              <a:srgbClr val="E2231A">
                <a:alpha val="100000"/>
              </a:srgbClr>
            </a:solidFill>
          </p:spPr>
          <p:txBody>
            <a:bodyPr/>
            <a:lstStyle/>
            <a:p/>
          </p:txBody>
        </p:sp>
        <p:sp>
          <p:nvSpPr>
            <p:cNvPr id="42" name="rc42"/>
            <p:cNvSpPr/>
            <p:nvPr/>
          </p:nvSpPr>
          <p:spPr>
            <a:xfrm>
              <a:off x="6563979" y="3659330"/>
              <a:ext cx="249522" cy="347354"/>
            </a:xfrm>
            <a:prstGeom prst="rect">
              <a:avLst/>
            </a:prstGeom>
            <a:solidFill>
              <a:srgbClr val="E2231A">
                <a:alpha val="100000"/>
              </a:srgbClr>
            </a:solidFill>
          </p:spPr>
          <p:txBody>
            <a:bodyPr/>
            <a:lstStyle/>
            <a:p/>
          </p:txBody>
        </p:sp>
        <p:sp>
          <p:nvSpPr>
            <p:cNvPr id="43" name="rc43"/>
            <p:cNvSpPr/>
            <p:nvPr/>
          </p:nvSpPr>
          <p:spPr>
            <a:xfrm>
              <a:off x="6841227" y="3553380"/>
              <a:ext cx="249522" cy="453304"/>
            </a:xfrm>
            <a:prstGeom prst="rect">
              <a:avLst/>
            </a:prstGeom>
            <a:solidFill>
              <a:srgbClr val="E2231A">
                <a:alpha val="100000"/>
              </a:srgbClr>
            </a:solidFill>
          </p:spPr>
          <p:txBody>
            <a:bodyPr/>
            <a:lstStyle/>
            <a:p/>
          </p:txBody>
        </p:sp>
        <p:sp>
          <p:nvSpPr>
            <p:cNvPr id="44" name="rc44"/>
            <p:cNvSpPr/>
            <p:nvPr/>
          </p:nvSpPr>
          <p:spPr>
            <a:xfrm>
              <a:off x="7118474" y="3894700"/>
              <a:ext cx="249522" cy="111984"/>
            </a:xfrm>
            <a:prstGeom prst="rect">
              <a:avLst/>
            </a:prstGeom>
            <a:solidFill>
              <a:srgbClr val="E2231A">
                <a:alpha val="100000"/>
              </a:srgbClr>
            </a:solidFill>
          </p:spPr>
          <p:txBody>
            <a:bodyPr/>
            <a:lstStyle/>
            <a:p/>
          </p:txBody>
        </p:sp>
        <p:sp>
          <p:nvSpPr>
            <p:cNvPr id="45" name="rc45"/>
            <p:cNvSpPr/>
            <p:nvPr/>
          </p:nvSpPr>
          <p:spPr>
            <a:xfrm>
              <a:off x="7395722" y="3951698"/>
              <a:ext cx="249522" cy="54986"/>
            </a:xfrm>
            <a:prstGeom prst="rect">
              <a:avLst/>
            </a:prstGeom>
            <a:solidFill>
              <a:srgbClr val="E2231A">
                <a:alpha val="100000"/>
              </a:srgbClr>
            </a:solidFill>
          </p:spPr>
          <p:txBody>
            <a:bodyPr/>
            <a:lstStyle/>
            <a:p/>
          </p:txBody>
        </p:sp>
        <p:sp>
          <p:nvSpPr>
            <p:cNvPr id="46" name="rc46"/>
            <p:cNvSpPr/>
            <p:nvPr/>
          </p:nvSpPr>
          <p:spPr>
            <a:xfrm>
              <a:off x="7672970" y="3897382"/>
              <a:ext cx="249522" cy="109302"/>
            </a:xfrm>
            <a:prstGeom prst="rect">
              <a:avLst/>
            </a:prstGeom>
            <a:solidFill>
              <a:srgbClr val="E2231A">
                <a:alpha val="100000"/>
              </a:srgbClr>
            </a:solidFill>
          </p:spPr>
          <p:txBody>
            <a:bodyPr/>
            <a:lstStyle/>
            <a:p/>
          </p:txBody>
        </p:sp>
        <p:sp>
          <p:nvSpPr>
            <p:cNvPr id="47" name="rc47"/>
            <p:cNvSpPr/>
            <p:nvPr/>
          </p:nvSpPr>
          <p:spPr>
            <a:xfrm>
              <a:off x="7950217" y="3513146"/>
              <a:ext cx="249522" cy="493538"/>
            </a:xfrm>
            <a:prstGeom prst="rect">
              <a:avLst/>
            </a:prstGeom>
            <a:solidFill>
              <a:srgbClr val="E2231A">
                <a:alpha val="100000"/>
              </a:srgbClr>
            </a:solidFill>
          </p:spPr>
          <p:txBody>
            <a:bodyPr/>
            <a:lstStyle/>
            <a:p/>
          </p:txBody>
        </p:sp>
        <p:sp>
          <p:nvSpPr>
            <p:cNvPr id="48" name="rc48"/>
            <p:cNvSpPr/>
            <p:nvPr/>
          </p:nvSpPr>
          <p:spPr>
            <a:xfrm>
              <a:off x="2682512" y="2372509"/>
              <a:ext cx="249522" cy="935778"/>
            </a:xfrm>
            <a:prstGeom prst="rect">
              <a:avLst/>
            </a:prstGeom>
            <a:solidFill>
              <a:srgbClr val="B3B3B3">
                <a:alpha val="100000"/>
              </a:srgbClr>
            </a:solidFill>
          </p:spPr>
          <p:txBody>
            <a:bodyPr/>
            <a:lstStyle/>
            <a:p/>
          </p:txBody>
        </p:sp>
        <p:sp>
          <p:nvSpPr>
            <p:cNvPr id="49" name="rc49"/>
            <p:cNvSpPr/>
            <p:nvPr/>
          </p:nvSpPr>
          <p:spPr>
            <a:xfrm>
              <a:off x="3514255" y="3566792"/>
              <a:ext cx="249522" cy="92873"/>
            </a:xfrm>
            <a:prstGeom prst="rect">
              <a:avLst/>
            </a:prstGeom>
            <a:solidFill>
              <a:srgbClr val="B3B3B3">
                <a:alpha val="100000"/>
              </a:srgbClr>
            </a:solidFill>
          </p:spPr>
          <p:txBody>
            <a:bodyPr/>
            <a:lstStyle/>
            <a:p/>
          </p:txBody>
        </p:sp>
        <p:sp>
          <p:nvSpPr>
            <p:cNvPr id="50" name="rc50"/>
            <p:cNvSpPr/>
            <p:nvPr/>
          </p:nvSpPr>
          <p:spPr>
            <a:xfrm>
              <a:off x="3791502" y="3563104"/>
              <a:ext cx="249522" cy="101926"/>
            </a:xfrm>
            <a:prstGeom prst="rect">
              <a:avLst/>
            </a:prstGeom>
            <a:solidFill>
              <a:srgbClr val="B3B3B3">
                <a:alpha val="100000"/>
              </a:srgbClr>
            </a:solidFill>
          </p:spPr>
          <p:txBody>
            <a:bodyPr/>
            <a:lstStyle/>
            <a:p/>
          </p:txBody>
        </p:sp>
        <p:sp>
          <p:nvSpPr>
            <p:cNvPr id="51" name="rc51"/>
            <p:cNvSpPr/>
            <p:nvPr/>
          </p:nvSpPr>
          <p:spPr>
            <a:xfrm>
              <a:off x="4068750" y="3561427"/>
              <a:ext cx="249522" cy="177030"/>
            </a:xfrm>
            <a:prstGeom prst="rect">
              <a:avLst/>
            </a:prstGeom>
            <a:solidFill>
              <a:srgbClr val="B3B3B3">
                <a:alpha val="100000"/>
              </a:srgbClr>
            </a:solidFill>
          </p:spPr>
          <p:txBody>
            <a:bodyPr/>
            <a:lstStyle/>
            <a:p/>
          </p:txBody>
        </p:sp>
        <p:sp>
          <p:nvSpPr>
            <p:cNvPr id="52" name="rc52"/>
            <p:cNvSpPr/>
            <p:nvPr/>
          </p:nvSpPr>
          <p:spPr>
            <a:xfrm>
              <a:off x="4345998" y="3559415"/>
              <a:ext cx="249522" cy="185076"/>
            </a:xfrm>
            <a:prstGeom prst="rect">
              <a:avLst/>
            </a:prstGeom>
            <a:solidFill>
              <a:srgbClr val="B3B3B3">
                <a:alpha val="100000"/>
              </a:srgbClr>
            </a:solidFill>
          </p:spPr>
          <p:txBody>
            <a:bodyPr/>
            <a:lstStyle/>
            <a:p/>
          </p:txBody>
        </p:sp>
        <p:sp>
          <p:nvSpPr>
            <p:cNvPr id="53" name="rc53"/>
            <p:cNvSpPr/>
            <p:nvPr/>
          </p:nvSpPr>
          <p:spPr>
            <a:xfrm>
              <a:off x="4623245" y="3491688"/>
              <a:ext cx="249522" cy="384571"/>
            </a:xfrm>
            <a:prstGeom prst="rect">
              <a:avLst/>
            </a:prstGeom>
            <a:solidFill>
              <a:srgbClr val="B3B3B3">
                <a:alpha val="100000"/>
              </a:srgbClr>
            </a:solidFill>
          </p:spPr>
          <p:txBody>
            <a:bodyPr/>
            <a:lstStyle/>
            <a:p/>
          </p:txBody>
        </p:sp>
        <p:sp>
          <p:nvSpPr>
            <p:cNvPr id="54" name="rc54"/>
            <p:cNvSpPr/>
            <p:nvPr/>
          </p:nvSpPr>
          <p:spPr>
            <a:xfrm>
              <a:off x="4900493" y="3487665"/>
              <a:ext cx="249522" cy="128749"/>
            </a:xfrm>
            <a:prstGeom prst="rect">
              <a:avLst/>
            </a:prstGeom>
            <a:solidFill>
              <a:srgbClr val="B3B3B3">
                <a:alpha val="100000"/>
              </a:srgbClr>
            </a:solidFill>
          </p:spPr>
          <p:txBody>
            <a:bodyPr/>
            <a:lstStyle/>
            <a:p/>
          </p:txBody>
        </p:sp>
        <p:sp>
          <p:nvSpPr>
            <p:cNvPr id="55" name="rc55"/>
            <p:cNvSpPr/>
            <p:nvPr/>
          </p:nvSpPr>
          <p:spPr>
            <a:xfrm>
              <a:off x="5177741" y="3102758"/>
              <a:ext cx="249522" cy="839552"/>
            </a:xfrm>
            <a:prstGeom prst="rect">
              <a:avLst/>
            </a:prstGeom>
            <a:solidFill>
              <a:srgbClr val="B3B3B3">
                <a:alpha val="100000"/>
              </a:srgbClr>
            </a:solidFill>
          </p:spPr>
          <p:txBody>
            <a:bodyPr/>
            <a:lstStyle/>
            <a:p/>
          </p:txBody>
        </p:sp>
        <p:sp>
          <p:nvSpPr>
            <p:cNvPr id="56" name="rc56"/>
            <p:cNvSpPr/>
            <p:nvPr/>
          </p:nvSpPr>
          <p:spPr>
            <a:xfrm>
              <a:off x="5454988" y="3625131"/>
              <a:ext cx="249522" cy="254145"/>
            </a:xfrm>
            <a:prstGeom prst="rect">
              <a:avLst/>
            </a:prstGeom>
            <a:solidFill>
              <a:srgbClr val="B3B3B3">
                <a:alpha val="100000"/>
              </a:srgbClr>
            </a:solidFill>
          </p:spPr>
          <p:txBody>
            <a:bodyPr/>
            <a:lstStyle/>
            <a:p/>
          </p:txBody>
        </p:sp>
        <p:sp>
          <p:nvSpPr>
            <p:cNvPr id="57" name="rc57"/>
            <p:cNvSpPr/>
            <p:nvPr/>
          </p:nvSpPr>
          <p:spPr>
            <a:xfrm>
              <a:off x="5732236" y="2945510"/>
              <a:ext cx="249522" cy="874421"/>
            </a:xfrm>
            <a:prstGeom prst="rect">
              <a:avLst/>
            </a:prstGeom>
            <a:solidFill>
              <a:srgbClr val="B3B3B3">
                <a:alpha val="100000"/>
              </a:srgbClr>
            </a:solidFill>
          </p:spPr>
          <p:txBody>
            <a:bodyPr/>
            <a:lstStyle/>
            <a:p/>
          </p:txBody>
        </p:sp>
        <p:sp>
          <p:nvSpPr>
            <p:cNvPr id="58" name="rc58"/>
            <p:cNvSpPr/>
            <p:nvPr/>
          </p:nvSpPr>
          <p:spPr>
            <a:xfrm>
              <a:off x="6009484" y="3134945"/>
              <a:ext cx="249522" cy="811052"/>
            </a:xfrm>
            <a:prstGeom prst="rect">
              <a:avLst/>
            </a:prstGeom>
            <a:solidFill>
              <a:srgbClr val="B3B3B3">
                <a:alpha val="100000"/>
              </a:srgbClr>
            </a:solidFill>
          </p:spPr>
          <p:txBody>
            <a:bodyPr/>
            <a:lstStyle/>
            <a:p/>
          </p:txBody>
        </p:sp>
        <p:sp>
          <p:nvSpPr>
            <p:cNvPr id="59" name="rc59"/>
            <p:cNvSpPr/>
            <p:nvPr/>
          </p:nvSpPr>
          <p:spPr>
            <a:xfrm>
              <a:off x="6286731" y="3334775"/>
              <a:ext cx="249522" cy="375853"/>
            </a:xfrm>
            <a:prstGeom prst="rect">
              <a:avLst/>
            </a:prstGeom>
            <a:solidFill>
              <a:srgbClr val="B3B3B3">
                <a:alpha val="100000"/>
              </a:srgbClr>
            </a:solidFill>
          </p:spPr>
          <p:txBody>
            <a:bodyPr/>
            <a:lstStyle/>
            <a:p/>
          </p:txBody>
        </p:sp>
        <p:sp>
          <p:nvSpPr>
            <p:cNvPr id="60" name="rc60"/>
            <p:cNvSpPr/>
            <p:nvPr/>
          </p:nvSpPr>
          <p:spPr>
            <a:xfrm>
              <a:off x="6563979" y="2339986"/>
              <a:ext cx="249522" cy="1319343"/>
            </a:xfrm>
            <a:prstGeom prst="rect">
              <a:avLst/>
            </a:prstGeom>
            <a:solidFill>
              <a:srgbClr val="B3B3B3">
                <a:alpha val="100000"/>
              </a:srgbClr>
            </a:solidFill>
          </p:spPr>
          <p:txBody>
            <a:bodyPr/>
            <a:lstStyle/>
            <a:p/>
          </p:txBody>
        </p:sp>
        <p:sp>
          <p:nvSpPr>
            <p:cNvPr id="61" name="rc61"/>
            <p:cNvSpPr/>
            <p:nvPr/>
          </p:nvSpPr>
          <p:spPr>
            <a:xfrm>
              <a:off x="6841227" y="2321881"/>
              <a:ext cx="249522" cy="1231499"/>
            </a:xfrm>
            <a:prstGeom prst="rect">
              <a:avLst/>
            </a:prstGeom>
            <a:solidFill>
              <a:srgbClr val="B3B3B3">
                <a:alpha val="100000"/>
              </a:srgbClr>
            </a:solidFill>
          </p:spPr>
          <p:txBody>
            <a:bodyPr/>
            <a:lstStyle/>
            <a:p/>
          </p:txBody>
        </p:sp>
        <p:sp>
          <p:nvSpPr>
            <p:cNvPr id="62" name="rc62"/>
            <p:cNvSpPr/>
            <p:nvPr/>
          </p:nvSpPr>
          <p:spPr>
            <a:xfrm>
              <a:off x="7118474" y="2751380"/>
              <a:ext cx="249522" cy="1143319"/>
            </a:xfrm>
            <a:prstGeom prst="rect">
              <a:avLst/>
            </a:prstGeom>
            <a:solidFill>
              <a:srgbClr val="B3B3B3">
                <a:alpha val="100000"/>
              </a:srgbClr>
            </a:solidFill>
          </p:spPr>
          <p:txBody>
            <a:bodyPr/>
            <a:lstStyle/>
            <a:p/>
          </p:txBody>
        </p:sp>
        <p:sp>
          <p:nvSpPr>
            <p:cNvPr id="63" name="rc63"/>
            <p:cNvSpPr/>
            <p:nvPr/>
          </p:nvSpPr>
          <p:spPr>
            <a:xfrm>
              <a:off x="7395722" y="3109129"/>
              <a:ext cx="249522" cy="842569"/>
            </a:xfrm>
            <a:prstGeom prst="rect">
              <a:avLst/>
            </a:prstGeom>
            <a:solidFill>
              <a:srgbClr val="B3B3B3">
                <a:alpha val="100000"/>
              </a:srgbClr>
            </a:solidFill>
          </p:spPr>
          <p:txBody>
            <a:bodyPr/>
            <a:lstStyle/>
            <a:p/>
          </p:txBody>
        </p:sp>
        <p:sp>
          <p:nvSpPr>
            <p:cNvPr id="64" name="rc64"/>
            <p:cNvSpPr/>
            <p:nvPr/>
          </p:nvSpPr>
          <p:spPr>
            <a:xfrm>
              <a:off x="7672970" y="3066547"/>
              <a:ext cx="249522" cy="830834"/>
            </a:xfrm>
            <a:prstGeom prst="rect">
              <a:avLst/>
            </a:prstGeom>
            <a:solidFill>
              <a:srgbClr val="B3B3B3">
                <a:alpha val="100000"/>
              </a:srgbClr>
            </a:solidFill>
          </p:spPr>
          <p:txBody>
            <a:bodyPr/>
            <a:lstStyle/>
            <a:p/>
          </p:txBody>
        </p:sp>
        <p:sp>
          <p:nvSpPr>
            <p:cNvPr id="65" name="rc65"/>
            <p:cNvSpPr/>
            <p:nvPr/>
          </p:nvSpPr>
          <p:spPr>
            <a:xfrm>
              <a:off x="7950217" y="2641407"/>
              <a:ext cx="249522" cy="871739"/>
            </a:xfrm>
            <a:prstGeom prst="rect">
              <a:avLst/>
            </a:prstGeom>
            <a:solidFill>
              <a:srgbClr val="B3B3B3">
                <a:alpha val="100000"/>
              </a:srgbClr>
            </a:solidFill>
          </p:spPr>
          <p:txBody>
            <a:bodyPr/>
            <a:lstStyle/>
            <a:p/>
          </p:txBody>
        </p:sp>
        <p:sp>
          <p:nvSpPr>
            <p:cNvPr id="66" name="pl66"/>
            <p:cNvSpPr/>
            <p:nvPr/>
          </p:nvSpPr>
          <p:spPr>
            <a:xfrm>
              <a:off x="1421035" y="1226758"/>
              <a:ext cx="6653943" cy="505441"/>
            </a:xfrm>
            <a:custGeom>
              <a:avLst/>
              <a:pathLst>
                <a:path w="6653943" h="505441">
                  <a:moveTo>
                    <a:pt x="0" y="505441"/>
                  </a:moveTo>
                  <a:lnTo>
                    <a:pt x="277247" y="449281"/>
                  </a:lnTo>
                  <a:lnTo>
                    <a:pt x="554495" y="393120"/>
                  </a:lnTo>
                  <a:lnTo>
                    <a:pt x="831742" y="365040"/>
                  </a:lnTo>
                  <a:lnTo>
                    <a:pt x="1108990" y="308880"/>
                  </a:lnTo>
                  <a:lnTo>
                    <a:pt x="1386238" y="252720"/>
                  </a:lnTo>
                  <a:lnTo>
                    <a:pt x="1663485" y="196560"/>
                  </a:lnTo>
                  <a:lnTo>
                    <a:pt x="1940733" y="140400"/>
                  </a:lnTo>
                  <a:lnTo>
                    <a:pt x="2217981" y="112320"/>
                  </a:lnTo>
                  <a:lnTo>
                    <a:pt x="2495228" y="112320"/>
                  </a:lnTo>
                  <a:lnTo>
                    <a:pt x="2772476" y="84240"/>
                  </a:lnTo>
                  <a:lnTo>
                    <a:pt x="3049724" y="84240"/>
                  </a:lnTo>
                  <a:lnTo>
                    <a:pt x="3326971" y="28080"/>
                  </a:lnTo>
                  <a:lnTo>
                    <a:pt x="3604219" y="140400"/>
                  </a:lnTo>
                  <a:lnTo>
                    <a:pt x="3881467" y="0"/>
                  </a:lnTo>
                  <a:lnTo>
                    <a:pt x="4158714" y="28080"/>
                  </a:lnTo>
                  <a:lnTo>
                    <a:pt x="4435962" y="56160"/>
                  </a:lnTo>
                  <a:lnTo>
                    <a:pt x="4713210" y="0"/>
                  </a:lnTo>
                  <a:lnTo>
                    <a:pt x="4990457" y="112320"/>
                  </a:lnTo>
                  <a:lnTo>
                    <a:pt x="5267705" y="140400"/>
                  </a:lnTo>
                  <a:lnTo>
                    <a:pt x="5544953" y="196560"/>
                  </a:lnTo>
                  <a:lnTo>
                    <a:pt x="5822200" y="28080"/>
                  </a:lnTo>
                  <a:lnTo>
                    <a:pt x="6099448" y="0"/>
                  </a:lnTo>
                  <a:lnTo>
                    <a:pt x="6376696" y="28080"/>
                  </a:lnTo>
                  <a:lnTo>
                    <a:pt x="6653943" y="224640"/>
                  </a:lnTo>
                </a:path>
              </a:pathLst>
            </a:custGeom>
            <a:ln w="27101" cap="flat">
              <a:solidFill>
                <a:srgbClr val="0058AB">
                  <a:alpha val="100000"/>
                </a:srgbClr>
              </a:solidFill>
              <a:prstDash val="solid"/>
              <a:round/>
            </a:ln>
          </p:spPr>
          <p:txBody>
            <a:bodyPr/>
            <a:lstStyle/>
            <a:p/>
          </p:txBody>
        </p:sp>
        <p:sp>
          <p:nvSpPr>
            <p:cNvPr id="67" name="pl67"/>
            <p:cNvSpPr/>
            <p:nvPr/>
          </p:nvSpPr>
          <p:spPr>
            <a:xfrm>
              <a:off x="2807273" y="1367159"/>
              <a:ext cx="5267705" cy="645841"/>
            </a:xfrm>
            <a:custGeom>
              <a:avLst/>
              <a:pathLst>
                <a:path w="5267705" h="645841">
                  <a:moveTo>
                    <a:pt x="0" y="561601"/>
                  </a:moveTo>
                  <a:lnTo>
                    <a:pt x="277247" y="0"/>
                  </a:lnTo>
                  <a:lnTo>
                    <a:pt x="554495" y="0"/>
                  </a:lnTo>
                  <a:lnTo>
                    <a:pt x="831742" y="28080"/>
                  </a:lnTo>
                  <a:lnTo>
                    <a:pt x="1108990" y="28080"/>
                  </a:lnTo>
                  <a:lnTo>
                    <a:pt x="1386238" y="28080"/>
                  </a:lnTo>
                  <a:lnTo>
                    <a:pt x="1663485" y="28080"/>
                  </a:lnTo>
                  <a:lnTo>
                    <a:pt x="1940733" y="56160"/>
                  </a:lnTo>
                  <a:lnTo>
                    <a:pt x="2217981" y="56160"/>
                  </a:lnTo>
                  <a:lnTo>
                    <a:pt x="2495228" y="224640"/>
                  </a:lnTo>
                  <a:lnTo>
                    <a:pt x="2772476" y="0"/>
                  </a:lnTo>
                  <a:lnTo>
                    <a:pt x="3049724" y="308880"/>
                  </a:lnTo>
                  <a:lnTo>
                    <a:pt x="3326971" y="224640"/>
                  </a:lnTo>
                  <a:lnTo>
                    <a:pt x="3604219" y="140400"/>
                  </a:lnTo>
                  <a:lnTo>
                    <a:pt x="3881467" y="617761"/>
                  </a:lnTo>
                  <a:lnTo>
                    <a:pt x="4158714" y="645841"/>
                  </a:lnTo>
                  <a:lnTo>
                    <a:pt x="4435962" y="449281"/>
                  </a:lnTo>
                  <a:lnTo>
                    <a:pt x="4713210" y="280800"/>
                  </a:lnTo>
                  <a:lnTo>
                    <a:pt x="4990457" y="308880"/>
                  </a:lnTo>
                  <a:lnTo>
                    <a:pt x="5267705" y="533521"/>
                  </a:lnTo>
                </a:path>
              </a:pathLst>
            </a:custGeom>
            <a:ln w="27101" cap="flat">
              <a:solidFill>
                <a:srgbClr val="333333">
                  <a:alpha val="100000"/>
                </a:srgbClr>
              </a:solidFill>
              <a:prstDash val="solid"/>
              <a:round/>
            </a:ln>
          </p:spPr>
          <p:txBody>
            <a:bodyPr/>
            <a:lstStyle/>
            <a:p/>
          </p:txBody>
        </p:sp>
        <p:sp>
          <p:nvSpPr>
            <p:cNvPr id="68" name="tx68"/>
            <p:cNvSpPr/>
            <p:nvPr/>
          </p:nvSpPr>
          <p:spPr>
            <a:xfrm>
              <a:off x="661840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9" name="tx69"/>
            <p:cNvSpPr/>
            <p:nvPr/>
          </p:nvSpPr>
          <p:spPr>
            <a:xfrm>
              <a:off x="689565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0" name="tx70"/>
            <p:cNvSpPr/>
            <p:nvPr/>
          </p:nvSpPr>
          <p:spPr>
            <a:xfrm>
              <a:off x="7172898"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7727393"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3" name="tx73"/>
            <p:cNvSpPr/>
            <p:nvPr/>
          </p:nvSpPr>
          <p:spPr>
            <a:xfrm>
              <a:off x="8004641"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4" name="tx74"/>
            <p:cNvSpPr/>
            <p:nvPr/>
          </p:nvSpPr>
          <p:spPr>
            <a:xfrm>
              <a:off x="6618402"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75" name="tx75"/>
            <p:cNvSpPr/>
            <p:nvPr/>
          </p:nvSpPr>
          <p:spPr>
            <a:xfrm>
              <a:off x="689565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6" name="tx76"/>
            <p:cNvSpPr/>
            <p:nvPr/>
          </p:nvSpPr>
          <p:spPr>
            <a:xfrm>
              <a:off x="7172898"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7" name="tx77"/>
            <p:cNvSpPr/>
            <p:nvPr/>
          </p:nvSpPr>
          <p:spPr>
            <a:xfrm>
              <a:off x="7450145"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8" name="tx78"/>
            <p:cNvSpPr/>
            <p:nvPr/>
          </p:nvSpPr>
          <p:spPr>
            <a:xfrm>
              <a:off x="7727393"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9" name="tx79"/>
            <p:cNvSpPr/>
            <p:nvPr/>
          </p:nvSpPr>
          <p:spPr>
            <a:xfrm>
              <a:off x="8004641"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0" name="tx80"/>
            <p:cNvSpPr/>
            <p:nvPr/>
          </p:nvSpPr>
          <p:spPr>
            <a:xfrm>
              <a:off x="1345686" y="33252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1" name="tx81"/>
            <p:cNvSpPr/>
            <p:nvPr/>
          </p:nvSpPr>
          <p:spPr>
            <a:xfrm>
              <a:off x="2731924" y="36183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2" name="tx82"/>
            <p:cNvSpPr/>
            <p:nvPr/>
          </p:nvSpPr>
          <p:spPr>
            <a:xfrm>
              <a:off x="6658596" y="37938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3" name="tx83"/>
            <p:cNvSpPr/>
            <p:nvPr/>
          </p:nvSpPr>
          <p:spPr>
            <a:xfrm>
              <a:off x="6890639" y="37409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4" name="tx84"/>
            <p:cNvSpPr/>
            <p:nvPr/>
          </p:nvSpPr>
          <p:spPr>
            <a:xfrm>
              <a:off x="7999630" y="37194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5" name="tx85"/>
            <p:cNvSpPr/>
            <p:nvPr/>
          </p:nvSpPr>
          <p:spPr>
            <a:xfrm>
              <a:off x="2731924" y="27999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6" name="tx86"/>
            <p:cNvSpPr/>
            <p:nvPr/>
          </p:nvSpPr>
          <p:spPr>
            <a:xfrm>
              <a:off x="6613391" y="29591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7" name="tx87"/>
            <p:cNvSpPr/>
            <p:nvPr/>
          </p:nvSpPr>
          <p:spPr>
            <a:xfrm>
              <a:off x="6890639" y="28971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8" name="tx88"/>
            <p:cNvSpPr/>
            <p:nvPr/>
          </p:nvSpPr>
          <p:spPr>
            <a:xfrm>
              <a:off x="7167887" y="33945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9" name="tx89"/>
            <p:cNvSpPr/>
            <p:nvPr/>
          </p:nvSpPr>
          <p:spPr>
            <a:xfrm>
              <a:off x="7445134" y="35449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0" name="tx90"/>
            <p:cNvSpPr/>
            <p:nvPr/>
          </p:nvSpPr>
          <p:spPr>
            <a:xfrm>
              <a:off x="7722382" y="35508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1" name="tx91"/>
            <p:cNvSpPr/>
            <p:nvPr/>
          </p:nvSpPr>
          <p:spPr>
            <a:xfrm>
              <a:off x="7999630" y="30368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2" name="tx92"/>
            <p:cNvSpPr/>
            <p:nvPr/>
          </p:nvSpPr>
          <p:spPr>
            <a:xfrm>
              <a:off x="2739459" y="226627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3" name="tx93"/>
            <p:cNvSpPr/>
            <p:nvPr/>
          </p:nvSpPr>
          <p:spPr>
            <a:xfrm>
              <a:off x="4125697" y="345514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4" name="tx94"/>
            <p:cNvSpPr/>
            <p:nvPr/>
          </p:nvSpPr>
          <p:spPr>
            <a:xfrm>
              <a:off x="5511936" y="352008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5" name="tx95"/>
            <p:cNvSpPr/>
            <p:nvPr/>
          </p:nvSpPr>
          <p:spPr>
            <a:xfrm>
              <a:off x="6661610" y="2234990"/>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96" name="tx96"/>
            <p:cNvSpPr/>
            <p:nvPr/>
          </p:nvSpPr>
          <p:spPr>
            <a:xfrm>
              <a:off x="6938858" y="2216885"/>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97" name="tx97"/>
            <p:cNvSpPr/>
            <p:nvPr/>
          </p:nvSpPr>
          <p:spPr>
            <a:xfrm>
              <a:off x="7175422" y="264509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98" name="tx98"/>
            <p:cNvSpPr/>
            <p:nvPr/>
          </p:nvSpPr>
          <p:spPr>
            <a:xfrm>
              <a:off x="7452669" y="300408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99" name="tx99"/>
            <p:cNvSpPr/>
            <p:nvPr/>
          </p:nvSpPr>
          <p:spPr>
            <a:xfrm>
              <a:off x="7729917" y="296031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0" name="tx100"/>
            <p:cNvSpPr/>
            <p:nvPr/>
          </p:nvSpPr>
          <p:spPr>
            <a:xfrm>
              <a:off x="8007165" y="253636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01" name="tx101"/>
            <p:cNvSpPr/>
            <p:nvPr/>
          </p:nvSpPr>
          <p:spPr>
            <a:xfrm>
              <a:off x="601089"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2" name="tx102"/>
            <p:cNvSpPr/>
            <p:nvPr/>
          </p:nvSpPr>
          <p:spPr>
            <a:xfrm>
              <a:off x="601089" y="311635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3" name="tx103"/>
            <p:cNvSpPr/>
            <p:nvPr/>
          </p:nvSpPr>
          <p:spPr>
            <a:xfrm>
              <a:off x="601089" y="227814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4" name="tx104"/>
            <p:cNvSpPr/>
            <p:nvPr/>
          </p:nvSpPr>
          <p:spPr>
            <a:xfrm>
              <a:off x="601089" y="1440347"/>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4" name="tx12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4909475"/>
              <a:ext cx="201456" cy="201456"/>
            </a:xfrm>
            <a:prstGeom prst="rect">
              <a:avLst/>
            </a:prstGeom>
            <a:solidFill>
              <a:srgbClr val="E2231A">
                <a:alpha val="100000"/>
              </a:srgbClr>
            </a:solidFill>
          </p:spPr>
          <p:txBody>
            <a:bodyPr/>
            <a:lstStyle/>
            <a:p/>
          </p:txBody>
        </p:sp>
        <p:sp>
          <p:nvSpPr>
            <p:cNvPr id="127" name="rc127"/>
            <p:cNvSpPr/>
            <p:nvPr/>
          </p:nvSpPr>
          <p:spPr>
            <a:xfrm>
              <a:off x="5642950" y="4909475"/>
              <a:ext cx="201456" cy="201456"/>
            </a:xfrm>
            <a:prstGeom prst="rect">
              <a:avLst/>
            </a:prstGeom>
            <a:solidFill>
              <a:srgbClr val="B3B3B3">
                <a:alpha val="100000"/>
              </a:srgbClr>
            </a:solidFill>
          </p:spPr>
          <p:txBody>
            <a:bodyPr/>
            <a:lstStyle/>
            <a:p/>
          </p:txBody>
        </p:sp>
        <p:sp>
          <p:nvSpPr>
            <p:cNvPr id="128" name="tx12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650218"/>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2000-2024</a:t>
              </a:r>
            </a:p>
          </p:txBody>
        </p:sp>
        <p:sp>
          <p:nvSpPr>
            <p:cNvPr id="132" name="pl132"/>
            <p:cNvSpPr/>
            <p:nvPr/>
          </p:nvSpPr>
          <p:spPr>
            <a:xfrm>
              <a:off x="19906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3793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7681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1568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5456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6850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0737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625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851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2400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774644"/>
              <a:ext cx="1438743" cy="162162"/>
            </a:xfrm>
            <a:prstGeom prst="rect">
              <a:avLst/>
            </a:prstGeom>
            <a:solidFill>
              <a:srgbClr val="E2231A">
                <a:alpha val="100000"/>
              </a:srgbClr>
            </a:solidFill>
          </p:spPr>
          <p:txBody>
            <a:bodyPr/>
            <a:lstStyle/>
            <a:p/>
          </p:txBody>
        </p:sp>
        <p:sp>
          <p:nvSpPr>
            <p:cNvPr id="147" name="rc147"/>
            <p:cNvSpPr/>
            <p:nvPr/>
          </p:nvSpPr>
          <p:spPr>
            <a:xfrm>
              <a:off x="1296273" y="5571941"/>
              <a:ext cx="452731" cy="162162"/>
            </a:xfrm>
            <a:prstGeom prst="rect">
              <a:avLst/>
            </a:prstGeom>
            <a:solidFill>
              <a:srgbClr val="E2231A">
                <a:alpha val="100000"/>
              </a:srgbClr>
            </a:solidFill>
          </p:spPr>
          <p:txBody>
            <a:bodyPr/>
            <a:lstStyle/>
            <a:p/>
          </p:txBody>
        </p:sp>
        <p:sp>
          <p:nvSpPr>
            <p:cNvPr id="148" name="rc148"/>
            <p:cNvSpPr/>
            <p:nvPr/>
          </p:nvSpPr>
          <p:spPr>
            <a:xfrm>
              <a:off x="1296273" y="5369238"/>
              <a:ext cx="2044237" cy="162162"/>
            </a:xfrm>
            <a:prstGeom prst="rect">
              <a:avLst/>
            </a:prstGeom>
            <a:solidFill>
              <a:srgbClr val="E2231A">
                <a:alpha val="100000"/>
              </a:srgbClr>
            </a:solidFill>
          </p:spPr>
          <p:txBody>
            <a:bodyPr/>
            <a:lstStyle/>
            <a:p/>
          </p:txBody>
        </p:sp>
        <p:sp>
          <p:nvSpPr>
            <p:cNvPr id="149" name="rc149"/>
            <p:cNvSpPr/>
            <p:nvPr/>
          </p:nvSpPr>
          <p:spPr>
            <a:xfrm>
              <a:off x="2735016" y="5774644"/>
              <a:ext cx="5464723" cy="162162"/>
            </a:xfrm>
            <a:prstGeom prst="rect">
              <a:avLst/>
            </a:prstGeom>
            <a:solidFill>
              <a:srgbClr val="B3B3B3">
                <a:alpha val="100000"/>
              </a:srgbClr>
            </a:solidFill>
          </p:spPr>
          <p:txBody>
            <a:bodyPr/>
            <a:lstStyle/>
            <a:p/>
          </p:txBody>
        </p:sp>
        <p:sp>
          <p:nvSpPr>
            <p:cNvPr id="150" name="rc150"/>
            <p:cNvSpPr/>
            <p:nvPr/>
          </p:nvSpPr>
          <p:spPr>
            <a:xfrm>
              <a:off x="1749005" y="5571941"/>
              <a:ext cx="3441317" cy="162162"/>
            </a:xfrm>
            <a:prstGeom prst="rect">
              <a:avLst/>
            </a:prstGeom>
            <a:solidFill>
              <a:srgbClr val="B3B3B3">
                <a:alpha val="100000"/>
              </a:srgbClr>
            </a:solidFill>
          </p:spPr>
          <p:txBody>
            <a:bodyPr/>
            <a:lstStyle/>
            <a:p/>
          </p:txBody>
        </p:sp>
        <p:sp>
          <p:nvSpPr>
            <p:cNvPr id="151" name="rc151"/>
            <p:cNvSpPr/>
            <p:nvPr/>
          </p:nvSpPr>
          <p:spPr>
            <a:xfrm>
              <a:off x="3340511" y="5369238"/>
              <a:ext cx="3610745" cy="162162"/>
            </a:xfrm>
            <a:prstGeom prst="rect">
              <a:avLst/>
            </a:prstGeom>
            <a:solidFill>
              <a:srgbClr val="B3B3B3">
                <a:alpha val="100000"/>
              </a:srgbClr>
            </a:solidFill>
          </p:spPr>
          <p:txBody>
            <a:bodyPr/>
            <a:lstStyle/>
            <a:p/>
          </p:txBody>
        </p:sp>
        <p:sp>
          <p:nvSpPr>
            <p:cNvPr id="152" name="tx152"/>
            <p:cNvSpPr/>
            <p:nvPr/>
          </p:nvSpPr>
          <p:spPr>
            <a:xfrm>
              <a:off x="8231895" y="5814057"/>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53" name="tx153"/>
            <p:cNvSpPr/>
            <p:nvPr/>
          </p:nvSpPr>
          <p:spPr>
            <a:xfrm>
              <a:off x="527069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54" name="tx154"/>
            <p:cNvSpPr/>
            <p:nvPr/>
          </p:nvSpPr>
          <p:spPr>
            <a:xfrm>
              <a:off x="7031628"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55" name="tx155"/>
            <p:cNvSpPr/>
            <p:nvPr/>
          </p:nvSpPr>
          <p:spPr>
            <a:xfrm>
              <a:off x="1983490"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6" name="tx156"/>
            <p:cNvSpPr/>
            <p:nvPr/>
          </p:nvSpPr>
          <p:spPr>
            <a:xfrm>
              <a:off x="1408504"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2238020"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58" name="tx158"/>
            <p:cNvSpPr/>
            <p:nvPr/>
          </p:nvSpPr>
          <p:spPr>
            <a:xfrm>
              <a:off x="5387006"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59" name="tx159"/>
            <p:cNvSpPr/>
            <p:nvPr/>
          </p:nvSpPr>
          <p:spPr>
            <a:xfrm>
              <a:off x="338929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0" name="tx160"/>
            <p:cNvSpPr/>
            <p:nvPr/>
          </p:nvSpPr>
          <p:spPr>
            <a:xfrm>
              <a:off x="506551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61" name="tx16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2599585"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6" name="tx166"/>
            <p:cNvSpPr/>
            <p:nvPr/>
          </p:nvSpPr>
          <p:spPr>
            <a:xfrm>
              <a:off x="3988333"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7" name="tx167"/>
            <p:cNvSpPr/>
            <p:nvPr/>
          </p:nvSpPr>
          <p:spPr>
            <a:xfrm>
              <a:off x="5377081"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8" name="tx168"/>
            <p:cNvSpPr/>
            <p:nvPr/>
          </p:nvSpPr>
          <p:spPr>
            <a:xfrm>
              <a:off x="6765829"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9" name="tx169"/>
            <p:cNvSpPr/>
            <p:nvPr/>
          </p:nvSpPr>
          <p:spPr>
            <a:xfrm>
              <a:off x="8154577"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0" name="tx170"/>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2" name="tx17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91%. This is lower than in 2019, where coverage was 94%.
1,000 children missed their routine first dose of measles vaccine.
MCV2 is typically administered to children between 18 months and five years old. MCV2 coverage declined at 75%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14264"/>
            </a:xfrm>
            <a:custGeom>
              <a:avLst/>
              <a:pathLst>
                <a:path w="3397293" h="514264">
                  <a:moveTo>
                    <a:pt x="0" y="514264"/>
                  </a:moveTo>
                  <a:lnTo>
                    <a:pt x="141553" y="457124"/>
                  </a:lnTo>
                  <a:lnTo>
                    <a:pt x="283107" y="399983"/>
                  </a:lnTo>
                  <a:lnTo>
                    <a:pt x="424661" y="371413"/>
                  </a:lnTo>
                  <a:lnTo>
                    <a:pt x="566215" y="314272"/>
                  </a:lnTo>
                  <a:lnTo>
                    <a:pt x="707769" y="257132"/>
                  </a:lnTo>
                  <a:lnTo>
                    <a:pt x="849323" y="199991"/>
                  </a:lnTo>
                  <a:lnTo>
                    <a:pt x="990877" y="142851"/>
                  </a:lnTo>
                  <a:lnTo>
                    <a:pt x="1132431" y="114281"/>
                  </a:lnTo>
                  <a:lnTo>
                    <a:pt x="1273984" y="114281"/>
                  </a:lnTo>
                  <a:lnTo>
                    <a:pt x="1415538" y="85710"/>
                  </a:lnTo>
                  <a:lnTo>
                    <a:pt x="1557092" y="85710"/>
                  </a:lnTo>
                  <a:lnTo>
                    <a:pt x="1698646" y="28570"/>
                  </a:lnTo>
                  <a:lnTo>
                    <a:pt x="1840200" y="142851"/>
                  </a:lnTo>
                  <a:lnTo>
                    <a:pt x="1981754" y="0"/>
                  </a:lnTo>
                  <a:lnTo>
                    <a:pt x="2123308" y="28570"/>
                  </a:lnTo>
                  <a:lnTo>
                    <a:pt x="2264862" y="57140"/>
                  </a:lnTo>
                  <a:lnTo>
                    <a:pt x="2406416" y="0"/>
                  </a:lnTo>
                  <a:lnTo>
                    <a:pt x="2547969" y="114281"/>
                  </a:lnTo>
                  <a:lnTo>
                    <a:pt x="2689523" y="142851"/>
                  </a:lnTo>
                  <a:lnTo>
                    <a:pt x="2831077" y="199991"/>
                  </a:lnTo>
                  <a:lnTo>
                    <a:pt x="2972631" y="28570"/>
                  </a:lnTo>
                  <a:lnTo>
                    <a:pt x="3114185" y="0"/>
                  </a:lnTo>
                  <a:lnTo>
                    <a:pt x="3255739" y="28570"/>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14264"/>
            </a:xfrm>
            <a:custGeom>
              <a:avLst/>
              <a:pathLst>
                <a:path w="3397293" h="514264">
                  <a:moveTo>
                    <a:pt x="0" y="514264"/>
                  </a:moveTo>
                  <a:lnTo>
                    <a:pt x="141553" y="457124"/>
                  </a:lnTo>
                  <a:lnTo>
                    <a:pt x="283107" y="399983"/>
                  </a:lnTo>
                  <a:lnTo>
                    <a:pt x="424661" y="371413"/>
                  </a:lnTo>
                  <a:lnTo>
                    <a:pt x="566215" y="314272"/>
                  </a:lnTo>
                  <a:lnTo>
                    <a:pt x="707769" y="257132"/>
                  </a:lnTo>
                  <a:lnTo>
                    <a:pt x="849323" y="199991"/>
                  </a:lnTo>
                  <a:lnTo>
                    <a:pt x="990877" y="142851"/>
                  </a:lnTo>
                  <a:lnTo>
                    <a:pt x="1132431" y="114281"/>
                  </a:lnTo>
                  <a:lnTo>
                    <a:pt x="1273984" y="114281"/>
                  </a:lnTo>
                  <a:lnTo>
                    <a:pt x="1415538" y="85710"/>
                  </a:lnTo>
                  <a:lnTo>
                    <a:pt x="1557092" y="85710"/>
                  </a:lnTo>
                  <a:lnTo>
                    <a:pt x="1698646" y="28570"/>
                  </a:lnTo>
                  <a:lnTo>
                    <a:pt x="1840200" y="142851"/>
                  </a:lnTo>
                  <a:lnTo>
                    <a:pt x="1981754" y="0"/>
                  </a:lnTo>
                  <a:lnTo>
                    <a:pt x="2123308" y="28570"/>
                  </a:lnTo>
                  <a:lnTo>
                    <a:pt x="2264862" y="57140"/>
                  </a:lnTo>
                  <a:lnTo>
                    <a:pt x="2406416" y="0"/>
                  </a:lnTo>
                  <a:lnTo>
                    <a:pt x="2547969" y="114281"/>
                  </a:lnTo>
                  <a:lnTo>
                    <a:pt x="2689523" y="142851"/>
                  </a:lnTo>
                  <a:lnTo>
                    <a:pt x="2831077" y="199991"/>
                  </a:lnTo>
                  <a:lnTo>
                    <a:pt x="2972631" y="28570"/>
                  </a:lnTo>
                  <a:lnTo>
                    <a:pt x="3114185" y="0"/>
                  </a:lnTo>
                  <a:lnTo>
                    <a:pt x="3255739" y="28570"/>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14264"/>
            </a:xfrm>
            <a:custGeom>
              <a:avLst/>
              <a:pathLst>
                <a:path w="3397293" h="514264">
                  <a:moveTo>
                    <a:pt x="0" y="514264"/>
                  </a:moveTo>
                  <a:lnTo>
                    <a:pt x="141553" y="457124"/>
                  </a:lnTo>
                  <a:lnTo>
                    <a:pt x="283107" y="399983"/>
                  </a:lnTo>
                  <a:lnTo>
                    <a:pt x="424661" y="371413"/>
                  </a:lnTo>
                  <a:lnTo>
                    <a:pt x="566215" y="314272"/>
                  </a:lnTo>
                  <a:lnTo>
                    <a:pt x="707769" y="257132"/>
                  </a:lnTo>
                  <a:lnTo>
                    <a:pt x="849323" y="199991"/>
                  </a:lnTo>
                  <a:lnTo>
                    <a:pt x="990877" y="142851"/>
                  </a:lnTo>
                  <a:lnTo>
                    <a:pt x="1132431" y="114281"/>
                  </a:lnTo>
                  <a:lnTo>
                    <a:pt x="1273984" y="114281"/>
                  </a:lnTo>
                  <a:lnTo>
                    <a:pt x="1415538" y="85710"/>
                  </a:lnTo>
                  <a:lnTo>
                    <a:pt x="1557092" y="85710"/>
                  </a:lnTo>
                  <a:lnTo>
                    <a:pt x="1698646" y="28570"/>
                  </a:lnTo>
                  <a:lnTo>
                    <a:pt x="1840200" y="142851"/>
                  </a:lnTo>
                  <a:lnTo>
                    <a:pt x="1981754" y="0"/>
                  </a:lnTo>
                  <a:lnTo>
                    <a:pt x="2123308" y="28570"/>
                  </a:lnTo>
                  <a:lnTo>
                    <a:pt x="2264862" y="57140"/>
                  </a:lnTo>
                  <a:lnTo>
                    <a:pt x="2406416" y="0"/>
                  </a:lnTo>
                  <a:lnTo>
                    <a:pt x="2547969" y="114281"/>
                  </a:lnTo>
                  <a:lnTo>
                    <a:pt x="2689523" y="142851"/>
                  </a:lnTo>
                  <a:lnTo>
                    <a:pt x="2831077" y="199991"/>
                  </a:lnTo>
                  <a:lnTo>
                    <a:pt x="2972631" y="28570"/>
                  </a:lnTo>
                  <a:lnTo>
                    <a:pt x="3114185" y="0"/>
                  </a:lnTo>
                  <a:lnTo>
                    <a:pt x="3255739" y="28570"/>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570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570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41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565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124155" y="480401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0" name="tx60"/>
            <p:cNvSpPr/>
            <p:nvPr/>
          </p:nvSpPr>
          <p:spPr>
            <a:xfrm>
              <a:off x="26612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368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726841" y="471005"/>
              <a:ext cx="21855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Fiji,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365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799925"/>
            </a:xfrm>
            <a:custGeom>
              <a:avLst/>
              <a:pathLst>
                <a:path w="3397293" h="1799925">
                  <a:moveTo>
                    <a:pt x="0" y="1799925"/>
                  </a:moveTo>
                  <a:lnTo>
                    <a:pt x="141553" y="1599934"/>
                  </a:lnTo>
                  <a:lnTo>
                    <a:pt x="283107" y="1399942"/>
                  </a:lnTo>
                  <a:lnTo>
                    <a:pt x="424661" y="1299946"/>
                  </a:lnTo>
                  <a:lnTo>
                    <a:pt x="566215" y="1099954"/>
                  </a:lnTo>
                  <a:lnTo>
                    <a:pt x="707769" y="899962"/>
                  </a:lnTo>
                  <a:lnTo>
                    <a:pt x="849323" y="699971"/>
                  </a:lnTo>
                  <a:lnTo>
                    <a:pt x="990877" y="499979"/>
                  </a:lnTo>
                  <a:lnTo>
                    <a:pt x="1132431" y="399983"/>
                  </a:lnTo>
                  <a:lnTo>
                    <a:pt x="1273984" y="399983"/>
                  </a:lnTo>
                  <a:lnTo>
                    <a:pt x="1415538" y="299987"/>
                  </a:lnTo>
                  <a:lnTo>
                    <a:pt x="1557092" y="299987"/>
                  </a:lnTo>
                  <a:lnTo>
                    <a:pt x="1698646" y="99995"/>
                  </a:lnTo>
                  <a:lnTo>
                    <a:pt x="1840200" y="499979"/>
                  </a:lnTo>
                  <a:lnTo>
                    <a:pt x="1981754" y="0"/>
                  </a:lnTo>
                  <a:lnTo>
                    <a:pt x="2123308" y="99995"/>
                  </a:lnTo>
                  <a:lnTo>
                    <a:pt x="2264862" y="199991"/>
                  </a:lnTo>
                  <a:lnTo>
                    <a:pt x="2406416" y="0"/>
                  </a:lnTo>
                  <a:lnTo>
                    <a:pt x="2547969" y="399983"/>
                  </a:lnTo>
                  <a:lnTo>
                    <a:pt x="2689523" y="499979"/>
                  </a:lnTo>
                  <a:lnTo>
                    <a:pt x="2831077" y="699971"/>
                  </a:lnTo>
                  <a:lnTo>
                    <a:pt x="2972631" y="99995"/>
                  </a:lnTo>
                  <a:lnTo>
                    <a:pt x="3114185" y="0"/>
                  </a:lnTo>
                  <a:lnTo>
                    <a:pt x="3255739" y="99995"/>
                  </a:lnTo>
                  <a:lnTo>
                    <a:pt x="3397293" y="79996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65622"/>
              <a:ext cx="3397293" cy="1499938"/>
            </a:xfrm>
            <a:custGeom>
              <a:avLst/>
              <a:pathLst>
                <a:path w="3397293" h="1499938">
                  <a:moveTo>
                    <a:pt x="0" y="1499938"/>
                  </a:moveTo>
                  <a:lnTo>
                    <a:pt x="141553" y="1399942"/>
                  </a:lnTo>
                  <a:lnTo>
                    <a:pt x="283107" y="1399942"/>
                  </a:lnTo>
                  <a:lnTo>
                    <a:pt x="424661" y="1299946"/>
                  </a:lnTo>
                  <a:lnTo>
                    <a:pt x="566215" y="1099954"/>
                  </a:lnTo>
                  <a:lnTo>
                    <a:pt x="707769" y="899962"/>
                  </a:lnTo>
                  <a:lnTo>
                    <a:pt x="849323" y="699971"/>
                  </a:lnTo>
                  <a:lnTo>
                    <a:pt x="990877" y="699971"/>
                  </a:lnTo>
                  <a:lnTo>
                    <a:pt x="1132431" y="499979"/>
                  </a:lnTo>
                  <a:lnTo>
                    <a:pt x="1273984" y="299987"/>
                  </a:lnTo>
                  <a:lnTo>
                    <a:pt x="1415538" y="199991"/>
                  </a:lnTo>
                  <a:lnTo>
                    <a:pt x="1557092" y="199991"/>
                  </a:lnTo>
                  <a:lnTo>
                    <a:pt x="1698646" y="199991"/>
                  </a:lnTo>
                  <a:lnTo>
                    <a:pt x="1840200" y="199991"/>
                  </a:lnTo>
                  <a:lnTo>
                    <a:pt x="1981754" y="199991"/>
                  </a:lnTo>
                  <a:lnTo>
                    <a:pt x="2123308" y="199991"/>
                  </a:lnTo>
                  <a:lnTo>
                    <a:pt x="2264862" y="99995"/>
                  </a:lnTo>
                  <a:lnTo>
                    <a:pt x="2406416" y="99995"/>
                  </a:lnTo>
                  <a:lnTo>
                    <a:pt x="2547969" y="0"/>
                  </a:lnTo>
                  <a:lnTo>
                    <a:pt x="2689523" y="0"/>
                  </a:lnTo>
                  <a:lnTo>
                    <a:pt x="2831077" y="299987"/>
                  </a:lnTo>
                  <a:lnTo>
                    <a:pt x="2972631" y="499979"/>
                  </a:lnTo>
                  <a:lnTo>
                    <a:pt x="3114185" y="299987"/>
                  </a:lnTo>
                  <a:lnTo>
                    <a:pt x="3255739" y="299987"/>
                  </a:lnTo>
                  <a:lnTo>
                    <a:pt x="3397293" y="19999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265626"/>
              <a:ext cx="3397293" cy="1199950"/>
            </a:xfrm>
            <a:custGeom>
              <a:avLst/>
              <a:pathLst>
                <a:path w="3397293" h="1199950">
                  <a:moveTo>
                    <a:pt x="0" y="1199950"/>
                  </a:moveTo>
                  <a:lnTo>
                    <a:pt x="141553" y="1199950"/>
                  </a:lnTo>
                  <a:lnTo>
                    <a:pt x="283107" y="1199950"/>
                  </a:lnTo>
                  <a:lnTo>
                    <a:pt x="424661" y="1099954"/>
                  </a:lnTo>
                  <a:lnTo>
                    <a:pt x="566215" y="899962"/>
                  </a:lnTo>
                  <a:lnTo>
                    <a:pt x="707769" y="899962"/>
                  </a:lnTo>
                  <a:lnTo>
                    <a:pt x="849323" y="499979"/>
                  </a:lnTo>
                  <a:lnTo>
                    <a:pt x="990877" y="599975"/>
                  </a:lnTo>
                  <a:lnTo>
                    <a:pt x="1132431" y="299987"/>
                  </a:lnTo>
                  <a:lnTo>
                    <a:pt x="1273984" y="199991"/>
                  </a:lnTo>
                  <a:lnTo>
                    <a:pt x="1415538" y="199991"/>
                  </a:lnTo>
                  <a:lnTo>
                    <a:pt x="1557092" y="99995"/>
                  </a:lnTo>
                  <a:lnTo>
                    <a:pt x="1698646" y="99995"/>
                  </a:lnTo>
                  <a:lnTo>
                    <a:pt x="1840200" y="0"/>
                  </a:lnTo>
                  <a:lnTo>
                    <a:pt x="1981754" y="99995"/>
                  </a:lnTo>
                  <a:lnTo>
                    <a:pt x="2123308" y="99995"/>
                  </a:lnTo>
                  <a:lnTo>
                    <a:pt x="2264862" y="0"/>
                  </a:lnTo>
                  <a:lnTo>
                    <a:pt x="2406416" y="0"/>
                  </a:lnTo>
                  <a:lnTo>
                    <a:pt x="2547969" y="0"/>
                  </a:lnTo>
                  <a:lnTo>
                    <a:pt x="2689523" y="99995"/>
                  </a:lnTo>
                  <a:lnTo>
                    <a:pt x="2831077" y="399983"/>
                  </a:lnTo>
                  <a:lnTo>
                    <a:pt x="2972631" y="899962"/>
                  </a:lnTo>
                  <a:lnTo>
                    <a:pt x="3114185" y="299987"/>
                  </a:lnTo>
                  <a:lnTo>
                    <a:pt x="3255739" y="699971"/>
                  </a:lnTo>
                  <a:lnTo>
                    <a:pt x="3397293" y="59997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799925"/>
            </a:xfrm>
            <a:custGeom>
              <a:avLst/>
              <a:pathLst>
                <a:path w="3397293" h="1799925">
                  <a:moveTo>
                    <a:pt x="0" y="1799925"/>
                  </a:moveTo>
                  <a:lnTo>
                    <a:pt x="141553" y="1599934"/>
                  </a:lnTo>
                  <a:lnTo>
                    <a:pt x="283107" y="1399942"/>
                  </a:lnTo>
                  <a:lnTo>
                    <a:pt x="424661" y="1299946"/>
                  </a:lnTo>
                  <a:lnTo>
                    <a:pt x="566215" y="1099954"/>
                  </a:lnTo>
                  <a:lnTo>
                    <a:pt x="707769" y="899962"/>
                  </a:lnTo>
                  <a:lnTo>
                    <a:pt x="849323" y="699971"/>
                  </a:lnTo>
                  <a:lnTo>
                    <a:pt x="990877" y="499979"/>
                  </a:lnTo>
                  <a:lnTo>
                    <a:pt x="1132431" y="399983"/>
                  </a:lnTo>
                  <a:lnTo>
                    <a:pt x="1273984" y="399983"/>
                  </a:lnTo>
                  <a:lnTo>
                    <a:pt x="1415538" y="299987"/>
                  </a:lnTo>
                  <a:lnTo>
                    <a:pt x="1557092" y="299987"/>
                  </a:lnTo>
                  <a:lnTo>
                    <a:pt x="1698646" y="99995"/>
                  </a:lnTo>
                  <a:lnTo>
                    <a:pt x="1840200" y="499979"/>
                  </a:lnTo>
                  <a:lnTo>
                    <a:pt x="1981754" y="0"/>
                  </a:lnTo>
                  <a:lnTo>
                    <a:pt x="2123308" y="99995"/>
                  </a:lnTo>
                  <a:lnTo>
                    <a:pt x="2264862" y="199991"/>
                  </a:lnTo>
                  <a:lnTo>
                    <a:pt x="2406416" y="0"/>
                  </a:lnTo>
                  <a:lnTo>
                    <a:pt x="2547969" y="399983"/>
                  </a:lnTo>
                  <a:lnTo>
                    <a:pt x="2689523" y="499979"/>
                  </a:lnTo>
                  <a:lnTo>
                    <a:pt x="2831077" y="699971"/>
                  </a:lnTo>
                  <a:lnTo>
                    <a:pt x="2972631" y="99995"/>
                  </a:lnTo>
                  <a:lnTo>
                    <a:pt x="3114185" y="0"/>
                  </a:lnTo>
                  <a:lnTo>
                    <a:pt x="3255739" y="99995"/>
                  </a:lnTo>
                  <a:lnTo>
                    <a:pt x="3397293" y="799967"/>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05649"/>
              <a:ext cx="0" cy="1959919"/>
            </a:xfrm>
            <a:custGeom>
              <a:avLst/>
              <a:pathLst>
                <a:path w="0" h="1959919">
                  <a:moveTo>
                    <a:pt x="0" y="195991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05649"/>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0564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05649"/>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05649"/>
              <a:ext cx="0" cy="959960"/>
            </a:xfrm>
            <a:custGeom>
              <a:avLst/>
              <a:pathLst>
                <a:path w="0" h="959960">
                  <a:moveTo>
                    <a:pt x="0" y="9599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1799925"/>
            </a:xfrm>
            <a:custGeom>
              <a:avLst/>
              <a:pathLst>
                <a:path w="3397293" h="1799925">
                  <a:moveTo>
                    <a:pt x="0" y="1799925"/>
                  </a:moveTo>
                  <a:lnTo>
                    <a:pt x="141553" y="1599934"/>
                  </a:lnTo>
                  <a:lnTo>
                    <a:pt x="283107" y="1399942"/>
                  </a:lnTo>
                  <a:lnTo>
                    <a:pt x="424661" y="1299946"/>
                  </a:lnTo>
                  <a:lnTo>
                    <a:pt x="566215" y="1099954"/>
                  </a:lnTo>
                  <a:lnTo>
                    <a:pt x="707769" y="899962"/>
                  </a:lnTo>
                  <a:lnTo>
                    <a:pt x="849323" y="699971"/>
                  </a:lnTo>
                  <a:lnTo>
                    <a:pt x="990877" y="499979"/>
                  </a:lnTo>
                  <a:lnTo>
                    <a:pt x="1132431" y="399983"/>
                  </a:lnTo>
                  <a:lnTo>
                    <a:pt x="1273984" y="399983"/>
                  </a:lnTo>
                  <a:lnTo>
                    <a:pt x="1415538" y="299987"/>
                  </a:lnTo>
                  <a:lnTo>
                    <a:pt x="1557092" y="299987"/>
                  </a:lnTo>
                  <a:lnTo>
                    <a:pt x="1698646" y="99995"/>
                  </a:lnTo>
                  <a:lnTo>
                    <a:pt x="1840200" y="499979"/>
                  </a:lnTo>
                  <a:lnTo>
                    <a:pt x="1981754" y="0"/>
                  </a:lnTo>
                  <a:lnTo>
                    <a:pt x="2123308" y="99995"/>
                  </a:lnTo>
                  <a:lnTo>
                    <a:pt x="2264862" y="199991"/>
                  </a:lnTo>
                  <a:lnTo>
                    <a:pt x="2406416" y="0"/>
                  </a:lnTo>
                  <a:lnTo>
                    <a:pt x="2547969" y="399983"/>
                  </a:lnTo>
                  <a:lnTo>
                    <a:pt x="2689523" y="499979"/>
                  </a:lnTo>
                  <a:lnTo>
                    <a:pt x="2831077" y="699971"/>
                  </a:lnTo>
                  <a:lnTo>
                    <a:pt x="2972631" y="99995"/>
                  </a:lnTo>
                  <a:lnTo>
                    <a:pt x="3114185" y="0"/>
                  </a:lnTo>
                  <a:lnTo>
                    <a:pt x="3255739" y="99995"/>
                  </a:lnTo>
                  <a:lnTo>
                    <a:pt x="3397293" y="799967"/>
                  </a:lnTo>
                </a:path>
              </a:pathLst>
            </a:custGeom>
            <a:ln w="27101" cap="flat">
              <a:solidFill>
                <a:srgbClr val="0058AB">
                  <a:alpha val="100000"/>
                </a:srgbClr>
              </a:solidFill>
              <a:prstDash val="solid"/>
              <a:round/>
            </a:ln>
          </p:spPr>
          <p:txBody>
            <a:bodyPr/>
            <a:lstStyle/>
            <a:p/>
          </p:txBody>
        </p:sp>
        <p:sp>
          <p:nvSpPr>
            <p:cNvPr id="90" name="tx90"/>
            <p:cNvSpPr/>
            <p:nvPr/>
          </p:nvSpPr>
          <p:spPr>
            <a:xfrm>
              <a:off x="5359324" y="162515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1" name="tx91"/>
            <p:cNvSpPr/>
            <p:nvPr/>
          </p:nvSpPr>
          <p:spPr>
            <a:xfrm>
              <a:off x="6097238" y="162685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23058" y="1626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6268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268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786762" y="16251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2653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31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737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1737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108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4732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440854" y="480401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15" name="tx115"/>
            <p:cNvSpPr/>
            <p:nvPr/>
          </p:nvSpPr>
          <p:spPr>
            <a:xfrm>
              <a:off x="69779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4038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606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475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5345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041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2910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7780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5152949" cy="149993"/>
            </a:xfrm>
            <a:prstGeom prst="rect">
              <a:avLst/>
            </a:prstGeom>
            <a:solidFill>
              <a:srgbClr val="E2231A">
                <a:alpha val="80000"/>
              </a:srgbClr>
            </a:solidFill>
          </p:spPr>
          <p:txBody>
            <a:bodyPr/>
            <a:lstStyle/>
            <a:p/>
          </p:txBody>
        </p:sp>
        <p:sp>
          <p:nvSpPr>
            <p:cNvPr id="129" name="rc129"/>
            <p:cNvSpPr/>
            <p:nvPr/>
          </p:nvSpPr>
          <p:spPr>
            <a:xfrm>
              <a:off x="1317178" y="5637654"/>
              <a:ext cx="1621487" cy="149993"/>
            </a:xfrm>
            <a:prstGeom prst="rect">
              <a:avLst/>
            </a:prstGeom>
            <a:solidFill>
              <a:srgbClr val="E2231A">
                <a:alpha val="80000"/>
              </a:srgbClr>
            </a:solidFill>
          </p:spPr>
          <p:txBody>
            <a:bodyPr/>
            <a:lstStyle/>
            <a:p/>
          </p:txBody>
        </p:sp>
        <p:sp>
          <p:nvSpPr>
            <p:cNvPr id="130" name="rc130"/>
            <p:cNvSpPr/>
            <p:nvPr/>
          </p:nvSpPr>
          <p:spPr>
            <a:xfrm>
              <a:off x="1317178" y="5450161"/>
              <a:ext cx="7321564"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57103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59414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842842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Fiji (91%) was 7 percentage points higher than the global average (84%) and 2 percentage points higher than the average across all EAPR countries (89%).
National MCV1 coverage was 3 percentage points lower than in 2019 (94%).
This equates to 1,000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Fiji ranked number 14 out of 27 countries for lowest MCV1 coverage (based on tied ranks).
Fiji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8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09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31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5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48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7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9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53383"/>
              <a:ext cx="249522" cy="1349313"/>
            </a:xfrm>
            <a:prstGeom prst="rect">
              <a:avLst/>
            </a:prstGeom>
            <a:solidFill>
              <a:srgbClr val="80BD41">
                <a:alpha val="100000"/>
              </a:srgbClr>
            </a:solidFill>
          </p:spPr>
          <p:txBody>
            <a:bodyPr/>
            <a:lstStyle/>
            <a:p/>
          </p:txBody>
        </p:sp>
        <p:sp>
          <p:nvSpPr>
            <p:cNvPr id="24" name="rc24"/>
            <p:cNvSpPr/>
            <p:nvPr/>
          </p:nvSpPr>
          <p:spPr>
            <a:xfrm>
              <a:off x="1296273" y="2437163"/>
              <a:ext cx="249522" cy="316219"/>
            </a:xfrm>
            <a:prstGeom prst="rect">
              <a:avLst/>
            </a:prstGeom>
            <a:solidFill>
              <a:srgbClr val="E2231A">
                <a:alpha val="100000"/>
              </a:srgbClr>
            </a:solidFill>
          </p:spPr>
          <p:txBody>
            <a:bodyPr/>
            <a:lstStyle/>
            <a:p/>
          </p:txBody>
        </p:sp>
        <p:sp>
          <p:nvSpPr>
            <p:cNvPr id="25" name="rc25"/>
            <p:cNvSpPr/>
            <p:nvPr/>
          </p:nvSpPr>
          <p:spPr>
            <a:xfrm>
              <a:off x="1573521" y="2708682"/>
              <a:ext cx="249522" cy="1394015"/>
            </a:xfrm>
            <a:prstGeom prst="rect">
              <a:avLst/>
            </a:prstGeom>
            <a:solidFill>
              <a:srgbClr val="80BD41">
                <a:alpha val="100000"/>
              </a:srgbClr>
            </a:solidFill>
          </p:spPr>
          <p:txBody>
            <a:bodyPr/>
            <a:lstStyle/>
            <a:p/>
          </p:txBody>
        </p:sp>
        <p:sp>
          <p:nvSpPr>
            <p:cNvPr id="26" name="rc26"/>
            <p:cNvSpPr/>
            <p:nvPr/>
          </p:nvSpPr>
          <p:spPr>
            <a:xfrm>
              <a:off x="1573521" y="2423091"/>
              <a:ext cx="249522" cy="285590"/>
            </a:xfrm>
            <a:prstGeom prst="rect">
              <a:avLst/>
            </a:prstGeom>
            <a:solidFill>
              <a:srgbClr val="E2231A">
                <a:alpha val="100000"/>
              </a:srgbClr>
            </a:solidFill>
          </p:spPr>
          <p:txBody>
            <a:bodyPr/>
            <a:lstStyle/>
            <a:p/>
          </p:txBody>
        </p:sp>
        <p:sp>
          <p:nvSpPr>
            <p:cNvPr id="27" name="rc27"/>
            <p:cNvSpPr/>
            <p:nvPr/>
          </p:nvSpPr>
          <p:spPr>
            <a:xfrm>
              <a:off x="1850769" y="2657358"/>
              <a:ext cx="249522" cy="1445338"/>
            </a:xfrm>
            <a:prstGeom prst="rect">
              <a:avLst/>
            </a:prstGeom>
            <a:solidFill>
              <a:srgbClr val="80BD41">
                <a:alpha val="100000"/>
              </a:srgbClr>
            </a:solidFill>
          </p:spPr>
          <p:txBody>
            <a:bodyPr/>
            <a:lstStyle/>
            <a:p/>
          </p:txBody>
        </p:sp>
        <p:sp>
          <p:nvSpPr>
            <p:cNvPr id="28" name="rc28"/>
            <p:cNvSpPr/>
            <p:nvPr/>
          </p:nvSpPr>
          <p:spPr>
            <a:xfrm>
              <a:off x="1850769" y="2402396"/>
              <a:ext cx="249522" cy="254962"/>
            </a:xfrm>
            <a:prstGeom prst="rect">
              <a:avLst/>
            </a:prstGeom>
            <a:solidFill>
              <a:srgbClr val="E2231A">
                <a:alpha val="100000"/>
              </a:srgbClr>
            </a:solidFill>
          </p:spPr>
          <p:txBody>
            <a:bodyPr/>
            <a:lstStyle/>
            <a:p/>
          </p:txBody>
        </p:sp>
        <p:sp>
          <p:nvSpPr>
            <p:cNvPr id="29" name="rc29"/>
            <p:cNvSpPr/>
            <p:nvPr/>
          </p:nvSpPr>
          <p:spPr>
            <a:xfrm>
              <a:off x="2128016" y="2630869"/>
              <a:ext cx="249522" cy="1471828"/>
            </a:xfrm>
            <a:prstGeom prst="rect">
              <a:avLst/>
            </a:prstGeom>
            <a:solidFill>
              <a:srgbClr val="80BD41">
                <a:alpha val="100000"/>
              </a:srgbClr>
            </a:solidFill>
          </p:spPr>
          <p:txBody>
            <a:bodyPr/>
            <a:lstStyle/>
            <a:p/>
          </p:txBody>
        </p:sp>
        <p:sp>
          <p:nvSpPr>
            <p:cNvPr id="30" name="rc30"/>
            <p:cNvSpPr/>
            <p:nvPr/>
          </p:nvSpPr>
          <p:spPr>
            <a:xfrm>
              <a:off x="2128016" y="2390807"/>
              <a:ext cx="249522" cy="240061"/>
            </a:xfrm>
            <a:prstGeom prst="rect">
              <a:avLst/>
            </a:prstGeom>
            <a:solidFill>
              <a:srgbClr val="E2231A">
                <a:alpha val="100000"/>
              </a:srgbClr>
            </a:solidFill>
          </p:spPr>
          <p:txBody>
            <a:bodyPr/>
            <a:lstStyle/>
            <a:p/>
          </p:txBody>
        </p:sp>
        <p:sp>
          <p:nvSpPr>
            <p:cNvPr id="31" name="rc31"/>
            <p:cNvSpPr/>
            <p:nvPr/>
          </p:nvSpPr>
          <p:spPr>
            <a:xfrm>
              <a:off x="2405264" y="2591134"/>
              <a:ext cx="249522" cy="1511562"/>
            </a:xfrm>
            <a:prstGeom prst="rect">
              <a:avLst/>
            </a:prstGeom>
            <a:solidFill>
              <a:srgbClr val="80BD41">
                <a:alpha val="100000"/>
              </a:srgbClr>
            </a:solidFill>
          </p:spPr>
          <p:txBody>
            <a:bodyPr/>
            <a:lstStyle/>
            <a:p/>
          </p:txBody>
        </p:sp>
        <p:sp>
          <p:nvSpPr>
            <p:cNvPr id="32" name="rc32"/>
            <p:cNvSpPr/>
            <p:nvPr/>
          </p:nvSpPr>
          <p:spPr>
            <a:xfrm>
              <a:off x="2405264" y="2385012"/>
              <a:ext cx="249522" cy="206122"/>
            </a:xfrm>
            <a:prstGeom prst="rect">
              <a:avLst/>
            </a:prstGeom>
            <a:solidFill>
              <a:srgbClr val="E2231A">
                <a:alpha val="100000"/>
              </a:srgbClr>
            </a:solidFill>
          </p:spPr>
          <p:txBody>
            <a:bodyPr/>
            <a:lstStyle/>
            <a:p/>
          </p:txBody>
        </p:sp>
        <p:sp>
          <p:nvSpPr>
            <p:cNvPr id="33" name="rc33"/>
            <p:cNvSpPr/>
            <p:nvPr/>
          </p:nvSpPr>
          <p:spPr>
            <a:xfrm>
              <a:off x="2682512" y="2550572"/>
              <a:ext cx="249522" cy="1552124"/>
            </a:xfrm>
            <a:prstGeom prst="rect">
              <a:avLst/>
            </a:prstGeom>
            <a:solidFill>
              <a:srgbClr val="80BD41">
                <a:alpha val="100000"/>
              </a:srgbClr>
            </a:solidFill>
          </p:spPr>
          <p:txBody>
            <a:bodyPr/>
            <a:lstStyle/>
            <a:p/>
          </p:txBody>
        </p:sp>
        <p:sp>
          <p:nvSpPr>
            <p:cNvPr id="34" name="rc34"/>
            <p:cNvSpPr/>
            <p:nvPr/>
          </p:nvSpPr>
          <p:spPr>
            <a:xfrm>
              <a:off x="2682512" y="2378390"/>
              <a:ext cx="249522" cy="172182"/>
            </a:xfrm>
            <a:prstGeom prst="rect">
              <a:avLst/>
            </a:prstGeom>
            <a:solidFill>
              <a:srgbClr val="E2231A">
                <a:alpha val="100000"/>
              </a:srgbClr>
            </a:solidFill>
          </p:spPr>
          <p:txBody>
            <a:bodyPr/>
            <a:lstStyle/>
            <a:p/>
          </p:txBody>
        </p:sp>
        <p:sp>
          <p:nvSpPr>
            <p:cNvPr id="35" name="rc35"/>
            <p:cNvSpPr/>
            <p:nvPr/>
          </p:nvSpPr>
          <p:spPr>
            <a:xfrm>
              <a:off x="2959759" y="2505043"/>
              <a:ext cx="249522" cy="1597653"/>
            </a:xfrm>
            <a:prstGeom prst="rect">
              <a:avLst/>
            </a:prstGeom>
            <a:solidFill>
              <a:srgbClr val="80BD41">
                <a:alpha val="100000"/>
              </a:srgbClr>
            </a:solidFill>
          </p:spPr>
          <p:txBody>
            <a:bodyPr/>
            <a:lstStyle/>
            <a:p/>
          </p:txBody>
        </p:sp>
        <p:sp>
          <p:nvSpPr>
            <p:cNvPr id="36" name="rc36"/>
            <p:cNvSpPr/>
            <p:nvPr/>
          </p:nvSpPr>
          <p:spPr>
            <a:xfrm>
              <a:off x="2959759" y="2365973"/>
              <a:ext cx="249522" cy="139070"/>
            </a:xfrm>
            <a:prstGeom prst="rect">
              <a:avLst/>
            </a:prstGeom>
            <a:solidFill>
              <a:srgbClr val="E2231A">
                <a:alpha val="100000"/>
              </a:srgbClr>
            </a:solidFill>
          </p:spPr>
          <p:txBody>
            <a:bodyPr/>
            <a:lstStyle/>
            <a:p/>
          </p:txBody>
        </p:sp>
        <p:sp>
          <p:nvSpPr>
            <p:cNvPr id="37" name="rc37"/>
            <p:cNvSpPr/>
            <p:nvPr/>
          </p:nvSpPr>
          <p:spPr>
            <a:xfrm>
              <a:off x="3237007" y="2472759"/>
              <a:ext cx="249522" cy="1629938"/>
            </a:xfrm>
            <a:prstGeom prst="rect">
              <a:avLst/>
            </a:prstGeom>
            <a:solidFill>
              <a:srgbClr val="80BD41">
                <a:alpha val="100000"/>
              </a:srgbClr>
            </a:solidFill>
          </p:spPr>
          <p:txBody>
            <a:bodyPr/>
            <a:lstStyle/>
            <a:p/>
          </p:txBody>
        </p:sp>
        <p:sp>
          <p:nvSpPr>
            <p:cNvPr id="38" name="rc38"/>
            <p:cNvSpPr/>
            <p:nvPr/>
          </p:nvSpPr>
          <p:spPr>
            <a:xfrm>
              <a:off x="3237007" y="2368456"/>
              <a:ext cx="249522" cy="104302"/>
            </a:xfrm>
            <a:prstGeom prst="rect">
              <a:avLst/>
            </a:prstGeom>
            <a:solidFill>
              <a:srgbClr val="E2231A">
                <a:alpha val="100000"/>
              </a:srgbClr>
            </a:solidFill>
          </p:spPr>
          <p:txBody>
            <a:bodyPr/>
            <a:lstStyle/>
            <a:p/>
          </p:txBody>
        </p:sp>
        <p:sp>
          <p:nvSpPr>
            <p:cNvPr id="39" name="rc39"/>
            <p:cNvSpPr/>
            <p:nvPr/>
          </p:nvSpPr>
          <p:spPr>
            <a:xfrm>
              <a:off x="3514255" y="2474414"/>
              <a:ext cx="249522" cy="1628282"/>
            </a:xfrm>
            <a:prstGeom prst="rect">
              <a:avLst/>
            </a:prstGeom>
            <a:solidFill>
              <a:srgbClr val="80BD41">
                <a:alpha val="100000"/>
              </a:srgbClr>
            </a:solidFill>
          </p:spPr>
          <p:txBody>
            <a:bodyPr/>
            <a:lstStyle/>
            <a:p/>
          </p:txBody>
        </p:sp>
        <p:sp>
          <p:nvSpPr>
            <p:cNvPr id="40" name="rc40"/>
            <p:cNvSpPr/>
            <p:nvPr/>
          </p:nvSpPr>
          <p:spPr>
            <a:xfrm>
              <a:off x="3514255" y="2389151"/>
              <a:ext cx="249522" cy="85263"/>
            </a:xfrm>
            <a:prstGeom prst="rect">
              <a:avLst/>
            </a:prstGeom>
            <a:solidFill>
              <a:srgbClr val="E2231A">
                <a:alpha val="100000"/>
              </a:srgbClr>
            </a:solidFill>
          </p:spPr>
          <p:txBody>
            <a:bodyPr/>
            <a:lstStyle/>
            <a:p/>
          </p:txBody>
        </p:sp>
        <p:sp>
          <p:nvSpPr>
            <p:cNvPr id="41" name="rc41"/>
            <p:cNvSpPr/>
            <p:nvPr/>
          </p:nvSpPr>
          <p:spPr>
            <a:xfrm>
              <a:off x="3791502" y="2499248"/>
              <a:ext cx="249522" cy="1603448"/>
            </a:xfrm>
            <a:prstGeom prst="rect">
              <a:avLst/>
            </a:prstGeom>
            <a:solidFill>
              <a:srgbClr val="80BD41">
                <a:alpha val="100000"/>
              </a:srgbClr>
            </a:solidFill>
          </p:spPr>
          <p:txBody>
            <a:bodyPr/>
            <a:lstStyle/>
            <a:p/>
          </p:txBody>
        </p:sp>
        <p:sp>
          <p:nvSpPr>
            <p:cNvPr id="42" name="rc42"/>
            <p:cNvSpPr/>
            <p:nvPr/>
          </p:nvSpPr>
          <p:spPr>
            <a:xfrm>
              <a:off x="3791502" y="2414813"/>
              <a:ext cx="249522" cy="84435"/>
            </a:xfrm>
            <a:prstGeom prst="rect">
              <a:avLst/>
            </a:prstGeom>
            <a:solidFill>
              <a:srgbClr val="E2231A">
                <a:alpha val="100000"/>
              </a:srgbClr>
            </a:solidFill>
          </p:spPr>
          <p:txBody>
            <a:bodyPr/>
            <a:lstStyle/>
            <a:p/>
          </p:txBody>
        </p:sp>
        <p:sp>
          <p:nvSpPr>
            <p:cNvPr id="43" name="rc43"/>
            <p:cNvSpPr/>
            <p:nvPr/>
          </p:nvSpPr>
          <p:spPr>
            <a:xfrm>
              <a:off x="4068750" y="2512493"/>
              <a:ext cx="249522" cy="1590203"/>
            </a:xfrm>
            <a:prstGeom prst="rect">
              <a:avLst/>
            </a:prstGeom>
            <a:solidFill>
              <a:srgbClr val="80BD41">
                <a:alpha val="100000"/>
              </a:srgbClr>
            </a:solidFill>
          </p:spPr>
          <p:txBody>
            <a:bodyPr/>
            <a:lstStyle/>
            <a:p/>
          </p:txBody>
        </p:sp>
        <p:sp>
          <p:nvSpPr>
            <p:cNvPr id="44" name="rc44"/>
            <p:cNvSpPr/>
            <p:nvPr/>
          </p:nvSpPr>
          <p:spPr>
            <a:xfrm>
              <a:off x="4068750" y="2446269"/>
              <a:ext cx="249522" cy="66223"/>
            </a:xfrm>
            <a:prstGeom prst="rect">
              <a:avLst/>
            </a:prstGeom>
            <a:solidFill>
              <a:srgbClr val="E2231A">
                <a:alpha val="100000"/>
              </a:srgbClr>
            </a:solidFill>
          </p:spPr>
          <p:txBody>
            <a:bodyPr/>
            <a:lstStyle/>
            <a:p/>
          </p:txBody>
        </p:sp>
        <p:sp>
          <p:nvSpPr>
            <p:cNvPr id="45" name="rc45"/>
            <p:cNvSpPr/>
            <p:nvPr/>
          </p:nvSpPr>
          <p:spPr>
            <a:xfrm>
              <a:off x="4345998" y="2548089"/>
              <a:ext cx="249522" cy="1554608"/>
            </a:xfrm>
            <a:prstGeom prst="rect">
              <a:avLst/>
            </a:prstGeom>
            <a:solidFill>
              <a:srgbClr val="80BD41">
                <a:alpha val="100000"/>
              </a:srgbClr>
            </a:solidFill>
          </p:spPr>
          <p:txBody>
            <a:bodyPr/>
            <a:lstStyle/>
            <a:p/>
          </p:txBody>
        </p:sp>
        <p:sp>
          <p:nvSpPr>
            <p:cNvPr id="46" name="rc46"/>
            <p:cNvSpPr/>
            <p:nvPr/>
          </p:nvSpPr>
          <p:spPr>
            <a:xfrm>
              <a:off x="4345998" y="2483520"/>
              <a:ext cx="249522" cy="64568"/>
            </a:xfrm>
            <a:prstGeom prst="rect">
              <a:avLst/>
            </a:prstGeom>
            <a:solidFill>
              <a:srgbClr val="E2231A">
                <a:alpha val="100000"/>
              </a:srgbClr>
            </a:solidFill>
          </p:spPr>
          <p:txBody>
            <a:bodyPr/>
            <a:lstStyle/>
            <a:p/>
          </p:txBody>
        </p:sp>
        <p:sp>
          <p:nvSpPr>
            <p:cNvPr id="47" name="rc47"/>
            <p:cNvSpPr/>
            <p:nvPr/>
          </p:nvSpPr>
          <p:spPr>
            <a:xfrm>
              <a:off x="4623245" y="2525738"/>
              <a:ext cx="249522" cy="1576958"/>
            </a:xfrm>
            <a:prstGeom prst="rect">
              <a:avLst/>
            </a:prstGeom>
            <a:solidFill>
              <a:srgbClr val="80BD41">
                <a:alpha val="100000"/>
              </a:srgbClr>
            </a:solidFill>
          </p:spPr>
          <p:txBody>
            <a:bodyPr/>
            <a:lstStyle/>
            <a:p/>
          </p:txBody>
        </p:sp>
        <p:sp>
          <p:nvSpPr>
            <p:cNvPr id="48" name="rc48"/>
            <p:cNvSpPr/>
            <p:nvPr/>
          </p:nvSpPr>
          <p:spPr>
            <a:xfrm>
              <a:off x="4623245" y="2493454"/>
              <a:ext cx="249522" cy="32284"/>
            </a:xfrm>
            <a:prstGeom prst="rect">
              <a:avLst/>
            </a:prstGeom>
            <a:solidFill>
              <a:srgbClr val="E2231A">
                <a:alpha val="100000"/>
              </a:srgbClr>
            </a:solidFill>
          </p:spPr>
          <p:txBody>
            <a:bodyPr/>
            <a:lstStyle/>
            <a:p/>
          </p:txBody>
        </p:sp>
        <p:sp>
          <p:nvSpPr>
            <p:cNvPr id="49" name="rc49"/>
            <p:cNvSpPr/>
            <p:nvPr/>
          </p:nvSpPr>
          <p:spPr>
            <a:xfrm>
              <a:off x="4900493" y="2593618"/>
              <a:ext cx="249522" cy="1509079"/>
            </a:xfrm>
            <a:prstGeom prst="rect">
              <a:avLst/>
            </a:prstGeom>
            <a:solidFill>
              <a:srgbClr val="80BD41">
                <a:alpha val="100000"/>
              </a:srgbClr>
            </a:solidFill>
          </p:spPr>
          <p:txBody>
            <a:bodyPr/>
            <a:lstStyle/>
            <a:p/>
          </p:txBody>
        </p:sp>
        <p:sp>
          <p:nvSpPr>
            <p:cNvPr id="50" name="rc50"/>
            <p:cNvSpPr/>
            <p:nvPr/>
          </p:nvSpPr>
          <p:spPr>
            <a:xfrm>
              <a:off x="4900493" y="2497593"/>
              <a:ext cx="249522" cy="96024"/>
            </a:xfrm>
            <a:prstGeom prst="rect">
              <a:avLst/>
            </a:prstGeom>
            <a:solidFill>
              <a:srgbClr val="E2231A">
                <a:alpha val="100000"/>
              </a:srgbClr>
            </a:solidFill>
          </p:spPr>
          <p:txBody>
            <a:bodyPr/>
            <a:lstStyle/>
            <a:p/>
          </p:txBody>
        </p:sp>
        <p:sp>
          <p:nvSpPr>
            <p:cNvPr id="51" name="rc51"/>
            <p:cNvSpPr/>
            <p:nvPr/>
          </p:nvSpPr>
          <p:spPr>
            <a:xfrm>
              <a:off x="5177741" y="2525738"/>
              <a:ext cx="249522" cy="1576958"/>
            </a:xfrm>
            <a:prstGeom prst="rect">
              <a:avLst/>
            </a:prstGeom>
            <a:solidFill>
              <a:srgbClr val="80BD41">
                <a:alpha val="100000"/>
              </a:srgbClr>
            </a:solidFill>
          </p:spPr>
          <p:txBody>
            <a:bodyPr/>
            <a:lstStyle/>
            <a:p/>
          </p:txBody>
        </p:sp>
        <p:sp>
          <p:nvSpPr>
            <p:cNvPr id="52" name="rc52"/>
            <p:cNvSpPr/>
            <p:nvPr/>
          </p:nvSpPr>
          <p:spPr>
            <a:xfrm>
              <a:off x="5177741" y="2510010"/>
              <a:ext cx="249522" cy="15728"/>
            </a:xfrm>
            <a:prstGeom prst="rect">
              <a:avLst/>
            </a:prstGeom>
            <a:solidFill>
              <a:srgbClr val="E2231A">
                <a:alpha val="100000"/>
              </a:srgbClr>
            </a:solidFill>
          </p:spPr>
          <p:txBody>
            <a:bodyPr/>
            <a:lstStyle/>
            <a:p/>
          </p:txBody>
        </p:sp>
        <p:sp>
          <p:nvSpPr>
            <p:cNvPr id="53" name="rc53"/>
            <p:cNvSpPr/>
            <p:nvPr/>
          </p:nvSpPr>
          <p:spPr>
            <a:xfrm>
              <a:off x="5454988" y="2562161"/>
              <a:ext cx="249522" cy="1540535"/>
            </a:xfrm>
            <a:prstGeom prst="rect">
              <a:avLst/>
            </a:prstGeom>
            <a:solidFill>
              <a:srgbClr val="80BD41">
                <a:alpha val="100000"/>
              </a:srgbClr>
            </a:solidFill>
          </p:spPr>
          <p:txBody>
            <a:bodyPr/>
            <a:lstStyle/>
            <a:p/>
          </p:txBody>
        </p:sp>
        <p:sp>
          <p:nvSpPr>
            <p:cNvPr id="54" name="rc54"/>
            <p:cNvSpPr/>
            <p:nvPr/>
          </p:nvSpPr>
          <p:spPr>
            <a:xfrm>
              <a:off x="5454988" y="2530705"/>
              <a:ext cx="249522" cy="31456"/>
            </a:xfrm>
            <a:prstGeom prst="rect">
              <a:avLst/>
            </a:prstGeom>
            <a:solidFill>
              <a:srgbClr val="E2231A">
                <a:alpha val="100000"/>
              </a:srgbClr>
            </a:solidFill>
          </p:spPr>
          <p:txBody>
            <a:bodyPr/>
            <a:lstStyle/>
            <a:p/>
          </p:txBody>
        </p:sp>
        <p:sp>
          <p:nvSpPr>
            <p:cNvPr id="55" name="rc55"/>
            <p:cNvSpPr/>
            <p:nvPr/>
          </p:nvSpPr>
          <p:spPr>
            <a:xfrm>
              <a:off x="5732236" y="2610174"/>
              <a:ext cx="249522" cy="1492523"/>
            </a:xfrm>
            <a:prstGeom prst="rect">
              <a:avLst/>
            </a:prstGeom>
            <a:solidFill>
              <a:srgbClr val="80BD41">
                <a:alpha val="100000"/>
              </a:srgbClr>
            </a:solidFill>
          </p:spPr>
          <p:txBody>
            <a:bodyPr/>
            <a:lstStyle/>
            <a:p/>
          </p:txBody>
        </p:sp>
        <p:sp>
          <p:nvSpPr>
            <p:cNvPr id="56" name="rc56"/>
            <p:cNvSpPr/>
            <p:nvPr/>
          </p:nvSpPr>
          <p:spPr>
            <a:xfrm>
              <a:off x="5732236" y="2563817"/>
              <a:ext cx="249522" cy="46356"/>
            </a:xfrm>
            <a:prstGeom prst="rect">
              <a:avLst/>
            </a:prstGeom>
            <a:solidFill>
              <a:srgbClr val="E2231A">
                <a:alpha val="100000"/>
              </a:srgbClr>
            </a:solidFill>
          </p:spPr>
          <p:txBody>
            <a:bodyPr/>
            <a:lstStyle/>
            <a:p/>
          </p:txBody>
        </p:sp>
        <p:sp>
          <p:nvSpPr>
            <p:cNvPr id="57" name="rc57"/>
            <p:cNvSpPr/>
            <p:nvPr/>
          </p:nvSpPr>
          <p:spPr>
            <a:xfrm>
              <a:off x="6009484" y="2620107"/>
              <a:ext cx="249522" cy="1482589"/>
            </a:xfrm>
            <a:prstGeom prst="rect">
              <a:avLst/>
            </a:prstGeom>
            <a:solidFill>
              <a:srgbClr val="80BD41">
                <a:alpha val="100000"/>
              </a:srgbClr>
            </a:solidFill>
          </p:spPr>
          <p:txBody>
            <a:bodyPr/>
            <a:lstStyle/>
            <a:p/>
          </p:txBody>
        </p:sp>
        <p:sp>
          <p:nvSpPr>
            <p:cNvPr id="58" name="rc58"/>
            <p:cNvSpPr/>
            <p:nvPr/>
          </p:nvSpPr>
          <p:spPr>
            <a:xfrm>
              <a:off x="6009484" y="2605207"/>
              <a:ext cx="249522" cy="14900"/>
            </a:xfrm>
            <a:prstGeom prst="rect">
              <a:avLst/>
            </a:prstGeom>
            <a:solidFill>
              <a:srgbClr val="E2231A">
                <a:alpha val="100000"/>
              </a:srgbClr>
            </a:solidFill>
          </p:spPr>
          <p:txBody>
            <a:bodyPr/>
            <a:lstStyle/>
            <a:p/>
          </p:txBody>
        </p:sp>
        <p:sp>
          <p:nvSpPr>
            <p:cNvPr id="59" name="rc59"/>
            <p:cNvSpPr/>
            <p:nvPr/>
          </p:nvSpPr>
          <p:spPr>
            <a:xfrm>
              <a:off x="6286731" y="2713649"/>
              <a:ext cx="249522" cy="1389048"/>
            </a:xfrm>
            <a:prstGeom prst="rect">
              <a:avLst/>
            </a:prstGeom>
            <a:solidFill>
              <a:srgbClr val="80BD41">
                <a:alpha val="100000"/>
              </a:srgbClr>
            </a:solidFill>
          </p:spPr>
          <p:txBody>
            <a:bodyPr/>
            <a:lstStyle/>
            <a:p/>
          </p:txBody>
        </p:sp>
        <p:sp>
          <p:nvSpPr>
            <p:cNvPr id="60" name="rc60"/>
            <p:cNvSpPr/>
            <p:nvPr/>
          </p:nvSpPr>
          <p:spPr>
            <a:xfrm>
              <a:off x="6286731" y="2640802"/>
              <a:ext cx="249522" cy="72846"/>
            </a:xfrm>
            <a:prstGeom prst="rect">
              <a:avLst/>
            </a:prstGeom>
            <a:solidFill>
              <a:srgbClr val="E2231A">
                <a:alpha val="100000"/>
              </a:srgbClr>
            </a:solidFill>
          </p:spPr>
          <p:txBody>
            <a:bodyPr/>
            <a:lstStyle/>
            <a:p/>
          </p:txBody>
        </p:sp>
        <p:sp>
          <p:nvSpPr>
            <p:cNvPr id="61" name="rc61"/>
            <p:cNvSpPr/>
            <p:nvPr/>
          </p:nvSpPr>
          <p:spPr>
            <a:xfrm>
              <a:off x="6563979" y="2758350"/>
              <a:ext cx="249522" cy="1344347"/>
            </a:xfrm>
            <a:prstGeom prst="rect">
              <a:avLst/>
            </a:prstGeom>
            <a:solidFill>
              <a:srgbClr val="80BD41">
                <a:alpha val="100000"/>
              </a:srgbClr>
            </a:solidFill>
          </p:spPr>
          <p:txBody>
            <a:bodyPr/>
            <a:lstStyle/>
            <a:p/>
          </p:txBody>
        </p:sp>
        <p:sp>
          <p:nvSpPr>
            <p:cNvPr id="62" name="rc62"/>
            <p:cNvSpPr/>
            <p:nvPr/>
          </p:nvSpPr>
          <p:spPr>
            <a:xfrm>
              <a:off x="6563979" y="2672259"/>
              <a:ext cx="249522" cy="86091"/>
            </a:xfrm>
            <a:prstGeom prst="rect">
              <a:avLst/>
            </a:prstGeom>
            <a:solidFill>
              <a:srgbClr val="E2231A">
                <a:alpha val="100000"/>
              </a:srgbClr>
            </a:solidFill>
          </p:spPr>
          <p:txBody>
            <a:bodyPr/>
            <a:lstStyle/>
            <a:p/>
          </p:txBody>
        </p:sp>
        <p:sp>
          <p:nvSpPr>
            <p:cNvPr id="63" name="rc63"/>
            <p:cNvSpPr/>
            <p:nvPr/>
          </p:nvSpPr>
          <p:spPr>
            <a:xfrm>
              <a:off x="6841227" y="2815468"/>
              <a:ext cx="249522" cy="1287228"/>
            </a:xfrm>
            <a:prstGeom prst="rect">
              <a:avLst/>
            </a:prstGeom>
            <a:solidFill>
              <a:srgbClr val="80BD41">
                <a:alpha val="100000"/>
              </a:srgbClr>
            </a:solidFill>
          </p:spPr>
          <p:txBody>
            <a:bodyPr/>
            <a:lstStyle/>
            <a:p/>
          </p:txBody>
        </p:sp>
        <p:sp>
          <p:nvSpPr>
            <p:cNvPr id="64" name="rc64"/>
            <p:cNvSpPr/>
            <p:nvPr/>
          </p:nvSpPr>
          <p:spPr>
            <a:xfrm>
              <a:off x="6841227" y="2703715"/>
              <a:ext cx="249522" cy="111752"/>
            </a:xfrm>
            <a:prstGeom prst="rect">
              <a:avLst/>
            </a:prstGeom>
            <a:solidFill>
              <a:srgbClr val="E2231A">
                <a:alpha val="100000"/>
              </a:srgbClr>
            </a:solidFill>
          </p:spPr>
          <p:txBody>
            <a:bodyPr/>
            <a:lstStyle/>
            <a:p/>
          </p:txBody>
        </p:sp>
        <p:sp>
          <p:nvSpPr>
            <p:cNvPr id="65" name="rc65"/>
            <p:cNvSpPr/>
            <p:nvPr/>
          </p:nvSpPr>
          <p:spPr>
            <a:xfrm>
              <a:off x="7118474" y="2750072"/>
              <a:ext cx="249522" cy="1352625"/>
            </a:xfrm>
            <a:prstGeom prst="rect">
              <a:avLst/>
            </a:prstGeom>
            <a:solidFill>
              <a:srgbClr val="80BD41">
                <a:alpha val="100000"/>
              </a:srgbClr>
            </a:solidFill>
          </p:spPr>
          <p:txBody>
            <a:bodyPr/>
            <a:lstStyle/>
            <a:p/>
          </p:txBody>
        </p:sp>
        <p:sp>
          <p:nvSpPr>
            <p:cNvPr id="66" name="rc66"/>
            <p:cNvSpPr/>
            <p:nvPr/>
          </p:nvSpPr>
          <p:spPr>
            <a:xfrm>
              <a:off x="7118474" y="2722754"/>
              <a:ext cx="249522" cy="27317"/>
            </a:xfrm>
            <a:prstGeom prst="rect">
              <a:avLst/>
            </a:prstGeom>
            <a:solidFill>
              <a:srgbClr val="E2231A">
                <a:alpha val="100000"/>
              </a:srgbClr>
            </a:solidFill>
          </p:spPr>
          <p:txBody>
            <a:bodyPr/>
            <a:lstStyle/>
            <a:p/>
          </p:txBody>
        </p:sp>
        <p:sp>
          <p:nvSpPr>
            <p:cNvPr id="67" name="rc67"/>
            <p:cNvSpPr/>
            <p:nvPr/>
          </p:nvSpPr>
          <p:spPr>
            <a:xfrm>
              <a:off x="7395722" y="2755866"/>
              <a:ext cx="249522" cy="1346830"/>
            </a:xfrm>
            <a:prstGeom prst="rect">
              <a:avLst/>
            </a:prstGeom>
            <a:solidFill>
              <a:srgbClr val="80BD41">
                <a:alpha val="100000"/>
              </a:srgbClr>
            </a:solidFill>
          </p:spPr>
          <p:txBody>
            <a:bodyPr/>
            <a:lstStyle/>
            <a:p/>
          </p:txBody>
        </p:sp>
        <p:sp>
          <p:nvSpPr>
            <p:cNvPr id="68" name="rc68"/>
            <p:cNvSpPr/>
            <p:nvPr/>
          </p:nvSpPr>
          <p:spPr>
            <a:xfrm>
              <a:off x="7395722" y="2742622"/>
              <a:ext cx="249522" cy="13244"/>
            </a:xfrm>
            <a:prstGeom prst="rect">
              <a:avLst/>
            </a:prstGeom>
            <a:solidFill>
              <a:srgbClr val="E2231A">
                <a:alpha val="100000"/>
              </a:srgbClr>
            </a:solidFill>
          </p:spPr>
          <p:txBody>
            <a:bodyPr/>
            <a:lstStyle/>
            <a:p/>
          </p:txBody>
        </p:sp>
        <p:sp>
          <p:nvSpPr>
            <p:cNvPr id="69" name="rc69"/>
            <p:cNvSpPr/>
            <p:nvPr/>
          </p:nvSpPr>
          <p:spPr>
            <a:xfrm>
              <a:off x="7672970" y="2781528"/>
              <a:ext cx="249522" cy="1321168"/>
            </a:xfrm>
            <a:prstGeom prst="rect">
              <a:avLst/>
            </a:prstGeom>
            <a:solidFill>
              <a:srgbClr val="80BD41">
                <a:alpha val="100000"/>
              </a:srgbClr>
            </a:solidFill>
          </p:spPr>
          <p:txBody>
            <a:bodyPr/>
            <a:lstStyle/>
            <a:p/>
          </p:txBody>
        </p:sp>
        <p:sp>
          <p:nvSpPr>
            <p:cNvPr id="70" name="rc70"/>
            <p:cNvSpPr/>
            <p:nvPr/>
          </p:nvSpPr>
          <p:spPr>
            <a:xfrm>
              <a:off x="7672970" y="2754211"/>
              <a:ext cx="249522" cy="27317"/>
            </a:xfrm>
            <a:prstGeom prst="rect">
              <a:avLst/>
            </a:prstGeom>
            <a:solidFill>
              <a:srgbClr val="E2231A">
                <a:alpha val="100000"/>
              </a:srgbClr>
            </a:solidFill>
          </p:spPr>
          <p:txBody>
            <a:bodyPr/>
            <a:lstStyle/>
            <a:p/>
          </p:txBody>
        </p:sp>
        <p:sp>
          <p:nvSpPr>
            <p:cNvPr id="71" name="rc71"/>
            <p:cNvSpPr/>
            <p:nvPr/>
          </p:nvSpPr>
          <p:spPr>
            <a:xfrm>
              <a:off x="7950217" y="2870931"/>
              <a:ext cx="249522" cy="1231766"/>
            </a:xfrm>
            <a:prstGeom prst="rect">
              <a:avLst/>
            </a:prstGeom>
            <a:solidFill>
              <a:srgbClr val="80BD41">
                <a:alpha val="100000"/>
              </a:srgbClr>
            </a:solidFill>
          </p:spPr>
          <p:txBody>
            <a:bodyPr/>
            <a:lstStyle/>
            <a:p/>
          </p:txBody>
        </p:sp>
        <p:sp>
          <p:nvSpPr>
            <p:cNvPr id="72" name="rc72"/>
            <p:cNvSpPr/>
            <p:nvPr/>
          </p:nvSpPr>
          <p:spPr>
            <a:xfrm>
              <a:off x="7950217" y="2749244"/>
              <a:ext cx="249522" cy="121686"/>
            </a:xfrm>
            <a:prstGeom prst="rect">
              <a:avLst/>
            </a:prstGeom>
            <a:solidFill>
              <a:srgbClr val="E2231A">
                <a:alpha val="100000"/>
              </a:srgbClr>
            </a:solidFill>
          </p:spPr>
          <p:txBody>
            <a:bodyPr/>
            <a:lstStyle/>
            <a:p/>
          </p:txBody>
        </p:sp>
        <p:sp>
          <p:nvSpPr>
            <p:cNvPr id="73" name="pl73"/>
            <p:cNvSpPr/>
            <p:nvPr/>
          </p:nvSpPr>
          <p:spPr>
            <a:xfrm>
              <a:off x="1421035" y="1236556"/>
              <a:ext cx="6653943" cy="521116"/>
            </a:xfrm>
            <a:custGeom>
              <a:avLst/>
              <a:pathLst>
                <a:path w="6653943" h="521116">
                  <a:moveTo>
                    <a:pt x="0" y="521116"/>
                  </a:moveTo>
                  <a:lnTo>
                    <a:pt x="277247" y="463214"/>
                  </a:lnTo>
                  <a:lnTo>
                    <a:pt x="554495" y="405312"/>
                  </a:lnTo>
                  <a:lnTo>
                    <a:pt x="831742" y="376361"/>
                  </a:lnTo>
                  <a:lnTo>
                    <a:pt x="1108990" y="318460"/>
                  </a:lnTo>
                  <a:lnTo>
                    <a:pt x="1386238" y="260558"/>
                  </a:lnTo>
                  <a:lnTo>
                    <a:pt x="1663485" y="202656"/>
                  </a:lnTo>
                  <a:lnTo>
                    <a:pt x="1940733" y="144754"/>
                  </a:lnTo>
                  <a:lnTo>
                    <a:pt x="2217981" y="115803"/>
                  </a:lnTo>
                  <a:lnTo>
                    <a:pt x="2495228" y="115803"/>
                  </a:lnTo>
                  <a:lnTo>
                    <a:pt x="2772476" y="86852"/>
                  </a:lnTo>
                  <a:lnTo>
                    <a:pt x="3049724" y="86852"/>
                  </a:lnTo>
                  <a:lnTo>
                    <a:pt x="3326971" y="28950"/>
                  </a:lnTo>
                  <a:lnTo>
                    <a:pt x="3604219" y="144754"/>
                  </a:lnTo>
                  <a:lnTo>
                    <a:pt x="3881467" y="0"/>
                  </a:lnTo>
                  <a:lnTo>
                    <a:pt x="4158714" y="28950"/>
                  </a:lnTo>
                  <a:lnTo>
                    <a:pt x="4435962" y="57901"/>
                  </a:lnTo>
                  <a:lnTo>
                    <a:pt x="4713210" y="0"/>
                  </a:lnTo>
                  <a:lnTo>
                    <a:pt x="4990457" y="115803"/>
                  </a:lnTo>
                  <a:lnTo>
                    <a:pt x="5267705" y="144754"/>
                  </a:lnTo>
                  <a:lnTo>
                    <a:pt x="5544953" y="202656"/>
                  </a:lnTo>
                  <a:lnTo>
                    <a:pt x="5822200" y="28950"/>
                  </a:lnTo>
                  <a:lnTo>
                    <a:pt x="6099448" y="0"/>
                  </a:lnTo>
                  <a:lnTo>
                    <a:pt x="6376696" y="28950"/>
                  </a:lnTo>
                  <a:lnTo>
                    <a:pt x="6653943" y="231607"/>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29607" y="2301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5" name="tx85"/>
            <p:cNvSpPr/>
            <p:nvPr/>
          </p:nvSpPr>
          <p:spPr>
            <a:xfrm>
              <a:off x="2715845" y="2242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86" name="tx86"/>
            <p:cNvSpPr/>
            <p:nvPr/>
          </p:nvSpPr>
          <p:spPr>
            <a:xfrm>
              <a:off x="4141260" y="23103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87" name="tx87"/>
            <p:cNvSpPr/>
            <p:nvPr/>
          </p:nvSpPr>
          <p:spPr>
            <a:xfrm>
              <a:off x="5527499" y="239477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6597312" y="25371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89" name="tx89"/>
            <p:cNvSpPr/>
            <p:nvPr/>
          </p:nvSpPr>
          <p:spPr>
            <a:xfrm>
              <a:off x="6874560" y="2566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0" name="tx90"/>
            <p:cNvSpPr/>
            <p:nvPr/>
          </p:nvSpPr>
          <p:spPr>
            <a:xfrm>
              <a:off x="7151808" y="2586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1" name="tx91"/>
            <p:cNvSpPr/>
            <p:nvPr/>
          </p:nvSpPr>
          <p:spPr>
            <a:xfrm>
              <a:off x="7429055" y="2605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2" name="tx92"/>
            <p:cNvSpPr/>
            <p:nvPr/>
          </p:nvSpPr>
          <p:spPr>
            <a:xfrm>
              <a:off x="7706303" y="2618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3" name="tx93"/>
            <p:cNvSpPr/>
            <p:nvPr/>
          </p:nvSpPr>
          <p:spPr>
            <a:xfrm>
              <a:off x="7983551" y="2613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4" name="pl94"/>
            <p:cNvSpPr/>
            <p:nvPr/>
          </p:nvSpPr>
          <p:spPr>
            <a:xfrm>
              <a:off x="1421035"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92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05" name="tx105"/>
            <p:cNvSpPr/>
            <p:nvPr/>
          </p:nvSpPr>
          <p:spPr>
            <a:xfrm>
              <a:off x="1355732" y="25601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6" name="tx106"/>
            <p:cNvSpPr/>
            <p:nvPr/>
          </p:nvSpPr>
          <p:spPr>
            <a:xfrm>
              <a:off x="2715845" y="3291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07" name="tx107"/>
            <p:cNvSpPr/>
            <p:nvPr/>
          </p:nvSpPr>
          <p:spPr>
            <a:xfrm>
              <a:off x="2741971" y="24305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8" name="tx108"/>
            <p:cNvSpPr/>
            <p:nvPr/>
          </p:nvSpPr>
          <p:spPr>
            <a:xfrm>
              <a:off x="4102084" y="3272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09" name="tx109"/>
            <p:cNvSpPr/>
            <p:nvPr/>
          </p:nvSpPr>
          <p:spPr>
            <a:xfrm>
              <a:off x="4139953" y="24454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97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1" name="tx111"/>
            <p:cNvSpPr/>
            <p:nvPr/>
          </p:nvSpPr>
          <p:spPr>
            <a:xfrm>
              <a:off x="5526191" y="25125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95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3" name="tx113"/>
            <p:cNvSpPr/>
            <p:nvPr/>
          </p:nvSpPr>
          <p:spPr>
            <a:xfrm>
              <a:off x="6662615" y="268140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4" name="tx114"/>
            <p:cNvSpPr/>
            <p:nvPr/>
          </p:nvSpPr>
          <p:spPr>
            <a:xfrm>
              <a:off x="6874560" y="34240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5" name="tx115"/>
            <p:cNvSpPr/>
            <p:nvPr/>
          </p:nvSpPr>
          <p:spPr>
            <a:xfrm>
              <a:off x="6900686" y="27256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7151808" y="33912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7" name="tx117"/>
            <p:cNvSpPr/>
            <p:nvPr/>
          </p:nvSpPr>
          <p:spPr>
            <a:xfrm>
              <a:off x="7189677" y="27025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941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9" name="tx119"/>
            <p:cNvSpPr/>
            <p:nvPr/>
          </p:nvSpPr>
          <p:spPr>
            <a:xfrm>
              <a:off x="7466925" y="27153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5480" y="340706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1" name="tx121"/>
            <p:cNvSpPr/>
            <p:nvPr/>
          </p:nvSpPr>
          <p:spPr>
            <a:xfrm>
              <a:off x="7744173" y="27339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451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3" name="tx123"/>
            <p:cNvSpPr/>
            <p:nvPr/>
          </p:nvSpPr>
          <p:spPr>
            <a:xfrm>
              <a:off x="8009676" y="27750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22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949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56711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2000-2024</a:t>
              </a:r>
            </a:p>
          </p:txBody>
        </p:sp>
        <p:sp>
          <p:nvSpPr>
            <p:cNvPr id="153" name="pl153"/>
            <p:cNvSpPr/>
            <p:nvPr/>
          </p:nvSpPr>
          <p:spPr>
            <a:xfrm>
              <a:off x="22480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515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550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585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997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032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0680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82606" cy="167191"/>
            </a:xfrm>
            <a:prstGeom prst="rect">
              <a:avLst/>
            </a:prstGeom>
            <a:solidFill>
              <a:srgbClr val="80BD41">
                <a:alpha val="100000"/>
              </a:srgbClr>
            </a:solidFill>
          </p:spPr>
          <p:txBody>
            <a:bodyPr/>
            <a:lstStyle/>
            <a:p/>
          </p:txBody>
        </p:sp>
        <p:sp>
          <p:nvSpPr>
            <p:cNvPr id="165" name="rc165"/>
            <p:cNvSpPr/>
            <p:nvPr/>
          </p:nvSpPr>
          <p:spPr>
            <a:xfrm>
              <a:off x="7478880" y="5889059"/>
              <a:ext cx="395930" cy="167191"/>
            </a:xfrm>
            <a:prstGeom prst="rect">
              <a:avLst/>
            </a:prstGeom>
            <a:solidFill>
              <a:srgbClr val="E2231A">
                <a:alpha val="100000"/>
              </a:srgbClr>
            </a:solidFill>
          </p:spPr>
          <p:txBody>
            <a:bodyPr/>
            <a:lstStyle/>
            <a:p/>
          </p:txBody>
        </p:sp>
        <p:sp>
          <p:nvSpPr>
            <p:cNvPr id="166" name="rc166"/>
            <p:cNvSpPr/>
            <p:nvPr/>
          </p:nvSpPr>
          <p:spPr>
            <a:xfrm>
              <a:off x="1296273" y="5680069"/>
              <a:ext cx="6076010" cy="167191"/>
            </a:xfrm>
            <a:prstGeom prst="rect">
              <a:avLst/>
            </a:prstGeom>
            <a:solidFill>
              <a:srgbClr val="80BD41">
                <a:alpha val="100000"/>
              </a:srgbClr>
            </a:solidFill>
          </p:spPr>
          <p:txBody>
            <a:bodyPr/>
            <a:lstStyle/>
            <a:p/>
          </p:txBody>
        </p:sp>
        <p:sp>
          <p:nvSpPr>
            <p:cNvPr id="167" name="rc167"/>
            <p:cNvSpPr/>
            <p:nvPr/>
          </p:nvSpPr>
          <p:spPr>
            <a:xfrm>
              <a:off x="7372283" y="5680069"/>
              <a:ext cx="125631" cy="167191"/>
            </a:xfrm>
            <a:prstGeom prst="rect">
              <a:avLst/>
            </a:prstGeom>
            <a:solidFill>
              <a:srgbClr val="E2231A">
                <a:alpha val="100000"/>
              </a:srgbClr>
            </a:solidFill>
          </p:spPr>
          <p:txBody>
            <a:bodyPr/>
            <a:lstStyle/>
            <a:p/>
          </p:txBody>
        </p:sp>
        <p:sp>
          <p:nvSpPr>
            <p:cNvPr id="168" name="rc168"/>
            <p:cNvSpPr/>
            <p:nvPr/>
          </p:nvSpPr>
          <p:spPr>
            <a:xfrm>
              <a:off x="1296273" y="5471080"/>
              <a:ext cx="5664851" cy="167191"/>
            </a:xfrm>
            <a:prstGeom prst="rect">
              <a:avLst/>
            </a:prstGeom>
            <a:solidFill>
              <a:srgbClr val="80BD41">
                <a:alpha val="100000"/>
              </a:srgbClr>
            </a:solidFill>
          </p:spPr>
          <p:txBody>
            <a:bodyPr/>
            <a:lstStyle/>
            <a:p/>
          </p:txBody>
        </p:sp>
        <p:sp>
          <p:nvSpPr>
            <p:cNvPr id="169" name="rc169"/>
            <p:cNvSpPr/>
            <p:nvPr/>
          </p:nvSpPr>
          <p:spPr>
            <a:xfrm>
              <a:off x="6961125" y="5471080"/>
              <a:ext cx="559632" cy="167191"/>
            </a:xfrm>
            <a:prstGeom prst="rect">
              <a:avLst/>
            </a:prstGeom>
            <a:solidFill>
              <a:srgbClr val="E2231A">
                <a:alpha val="100000"/>
              </a:srgbClr>
            </a:solidFill>
          </p:spPr>
          <p:txBody>
            <a:bodyPr/>
            <a:lstStyle/>
            <a:p/>
          </p:txBody>
        </p:sp>
        <p:sp>
          <p:nvSpPr>
            <p:cNvPr id="170" name="tx170"/>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71" name="tx171"/>
            <p:cNvSpPr/>
            <p:nvPr/>
          </p:nvSpPr>
          <p:spPr>
            <a:xfrm>
              <a:off x="7695471"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2" name="tx172"/>
            <p:cNvSpPr/>
            <p:nvPr/>
          </p:nvSpPr>
          <p:spPr>
            <a:xfrm>
              <a:off x="7719455"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73" name="tx173"/>
            <p:cNvSpPr/>
            <p:nvPr/>
          </p:nvSpPr>
          <p:spPr>
            <a:xfrm>
              <a:off x="428208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74" name="tx174"/>
            <p:cNvSpPr/>
            <p:nvPr/>
          </p:nvSpPr>
          <p:spPr>
            <a:xfrm>
              <a:off x="7646701"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75" name="tx175"/>
            <p:cNvSpPr/>
            <p:nvPr/>
          </p:nvSpPr>
          <p:spPr>
            <a:xfrm>
              <a:off x="4273989"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6" name="tx176"/>
            <p:cNvSpPr/>
            <p:nvPr/>
          </p:nvSpPr>
          <p:spPr>
            <a:xfrm>
              <a:off x="7373301"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2320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78" name="tx178"/>
            <p:cNvSpPr/>
            <p:nvPr/>
          </p:nvSpPr>
          <p:spPr>
            <a:xfrm>
              <a:off x="716559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60938"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502560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9291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(91%) was lower than in 2019 (94%).
The number of children vaccinated with MCV1 decreased 8%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8048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9988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61928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53867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2078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24018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15958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07898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99837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1121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12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104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5962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0878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5795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0711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5628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0544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5461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37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5294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0211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65002" y="5277564"/>
              <a:ext cx="494248" cy="43224"/>
            </a:xfrm>
            <a:prstGeom prst="rect">
              <a:avLst/>
            </a:prstGeom>
            <a:solidFill>
              <a:srgbClr val="1CABE2">
                <a:alpha val="100000"/>
              </a:srgbClr>
            </a:solidFill>
          </p:spPr>
          <p:txBody>
            <a:bodyPr/>
            <a:lstStyle/>
            <a:p/>
          </p:txBody>
        </p:sp>
        <p:sp>
          <p:nvSpPr>
            <p:cNvPr id="27" name="rc27"/>
            <p:cNvSpPr/>
            <p:nvPr/>
          </p:nvSpPr>
          <p:spPr>
            <a:xfrm>
              <a:off x="1414167" y="5320788"/>
              <a:ext cx="494248" cy="0"/>
            </a:xfrm>
            <a:prstGeom prst="rect">
              <a:avLst/>
            </a:prstGeom>
            <a:solidFill>
              <a:srgbClr val="1CABE2">
                <a:alpha val="100000"/>
              </a:srgbClr>
            </a:solidFill>
          </p:spPr>
          <p:txBody>
            <a:bodyPr/>
            <a:lstStyle/>
            <a:p/>
          </p:txBody>
        </p:sp>
        <p:sp>
          <p:nvSpPr>
            <p:cNvPr id="28" name="rc28"/>
            <p:cNvSpPr/>
            <p:nvPr/>
          </p:nvSpPr>
          <p:spPr>
            <a:xfrm>
              <a:off x="1963333" y="5277564"/>
              <a:ext cx="494248" cy="43224"/>
            </a:xfrm>
            <a:prstGeom prst="rect">
              <a:avLst/>
            </a:prstGeom>
            <a:solidFill>
              <a:srgbClr val="1CABE2">
                <a:alpha val="100000"/>
              </a:srgbClr>
            </a:solidFill>
          </p:spPr>
          <p:txBody>
            <a:bodyPr/>
            <a:lstStyle/>
            <a:p/>
          </p:txBody>
        </p:sp>
        <p:sp>
          <p:nvSpPr>
            <p:cNvPr id="29" name="rc29"/>
            <p:cNvSpPr/>
            <p:nvPr/>
          </p:nvSpPr>
          <p:spPr>
            <a:xfrm>
              <a:off x="2512498" y="5277564"/>
              <a:ext cx="494248" cy="43224"/>
            </a:xfrm>
            <a:prstGeom prst="rect">
              <a:avLst/>
            </a:prstGeom>
            <a:solidFill>
              <a:srgbClr val="1CABE2">
                <a:alpha val="100000"/>
              </a:srgbClr>
            </a:solidFill>
          </p:spPr>
          <p:txBody>
            <a:bodyPr/>
            <a:lstStyle/>
            <a:p/>
          </p:txBody>
        </p:sp>
        <p:sp>
          <p:nvSpPr>
            <p:cNvPr id="30" name="rc30"/>
            <p:cNvSpPr/>
            <p:nvPr/>
          </p:nvSpPr>
          <p:spPr>
            <a:xfrm>
              <a:off x="3061663" y="4888547"/>
              <a:ext cx="494248" cy="432241"/>
            </a:xfrm>
            <a:prstGeom prst="rect">
              <a:avLst/>
            </a:prstGeom>
            <a:solidFill>
              <a:srgbClr val="1CABE2">
                <a:alpha val="100000"/>
              </a:srgbClr>
            </a:solidFill>
          </p:spPr>
          <p:txBody>
            <a:bodyPr/>
            <a:lstStyle/>
            <a:p/>
          </p:txBody>
        </p:sp>
        <p:sp>
          <p:nvSpPr>
            <p:cNvPr id="31" name="rc31"/>
            <p:cNvSpPr/>
            <p:nvPr/>
          </p:nvSpPr>
          <p:spPr>
            <a:xfrm>
              <a:off x="3610829" y="5277564"/>
              <a:ext cx="494248" cy="43224"/>
            </a:xfrm>
            <a:prstGeom prst="rect">
              <a:avLst/>
            </a:prstGeom>
            <a:solidFill>
              <a:srgbClr val="1CABE2">
                <a:alpha val="100000"/>
              </a:srgbClr>
            </a:solidFill>
          </p:spPr>
          <p:txBody>
            <a:bodyPr/>
            <a:lstStyle/>
            <a:p/>
          </p:txBody>
        </p:sp>
        <p:sp>
          <p:nvSpPr>
            <p:cNvPr id="32" name="rc32"/>
            <p:cNvSpPr/>
            <p:nvPr/>
          </p:nvSpPr>
          <p:spPr>
            <a:xfrm>
              <a:off x="4159994" y="5320788"/>
              <a:ext cx="494248" cy="0"/>
            </a:xfrm>
            <a:prstGeom prst="rect">
              <a:avLst/>
            </a:prstGeom>
            <a:solidFill>
              <a:srgbClr val="1CABE2">
                <a:alpha val="100000"/>
              </a:srgbClr>
            </a:solidFill>
          </p:spPr>
          <p:txBody>
            <a:bodyPr/>
            <a:lstStyle/>
            <a:p/>
          </p:txBody>
        </p:sp>
        <p:sp>
          <p:nvSpPr>
            <p:cNvPr id="33" name="rc33"/>
            <p:cNvSpPr/>
            <p:nvPr/>
          </p:nvSpPr>
          <p:spPr>
            <a:xfrm>
              <a:off x="4709160" y="4024065"/>
              <a:ext cx="494248" cy="1296723"/>
            </a:xfrm>
            <a:prstGeom prst="rect">
              <a:avLst/>
            </a:prstGeom>
            <a:solidFill>
              <a:srgbClr val="1CABE2">
                <a:alpha val="100000"/>
              </a:srgbClr>
            </a:solidFill>
          </p:spPr>
          <p:txBody>
            <a:bodyPr/>
            <a:lstStyle/>
            <a:p/>
          </p:txBody>
        </p:sp>
        <p:sp>
          <p:nvSpPr>
            <p:cNvPr id="34" name="rc34"/>
            <p:cNvSpPr/>
            <p:nvPr/>
          </p:nvSpPr>
          <p:spPr>
            <a:xfrm>
              <a:off x="5258325" y="5191116"/>
              <a:ext cx="494248" cy="129672"/>
            </a:xfrm>
            <a:prstGeom prst="rect">
              <a:avLst/>
            </a:prstGeom>
            <a:solidFill>
              <a:srgbClr val="1CABE2">
                <a:alpha val="100000"/>
              </a:srgbClr>
            </a:solidFill>
          </p:spPr>
          <p:txBody>
            <a:bodyPr/>
            <a:lstStyle/>
            <a:p/>
          </p:txBody>
        </p:sp>
        <p:sp>
          <p:nvSpPr>
            <p:cNvPr id="35" name="rc35"/>
            <p:cNvSpPr/>
            <p:nvPr/>
          </p:nvSpPr>
          <p:spPr>
            <a:xfrm>
              <a:off x="5807490" y="5277564"/>
              <a:ext cx="494248" cy="43224"/>
            </a:xfrm>
            <a:prstGeom prst="rect">
              <a:avLst/>
            </a:prstGeom>
            <a:solidFill>
              <a:srgbClr val="1CABE2">
                <a:alpha val="100000"/>
              </a:srgbClr>
            </a:solidFill>
          </p:spPr>
          <p:txBody>
            <a:bodyPr/>
            <a:lstStyle/>
            <a:p/>
          </p:txBody>
        </p:sp>
        <p:sp>
          <p:nvSpPr>
            <p:cNvPr id="36" name="rc36"/>
            <p:cNvSpPr/>
            <p:nvPr/>
          </p:nvSpPr>
          <p:spPr>
            <a:xfrm>
              <a:off x="6356656" y="5147892"/>
              <a:ext cx="494248" cy="172896"/>
            </a:xfrm>
            <a:prstGeom prst="rect">
              <a:avLst/>
            </a:prstGeom>
            <a:solidFill>
              <a:srgbClr val="1CABE2">
                <a:alpha val="100000"/>
              </a:srgbClr>
            </a:solidFill>
          </p:spPr>
          <p:txBody>
            <a:bodyPr/>
            <a:lstStyle/>
            <a:p/>
          </p:txBody>
        </p:sp>
        <p:sp>
          <p:nvSpPr>
            <p:cNvPr id="37" name="rc37"/>
            <p:cNvSpPr/>
            <p:nvPr/>
          </p:nvSpPr>
          <p:spPr>
            <a:xfrm>
              <a:off x="6905821" y="5320788"/>
              <a:ext cx="494248" cy="0"/>
            </a:xfrm>
            <a:prstGeom prst="rect">
              <a:avLst/>
            </a:prstGeom>
            <a:solidFill>
              <a:srgbClr val="1CABE2">
                <a:alpha val="100000"/>
              </a:srgbClr>
            </a:solidFill>
          </p:spPr>
          <p:txBody>
            <a:bodyPr/>
            <a:lstStyle/>
            <a:p/>
          </p:txBody>
        </p:sp>
        <p:sp>
          <p:nvSpPr>
            <p:cNvPr id="38" name="rc38"/>
            <p:cNvSpPr/>
            <p:nvPr/>
          </p:nvSpPr>
          <p:spPr>
            <a:xfrm>
              <a:off x="7454986" y="5320788"/>
              <a:ext cx="494248" cy="0"/>
            </a:xfrm>
            <a:prstGeom prst="rect">
              <a:avLst/>
            </a:prstGeom>
            <a:solidFill>
              <a:srgbClr val="1CABE2">
                <a:alpha val="100000"/>
              </a:srgbClr>
            </a:solidFill>
          </p:spPr>
          <p:txBody>
            <a:bodyPr/>
            <a:lstStyle/>
            <a:p/>
          </p:txBody>
        </p:sp>
        <p:sp>
          <p:nvSpPr>
            <p:cNvPr id="39" name="pl39"/>
            <p:cNvSpPr/>
            <p:nvPr/>
          </p:nvSpPr>
          <p:spPr>
            <a:xfrm>
              <a:off x="1112126" y="1041602"/>
              <a:ext cx="6589984" cy="345792"/>
            </a:xfrm>
            <a:custGeom>
              <a:avLst/>
              <a:pathLst>
                <a:path w="6589984" h="345792">
                  <a:moveTo>
                    <a:pt x="0" y="43224"/>
                  </a:moveTo>
                  <a:lnTo>
                    <a:pt x="549165" y="216120"/>
                  </a:lnTo>
                  <a:lnTo>
                    <a:pt x="1098330" y="0"/>
                  </a:lnTo>
                  <a:lnTo>
                    <a:pt x="1647496" y="43224"/>
                  </a:lnTo>
                  <a:lnTo>
                    <a:pt x="2196661" y="86448"/>
                  </a:lnTo>
                  <a:lnTo>
                    <a:pt x="2745826" y="0"/>
                  </a:lnTo>
                  <a:lnTo>
                    <a:pt x="3294992" y="172896"/>
                  </a:lnTo>
                  <a:lnTo>
                    <a:pt x="3844157" y="216120"/>
                  </a:lnTo>
                  <a:lnTo>
                    <a:pt x="4393322" y="302568"/>
                  </a:lnTo>
                  <a:lnTo>
                    <a:pt x="4942488" y="43224"/>
                  </a:lnTo>
                  <a:lnTo>
                    <a:pt x="5491653" y="0"/>
                  </a:lnTo>
                  <a:lnTo>
                    <a:pt x="6040819" y="43224"/>
                  </a:lnTo>
                  <a:lnTo>
                    <a:pt x="6589984" y="345792"/>
                  </a:lnTo>
                </a:path>
              </a:pathLst>
            </a:custGeom>
            <a:ln w="27101" cap="flat">
              <a:solidFill>
                <a:srgbClr val="00833D">
                  <a:alpha val="100000"/>
                </a:srgbClr>
              </a:solidFill>
              <a:prstDash val="solid"/>
              <a:round/>
            </a:ln>
          </p:spPr>
          <p:txBody>
            <a:bodyPr/>
            <a:lstStyle/>
            <a:p/>
          </p:txBody>
        </p:sp>
        <p:sp>
          <p:nvSpPr>
            <p:cNvPr id="40" name="pl40"/>
            <p:cNvSpPr/>
            <p:nvPr/>
          </p:nvSpPr>
          <p:spPr>
            <a:xfrm>
              <a:off x="1112126" y="1257722"/>
              <a:ext cx="6589984" cy="994154"/>
            </a:xfrm>
            <a:custGeom>
              <a:avLst/>
              <a:pathLst>
                <a:path w="6589984" h="994154">
                  <a:moveTo>
                    <a:pt x="0" y="86448"/>
                  </a:moveTo>
                  <a:lnTo>
                    <a:pt x="549165" y="86448"/>
                  </a:lnTo>
                  <a:lnTo>
                    <a:pt x="1098330" y="345792"/>
                  </a:lnTo>
                  <a:lnTo>
                    <a:pt x="1647496" y="0"/>
                  </a:lnTo>
                  <a:lnTo>
                    <a:pt x="2196661" y="475465"/>
                  </a:lnTo>
                  <a:lnTo>
                    <a:pt x="2745826" y="345792"/>
                  </a:lnTo>
                  <a:lnTo>
                    <a:pt x="3294992" y="216120"/>
                  </a:lnTo>
                  <a:lnTo>
                    <a:pt x="3844157" y="950930"/>
                  </a:lnTo>
                  <a:lnTo>
                    <a:pt x="4393322" y="994154"/>
                  </a:lnTo>
                  <a:lnTo>
                    <a:pt x="4942488" y="691585"/>
                  </a:lnTo>
                  <a:lnTo>
                    <a:pt x="5491653" y="432241"/>
                  </a:lnTo>
                  <a:lnTo>
                    <a:pt x="6040819" y="475465"/>
                  </a:lnTo>
                  <a:lnTo>
                    <a:pt x="6589984" y="821258"/>
                  </a:lnTo>
                </a:path>
              </a:pathLst>
            </a:custGeom>
            <a:ln w="27101" cap="flat">
              <a:solidFill>
                <a:srgbClr val="002759">
                  <a:alpha val="100000"/>
                </a:srgbClr>
              </a:solidFill>
              <a:prstDash val="solid"/>
              <a:round/>
            </a:ln>
          </p:spPr>
          <p:txBody>
            <a:bodyPr/>
            <a:lstStyle/>
            <a:p/>
          </p:txBody>
        </p:sp>
        <p:sp>
          <p:nvSpPr>
            <p:cNvPr id="41" name="pt41"/>
            <p:cNvSpPr/>
            <p:nvPr/>
          </p:nvSpPr>
          <p:spPr>
            <a:xfrm>
              <a:off x="1080525"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29690" y="12261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78856"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728021"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7187"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26352"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75517" y="1182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24683" y="12261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473848" y="13125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23013"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72179"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21344"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70510" y="13557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80525" y="13125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29690" y="13125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78856" y="15719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728021" y="12261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277187" y="17015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26352" y="15719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375517" y="14422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24683"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473848" y="2220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23013" y="19177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72179" y="16583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21344" y="17015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70510" y="20473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078967" y="51491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1628132"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177298" y="51491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2726463" y="51491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3242469" y="475870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2" name="tx72"/>
            <p:cNvSpPr/>
            <p:nvPr/>
          </p:nvSpPr>
          <p:spPr>
            <a:xfrm>
              <a:off x="3824794" y="51491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4373959"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4889965" y="389416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5" name="tx75"/>
            <p:cNvSpPr/>
            <p:nvPr/>
          </p:nvSpPr>
          <p:spPr>
            <a:xfrm>
              <a:off x="5472290" y="5061215"/>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6" name="tx76"/>
            <p:cNvSpPr/>
            <p:nvPr/>
          </p:nvSpPr>
          <p:spPr>
            <a:xfrm>
              <a:off x="6021455" y="51491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6570621" y="501985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7119786"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7668951"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pl80"/>
            <p:cNvSpPr/>
            <p:nvPr/>
          </p:nvSpPr>
          <p:spPr>
            <a:xfrm>
              <a:off x="7717318" y="1393600"/>
              <a:ext cx="144985" cy="59166"/>
            </a:xfrm>
            <a:custGeom>
              <a:avLst/>
              <a:pathLst>
                <a:path w="144985" h="59166">
                  <a:moveTo>
                    <a:pt x="144985" y="59166"/>
                  </a:moveTo>
                  <a:lnTo>
                    <a:pt x="0" y="0"/>
                  </a:lnTo>
                </a:path>
              </a:pathLst>
            </a:custGeom>
          </p:spPr>
          <p:txBody>
            <a:bodyPr/>
            <a:lstStyle/>
            <a:p/>
          </p:txBody>
        </p:sp>
        <p:sp>
          <p:nvSpPr>
            <p:cNvPr id="81" name="pl81"/>
            <p:cNvSpPr/>
            <p:nvPr/>
          </p:nvSpPr>
          <p:spPr>
            <a:xfrm>
              <a:off x="7715235" y="2086820"/>
              <a:ext cx="147068" cy="87850"/>
            </a:xfrm>
            <a:custGeom>
              <a:avLst/>
              <a:pathLst>
                <a:path w="147068" h="87850">
                  <a:moveTo>
                    <a:pt x="147068" y="87850"/>
                  </a:moveTo>
                  <a:lnTo>
                    <a:pt x="0" y="0"/>
                  </a:lnTo>
                </a:path>
              </a:pathLst>
            </a:custGeom>
          </p:spPr>
          <p:txBody>
            <a:bodyPr/>
            <a:lstStyle/>
            <a:p/>
          </p:txBody>
        </p:sp>
        <p:sp>
          <p:nvSpPr>
            <p:cNvPr id="82" name="pg82"/>
            <p:cNvSpPr/>
            <p:nvPr/>
          </p:nvSpPr>
          <p:spPr>
            <a:xfrm>
              <a:off x="7793724" y="13854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4265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84" name="pg84"/>
            <p:cNvSpPr/>
            <p:nvPr/>
          </p:nvSpPr>
          <p:spPr>
            <a:xfrm>
              <a:off x="7793724" y="21159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1570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75%</a:t>
              </a:r>
            </a:p>
          </p:txBody>
        </p:sp>
        <p:sp>
          <p:nvSpPr>
            <p:cNvPr id="86" name="rc86"/>
            <p:cNvSpPr/>
            <p:nvPr/>
          </p:nvSpPr>
          <p:spPr>
            <a:xfrm>
              <a:off x="782627" y="646101"/>
              <a:ext cx="7853064" cy="4897291"/>
            </a:xfrm>
            <a:prstGeom prst="rect">
              <a:avLst/>
            </a:prstGeom>
            <a:ln w="13550" cap="rnd">
              <a:solidFill>
                <a:srgbClr val="BEBEBE">
                  <a:alpha val="100000"/>
                </a:srgbClr>
              </a:solidFill>
              <a:prstDash val="solid"/>
              <a:round/>
            </a:ln>
          </p:spPr>
          <p:txBody>
            <a:bodyPr/>
            <a:lstStyle/>
            <a:p/>
          </p:txBody>
        </p:sp>
        <p:sp>
          <p:nvSpPr>
            <p:cNvPr id="87" name="tx87"/>
            <p:cNvSpPr/>
            <p:nvPr/>
          </p:nvSpPr>
          <p:spPr>
            <a:xfrm>
              <a:off x="649366"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1928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89" name="tx89"/>
            <p:cNvSpPr/>
            <p:nvPr/>
          </p:nvSpPr>
          <p:spPr>
            <a:xfrm>
              <a:off x="578734"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578734" y="2033154"/>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91" name="tx91"/>
            <p:cNvSpPr/>
            <p:nvPr/>
          </p:nvSpPr>
          <p:spPr>
            <a:xfrm>
              <a:off x="508103"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2" name="tx92"/>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96990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519037"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068233"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1739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16656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1572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26489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1406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332840"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1239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06459"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1069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5988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155157" y="401416"/>
              <a:ext cx="51080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Fiji,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Fiji. In the same year, MCV1 coverage was 91% and MCV2 coverage was 75%.
The number of cases in 2024 was the same as in 2023 (n=0).
The highest number of measles cases was reported in 2019 (n=30). In this year, MCV1 coverage was 94%.
Fiji reported measles vaccine stockouts in 2022.
There were measles-containing vaccine supplementary immunization activities/campaigns in 2020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9027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242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9582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0072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6412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2752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051057"/>
              <a:ext cx="3520101" cy="956212"/>
            </a:xfrm>
            <a:custGeom>
              <a:avLst/>
              <a:pathLst>
                <a:path w="3520101" h="956212">
                  <a:moveTo>
                    <a:pt x="0" y="0"/>
                  </a:moveTo>
                  <a:lnTo>
                    <a:pt x="146670" y="136601"/>
                  </a:lnTo>
                  <a:lnTo>
                    <a:pt x="293341" y="273203"/>
                  </a:lnTo>
                  <a:lnTo>
                    <a:pt x="440012" y="409805"/>
                  </a:lnTo>
                  <a:lnTo>
                    <a:pt x="586683" y="409805"/>
                  </a:lnTo>
                  <a:lnTo>
                    <a:pt x="733354" y="546407"/>
                  </a:lnTo>
                  <a:lnTo>
                    <a:pt x="880025" y="819610"/>
                  </a:lnTo>
                  <a:lnTo>
                    <a:pt x="1026696" y="956212"/>
                  </a:lnTo>
                  <a:lnTo>
                    <a:pt x="1173367" y="956212"/>
                  </a:lnTo>
                  <a:lnTo>
                    <a:pt x="1320038" y="956212"/>
                  </a:lnTo>
                  <a:lnTo>
                    <a:pt x="1466709" y="956212"/>
                  </a:lnTo>
                  <a:lnTo>
                    <a:pt x="1613379" y="956212"/>
                  </a:lnTo>
                  <a:lnTo>
                    <a:pt x="1760050" y="956212"/>
                  </a:lnTo>
                  <a:lnTo>
                    <a:pt x="1906721" y="956212"/>
                  </a:lnTo>
                  <a:lnTo>
                    <a:pt x="2053392" y="956212"/>
                  </a:lnTo>
                  <a:lnTo>
                    <a:pt x="2200063" y="956212"/>
                  </a:lnTo>
                  <a:lnTo>
                    <a:pt x="2346734" y="546407"/>
                  </a:lnTo>
                  <a:lnTo>
                    <a:pt x="2493405" y="819610"/>
                  </a:lnTo>
                  <a:lnTo>
                    <a:pt x="2640076" y="819610"/>
                  </a:lnTo>
                  <a:lnTo>
                    <a:pt x="2786747" y="956212"/>
                  </a:lnTo>
                  <a:lnTo>
                    <a:pt x="2933418" y="683009"/>
                  </a:lnTo>
                  <a:lnTo>
                    <a:pt x="3080089" y="819610"/>
                  </a:lnTo>
                  <a:lnTo>
                    <a:pt x="3226759" y="819610"/>
                  </a:lnTo>
                  <a:lnTo>
                    <a:pt x="3373430" y="683009"/>
                  </a:lnTo>
                  <a:lnTo>
                    <a:pt x="3520101" y="819610"/>
                  </a:lnTo>
                </a:path>
              </a:pathLst>
            </a:custGeom>
            <a:ln w="27101" cap="flat">
              <a:solidFill>
                <a:srgbClr val="0058AB">
                  <a:alpha val="80000"/>
                </a:srgbClr>
              </a:solidFill>
              <a:prstDash val="solid"/>
              <a:round/>
            </a:ln>
          </p:spPr>
          <p:txBody>
            <a:bodyPr/>
            <a:lstStyle/>
            <a:p/>
          </p:txBody>
        </p:sp>
        <p:sp>
          <p:nvSpPr>
            <p:cNvPr id="19" name="pl19"/>
            <p:cNvSpPr/>
            <p:nvPr/>
          </p:nvSpPr>
          <p:spPr>
            <a:xfrm>
              <a:off x="943464" y="2231446"/>
              <a:ext cx="3520101" cy="1092814"/>
            </a:xfrm>
            <a:custGeom>
              <a:avLst/>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p:txBody>
        </p:sp>
        <p:sp>
          <p:nvSpPr>
            <p:cNvPr id="20" name="pl20"/>
            <p:cNvSpPr/>
            <p:nvPr/>
          </p:nvSpPr>
          <p:spPr>
            <a:xfrm>
              <a:off x="943464" y="2641252"/>
              <a:ext cx="3520101" cy="1229416"/>
            </a:xfrm>
            <a:custGeom>
              <a:avLst/>
              <a:pathLst>
                <a:path w="3520101" h="1229416">
                  <a:moveTo>
                    <a:pt x="0" y="0"/>
                  </a:moveTo>
                  <a:lnTo>
                    <a:pt x="146670" y="136601"/>
                  </a:lnTo>
                  <a:lnTo>
                    <a:pt x="293341" y="0"/>
                  </a:lnTo>
                  <a:lnTo>
                    <a:pt x="440012" y="136601"/>
                  </a:lnTo>
                  <a:lnTo>
                    <a:pt x="586683" y="273203"/>
                  </a:lnTo>
                  <a:lnTo>
                    <a:pt x="733354" y="273203"/>
                  </a:lnTo>
                  <a:lnTo>
                    <a:pt x="880025" y="409805"/>
                  </a:lnTo>
                  <a:lnTo>
                    <a:pt x="1026696" y="546407"/>
                  </a:lnTo>
                  <a:lnTo>
                    <a:pt x="1173367" y="819610"/>
                  </a:lnTo>
                  <a:lnTo>
                    <a:pt x="1320038" y="1092814"/>
                  </a:lnTo>
                  <a:lnTo>
                    <a:pt x="1466709" y="1092814"/>
                  </a:lnTo>
                  <a:lnTo>
                    <a:pt x="1613379" y="1092814"/>
                  </a:lnTo>
                  <a:lnTo>
                    <a:pt x="1760050" y="1229416"/>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956212"/>
                  </a:lnTo>
                  <a:lnTo>
                    <a:pt x="3520101" y="956212"/>
                  </a:lnTo>
                </a:path>
              </a:pathLst>
            </a:custGeom>
            <a:ln w="27101" cap="flat">
              <a:solidFill>
                <a:srgbClr val="00833D">
                  <a:alpha val="80000"/>
                </a:srgbClr>
              </a:solidFill>
              <a:prstDash val="solid"/>
              <a:round/>
            </a:ln>
          </p:spPr>
          <p:txBody>
            <a:bodyPr/>
            <a:lstStyle/>
            <a:p/>
          </p:txBody>
        </p:sp>
        <p:sp>
          <p:nvSpPr>
            <p:cNvPr id="21" name="pl21"/>
            <p:cNvSpPr/>
            <p:nvPr/>
          </p:nvSpPr>
          <p:spPr>
            <a:xfrm>
              <a:off x="943464" y="3051057"/>
              <a:ext cx="3520101" cy="956212"/>
            </a:xfrm>
            <a:custGeom>
              <a:avLst/>
              <a:pathLst>
                <a:path w="3520101" h="956212">
                  <a:moveTo>
                    <a:pt x="0" y="0"/>
                  </a:moveTo>
                  <a:lnTo>
                    <a:pt x="146670" y="136601"/>
                  </a:lnTo>
                  <a:lnTo>
                    <a:pt x="293341" y="273203"/>
                  </a:lnTo>
                  <a:lnTo>
                    <a:pt x="440012" y="409805"/>
                  </a:lnTo>
                  <a:lnTo>
                    <a:pt x="586683" y="409805"/>
                  </a:lnTo>
                  <a:lnTo>
                    <a:pt x="733354" y="546407"/>
                  </a:lnTo>
                  <a:lnTo>
                    <a:pt x="880025" y="819610"/>
                  </a:lnTo>
                  <a:lnTo>
                    <a:pt x="1026696" y="956212"/>
                  </a:lnTo>
                  <a:lnTo>
                    <a:pt x="1173367" y="956212"/>
                  </a:lnTo>
                  <a:lnTo>
                    <a:pt x="1320038" y="956212"/>
                  </a:lnTo>
                  <a:lnTo>
                    <a:pt x="1466709" y="956212"/>
                  </a:lnTo>
                  <a:lnTo>
                    <a:pt x="1613379" y="956212"/>
                  </a:lnTo>
                  <a:lnTo>
                    <a:pt x="1760050" y="956212"/>
                  </a:lnTo>
                  <a:lnTo>
                    <a:pt x="1906721" y="956212"/>
                  </a:lnTo>
                  <a:lnTo>
                    <a:pt x="2053392" y="956212"/>
                  </a:lnTo>
                  <a:lnTo>
                    <a:pt x="2200063" y="956212"/>
                  </a:lnTo>
                  <a:lnTo>
                    <a:pt x="2346734" y="546407"/>
                  </a:lnTo>
                  <a:lnTo>
                    <a:pt x="2493405" y="819610"/>
                  </a:lnTo>
                  <a:lnTo>
                    <a:pt x="2640076" y="819610"/>
                  </a:lnTo>
                  <a:lnTo>
                    <a:pt x="2786747" y="956212"/>
                  </a:lnTo>
                  <a:lnTo>
                    <a:pt x="2933418" y="683009"/>
                  </a:lnTo>
                  <a:lnTo>
                    <a:pt x="3080089" y="819610"/>
                  </a:lnTo>
                  <a:lnTo>
                    <a:pt x="3226759" y="819610"/>
                  </a:lnTo>
                  <a:lnTo>
                    <a:pt x="3373430" y="683009"/>
                  </a:lnTo>
                  <a:lnTo>
                    <a:pt x="3520101" y="819610"/>
                  </a:lnTo>
                </a:path>
              </a:pathLst>
            </a:custGeom>
            <a:ln w="43362" cap="flat">
              <a:solidFill>
                <a:srgbClr val="000000">
                  <a:alpha val="100000"/>
                </a:srgbClr>
              </a:solidFill>
              <a:prstDash val="solid"/>
              <a:round/>
            </a:ln>
          </p:spPr>
          <p:txBody>
            <a:bodyPr/>
            <a:lstStyle/>
            <a:p/>
          </p:txBody>
        </p:sp>
        <p:sp>
          <p:nvSpPr>
            <p:cNvPr id="22" name="pl22"/>
            <p:cNvSpPr/>
            <p:nvPr/>
          </p:nvSpPr>
          <p:spPr>
            <a:xfrm>
              <a:off x="943464" y="3051057"/>
              <a:ext cx="3520101" cy="956212"/>
            </a:xfrm>
            <a:custGeom>
              <a:avLst/>
              <a:pathLst>
                <a:path w="3520101" h="956212">
                  <a:moveTo>
                    <a:pt x="0" y="0"/>
                  </a:moveTo>
                  <a:lnTo>
                    <a:pt x="146670" y="136601"/>
                  </a:lnTo>
                  <a:lnTo>
                    <a:pt x="293341" y="273203"/>
                  </a:lnTo>
                  <a:lnTo>
                    <a:pt x="440012" y="409805"/>
                  </a:lnTo>
                  <a:lnTo>
                    <a:pt x="586683" y="409805"/>
                  </a:lnTo>
                  <a:lnTo>
                    <a:pt x="733354" y="546407"/>
                  </a:lnTo>
                  <a:lnTo>
                    <a:pt x="880025" y="819610"/>
                  </a:lnTo>
                  <a:lnTo>
                    <a:pt x="1026696" y="956212"/>
                  </a:lnTo>
                  <a:lnTo>
                    <a:pt x="1173367" y="956212"/>
                  </a:lnTo>
                  <a:lnTo>
                    <a:pt x="1320038" y="956212"/>
                  </a:lnTo>
                  <a:lnTo>
                    <a:pt x="1466709" y="956212"/>
                  </a:lnTo>
                  <a:lnTo>
                    <a:pt x="1613379" y="956212"/>
                  </a:lnTo>
                  <a:lnTo>
                    <a:pt x="1760050" y="956212"/>
                  </a:lnTo>
                  <a:lnTo>
                    <a:pt x="1906721" y="956212"/>
                  </a:lnTo>
                  <a:lnTo>
                    <a:pt x="2053392" y="956212"/>
                  </a:lnTo>
                  <a:lnTo>
                    <a:pt x="2200063" y="956212"/>
                  </a:lnTo>
                  <a:lnTo>
                    <a:pt x="2346734" y="546407"/>
                  </a:lnTo>
                  <a:lnTo>
                    <a:pt x="2493405" y="819610"/>
                  </a:lnTo>
                  <a:lnTo>
                    <a:pt x="2640076" y="819610"/>
                  </a:lnTo>
                  <a:lnTo>
                    <a:pt x="2786747" y="956212"/>
                  </a:lnTo>
                  <a:lnTo>
                    <a:pt x="2933418" y="683009"/>
                  </a:lnTo>
                  <a:lnTo>
                    <a:pt x="3080089" y="819610"/>
                  </a:lnTo>
                  <a:lnTo>
                    <a:pt x="3226759" y="819610"/>
                  </a:lnTo>
                  <a:lnTo>
                    <a:pt x="3373430" y="683009"/>
                  </a:lnTo>
                  <a:lnTo>
                    <a:pt x="3520101" y="819610"/>
                  </a:lnTo>
                </a:path>
              </a:pathLst>
            </a:custGeom>
            <a:ln w="27101" cap="flat">
              <a:solidFill>
                <a:srgbClr val="0058AB">
                  <a:alpha val="100000"/>
                </a:srgbClr>
              </a:solidFill>
              <a:prstDash val="solid"/>
              <a:round/>
            </a:ln>
          </p:spPr>
          <p:txBody>
            <a:bodyPr/>
            <a:lstStyle/>
            <a:p/>
          </p:txBody>
        </p:sp>
        <p:sp>
          <p:nvSpPr>
            <p:cNvPr id="23" name="pl23"/>
            <p:cNvSpPr/>
            <p:nvPr/>
          </p:nvSpPr>
          <p:spPr>
            <a:xfrm>
              <a:off x="767459" y="400727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64125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25746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26059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3" name="pg33"/>
            <p:cNvSpPr/>
            <p:nvPr/>
          </p:nvSpPr>
          <p:spPr>
            <a:xfrm>
              <a:off x="1618330"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1498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351684" y="35308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559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3085039" y="35308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559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671722" y="35308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559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58406" y="32576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28775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5077"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4243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tx45"/>
            <p:cNvSpPr/>
            <p:nvPr/>
          </p:nvSpPr>
          <p:spPr>
            <a:xfrm>
              <a:off x="4523855" y="32851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5569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396463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5986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2325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74095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74095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27803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4049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2008059" y="607485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3" name="tx63"/>
            <p:cNvSpPr/>
            <p:nvPr/>
          </p:nvSpPr>
          <p:spPr>
            <a:xfrm>
              <a:off x="254513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07592"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69027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242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9582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0072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6412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2752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21641"/>
              <a:ext cx="3520101" cy="3278443"/>
            </a:xfrm>
            <a:custGeom>
              <a:avLst/>
              <a:pathLst>
                <a:path w="3520101" h="3278443">
                  <a:moveTo>
                    <a:pt x="0" y="0"/>
                  </a:moveTo>
                  <a:lnTo>
                    <a:pt x="146670" y="273203"/>
                  </a:lnTo>
                  <a:lnTo>
                    <a:pt x="293341" y="409805"/>
                  </a:lnTo>
                  <a:lnTo>
                    <a:pt x="440012" y="546407"/>
                  </a:lnTo>
                  <a:lnTo>
                    <a:pt x="586683" y="683009"/>
                  </a:lnTo>
                  <a:lnTo>
                    <a:pt x="733354" y="956212"/>
                  </a:lnTo>
                  <a:lnTo>
                    <a:pt x="880025" y="1229416"/>
                  </a:lnTo>
                  <a:lnTo>
                    <a:pt x="1026696" y="1502620"/>
                  </a:lnTo>
                  <a:lnTo>
                    <a:pt x="1173367" y="1639221"/>
                  </a:lnTo>
                  <a:lnTo>
                    <a:pt x="1320038" y="1639221"/>
                  </a:lnTo>
                  <a:lnTo>
                    <a:pt x="1466709" y="1775823"/>
                  </a:lnTo>
                  <a:lnTo>
                    <a:pt x="1613379" y="1775823"/>
                  </a:lnTo>
                  <a:lnTo>
                    <a:pt x="1760050" y="2049027"/>
                  </a:lnTo>
                  <a:lnTo>
                    <a:pt x="1906721" y="1502620"/>
                  </a:lnTo>
                  <a:lnTo>
                    <a:pt x="2053392" y="2185629"/>
                  </a:lnTo>
                  <a:lnTo>
                    <a:pt x="2200063" y="2049027"/>
                  </a:lnTo>
                  <a:lnTo>
                    <a:pt x="2346734" y="2049027"/>
                  </a:lnTo>
                  <a:lnTo>
                    <a:pt x="2493405" y="3278443"/>
                  </a:lnTo>
                  <a:lnTo>
                    <a:pt x="2640076" y="2185629"/>
                  </a:lnTo>
                  <a:lnTo>
                    <a:pt x="2786747" y="1775823"/>
                  </a:lnTo>
                  <a:lnTo>
                    <a:pt x="2933418" y="1229416"/>
                  </a:lnTo>
                  <a:lnTo>
                    <a:pt x="3080089" y="2049027"/>
                  </a:lnTo>
                  <a:lnTo>
                    <a:pt x="3226759" y="2458832"/>
                  </a:lnTo>
                  <a:lnTo>
                    <a:pt x="3373430" y="2049027"/>
                  </a:lnTo>
                  <a:lnTo>
                    <a:pt x="3520101" y="1639221"/>
                  </a:lnTo>
                </a:path>
              </a:pathLst>
            </a:custGeom>
            <a:ln w="27101" cap="flat">
              <a:solidFill>
                <a:srgbClr val="0058AB">
                  <a:alpha val="80000"/>
                </a:srgbClr>
              </a:solidFill>
              <a:prstDash val="solid"/>
              <a:round/>
            </a:ln>
          </p:spPr>
          <p:txBody>
            <a:bodyPr/>
            <a:lstStyle/>
            <a:p/>
          </p:txBody>
        </p:sp>
        <p:sp>
          <p:nvSpPr>
            <p:cNvPr id="80" name="pl80"/>
            <p:cNvSpPr/>
            <p:nvPr/>
          </p:nvSpPr>
          <p:spPr>
            <a:xfrm>
              <a:off x="5308715" y="2094844"/>
              <a:ext cx="3520101" cy="1229416"/>
            </a:xfrm>
            <a:custGeom>
              <a:avLst/>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p:txBody>
        </p:sp>
        <p:sp>
          <p:nvSpPr>
            <p:cNvPr id="81" name="pl81"/>
            <p:cNvSpPr/>
            <p:nvPr/>
          </p:nvSpPr>
          <p:spPr>
            <a:xfrm>
              <a:off x="5308715" y="2641252"/>
              <a:ext cx="3520101" cy="1366018"/>
            </a:xfrm>
            <a:custGeom>
              <a:avLst/>
              <a:pathLst>
                <a:path w="3520101" h="1366018">
                  <a:moveTo>
                    <a:pt x="0" y="0"/>
                  </a:moveTo>
                  <a:lnTo>
                    <a:pt x="146670" y="136601"/>
                  </a:lnTo>
                  <a:lnTo>
                    <a:pt x="293341" y="273203"/>
                  </a:lnTo>
                  <a:lnTo>
                    <a:pt x="440012" y="136601"/>
                  </a:lnTo>
                  <a:lnTo>
                    <a:pt x="586683" y="409805"/>
                  </a:lnTo>
                  <a:lnTo>
                    <a:pt x="733354" y="409805"/>
                  </a:lnTo>
                  <a:lnTo>
                    <a:pt x="880025" y="683009"/>
                  </a:lnTo>
                  <a:lnTo>
                    <a:pt x="1026696" y="546407"/>
                  </a:lnTo>
                  <a:lnTo>
                    <a:pt x="1173367" y="819610"/>
                  </a:lnTo>
                  <a:lnTo>
                    <a:pt x="1320038" y="956212"/>
                  </a:lnTo>
                  <a:lnTo>
                    <a:pt x="1466709" y="1092814"/>
                  </a:lnTo>
                  <a:lnTo>
                    <a:pt x="1613379" y="1092814"/>
                  </a:lnTo>
                  <a:lnTo>
                    <a:pt x="1760050" y="956212"/>
                  </a:lnTo>
                  <a:lnTo>
                    <a:pt x="1906721" y="1092814"/>
                  </a:lnTo>
                  <a:lnTo>
                    <a:pt x="2053392" y="1092814"/>
                  </a:lnTo>
                  <a:lnTo>
                    <a:pt x="2200063" y="1229416"/>
                  </a:lnTo>
                  <a:lnTo>
                    <a:pt x="2346734" y="1229416"/>
                  </a:lnTo>
                  <a:lnTo>
                    <a:pt x="2493405" y="1229416"/>
                  </a:lnTo>
                  <a:lnTo>
                    <a:pt x="2640076" y="1366018"/>
                  </a:lnTo>
                  <a:lnTo>
                    <a:pt x="2786747" y="1229416"/>
                  </a:lnTo>
                  <a:lnTo>
                    <a:pt x="2933418" y="1092814"/>
                  </a:lnTo>
                  <a:lnTo>
                    <a:pt x="3080089" y="1229416"/>
                  </a:lnTo>
                  <a:lnTo>
                    <a:pt x="3226759" y="1092814"/>
                  </a:lnTo>
                  <a:lnTo>
                    <a:pt x="3373430" y="956212"/>
                  </a:lnTo>
                  <a:lnTo>
                    <a:pt x="3520101" y="1229416"/>
                  </a:lnTo>
                </a:path>
              </a:pathLst>
            </a:custGeom>
            <a:ln w="27101" cap="flat">
              <a:solidFill>
                <a:srgbClr val="00833D">
                  <a:alpha val="80000"/>
                </a:srgbClr>
              </a:solidFill>
              <a:prstDash val="solid"/>
              <a:round/>
            </a:ln>
          </p:spPr>
          <p:txBody>
            <a:bodyPr/>
            <a:lstStyle/>
            <a:p/>
          </p:txBody>
        </p:sp>
        <p:sp>
          <p:nvSpPr>
            <p:cNvPr id="82" name="pl82"/>
            <p:cNvSpPr/>
            <p:nvPr/>
          </p:nvSpPr>
          <p:spPr>
            <a:xfrm>
              <a:off x="5308715" y="1821641"/>
              <a:ext cx="3520101" cy="3278443"/>
            </a:xfrm>
            <a:custGeom>
              <a:avLst/>
              <a:pathLst>
                <a:path w="3520101" h="3278443">
                  <a:moveTo>
                    <a:pt x="0" y="0"/>
                  </a:moveTo>
                  <a:lnTo>
                    <a:pt x="146670" y="273203"/>
                  </a:lnTo>
                  <a:lnTo>
                    <a:pt x="293341" y="409805"/>
                  </a:lnTo>
                  <a:lnTo>
                    <a:pt x="440012" y="546407"/>
                  </a:lnTo>
                  <a:lnTo>
                    <a:pt x="586683" y="683009"/>
                  </a:lnTo>
                  <a:lnTo>
                    <a:pt x="733354" y="956212"/>
                  </a:lnTo>
                  <a:lnTo>
                    <a:pt x="880025" y="1229416"/>
                  </a:lnTo>
                  <a:lnTo>
                    <a:pt x="1026696" y="1502620"/>
                  </a:lnTo>
                  <a:lnTo>
                    <a:pt x="1173367" y="1639221"/>
                  </a:lnTo>
                  <a:lnTo>
                    <a:pt x="1320038" y="1639221"/>
                  </a:lnTo>
                  <a:lnTo>
                    <a:pt x="1466709" y="1775823"/>
                  </a:lnTo>
                  <a:lnTo>
                    <a:pt x="1613379" y="1775823"/>
                  </a:lnTo>
                  <a:lnTo>
                    <a:pt x="1760050" y="2049027"/>
                  </a:lnTo>
                  <a:lnTo>
                    <a:pt x="1906721" y="1502620"/>
                  </a:lnTo>
                  <a:lnTo>
                    <a:pt x="2053392" y="2185629"/>
                  </a:lnTo>
                  <a:lnTo>
                    <a:pt x="2200063" y="2049027"/>
                  </a:lnTo>
                  <a:lnTo>
                    <a:pt x="2346734" y="2049027"/>
                  </a:lnTo>
                  <a:lnTo>
                    <a:pt x="2493405" y="3278443"/>
                  </a:lnTo>
                  <a:lnTo>
                    <a:pt x="2640076" y="2185629"/>
                  </a:lnTo>
                  <a:lnTo>
                    <a:pt x="2786747" y="1775823"/>
                  </a:lnTo>
                  <a:lnTo>
                    <a:pt x="2933418" y="1229416"/>
                  </a:lnTo>
                  <a:lnTo>
                    <a:pt x="3080089" y="2049027"/>
                  </a:lnTo>
                  <a:lnTo>
                    <a:pt x="3226759" y="2458832"/>
                  </a:lnTo>
                  <a:lnTo>
                    <a:pt x="3373430" y="2049027"/>
                  </a:lnTo>
                  <a:lnTo>
                    <a:pt x="3520101" y="1639221"/>
                  </a:lnTo>
                </a:path>
              </a:pathLst>
            </a:custGeom>
            <a:ln w="43362" cap="flat">
              <a:solidFill>
                <a:srgbClr val="000000">
                  <a:alpha val="100000"/>
                </a:srgbClr>
              </a:solidFill>
              <a:prstDash val="solid"/>
              <a:round/>
            </a:ln>
          </p:spPr>
          <p:txBody>
            <a:bodyPr/>
            <a:lstStyle/>
            <a:p/>
          </p:txBody>
        </p:sp>
        <p:sp>
          <p:nvSpPr>
            <p:cNvPr id="83" name="pl83"/>
            <p:cNvSpPr/>
            <p:nvPr/>
          </p:nvSpPr>
          <p:spPr>
            <a:xfrm>
              <a:off x="5308715" y="1821641"/>
              <a:ext cx="3520101" cy="3278443"/>
            </a:xfrm>
            <a:custGeom>
              <a:avLst/>
              <a:pathLst>
                <a:path w="3520101" h="3278443">
                  <a:moveTo>
                    <a:pt x="0" y="0"/>
                  </a:moveTo>
                  <a:lnTo>
                    <a:pt x="146670" y="273203"/>
                  </a:lnTo>
                  <a:lnTo>
                    <a:pt x="293341" y="409805"/>
                  </a:lnTo>
                  <a:lnTo>
                    <a:pt x="440012" y="546407"/>
                  </a:lnTo>
                  <a:lnTo>
                    <a:pt x="586683" y="683009"/>
                  </a:lnTo>
                  <a:lnTo>
                    <a:pt x="733354" y="956212"/>
                  </a:lnTo>
                  <a:lnTo>
                    <a:pt x="880025" y="1229416"/>
                  </a:lnTo>
                  <a:lnTo>
                    <a:pt x="1026696" y="1502620"/>
                  </a:lnTo>
                  <a:lnTo>
                    <a:pt x="1173367" y="1639221"/>
                  </a:lnTo>
                  <a:lnTo>
                    <a:pt x="1320038" y="1639221"/>
                  </a:lnTo>
                  <a:lnTo>
                    <a:pt x="1466709" y="1775823"/>
                  </a:lnTo>
                  <a:lnTo>
                    <a:pt x="1613379" y="1775823"/>
                  </a:lnTo>
                  <a:lnTo>
                    <a:pt x="1760050" y="2049027"/>
                  </a:lnTo>
                  <a:lnTo>
                    <a:pt x="1906721" y="1502620"/>
                  </a:lnTo>
                  <a:lnTo>
                    <a:pt x="2053392" y="2185629"/>
                  </a:lnTo>
                  <a:lnTo>
                    <a:pt x="2200063" y="2049027"/>
                  </a:lnTo>
                  <a:lnTo>
                    <a:pt x="2346734" y="2049027"/>
                  </a:lnTo>
                  <a:lnTo>
                    <a:pt x="2493405" y="3278443"/>
                  </a:lnTo>
                  <a:lnTo>
                    <a:pt x="2640076" y="2185629"/>
                  </a:lnTo>
                  <a:lnTo>
                    <a:pt x="2786747" y="1775823"/>
                  </a:lnTo>
                  <a:lnTo>
                    <a:pt x="2933418" y="1229416"/>
                  </a:lnTo>
                  <a:lnTo>
                    <a:pt x="3080089" y="2049027"/>
                  </a:lnTo>
                  <a:lnTo>
                    <a:pt x="3226759" y="2458832"/>
                  </a:lnTo>
                  <a:lnTo>
                    <a:pt x="3373430" y="2049027"/>
                  </a:lnTo>
                  <a:lnTo>
                    <a:pt x="3520101" y="1639221"/>
                  </a:lnTo>
                </a:path>
              </a:pathLst>
            </a:custGeom>
            <a:ln w="27101" cap="flat">
              <a:solidFill>
                <a:srgbClr val="0058AB">
                  <a:alpha val="100000"/>
                </a:srgbClr>
              </a:solidFill>
              <a:prstDash val="solid"/>
              <a:round/>
            </a:ln>
          </p:spPr>
          <p:txBody>
            <a:bodyPr/>
            <a:lstStyle/>
            <a:p/>
          </p:txBody>
        </p:sp>
        <p:sp>
          <p:nvSpPr>
            <p:cNvPr id="84" name="pl84"/>
            <p:cNvSpPr/>
            <p:nvPr/>
          </p:nvSpPr>
          <p:spPr>
            <a:xfrm>
              <a:off x="5132709" y="400727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141183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36804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05105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345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37409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4" name="pg94"/>
            <p:cNvSpPr/>
            <p:nvPr/>
          </p:nvSpPr>
          <p:spPr>
            <a:xfrm>
              <a:off x="5983581" y="23014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23303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716935"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1498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8" name="pg98"/>
            <p:cNvSpPr/>
            <p:nvPr/>
          </p:nvSpPr>
          <p:spPr>
            <a:xfrm>
              <a:off x="7450290"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4243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8036973"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1498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8623657"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4243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8770328" y="29844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01484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3147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8315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396463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5986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2325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1062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1062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4328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0574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373310" y="6074855"/>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24" name="tx124"/>
            <p:cNvSpPr/>
            <p:nvPr/>
          </p:nvSpPr>
          <p:spPr>
            <a:xfrm>
              <a:off x="69103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67284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Fiji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11377"/>
            </a:xfrm>
            <a:custGeom>
              <a:avLst/>
              <a:pathLst>
                <a:path w="2123063" h="111377">
                  <a:moveTo>
                    <a:pt x="0" y="37125"/>
                  </a:moveTo>
                  <a:lnTo>
                    <a:pt x="88460" y="24750"/>
                  </a:lnTo>
                  <a:lnTo>
                    <a:pt x="176921" y="24750"/>
                  </a:lnTo>
                  <a:lnTo>
                    <a:pt x="265382" y="24750"/>
                  </a:lnTo>
                  <a:lnTo>
                    <a:pt x="353843" y="12375"/>
                  </a:lnTo>
                  <a:lnTo>
                    <a:pt x="442304" y="12375"/>
                  </a:lnTo>
                  <a:lnTo>
                    <a:pt x="530765" y="0"/>
                  </a:lnTo>
                  <a:lnTo>
                    <a:pt x="619226" y="0"/>
                  </a:lnTo>
                  <a:lnTo>
                    <a:pt x="707687" y="0"/>
                  </a:lnTo>
                  <a:lnTo>
                    <a:pt x="796148" y="0"/>
                  </a:lnTo>
                  <a:lnTo>
                    <a:pt x="884609" y="0"/>
                  </a:lnTo>
                  <a:lnTo>
                    <a:pt x="973070" y="0"/>
                  </a:lnTo>
                  <a:lnTo>
                    <a:pt x="1061531" y="0"/>
                  </a:lnTo>
                  <a:lnTo>
                    <a:pt x="1149992" y="0"/>
                  </a:lnTo>
                  <a:lnTo>
                    <a:pt x="1238453" y="111377"/>
                  </a:lnTo>
                  <a:lnTo>
                    <a:pt x="1326914" y="99001"/>
                  </a:lnTo>
                  <a:lnTo>
                    <a:pt x="1415375" y="74251"/>
                  </a:lnTo>
                  <a:lnTo>
                    <a:pt x="1503836" y="61876"/>
                  </a:lnTo>
                  <a:lnTo>
                    <a:pt x="1592297" y="37125"/>
                  </a:lnTo>
                  <a:lnTo>
                    <a:pt x="1680758" y="24750"/>
                  </a:lnTo>
                  <a:lnTo>
                    <a:pt x="1769219" y="37125"/>
                  </a:lnTo>
                  <a:lnTo>
                    <a:pt x="1857680" y="49500"/>
                  </a:lnTo>
                  <a:lnTo>
                    <a:pt x="1946141" y="49500"/>
                  </a:lnTo>
                  <a:lnTo>
                    <a:pt x="2034602" y="61876"/>
                  </a:lnTo>
                  <a:lnTo>
                    <a:pt x="2123063" y="74251"/>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99001"/>
            </a:xfrm>
            <a:custGeom>
              <a:avLst/>
              <a:pathLst>
                <a:path w="707687" h="99001">
                  <a:moveTo>
                    <a:pt x="0" y="49500"/>
                  </a:moveTo>
                  <a:lnTo>
                    <a:pt x="88460" y="99001"/>
                  </a:lnTo>
                  <a:lnTo>
                    <a:pt x="176921" y="61876"/>
                  </a:lnTo>
                  <a:lnTo>
                    <a:pt x="265382" y="24750"/>
                  </a:lnTo>
                  <a:lnTo>
                    <a:pt x="353843" y="0"/>
                  </a:lnTo>
                  <a:lnTo>
                    <a:pt x="442304" y="0"/>
                  </a:lnTo>
                  <a:lnTo>
                    <a:pt x="530765" y="0"/>
                  </a:lnTo>
                  <a:lnTo>
                    <a:pt x="619226" y="0"/>
                  </a:lnTo>
                  <a:lnTo>
                    <a:pt x="707687" y="61876"/>
                  </a:lnTo>
                </a:path>
              </a:pathLst>
            </a:custGeom>
            <a:ln w="27101" cap="flat">
              <a:solidFill>
                <a:srgbClr val="1CABE2">
                  <a:alpha val="100000"/>
                </a:srgbClr>
              </a:solidFill>
              <a:prstDash val="solid"/>
              <a:round/>
            </a:ln>
          </p:spPr>
          <p:txBody>
            <a:bodyPr/>
            <a:lstStyle/>
            <a:p/>
          </p:txBody>
        </p:sp>
        <p:sp>
          <p:nvSpPr>
            <p:cNvPr id="48" name="tx48"/>
            <p:cNvSpPr/>
            <p:nvPr/>
          </p:nvSpPr>
          <p:spPr>
            <a:xfrm>
              <a:off x="2325651"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642979"/>
              <a:ext cx="973070" cy="148502"/>
            </a:xfrm>
            <a:custGeom>
              <a:avLst/>
              <a:pathLst>
                <a:path w="973070" h="148502">
                  <a:moveTo>
                    <a:pt x="0" y="148502"/>
                  </a:moveTo>
                  <a:lnTo>
                    <a:pt x="88460" y="0"/>
                  </a:lnTo>
                  <a:lnTo>
                    <a:pt x="176921" y="0"/>
                  </a:lnTo>
                  <a:lnTo>
                    <a:pt x="265382" y="74251"/>
                  </a:lnTo>
                  <a:lnTo>
                    <a:pt x="353843" y="111377"/>
                  </a:lnTo>
                  <a:lnTo>
                    <a:pt x="442304" y="61876"/>
                  </a:lnTo>
                  <a:lnTo>
                    <a:pt x="530765" y="37125"/>
                  </a:lnTo>
                  <a:lnTo>
                    <a:pt x="619226" y="24750"/>
                  </a:lnTo>
                  <a:lnTo>
                    <a:pt x="707687" y="24750"/>
                  </a:lnTo>
                  <a:lnTo>
                    <a:pt x="796148" y="37125"/>
                  </a:lnTo>
                  <a:lnTo>
                    <a:pt x="884609" y="37125"/>
                  </a:lnTo>
                  <a:lnTo>
                    <a:pt x="973070" y="86626"/>
                  </a:lnTo>
                </a:path>
              </a:pathLst>
            </a:custGeom>
            <a:ln w="27101" cap="flat">
              <a:solidFill>
                <a:srgbClr val="1CABE2">
                  <a:alpha val="100000"/>
                </a:srgbClr>
              </a:solidFill>
              <a:prstDash val="solid"/>
              <a:round/>
            </a:ln>
          </p:spPr>
          <p:txBody>
            <a:bodyPr/>
            <a:lstStyle/>
            <a:p/>
          </p:txBody>
        </p:sp>
        <p:sp>
          <p:nvSpPr>
            <p:cNvPr id="72" name="tx72"/>
            <p:cNvSpPr/>
            <p:nvPr/>
          </p:nvSpPr>
          <p:spPr>
            <a:xfrm>
              <a:off x="2060268"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3" name="tx73"/>
            <p:cNvSpPr/>
            <p:nvPr/>
          </p:nvSpPr>
          <p:spPr>
            <a:xfrm>
              <a:off x="3217825"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24750"/>
                  </a:moveTo>
                  <a:lnTo>
                    <a:pt x="88460" y="24750"/>
                  </a:lnTo>
                  <a:lnTo>
                    <a:pt x="176921" y="12375"/>
                  </a:lnTo>
                  <a:lnTo>
                    <a:pt x="265382" y="12375"/>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12375"/>
                  </a:lnTo>
                  <a:lnTo>
                    <a:pt x="1503836" y="86626"/>
                  </a:lnTo>
                  <a:lnTo>
                    <a:pt x="1592297" y="49500"/>
                  </a:lnTo>
                  <a:lnTo>
                    <a:pt x="1680758" y="24750"/>
                  </a:lnTo>
                  <a:lnTo>
                    <a:pt x="1769219" y="0"/>
                  </a:lnTo>
                  <a:lnTo>
                    <a:pt x="1857680" y="0"/>
                  </a:lnTo>
                  <a:lnTo>
                    <a:pt x="1946141" y="24750"/>
                  </a:lnTo>
                  <a:lnTo>
                    <a:pt x="2034602" y="0"/>
                  </a:lnTo>
                  <a:lnTo>
                    <a:pt x="2123063" y="4950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22754"/>
            </a:xfrm>
            <a:custGeom>
              <a:avLst/>
              <a:pathLst>
                <a:path w="2123063" h="222754">
                  <a:moveTo>
                    <a:pt x="0" y="222754"/>
                  </a:moveTo>
                  <a:lnTo>
                    <a:pt x="88460" y="198003"/>
                  </a:lnTo>
                  <a:lnTo>
                    <a:pt x="176921" y="173253"/>
                  </a:lnTo>
                  <a:lnTo>
                    <a:pt x="265382" y="160877"/>
                  </a:lnTo>
                  <a:lnTo>
                    <a:pt x="353843" y="136127"/>
                  </a:lnTo>
                  <a:lnTo>
                    <a:pt x="442304" y="111377"/>
                  </a:lnTo>
                  <a:lnTo>
                    <a:pt x="530765" y="86626"/>
                  </a:lnTo>
                  <a:lnTo>
                    <a:pt x="619226" y="61876"/>
                  </a:lnTo>
                  <a:lnTo>
                    <a:pt x="707687" y="49500"/>
                  </a:lnTo>
                  <a:lnTo>
                    <a:pt x="796148" y="49500"/>
                  </a:lnTo>
                  <a:lnTo>
                    <a:pt x="884609" y="37125"/>
                  </a:lnTo>
                  <a:lnTo>
                    <a:pt x="973070" y="37125"/>
                  </a:lnTo>
                  <a:lnTo>
                    <a:pt x="1061531" y="12375"/>
                  </a:lnTo>
                  <a:lnTo>
                    <a:pt x="1149992" y="61876"/>
                  </a:lnTo>
                  <a:lnTo>
                    <a:pt x="1238453" y="0"/>
                  </a:lnTo>
                  <a:lnTo>
                    <a:pt x="1326914" y="12375"/>
                  </a:lnTo>
                  <a:lnTo>
                    <a:pt x="1415375" y="24750"/>
                  </a:lnTo>
                  <a:lnTo>
                    <a:pt x="1503836" y="0"/>
                  </a:lnTo>
                  <a:lnTo>
                    <a:pt x="1592297" y="49500"/>
                  </a:lnTo>
                  <a:lnTo>
                    <a:pt x="1680758" y="61876"/>
                  </a:lnTo>
                  <a:lnTo>
                    <a:pt x="1769219" y="86626"/>
                  </a:lnTo>
                  <a:lnTo>
                    <a:pt x="1857680" y="12375"/>
                  </a:lnTo>
                  <a:lnTo>
                    <a:pt x="1946141" y="0"/>
                  </a:lnTo>
                  <a:lnTo>
                    <a:pt x="2034602" y="12375"/>
                  </a:lnTo>
                  <a:lnTo>
                    <a:pt x="2123063" y="9900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1" name="tx121"/>
            <p:cNvSpPr/>
            <p:nvPr/>
          </p:nvSpPr>
          <p:spPr>
            <a:xfrm>
              <a:off x="60120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2" name="tx122"/>
            <p:cNvSpPr/>
            <p:nvPr/>
          </p:nvSpPr>
          <p:spPr>
            <a:xfrm>
              <a:off x="54828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3" name="tx123"/>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23752"/>
            </a:xfrm>
            <a:custGeom>
              <a:avLst/>
              <a:pathLst>
                <a:path w="2123063" h="123752">
                  <a:moveTo>
                    <a:pt x="0" y="99001"/>
                  </a:moveTo>
                  <a:lnTo>
                    <a:pt x="88460" y="86626"/>
                  </a:lnTo>
                  <a:lnTo>
                    <a:pt x="176921" y="61876"/>
                  </a:lnTo>
                  <a:lnTo>
                    <a:pt x="265382" y="49500"/>
                  </a:lnTo>
                  <a:lnTo>
                    <a:pt x="353843" y="37125"/>
                  </a:lnTo>
                  <a:lnTo>
                    <a:pt x="442304" y="24750"/>
                  </a:lnTo>
                  <a:lnTo>
                    <a:pt x="530765" y="12375"/>
                  </a:lnTo>
                  <a:lnTo>
                    <a:pt x="619226" y="0"/>
                  </a:lnTo>
                  <a:lnTo>
                    <a:pt x="707687" y="12375"/>
                  </a:lnTo>
                  <a:lnTo>
                    <a:pt x="796148" y="0"/>
                  </a:lnTo>
                  <a:lnTo>
                    <a:pt x="884609" y="12375"/>
                  </a:lnTo>
                  <a:lnTo>
                    <a:pt x="973070" y="0"/>
                  </a:lnTo>
                  <a:lnTo>
                    <a:pt x="1061531" y="0"/>
                  </a:lnTo>
                  <a:lnTo>
                    <a:pt x="1149992" y="0"/>
                  </a:lnTo>
                  <a:lnTo>
                    <a:pt x="1238453" y="0"/>
                  </a:lnTo>
                  <a:lnTo>
                    <a:pt x="1326914" y="0"/>
                  </a:lnTo>
                  <a:lnTo>
                    <a:pt x="1415375" y="123752"/>
                  </a:lnTo>
                  <a:lnTo>
                    <a:pt x="1503836" y="99001"/>
                  </a:lnTo>
                  <a:lnTo>
                    <a:pt x="1592297" y="61876"/>
                  </a:lnTo>
                  <a:lnTo>
                    <a:pt x="1680758" y="24750"/>
                  </a:lnTo>
                  <a:lnTo>
                    <a:pt x="1769219" y="12375"/>
                  </a:lnTo>
                  <a:lnTo>
                    <a:pt x="1857680" y="24750"/>
                  </a:lnTo>
                  <a:lnTo>
                    <a:pt x="1946141" y="24750"/>
                  </a:lnTo>
                  <a:lnTo>
                    <a:pt x="2034602" y="24750"/>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5" name="tx145"/>
            <p:cNvSpPr/>
            <p:nvPr/>
          </p:nvSpPr>
          <p:spPr>
            <a:xfrm>
              <a:off x="6012012"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11377"/>
            </a:xfrm>
            <a:custGeom>
              <a:avLst/>
              <a:pathLst>
                <a:path w="2123063" h="111377">
                  <a:moveTo>
                    <a:pt x="0" y="111377"/>
                  </a:moveTo>
                  <a:lnTo>
                    <a:pt x="88460" y="99001"/>
                  </a:lnTo>
                  <a:lnTo>
                    <a:pt x="176921" y="74251"/>
                  </a:lnTo>
                  <a:lnTo>
                    <a:pt x="265382" y="61876"/>
                  </a:lnTo>
                  <a:lnTo>
                    <a:pt x="353843" y="49500"/>
                  </a:lnTo>
                  <a:lnTo>
                    <a:pt x="442304" y="37125"/>
                  </a:lnTo>
                  <a:lnTo>
                    <a:pt x="530765" y="12375"/>
                  </a:lnTo>
                  <a:lnTo>
                    <a:pt x="619226" y="0"/>
                  </a:lnTo>
                  <a:lnTo>
                    <a:pt x="707687" y="0"/>
                  </a:lnTo>
                  <a:lnTo>
                    <a:pt x="796148" y="0"/>
                  </a:lnTo>
                  <a:lnTo>
                    <a:pt x="884609" y="0"/>
                  </a:lnTo>
                  <a:lnTo>
                    <a:pt x="973070" y="0"/>
                  </a:lnTo>
                  <a:lnTo>
                    <a:pt x="1061531" y="0"/>
                  </a:lnTo>
                  <a:lnTo>
                    <a:pt x="1149992" y="0"/>
                  </a:lnTo>
                  <a:lnTo>
                    <a:pt x="1238453" y="0"/>
                  </a:lnTo>
                  <a:lnTo>
                    <a:pt x="1326914" y="0"/>
                  </a:lnTo>
                  <a:lnTo>
                    <a:pt x="1415375" y="49500"/>
                  </a:lnTo>
                  <a:lnTo>
                    <a:pt x="1503836" y="99001"/>
                  </a:lnTo>
                  <a:lnTo>
                    <a:pt x="1592297" y="61876"/>
                  </a:lnTo>
                  <a:lnTo>
                    <a:pt x="1680758" y="24750"/>
                  </a:lnTo>
                  <a:lnTo>
                    <a:pt x="1769219" y="24750"/>
                  </a:lnTo>
                  <a:lnTo>
                    <a:pt x="1857680" y="12375"/>
                  </a:lnTo>
                  <a:lnTo>
                    <a:pt x="1946141" y="37125"/>
                  </a:lnTo>
                  <a:lnTo>
                    <a:pt x="2034602" y="24750"/>
                  </a:lnTo>
                  <a:lnTo>
                    <a:pt x="2123063" y="61876"/>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92884" y="2923001"/>
              <a:ext cx="1680758" cy="284630"/>
            </a:xfrm>
            <a:custGeom>
              <a:avLst/>
              <a:pathLst>
                <a:path w="1680758" h="284630">
                  <a:moveTo>
                    <a:pt x="0" y="247504"/>
                  </a:moveTo>
                  <a:lnTo>
                    <a:pt x="88460" y="0"/>
                  </a:lnTo>
                  <a:lnTo>
                    <a:pt x="176921" y="0"/>
                  </a:lnTo>
                  <a:lnTo>
                    <a:pt x="265382" y="12375"/>
                  </a:lnTo>
                  <a:lnTo>
                    <a:pt x="353843" y="12375"/>
                  </a:lnTo>
                  <a:lnTo>
                    <a:pt x="442304" y="12375"/>
                  </a:lnTo>
                  <a:lnTo>
                    <a:pt x="530765" y="12375"/>
                  </a:lnTo>
                  <a:lnTo>
                    <a:pt x="619226" y="24750"/>
                  </a:lnTo>
                  <a:lnTo>
                    <a:pt x="707687" y="24750"/>
                  </a:lnTo>
                  <a:lnTo>
                    <a:pt x="796148" y="99001"/>
                  </a:lnTo>
                  <a:lnTo>
                    <a:pt x="884609" y="0"/>
                  </a:lnTo>
                  <a:lnTo>
                    <a:pt x="973070" y="136127"/>
                  </a:lnTo>
                  <a:lnTo>
                    <a:pt x="1061531" y="99001"/>
                  </a:lnTo>
                  <a:lnTo>
                    <a:pt x="1149992" y="61876"/>
                  </a:lnTo>
                  <a:lnTo>
                    <a:pt x="1238453" y="272254"/>
                  </a:lnTo>
                  <a:lnTo>
                    <a:pt x="1326914" y="284630"/>
                  </a:lnTo>
                  <a:lnTo>
                    <a:pt x="1415375" y="198003"/>
                  </a:lnTo>
                  <a:lnTo>
                    <a:pt x="1503836" y="123752"/>
                  </a:lnTo>
                  <a:lnTo>
                    <a:pt x="1592297" y="136127"/>
                  </a:lnTo>
                  <a:lnTo>
                    <a:pt x="1680758" y="235129"/>
                  </a:lnTo>
                </a:path>
              </a:pathLst>
            </a:custGeom>
            <a:ln w="27101" cap="flat">
              <a:solidFill>
                <a:srgbClr val="1CABE2">
                  <a:alpha val="100000"/>
                </a:srgbClr>
              </a:solidFill>
              <a:prstDash val="solid"/>
              <a:round/>
            </a:ln>
          </p:spPr>
          <p:txBody>
            <a:bodyPr/>
            <a:lstStyle/>
            <a:p/>
          </p:txBody>
        </p:sp>
        <p:sp>
          <p:nvSpPr>
            <p:cNvPr id="192" name="tx192"/>
            <p:cNvSpPr/>
            <p:nvPr/>
          </p:nvSpPr>
          <p:spPr>
            <a:xfrm>
              <a:off x="6940954"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3" name="tx193"/>
            <p:cNvSpPr/>
            <p:nvPr/>
          </p:nvSpPr>
          <p:spPr>
            <a:xfrm>
              <a:off x="8806200"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4" name="tx194"/>
            <p:cNvSpPr/>
            <p:nvPr/>
          </p:nvSpPr>
          <p:spPr>
            <a:xfrm>
              <a:off x="8277077"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5" name="tx195"/>
            <p:cNvSpPr/>
            <p:nvPr/>
          </p:nvSpPr>
          <p:spPr>
            <a:xfrm>
              <a:off x="8630921"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00572" y="4642979"/>
              <a:ext cx="973070" cy="173253"/>
            </a:xfrm>
            <a:custGeom>
              <a:avLst/>
              <a:pathLst>
                <a:path w="973070" h="173253">
                  <a:moveTo>
                    <a:pt x="0" y="173253"/>
                  </a:moveTo>
                  <a:lnTo>
                    <a:pt x="88460" y="0"/>
                  </a:lnTo>
                  <a:lnTo>
                    <a:pt x="176921" y="0"/>
                  </a:lnTo>
                  <a:lnTo>
                    <a:pt x="265382" y="99001"/>
                  </a:lnTo>
                  <a:lnTo>
                    <a:pt x="353843" y="148502"/>
                  </a:lnTo>
                  <a:lnTo>
                    <a:pt x="442304" y="86626"/>
                  </a:lnTo>
                  <a:lnTo>
                    <a:pt x="530765" y="37125"/>
                  </a:lnTo>
                  <a:lnTo>
                    <a:pt x="619226" y="37125"/>
                  </a:lnTo>
                  <a:lnTo>
                    <a:pt x="707687" y="24750"/>
                  </a:lnTo>
                  <a:lnTo>
                    <a:pt x="796148" y="24750"/>
                  </a:lnTo>
                  <a:lnTo>
                    <a:pt x="884609" y="37125"/>
                  </a:lnTo>
                  <a:lnTo>
                    <a:pt x="973070" y="61876"/>
                  </a:lnTo>
                </a:path>
              </a:pathLst>
            </a:custGeom>
            <a:ln w="27101" cap="flat">
              <a:solidFill>
                <a:srgbClr val="1CABE2">
                  <a:alpha val="100000"/>
                </a:srgbClr>
              </a:solidFill>
              <a:prstDash val="solid"/>
              <a:round/>
            </a:ln>
          </p:spPr>
          <p:txBody>
            <a:bodyPr/>
            <a:lstStyle/>
            <a:p/>
          </p:txBody>
        </p:sp>
        <p:sp>
          <p:nvSpPr>
            <p:cNvPr id="216" name="tx216"/>
            <p:cNvSpPr/>
            <p:nvPr/>
          </p:nvSpPr>
          <p:spPr>
            <a:xfrm>
              <a:off x="764864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7" name="tx217"/>
            <p:cNvSpPr/>
            <p:nvPr/>
          </p:nvSpPr>
          <p:spPr>
            <a:xfrm>
              <a:off x="8806200"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8" name="tx218"/>
            <p:cNvSpPr/>
            <p:nvPr/>
          </p:nvSpPr>
          <p:spPr>
            <a:xfrm>
              <a:off x="827707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9" name="tx219"/>
            <p:cNvSpPr/>
            <p:nvPr/>
          </p:nvSpPr>
          <p:spPr>
            <a:xfrm>
              <a:off x="8630921"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569613" y="398022"/>
              <a:ext cx="4696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Fiji,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(75%), followed by MCV1 (91%).
Compared to 2019, coverage of 8 vaccines decreased (BCG, DTP1, DTP3, IPV1, MCV1, PCV3, POL3 and ROTAC) and one vaccine increased (MCV2).
Compared to 2023, coverage of 9 vaccines decreased (BCG, DTP1, DTP3, IPV1, MCV1, MCV2, PCV3,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27046"/>
            </a:xfrm>
            <a:custGeom>
              <a:avLst/>
              <a:pathLst>
                <a:path w="6480943" h="427046">
                  <a:moveTo>
                    <a:pt x="0" y="427046"/>
                  </a:moveTo>
                  <a:lnTo>
                    <a:pt x="270039" y="379596"/>
                  </a:lnTo>
                  <a:lnTo>
                    <a:pt x="540078" y="284697"/>
                  </a:lnTo>
                  <a:lnTo>
                    <a:pt x="810117" y="237248"/>
                  </a:lnTo>
                  <a:lnTo>
                    <a:pt x="1080157" y="189798"/>
                  </a:lnTo>
                  <a:lnTo>
                    <a:pt x="1350196" y="142348"/>
                  </a:lnTo>
                  <a:lnTo>
                    <a:pt x="1620235" y="47449"/>
                  </a:lnTo>
                  <a:lnTo>
                    <a:pt x="1890275" y="0"/>
                  </a:lnTo>
                  <a:lnTo>
                    <a:pt x="2160314" y="0"/>
                  </a:lnTo>
                  <a:lnTo>
                    <a:pt x="2430353" y="0"/>
                  </a:lnTo>
                  <a:lnTo>
                    <a:pt x="2700393" y="0"/>
                  </a:lnTo>
                  <a:lnTo>
                    <a:pt x="2970432" y="0"/>
                  </a:lnTo>
                  <a:lnTo>
                    <a:pt x="3240471" y="0"/>
                  </a:lnTo>
                  <a:lnTo>
                    <a:pt x="3510510" y="0"/>
                  </a:lnTo>
                  <a:lnTo>
                    <a:pt x="3780550" y="0"/>
                  </a:lnTo>
                  <a:lnTo>
                    <a:pt x="4050589" y="0"/>
                  </a:lnTo>
                  <a:lnTo>
                    <a:pt x="4320628" y="189798"/>
                  </a:lnTo>
                  <a:lnTo>
                    <a:pt x="4590668" y="379596"/>
                  </a:lnTo>
                  <a:lnTo>
                    <a:pt x="4860707" y="237248"/>
                  </a:lnTo>
                  <a:lnTo>
                    <a:pt x="5130746" y="94899"/>
                  </a:lnTo>
                  <a:lnTo>
                    <a:pt x="5400786" y="94899"/>
                  </a:lnTo>
                  <a:lnTo>
                    <a:pt x="5670825" y="47449"/>
                  </a:lnTo>
                  <a:lnTo>
                    <a:pt x="5940864" y="142348"/>
                  </a:lnTo>
                  <a:lnTo>
                    <a:pt x="6210904" y="94899"/>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379596"/>
            </a:xfrm>
            <a:custGeom>
              <a:avLst/>
              <a:pathLst>
                <a:path w="6480943" h="379596">
                  <a:moveTo>
                    <a:pt x="0" y="47449"/>
                  </a:moveTo>
                  <a:lnTo>
                    <a:pt x="270039" y="47449"/>
                  </a:lnTo>
                  <a:lnTo>
                    <a:pt x="540078" y="0"/>
                  </a:lnTo>
                  <a:lnTo>
                    <a:pt x="810117" y="0"/>
                  </a:lnTo>
                  <a:lnTo>
                    <a:pt x="1080157" y="0"/>
                  </a:lnTo>
                  <a:lnTo>
                    <a:pt x="1350196" y="0"/>
                  </a:lnTo>
                  <a:lnTo>
                    <a:pt x="1620235" y="0"/>
                  </a:lnTo>
                  <a:lnTo>
                    <a:pt x="1890275" y="0"/>
                  </a:lnTo>
                  <a:lnTo>
                    <a:pt x="2160314" y="47449"/>
                  </a:lnTo>
                  <a:lnTo>
                    <a:pt x="2430353" y="0"/>
                  </a:lnTo>
                  <a:lnTo>
                    <a:pt x="2700393" y="47449"/>
                  </a:lnTo>
                  <a:lnTo>
                    <a:pt x="2970432" y="0"/>
                  </a:lnTo>
                  <a:lnTo>
                    <a:pt x="3240471" y="0"/>
                  </a:lnTo>
                  <a:lnTo>
                    <a:pt x="3510510" y="0"/>
                  </a:lnTo>
                  <a:lnTo>
                    <a:pt x="3780550" y="0"/>
                  </a:lnTo>
                  <a:lnTo>
                    <a:pt x="4050589" y="0"/>
                  </a:lnTo>
                  <a:lnTo>
                    <a:pt x="4320628" y="189798"/>
                  </a:lnTo>
                  <a:lnTo>
                    <a:pt x="4590668" y="379596"/>
                  </a:lnTo>
                  <a:lnTo>
                    <a:pt x="4860707" y="237248"/>
                  </a:lnTo>
                  <a:lnTo>
                    <a:pt x="5130746" y="94899"/>
                  </a:lnTo>
                  <a:lnTo>
                    <a:pt x="5400786" y="0"/>
                  </a:lnTo>
                  <a:lnTo>
                    <a:pt x="5670825" y="47449"/>
                  </a:lnTo>
                  <a:lnTo>
                    <a:pt x="5940864" y="47449"/>
                  </a:lnTo>
                  <a:lnTo>
                    <a:pt x="6210904" y="94899"/>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379596"/>
            </a:xfrm>
            <a:custGeom>
              <a:avLst/>
              <a:pathLst>
                <a:path w="6480943" h="379596">
                  <a:moveTo>
                    <a:pt x="0" y="47449"/>
                  </a:moveTo>
                  <a:lnTo>
                    <a:pt x="270039" y="47449"/>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189798"/>
                  </a:lnTo>
                  <a:lnTo>
                    <a:pt x="4590668" y="379596"/>
                  </a:lnTo>
                  <a:lnTo>
                    <a:pt x="4860707" y="237248"/>
                  </a:lnTo>
                  <a:lnTo>
                    <a:pt x="5130746" y="94899"/>
                  </a:lnTo>
                  <a:lnTo>
                    <a:pt x="5400786" y="0"/>
                  </a:lnTo>
                  <a:lnTo>
                    <a:pt x="5670825" y="0"/>
                  </a:lnTo>
                  <a:lnTo>
                    <a:pt x="5940864" y="94899"/>
                  </a:lnTo>
                  <a:lnTo>
                    <a:pt x="6210904" y="94899"/>
                  </a:lnTo>
                  <a:lnTo>
                    <a:pt x="6480943" y="237248"/>
                  </a:lnTo>
                </a:path>
              </a:pathLst>
            </a:custGeom>
            <a:ln w="27101" cap="flat">
              <a:solidFill>
                <a:srgbClr val="EE00EE">
                  <a:alpha val="100000"/>
                </a:srgbClr>
              </a:solidFill>
              <a:prstDash val="solid"/>
              <a:round/>
            </a:ln>
          </p:spPr>
          <p:txBody>
            <a:bodyPr/>
            <a:lstStyle/>
            <a:p/>
          </p:txBody>
        </p:sp>
        <p:sp>
          <p:nvSpPr>
            <p:cNvPr id="40" name="pl40"/>
            <p:cNvSpPr/>
            <p:nvPr/>
          </p:nvSpPr>
          <p:spPr>
            <a:xfrm>
              <a:off x="4645766" y="1784892"/>
              <a:ext cx="2970432" cy="1708186"/>
            </a:xfrm>
            <a:custGeom>
              <a:avLst/>
              <a:pathLst>
                <a:path w="2970432" h="1708186">
                  <a:moveTo>
                    <a:pt x="0" y="1328589"/>
                  </a:moveTo>
                  <a:lnTo>
                    <a:pt x="270039" y="0"/>
                  </a:lnTo>
                  <a:lnTo>
                    <a:pt x="540078" y="996441"/>
                  </a:lnTo>
                  <a:lnTo>
                    <a:pt x="810117" y="1613286"/>
                  </a:lnTo>
                  <a:lnTo>
                    <a:pt x="1080157" y="1470937"/>
                  </a:lnTo>
                  <a:lnTo>
                    <a:pt x="1350196" y="1708186"/>
                  </a:lnTo>
                  <a:lnTo>
                    <a:pt x="1620235" y="1376038"/>
                  </a:lnTo>
                  <a:lnTo>
                    <a:pt x="1890275" y="1423488"/>
                  </a:lnTo>
                  <a:lnTo>
                    <a:pt x="2160314" y="1470937"/>
                  </a:lnTo>
                  <a:lnTo>
                    <a:pt x="2430353" y="1470937"/>
                  </a:lnTo>
                  <a:lnTo>
                    <a:pt x="2700393" y="521945"/>
                  </a:lnTo>
                  <a:lnTo>
                    <a:pt x="2970432" y="474496"/>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379596"/>
            </a:xfrm>
            <a:custGeom>
              <a:avLst/>
              <a:pathLst>
                <a:path w="2160314" h="379596">
                  <a:moveTo>
                    <a:pt x="0" y="189798"/>
                  </a:moveTo>
                  <a:lnTo>
                    <a:pt x="270039" y="379596"/>
                  </a:lnTo>
                  <a:lnTo>
                    <a:pt x="540078" y="237248"/>
                  </a:lnTo>
                  <a:lnTo>
                    <a:pt x="810117" y="94899"/>
                  </a:lnTo>
                  <a:lnTo>
                    <a:pt x="1080157" y="0"/>
                  </a:lnTo>
                  <a:lnTo>
                    <a:pt x="1350196" y="0"/>
                  </a:lnTo>
                  <a:lnTo>
                    <a:pt x="1620235" y="0"/>
                  </a:lnTo>
                  <a:lnTo>
                    <a:pt x="1890275" y="0"/>
                  </a:lnTo>
                  <a:lnTo>
                    <a:pt x="2160314"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854093"/>
            </a:xfrm>
            <a:custGeom>
              <a:avLst/>
              <a:pathLst>
                <a:path w="6480943" h="854093">
                  <a:moveTo>
                    <a:pt x="0" y="854093"/>
                  </a:moveTo>
                  <a:lnTo>
                    <a:pt x="270039" y="759193"/>
                  </a:lnTo>
                  <a:lnTo>
                    <a:pt x="540078" y="664294"/>
                  </a:lnTo>
                  <a:lnTo>
                    <a:pt x="810117" y="616844"/>
                  </a:lnTo>
                  <a:lnTo>
                    <a:pt x="1080157" y="521945"/>
                  </a:lnTo>
                  <a:lnTo>
                    <a:pt x="1350196" y="427046"/>
                  </a:lnTo>
                  <a:lnTo>
                    <a:pt x="1620235" y="332147"/>
                  </a:lnTo>
                  <a:lnTo>
                    <a:pt x="1890275" y="237248"/>
                  </a:lnTo>
                  <a:lnTo>
                    <a:pt x="2160314" y="189798"/>
                  </a:lnTo>
                  <a:lnTo>
                    <a:pt x="2430353" y="189798"/>
                  </a:lnTo>
                  <a:lnTo>
                    <a:pt x="2700393" y="142348"/>
                  </a:lnTo>
                  <a:lnTo>
                    <a:pt x="2970432" y="142348"/>
                  </a:lnTo>
                  <a:lnTo>
                    <a:pt x="3240471" y="47449"/>
                  </a:lnTo>
                  <a:lnTo>
                    <a:pt x="3510510" y="237248"/>
                  </a:lnTo>
                  <a:lnTo>
                    <a:pt x="3780550" y="0"/>
                  </a:lnTo>
                  <a:lnTo>
                    <a:pt x="4050589" y="47449"/>
                  </a:lnTo>
                  <a:lnTo>
                    <a:pt x="4320628" y="94899"/>
                  </a:lnTo>
                  <a:lnTo>
                    <a:pt x="4590668" y="0"/>
                  </a:lnTo>
                  <a:lnTo>
                    <a:pt x="4860707" y="189798"/>
                  </a:lnTo>
                  <a:lnTo>
                    <a:pt x="5130746" y="237248"/>
                  </a:lnTo>
                  <a:lnTo>
                    <a:pt x="5400786" y="332147"/>
                  </a:lnTo>
                  <a:lnTo>
                    <a:pt x="5670825" y="47449"/>
                  </a:lnTo>
                  <a:lnTo>
                    <a:pt x="5940864" y="0"/>
                  </a:lnTo>
                  <a:lnTo>
                    <a:pt x="6210904" y="47449"/>
                  </a:lnTo>
                  <a:lnTo>
                    <a:pt x="6480943" y="379596"/>
                  </a:lnTo>
                </a:path>
              </a:pathLst>
            </a:custGeom>
            <a:ln w="27101" cap="flat">
              <a:solidFill>
                <a:srgbClr val="FF7F00">
                  <a:alpha val="100000"/>
                </a:srgbClr>
              </a:solidFill>
              <a:prstDash val="solid"/>
              <a:round/>
            </a:ln>
          </p:spPr>
          <p:txBody>
            <a:bodyPr/>
            <a:lstStyle/>
            <a:p/>
          </p:txBody>
        </p:sp>
        <p:sp>
          <p:nvSpPr>
            <p:cNvPr id="43" name="pl43"/>
            <p:cNvSpPr/>
            <p:nvPr/>
          </p:nvSpPr>
          <p:spPr>
            <a:xfrm>
              <a:off x="2485451" y="1168047"/>
              <a:ext cx="5130746" cy="1091341"/>
            </a:xfrm>
            <a:custGeom>
              <a:avLst/>
              <a:pathLst>
                <a:path w="5130746" h="1091341">
                  <a:moveTo>
                    <a:pt x="0" y="948992"/>
                  </a:moveTo>
                  <a:lnTo>
                    <a:pt x="270039" y="0"/>
                  </a:lnTo>
                  <a:lnTo>
                    <a:pt x="540078" y="0"/>
                  </a:lnTo>
                  <a:lnTo>
                    <a:pt x="810117" y="47449"/>
                  </a:lnTo>
                  <a:lnTo>
                    <a:pt x="1080157" y="47449"/>
                  </a:lnTo>
                  <a:lnTo>
                    <a:pt x="1350196" y="47449"/>
                  </a:lnTo>
                  <a:lnTo>
                    <a:pt x="1620235" y="47449"/>
                  </a:lnTo>
                  <a:lnTo>
                    <a:pt x="1890275" y="94899"/>
                  </a:lnTo>
                  <a:lnTo>
                    <a:pt x="2160314" y="94899"/>
                  </a:lnTo>
                  <a:lnTo>
                    <a:pt x="2430353" y="379596"/>
                  </a:lnTo>
                  <a:lnTo>
                    <a:pt x="2700393" y="0"/>
                  </a:lnTo>
                  <a:lnTo>
                    <a:pt x="2970432" y="521945"/>
                  </a:lnTo>
                  <a:lnTo>
                    <a:pt x="3240471" y="379596"/>
                  </a:lnTo>
                  <a:lnTo>
                    <a:pt x="3510510" y="237248"/>
                  </a:lnTo>
                  <a:lnTo>
                    <a:pt x="3780550" y="1043891"/>
                  </a:lnTo>
                  <a:lnTo>
                    <a:pt x="4050589" y="1091341"/>
                  </a:lnTo>
                  <a:lnTo>
                    <a:pt x="4320628" y="759193"/>
                  </a:lnTo>
                  <a:lnTo>
                    <a:pt x="4590668" y="474496"/>
                  </a:lnTo>
                  <a:lnTo>
                    <a:pt x="4860707" y="521945"/>
                  </a:lnTo>
                  <a:lnTo>
                    <a:pt x="5130746" y="901542"/>
                  </a:lnTo>
                </a:path>
              </a:pathLst>
            </a:custGeom>
            <a:ln w="27101" cap="flat">
              <a:solidFill>
                <a:srgbClr val="FFC20E">
                  <a:alpha val="100000"/>
                </a:srgbClr>
              </a:solidFill>
              <a:prstDash val="solid"/>
              <a:round/>
            </a:ln>
          </p:spPr>
          <p:txBody>
            <a:bodyPr/>
            <a:lstStyle/>
            <a:p/>
          </p:txBody>
        </p:sp>
        <p:sp>
          <p:nvSpPr>
            <p:cNvPr id="44" name="pl44"/>
            <p:cNvSpPr/>
            <p:nvPr/>
          </p:nvSpPr>
          <p:spPr>
            <a:xfrm>
              <a:off x="4645766" y="930799"/>
              <a:ext cx="2970432" cy="569395"/>
            </a:xfrm>
            <a:custGeom>
              <a:avLst/>
              <a:pathLst>
                <a:path w="2970432" h="569395">
                  <a:moveTo>
                    <a:pt x="0" y="569395"/>
                  </a:moveTo>
                  <a:lnTo>
                    <a:pt x="270039" y="0"/>
                  </a:lnTo>
                  <a:lnTo>
                    <a:pt x="540078" y="0"/>
                  </a:lnTo>
                  <a:lnTo>
                    <a:pt x="810117" y="284697"/>
                  </a:lnTo>
                  <a:lnTo>
                    <a:pt x="1080157" y="427046"/>
                  </a:lnTo>
                  <a:lnTo>
                    <a:pt x="1350196" y="237248"/>
                  </a:lnTo>
                  <a:lnTo>
                    <a:pt x="1620235" y="142348"/>
                  </a:lnTo>
                  <a:lnTo>
                    <a:pt x="1890275" y="94899"/>
                  </a:lnTo>
                  <a:lnTo>
                    <a:pt x="2160314" y="94899"/>
                  </a:lnTo>
                  <a:lnTo>
                    <a:pt x="2430353" y="142348"/>
                  </a:lnTo>
                  <a:lnTo>
                    <a:pt x="2700393" y="142348"/>
                  </a:lnTo>
                  <a:lnTo>
                    <a:pt x="2970432" y="332147"/>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474496"/>
            </a:xfrm>
            <a:custGeom>
              <a:avLst/>
              <a:pathLst>
                <a:path w="6480943" h="474496">
                  <a:moveTo>
                    <a:pt x="0" y="379596"/>
                  </a:moveTo>
                  <a:lnTo>
                    <a:pt x="270039" y="332147"/>
                  </a:lnTo>
                  <a:lnTo>
                    <a:pt x="540078" y="237248"/>
                  </a:lnTo>
                  <a:lnTo>
                    <a:pt x="810117" y="189798"/>
                  </a:lnTo>
                  <a:lnTo>
                    <a:pt x="1080157" y="142348"/>
                  </a:lnTo>
                  <a:lnTo>
                    <a:pt x="1350196" y="94899"/>
                  </a:lnTo>
                  <a:lnTo>
                    <a:pt x="1620235" y="47449"/>
                  </a:lnTo>
                  <a:lnTo>
                    <a:pt x="1890275" y="0"/>
                  </a:lnTo>
                  <a:lnTo>
                    <a:pt x="2160314" y="47449"/>
                  </a:lnTo>
                  <a:lnTo>
                    <a:pt x="2430353" y="0"/>
                  </a:lnTo>
                  <a:lnTo>
                    <a:pt x="2700393" y="47449"/>
                  </a:lnTo>
                  <a:lnTo>
                    <a:pt x="2970432" y="0"/>
                  </a:lnTo>
                  <a:lnTo>
                    <a:pt x="3240471" y="0"/>
                  </a:lnTo>
                  <a:lnTo>
                    <a:pt x="3510510" y="0"/>
                  </a:lnTo>
                  <a:lnTo>
                    <a:pt x="3780550" y="0"/>
                  </a:lnTo>
                  <a:lnTo>
                    <a:pt x="4050589" y="0"/>
                  </a:lnTo>
                  <a:lnTo>
                    <a:pt x="4320628" y="474496"/>
                  </a:lnTo>
                  <a:lnTo>
                    <a:pt x="4590668" y="379596"/>
                  </a:lnTo>
                  <a:lnTo>
                    <a:pt x="4860707" y="237248"/>
                  </a:lnTo>
                  <a:lnTo>
                    <a:pt x="5130746" y="94899"/>
                  </a:lnTo>
                  <a:lnTo>
                    <a:pt x="5400786" y="47449"/>
                  </a:lnTo>
                  <a:lnTo>
                    <a:pt x="5670825" y="94899"/>
                  </a:lnTo>
                  <a:lnTo>
                    <a:pt x="5940864" y="94899"/>
                  </a:lnTo>
                  <a:lnTo>
                    <a:pt x="6210904" y="94899"/>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4645766" y="930799"/>
              <a:ext cx="2970432" cy="664294"/>
            </a:xfrm>
            <a:custGeom>
              <a:avLst/>
              <a:pathLst>
                <a:path w="2970432" h="664294">
                  <a:moveTo>
                    <a:pt x="0" y="664294"/>
                  </a:moveTo>
                  <a:lnTo>
                    <a:pt x="270039" y="0"/>
                  </a:lnTo>
                  <a:lnTo>
                    <a:pt x="540078" y="0"/>
                  </a:lnTo>
                  <a:lnTo>
                    <a:pt x="810117" y="379596"/>
                  </a:lnTo>
                  <a:lnTo>
                    <a:pt x="1080157" y="569395"/>
                  </a:lnTo>
                  <a:lnTo>
                    <a:pt x="1350196" y="332147"/>
                  </a:lnTo>
                  <a:lnTo>
                    <a:pt x="1620235" y="142348"/>
                  </a:lnTo>
                  <a:lnTo>
                    <a:pt x="1890275" y="142348"/>
                  </a:lnTo>
                  <a:lnTo>
                    <a:pt x="2160314" y="94899"/>
                  </a:lnTo>
                  <a:lnTo>
                    <a:pt x="2430353" y="94899"/>
                  </a:lnTo>
                  <a:lnTo>
                    <a:pt x="2700393" y="142348"/>
                  </a:lnTo>
                  <a:lnTo>
                    <a:pt x="2970432" y="237248"/>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854093"/>
            </a:xfrm>
            <a:custGeom>
              <a:avLst/>
              <a:pathLst>
                <a:path w="6480943" h="854093">
                  <a:moveTo>
                    <a:pt x="0" y="854093"/>
                  </a:moveTo>
                  <a:lnTo>
                    <a:pt x="270039" y="759193"/>
                  </a:lnTo>
                  <a:lnTo>
                    <a:pt x="540078" y="664294"/>
                  </a:lnTo>
                  <a:lnTo>
                    <a:pt x="810117" y="616844"/>
                  </a:lnTo>
                  <a:lnTo>
                    <a:pt x="1080157" y="521945"/>
                  </a:lnTo>
                  <a:lnTo>
                    <a:pt x="1350196" y="427046"/>
                  </a:lnTo>
                  <a:lnTo>
                    <a:pt x="1620235" y="332147"/>
                  </a:lnTo>
                  <a:lnTo>
                    <a:pt x="1890275" y="237248"/>
                  </a:lnTo>
                  <a:lnTo>
                    <a:pt x="2160314" y="189798"/>
                  </a:lnTo>
                  <a:lnTo>
                    <a:pt x="2430353" y="189798"/>
                  </a:lnTo>
                  <a:lnTo>
                    <a:pt x="2700393" y="142348"/>
                  </a:lnTo>
                  <a:lnTo>
                    <a:pt x="2970432" y="142348"/>
                  </a:lnTo>
                  <a:lnTo>
                    <a:pt x="3240471" y="47449"/>
                  </a:lnTo>
                  <a:lnTo>
                    <a:pt x="3510510" y="237248"/>
                  </a:lnTo>
                  <a:lnTo>
                    <a:pt x="3780550" y="0"/>
                  </a:lnTo>
                  <a:lnTo>
                    <a:pt x="4050589" y="47449"/>
                  </a:lnTo>
                  <a:lnTo>
                    <a:pt x="4320628" y="94899"/>
                  </a:lnTo>
                  <a:lnTo>
                    <a:pt x="4590668" y="0"/>
                  </a:lnTo>
                  <a:lnTo>
                    <a:pt x="4860707" y="189798"/>
                  </a:lnTo>
                  <a:lnTo>
                    <a:pt x="5130746" y="237248"/>
                  </a:lnTo>
                  <a:lnTo>
                    <a:pt x="5400786" y="332147"/>
                  </a:lnTo>
                  <a:lnTo>
                    <a:pt x="5670825" y="47449"/>
                  </a:lnTo>
                  <a:lnTo>
                    <a:pt x="5940864" y="0"/>
                  </a:lnTo>
                  <a:lnTo>
                    <a:pt x="6210904" y="47449"/>
                  </a:lnTo>
                  <a:lnTo>
                    <a:pt x="6480943" y="379596"/>
                  </a:lnTo>
                </a:path>
              </a:pathLst>
            </a:custGeom>
            <a:ln w="27101" cap="flat">
              <a:solidFill>
                <a:srgbClr val="FB9A99">
                  <a:alpha val="100000"/>
                </a:srgbClr>
              </a:solidFill>
              <a:prstDash val="solid"/>
              <a:round/>
            </a:ln>
          </p:spPr>
          <p:txBody>
            <a:bodyPr/>
            <a:lstStyle/>
            <a:p/>
          </p:txBody>
        </p:sp>
        <p:sp>
          <p:nvSpPr>
            <p:cNvPr id="48" name="pl48"/>
            <p:cNvSpPr/>
            <p:nvPr/>
          </p:nvSpPr>
          <p:spPr>
            <a:xfrm>
              <a:off x="7630363" y="783095"/>
              <a:ext cx="752581" cy="377840"/>
            </a:xfrm>
            <a:custGeom>
              <a:avLst/>
              <a:pathLst>
                <a:path w="752581" h="377840">
                  <a:moveTo>
                    <a:pt x="752581" y="0"/>
                  </a:moveTo>
                  <a:lnTo>
                    <a:pt x="0" y="377840"/>
                  </a:lnTo>
                </a:path>
              </a:pathLst>
            </a:custGeom>
          </p:spPr>
          <p:txBody>
            <a:bodyPr/>
            <a:lstStyle/>
            <a:p/>
          </p:txBody>
        </p:sp>
        <p:sp>
          <p:nvSpPr>
            <p:cNvPr id="49" name="pl49"/>
            <p:cNvSpPr/>
            <p:nvPr/>
          </p:nvSpPr>
          <p:spPr>
            <a:xfrm>
              <a:off x="7633776" y="1036671"/>
              <a:ext cx="803318" cy="128562"/>
            </a:xfrm>
            <a:custGeom>
              <a:avLst/>
              <a:pathLst>
                <a:path w="803318" h="128562">
                  <a:moveTo>
                    <a:pt x="803318" y="0"/>
                  </a:moveTo>
                  <a:lnTo>
                    <a:pt x="0" y="128562"/>
                  </a:lnTo>
                </a:path>
              </a:pathLst>
            </a:custGeom>
          </p:spPr>
          <p:txBody>
            <a:bodyPr/>
            <a:lstStyle/>
            <a:p/>
          </p:txBody>
        </p:sp>
        <p:sp>
          <p:nvSpPr>
            <p:cNvPr id="50" name="pl50"/>
            <p:cNvSpPr/>
            <p:nvPr/>
          </p:nvSpPr>
          <p:spPr>
            <a:xfrm>
              <a:off x="7630739" y="1174854"/>
              <a:ext cx="794287" cy="371821"/>
            </a:xfrm>
            <a:custGeom>
              <a:avLst/>
              <a:pathLst>
                <a:path w="794287" h="371821">
                  <a:moveTo>
                    <a:pt x="794287" y="371821"/>
                  </a:moveTo>
                  <a:lnTo>
                    <a:pt x="0" y="0"/>
                  </a:lnTo>
                </a:path>
              </a:pathLst>
            </a:custGeom>
          </p:spPr>
          <p:txBody>
            <a:bodyPr/>
            <a:lstStyle/>
            <a:p/>
          </p:txBody>
        </p:sp>
        <p:sp>
          <p:nvSpPr>
            <p:cNvPr id="51" name="pl51"/>
            <p:cNvSpPr/>
            <p:nvPr/>
          </p:nvSpPr>
          <p:spPr>
            <a:xfrm>
              <a:off x="7633737" y="1170954"/>
              <a:ext cx="719036" cy="119195"/>
            </a:xfrm>
            <a:custGeom>
              <a:avLst/>
              <a:pathLst>
                <a:path w="719036" h="119195">
                  <a:moveTo>
                    <a:pt x="719036" y="119195"/>
                  </a:moveTo>
                  <a:lnTo>
                    <a:pt x="0" y="0"/>
                  </a:lnTo>
                </a:path>
              </a:pathLst>
            </a:custGeom>
          </p:spPr>
          <p:txBody>
            <a:bodyPr/>
            <a:lstStyle/>
            <a:p/>
          </p:txBody>
        </p:sp>
        <p:sp>
          <p:nvSpPr>
            <p:cNvPr id="52" name="pl52"/>
            <p:cNvSpPr/>
            <p:nvPr/>
          </p:nvSpPr>
          <p:spPr>
            <a:xfrm>
              <a:off x="7627179" y="1224558"/>
              <a:ext cx="701405" cy="578822"/>
            </a:xfrm>
            <a:custGeom>
              <a:avLst/>
              <a:pathLst>
                <a:path w="701405" h="578822">
                  <a:moveTo>
                    <a:pt x="701405" y="578822"/>
                  </a:moveTo>
                  <a:lnTo>
                    <a:pt x="0" y="0"/>
                  </a:lnTo>
                </a:path>
              </a:pathLst>
            </a:custGeom>
          </p:spPr>
          <p:txBody>
            <a:bodyPr/>
            <a:lstStyle/>
            <a:p/>
          </p:txBody>
        </p:sp>
        <p:sp>
          <p:nvSpPr>
            <p:cNvPr id="53" name="pl53"/>
            <p:cNvSpPr/>
            <p:nvPr/>
          </p:nvSpPr>
          <p:spPr>
            <a:xfrm>
              <a:off x="7624929" y="1225475"/>
              <a:ext cx="733773" cy="838650"/>
            </a:xfrm>
            <a:custGeom>
              <a:avLst/>
              <a:pathLst>
                <a:path w="733773" h="838650">
                  <a:moveTo>
                    <a:pt x="733773" y="838650"/>
                  </a:moveTo>
                  <a:lnTo>
                    <a:pt x="0" y="0"/>
                  </a:lnTo>
                </a:path>
              </a:pathLst>
            </a:custGeom>
          </p:spPr>
          <p:txBody>
            <a:bodyPr/>
            <a:lstStyle/>
            <a:p/>
          </p:txBody>
        </p:sp>
        <p:sp>
          <p:nvSpPr>
            <p:cNvPr id="54" name="pl54"/>
            <p:cNvSpPr/>
            <p:nvPr/>
          </p:nvSpPr>
          <p:spPr>
            <a:xfrm>
              <a:off x="7623843" y="1273270"/>
              <a:ext cx="777099" cy="1049466"/>
            </a:xfrm>
            <a:custGeom>
              <a:avLst/>
              <a:pathLst>
                <a:path w="777099" h="1049466">
                  <a:moveTo>
                    <a:pt x="777099" y="1049466"/>
                  </a:moveTo>
                  <a:lnTo>
                    <a:pt x="0" y="0"/>
                  </a:lnTo>
                </a:path>
              </a:pathLst>
            </a:custGeom>
          </p:spPr>
          <p:txBody>
            <a:bodyPr/>
            <a:lstStyle/>
            <a:p/>
          </p:txBody>
        </p:sp>
        <p:sp>
          <p:nvSpPr>
            <p:cNvPr id="55" name="pl55"/>
            <p:cNvSpPr/>
            <p:nvPr/>
          </p:nvSpPr>
          <p:spPr>
            <a:xfrm>
              <a:off x="7623780" y="1320738"/>
              <a:ext cx="1053865" cy="1437603"/>
            </a:xfrm>
            <a:custGeom>
              <a:avLst/>
              <a:pathLst>
                <a:path w="1053865" h="1437603">
                  <a:moveTo>
                    <a:pt x="1053865" y="1437603"/>
                  </a:moveTo>
                  <a:lnTo>
                    <a:pt x="0" y="0"/>
                  </a:lnTo>
                </a:path>
              </a:pathLst>
            </a:custGeom>
          </p:spPr>
          <p:txBody>
            <a:bodyPr/>
            <a:lstStyle/>
            <a:p/>
          </p:txBody>
        </p:sp>
        <p:sp>
          <p:nvSpPr>
            <p:cNvPr id="56" name="pl56"/>
            <p:cNvSpPr/>
            <p:nvPr/>
          </p:nvSpPr>
          <p:spPr>
            <a:xfrm>
              <a:off x="7621949" y="1321192"/>
              <a:ext cx="670482" cy="1258764"/>
            </a:xfrm>
            <a:custGeom>
              <a:avLst/>
              <a:pathLst>
                <a:path w="670482" h="1258764">
                  <a:moveTo>
                    <a:pt x="670482" y="1258764"/>
                  </a:moveTo>
                  <a:lnTo>
                    <a:pt x="0" y="0"/>
                  </a:lnTo>
                </a:path>
              </a:pathLst>
            </a:custGeom>
          </p:spPr>
          <p:txBody>
            <a:bodyPr/>
            <a:lstStyle/>
            <a:p/>
          </p:txBody>
        </p:sp>
        <p:sp>
          <p:nvSpPr>
            <p:cNvPr id="57" name="pl57"/>
            <p:cNvSpPr/>
            <p:nvPr/>
          </p:nvSpPr>
          <p:spPr>
            <a:xfrm>
              <a:off x="7623666" y="2079964"/>
              <a:ext cx="735195" cy="1021449"/>
            </a:xfrm>
            <a:custGeom>
              <a:avLst/>
              <a:pathLst>
                <a:path w="735195" h="1021449">
                  <a:moveTo>
                    <a:pt x="735195" y="1021449"/>
                  </a:moveTo>
                  <a:lnTo>
                    <a:pt x="0" y="0"/>
                  </a:lnTo>
                </a:path>
              </a:pathLst>
            </a:custGeom>
          </p:spPr>
          <p:txBody>
            <a:bodyPr/>
            <a:lstStyle/>
            <a:p/>
          </p:txBody>
        </p:sp>
        <p:sp>
          <p:nvSpPr>
            <p:cNvPr id="58" name="pl58"/>
            <p:cNvSpPr/>
            <p:nvPr/>
          </p:nvSpPr>
          <p:spPr>
            <a:xfrm>
              <a:off x="7623443" y="2269825"/>
              <a:ext cx="759502" cy="1094090"/>
            </a:xfrm>
            <a:custGeom>
              <a:avLst/>
              <a:pathLst>
                <a:path w="759502" h="1094090">
                  <a:moveTo>
                    <a:pt x="759502" y="1094090"/>
                  </a:moveTo>
                  <a:lnTo>
                    <a:pt x="0" y="0"/>
                  </a:lnTo>
                </a:path>
              </a:pathLst>
            </a:custGeom>
          </p:spPr>
          <p:txBody>
            <a:bodyPr/>
            <a:lstStyle/>
            <a:p/>
          </p:txBody>
        </p:sp>
        <p:sp>
          <p:nvSpPr>
            <p:cNvPr id="59" name="pg59"/>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1" name="pg61"/>
            <p:cNvSpPr/>
            <p:nvPr/>
          </p:nvSpPr>
          <p:spPr>
            <a:xfrm>
              <a:off x="8368515" y="94981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99135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3" name="pg63"/>
            <p:cNvSpPr/>
            <p:nvPr/>
          </p:nvSpPr>
          <p:spPr>
            <a:xfrm>
              <a:off x="8356446" y="146841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50995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5" name="pg65"/>
            <p:cNvSpPr/>
            <p:nvPr/>
          </p:nvSpPr>
          <p:spPr>
            <a:xfrm>
              <a:off x="8284194" y="120824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6" name="tx66"/>
            <p:cNvSpPr/>
            <p:nvPr/>
          </p:nvSpPr>
          <p:spPr>
            <a:xfrm>
              <a:off x="8307054" y="124977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67" name="pg67"/>
            <p:cNvSpPr/>
            <p:nvPr/>
          </p:nvSpPr>
          <p:spPr>
            <a:xfrm>
              <a:off x="8260004" y="172631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174917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9" name="pg69"/>
            <p:cNvSpPr/>
            <p:nvPr/>
          </p:nvSpPr>
          <p:spPr>
            <a:xfrm>
              <a:off x="8290122" y="198596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202750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93%</a:t>
              </a:r>
            </a:p>
          </p:txBody>
        </p:sp>
        <p:sp>
          <p:nvSpPr>
            <p:cNvPr id="71" name="pg71"/>
            <p:cNvSpPr/>
            <p:nvPr/>
          </p:nvSpPr>
          <p:spPr>
            <a:xfrm>
              <a:off x="8332362" y="224370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28523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92%</a:t>
              </a:r>
            </a:p>
          </p:txBody>
        </p:sp>
        <p:sp>
          <p:nvSpPr>
            <p:cNvPr id="73" name="pg73"/>
            <p:cNvSpPr/>
            <p:nvPr/>
          </p:nvSpPr>
          <p:spPr>
            <a:xfrm>
              <a:off x="8290281" y="27583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7998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91%</a:t>
              </a:r>
            </a:p>
          </p:txBody>
        </p:sp>
        <p:sp>
          <p:nvSpPr>
            <p:cNvPr id="75" name="pg75"/>
            <p:cNvSpPr/>
            <p:nvPr/>
          </p:nvSpPr>
          <p:spPr>
            <a:xfrm>
              <a:off x="8223851" y="250046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4200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91%</a:t>
              </a:r>
            </a:p>
          </p:txBody>
        </p:sp>
        <p:sp>
          <p:nvSpPr>
            <p:cNvPr id="77" name="pg77"/>
            <p:cNvSpPr/>
            <p:nvPr/>
          </p:nvSpPr>
          <p:spPr>
            <a:xfrm>
              <a:off x="8290281" y="30225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641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75%</a:t>
              </a:r>
            </a:p>
          </p:txBody>
        </p:sp>
        <p:sp>
          <p:nvSpPr>
            <p:cNvPr id="79" name="pg79"/>
            <p:cNvSpPr/>
            <p:nvPr/>
          </p:nvSpPr>
          <p:spPr>
            <a:xfrm>
              <a:off x="8314365" y="328477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263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623977" y="401416"/>
              <a:ext cx="25836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Fiji,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(75%), followed by MCV1 (91%).
Coverage of 9 vaccines decreased (DTP3, HepB3, Hib3, IPV1, MCV1, PcV3, Polio3, RotaC and Rubella) and 2 vaccines increased (HPVc and MCV2) compared to respective coverage in 2019.
Coverage of 10 vaccines decreased (DTP3, HepB3, Hib3, IPV1, MCV1, MCV2, PcV3, Polio3, RotaC and Rubella) and 1 vaccine increased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07814" y="870398"/>
              <a:ext cx="288865" cy="0"/>
            </a:xfrm>
            <a:custGeom>
              <a:avLst/>
              <a:pathLst>
                <a:path w="288865" h="0">
                  <a:moveTo>
                    <a:pt x="0" y="0"/>
                  </a:move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1220700"/>
              <a:ext cx="288865" cy="0"/>
            </a:xfrm>
            <a:custGeom>
              <a:avLst/>
              <a:pathLst>
                <a:path w="288865" h="0">
                  <a:moveTo>
                    <a:pt x="0" y="0"/>
                  </a:moveTo>
                  <a:lnTo>
                    <a:pt x="144432" y="0"/>
                  </a:lnTo>
                  <a:lnTo>
                    <a:pt x="144432"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1571001"/>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1921302"/>
              <a:ext cx="433298" cy="0"/>
            </a:xfrm>
            <a:custGeom>
              <a:avLst/>
              <a:pathLst>
                <a:path w="433298" h="0">
                  <a:moveTo>
                    <a:pt x="0" y="0"/>
                  </a:moveTo>
                  <a:lnTo>
                    <a:pt x="288865" y="0"/>
                  </a:lnTo>
                  <a:lnTo>
                    <a:pt x="288865"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2271604"/>
              <a:ext cx="361082" cy="0"/>
            </a:xfrm>
            <a:custGeom>
              <a:avLst/>
              <a:pathLst>
                <a:path w="361082" h="0">
                  <a:moveTo>
                    <a:pt x="0" y="0"/>
                  </a:moveTo>
                  <a:lnTo>
                    <a:pt x="216649"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2621905"/>
              <a:ext cx="361082" cy="0"/>
            </a:xfrm>
            <a:custGeom>
              <a:avLst/>
              <a:pathLst>
                <a:path w="361082" h="0">
                  <a:moveTo>
                    <a:pt x="0" y="0"/>
                  </a:moveTo>
                  <a:lnTo>
                    <a:pt x="216649"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2972206"/>
              <a:ext cx="361082" cy="0"/>
            </a:xfrm>
            <a:custGeom>
              <a:avLst/>
              <a:pathLst>
                <a:path w="361082" h="0">
                  <a:moveTo>
                    <a:pt x="0" y="0"/>
                  </a:moveTo>
                  <a:lnTo>
                    <a:pt x="216649"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3322508"/>
              <a:ext cx="577731" cy="0"/>
            </a:xfrm>
            <a:custGeom>
              <a:avLst/>
              <a:pathLst>
                <a:path w="577731" h="0">
                  <a:moveTo>
                    <a:pt x="0" y="0"/>
                  </a:moveTo>
                  <a:lnTo>
                    <a:pt x="72216" y="0"/>
                  </a:lnTo>
                  <a:lnTo>
                    <a:pt x="216649"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6619053" y="3672809"/>
              <a:ext cx="938813" cy="0"/>
            </a:xfrm>
            <a:custGeom>
              <a:avLst/>
              <a:pathLst>
                <a:path w="938813" h="0">
                  <a:moveTo>
                    <a:pt x="0" y="0"/>
                  </a:moveTo>
                  <a:lnTo>
                    <a:pt x="72216" y="0"/>
                  </a:lnTo>
                  <a:lnTo>
                    <a:pt x="288865" y="0"/>
                  </a:lnTo>
                  <a:lnTo>
                    <a:pt x="505514" y="0"/>
                  </a:lnTo>
                  <a:lnTo>
                    <a:pt x="866596" y="0"/>
                  </a:lnTo>
                  <a:lnTo>
                    <a:pt x="938813" y="0"/>
                  </a:lnTo>
                </a:path>
              </a:pathLst>
            </a:custGeom>
            <a:ln w="116535" cap="flat">
              <a:solidFill>
                <a:srgbClr val="E8E8E8">
                  <a:alpha val="100000"/>
                </a:srgbClr>
              </a:solidFill>
              <a:prstDash val="solid"/>
              <a:round/>
            </a:ln>
          </p:spPr>
          <p:txBody>
            <a:bodyPr/>
            <a:lstStyle/>
            <a:p/>
          </p:txBody>
        </p:sp>
        <p:sp>
          <p:nvSpPr>
            <p:cNvPr id="31" name="pl31"/>
            <p:cNvSpPr/>
            <p:nvPr/>
          </p:nvSpPr>
          <p:spPr>
            <a:xfrm>
              <a:off x="8135597" y="4023110"/>
              <a:ext cx="361082" cy="0"/>
            </a:xfrm>
            <a:custGeom>
              <a:avLst/>
              <a:pathLst>
                <a:path w="361082" h="0">
                  <a:moveTo>
                    <a:pt x="0" y="0"/>
                  </a:moveTo>
                  <a:lnTo>
                    <a:pt x="288865"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8207814" y="4373412"/>
              <a:ext cx="361082" cy="0"/>
            </a:xfrm>
            <a:custGeom>
              <a:avLst/>
              <a:pathLst>
                <a:path w="361082" h="0">
                  <a:moveTo>
                    <a:pt x="0" y="0"/>
                  </a:moveTo>
                  <a:lnTo>
                    <a:pt x="288865"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3" name="pl33"/>
            <p:cNvSpPr/>
            <p:nvPr/>
          </p:nvSpPr>
          <p:spPr>
            <a:xfrm>
              <a:off x="8063381" y="4723713"/>
              <a:ext cx="577731" cy="0"/>
            </a:xfrm>
            <a:custGeom>
              <a:avLst/>
              <a:pathLst>
                <a:path w="577731" h="0">
                  <a:moveTo>
                    <a:pt x="0" y="0"/>
                  </a:moveTo>
                  <a:lnTo>
                    <a:pt x="72216" y="0"/>
                  </a:lnTo>
                  <a:lnTo>
                    <a:pt x="216649"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8280030" y="5074015"/>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5" name="pt35"/>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8676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8115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3391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17262"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14504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947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43391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433912"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1726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43391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433912"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145046"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433912"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433912"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21726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43391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433912"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1726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1726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0612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000613"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628501"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422882"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84515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36169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36169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07283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43391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433912"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145046"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1726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0612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00061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36169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36169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21726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28420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Fiji,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(99%). DTP1 coverage declined in 2024 (95%) compared to 2023, and was lower than in 2019. In 2019-2024, DTP1 coverage was at it's lowest level in 2024 (95%).
In 2023, 1 vaccine had lower coverage than in 2019.
In 2024, 12 vaccines had lower coverage than in 2019.
In 2024, 13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7168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985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01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6174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4337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249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0661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8824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6986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514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533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147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16878" y="1826178"/>
              <a:ext cx="6397854" cy="411208"/>
            </a:xfrm>
            <a:custGeom>
              <a:avLst/>
              <a:pathLst>
                <a:path w="6397854" h="411208">
                  <a:moveTo>
                    <a:pt x="0" y="0"/>
                  </a:moveTo>
                  <a:lnTo>
                    <a:pt x="581623" y="205604"/>
                  </a:lnTo>
                  <a:lnTo>
                    <a:pt x="1163246" y="308406"/>
                  </a:lnTo>
                  <a:lnTo>
                    <a:pt x="1744869" y="205604"/>
                  </a:lnTo>
                  <a:lnTo>
                    <a:pt x="2326492" y="239871"/>
                  </a:lnTo>
                  <a:lnTo>
                    <a:pt x="2908115" y="308406"/>
                  </a:lnTo>
                  <a:lnTo>
                    <a:pt x="3489738" y="68534"/>
                  </a:lnTo>
                  <a:lnTo>
                    <a:pt x="4071361" y="171336"/>
                  </a:lnTo>
                  <a:lnTo>
                    <a:pt x="4652984" y="274138"/>
                  </a:lnTo>
                  <a:lnTo>
                    <a:pt x="5234608" y="411208"/>
                  </a:lnTo>
                  <a:lnTo>
                    <a:pt x="5816231" y="0"/>
                  </a:lnTo>
                  <a:lnTo>
                    <a:pt x="6397854" y="0"/>
                  </a:lnTo>
                </a:path>
              </a:pathLst>
            </a:custGeom>
            <a:ln w="29811" cap="flat">
              <a:solidFill>
                <a:srgbClr val="FF0000">
                  <a:alpha val="100000"/>
                </a:srgbClr>
              </a:solidFill>
              <a:prstDash val="solid"/>
              <a:round/>
            </a:ln>
          </p:spPr>
          <p:txBody>
            <a:bodyPr/>
            <a:lstStyle/>
            <a:p/>
          </p:txBody>
        </p:sp>
        <p:sp>
          <p:nvSpPr>
            <p:cNvPr id="30" name="pl30"/>
            <p:cNvSpPr/>
            <p:nvPr/>
          </p:nvSpPr>
          <p:spPr>
            <a:xfrm>
              <a:off x="1716878" y="2100317"/>
              <a:ext cx="6397854" cy="1233624"/>
            </a:xfrm>
            <a:custGeom>
              <a:avLst/>
              <a:pathLst>
                <a:path w="6397854" h="1233624">
                  <a:moveTo>
                    <a:pt x="0" y="959486"/>
                  </a:moveTo>
                  <a:lnTo>
                    <a:pt x="581623" y="0"/>
                  </a:lnTo>
                  <a:lnTo>
                    <a:pt x="1163246" y="719614"/>
                  </a:lnTo>
                  <a:lnTo>
                    <a:pt x="1744869" y="1165090"/>
                  </a:lnTo>
                  <a:lnTo>
                    <a:pt x="2326492" y="1062288"/>
                  </a:lnTo>
                  <a:lnTo>
                    <a:pt x="2908115" y="1233624"/>
                  </a:lnTo>
                  <a:lnTo>
                    <a:pt x="3489738" y="993753"/>
                  </a:lnTo>
                  <a:lnTo>
                    <a:pt x="4071361" y="1028020"/>
                  </a:lnTo>
                  <a:lnTo>
                    <a:pt x="4652984" y="1062288"/>
                  </a:lnTo>
                  <a:lnTo>
                    <a:pt x="5234608" y="1062288"/>
                  </a:lnTo>
                  <a:lnTo>
                    <a:pt x="5816231" y="376940"/>
                  </a:lnTo>
                  <a:lnTo>
                    <a:pt x="6397854" y="342673"/>
                  </a:lnTo>
                </a:path>
              </a:pathLst>
            </a:custGeom>
            <a:ln w="29811" cap="flat">
              <a:solidFill>
                <a:srgbClr val="0058AB">
                  <a:alpha val="100000"/>
                </a:srgbClr>
              </a:solidFill>
              <a:prstDash val="solid"/>
              <a:round/>
            </a:ln>
          </p:spPr>
          <p:txBody>
            <a:bodyPr/>
            <a:lstStyle/>
            <a:p/>
          </p:txBody>
        </p:sp>
        <p:sp>
          <p:nvSpPr>
            <p:cNvPr id="31" name="pt31"/>
            <p:cNvSpPr/>
            <p:nvPr/>
          </p:nvSpPr>
          <p:spPr>
            <a:xfrm>
              <a:off x="1692052"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73675"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855298"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436921"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4018545"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600168"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5181791"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5763414"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6345037"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6926660"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7508283"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8089906"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692052"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273675"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855298"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436921"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018545"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600168"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5181791"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5763414"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6345037"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6926660"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7508283"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8089906"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716878"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56" name="tx56"/>
            <p:cNvSpPr/>
            <p:nvPr/>
          </p:nvSpPr>
          <p:spPr>
            <a:xfrm>
              <a:off x="2298501"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57" name="tx57"/>
            <p:cNvSpPr/>
            <p:nvPr/>
          </p:nvSpPr>
          <p:spPr>
            <a:xfrm>
              <a:off x="2880124"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58" name="tx58"/>
            <p:cNvSpPr/>
            <p:nvPr/>
          </p:nvSpPr>
          <p:spPr>
            <a:xfrm>
              <a:off x="3461747"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9" name="tx59"/>
            <p:cNvSpPr/>
            <p:nvPr/>
          </p:nvSpPr>
          <p:spPr>
            <a:xfrm>
              <a:off x="4043370"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0" name="tx60"/>
            <p:cNvSpPr/>
            <p:nvPr/>
          </p:nvSpPr>
          <p:spPr>
            <a:xfrm>
              <a:off x="4624994"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1" name="tx61"/>
            <p:cNvSpPr/>
            <p:nvPr/>
          </p:nvSpPr>
          <p:spPr>
            <a:xfrm>
              <a:off x="5206617"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2" name="tx62"/>
            <p:cNvSpPr/>
            <p:nvPr/>
          </p:nvSpPr>
          <p:spPr>
            <a:xfrm>
              <a:off x="5788240"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3" name="tx63"/>
            <p:cNvSpPr/>
            <p:nvPr/>
          </p:nvSpPr>
          <p:spPr>
            <a:xfrm>
              <a:off x="6369863"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4" name="tx64"/>
            <p:cNvSpPr/>
            <p:nvPr/>
          </p:nvSpPr>
          <p:spPr>
            <a:xfrm>
              <a:off x="6951486"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5" name="tx65"/>
            <p:cNvSpPr/>
            <p:nvPr/>
          </p:nvSpPr>
          <p:spPr>
            <a:xfrm>
              <a:off x="7533109"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6" name="tx66"/>
            <p:cNvSpPr/>
            <p:nvPr/>
          </p:nvSpPr>
          <p:spPr>
            <a:xfrm>
              <a:off x="8114732"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7" name="tx67"/>
            <p:cNvSpPr/>
            <p:nvPr/>
          </p:nvSpPr>
          <p:spPr>
            <a:xfrm>
              <a:off x="1716878"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68" name="tx68"/>
            <p:cNvSpPr/>
            <p:nvPr/>
          </p:nvSpPr>
          <p:spPr>
            <a:xfrm>
              <a:off x="2298501"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9" name="tx69"/>
            <p:cNvSpPr/>
            <p:nvPr/>
          </p:nvSpPr>
          <p:spPr>
            <a:xfrm>
              <a:off x="2880124"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0" name="tx70"/>
            <p:cNvSpPr/>
            <p:nvPr/>
          </p:nvSpPr>
          <p:spPr>
            <a:xfrm>
              <a:off x="3461747"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1" name="tx71"/>
            <p:cNvSpPr/>
            <p:nvPr/>
          </p:nvSpPr>
          <p:spPr>
            <a:xfrm>
              <a:off x="4043370"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72" name="tx72"/>
            <p:cNvSpPr/>
            <p:nvPr/>
          </p:nvSpPr>
          <p:spPr>
            <a:xfrm>
              <a:off x="4624994"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3" name="tx73"/>
            <p:cNvSpPr/>
            <p:nvPr/>
          </p:nvSpPr>
          <p:spPr>
            <a:xfrm>
              <a:off x="5206617"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4" name="tx74"/>
            <p:cNvSpPr/>
            <p:nvPr/>
          </p:nvSpPr>
          <p:spPr>
            <a:xfrm>
              <a:off x="5788240"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5" name="tx75"/>
            <p:cNvSpPr/>
            <p:nvPr/>
          </p:nvSpPr>
          <p:spPr>
            <a:xfrm>
              <a:off x="6369863"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6" name="tx76"/>
            <p:cNvSpPr/>
            <p:nvPr/>
          </p:nvSpPr>
          <p:spPr>
            <a:xfrm>
              <a:off x="6951486"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7" name="tx77"/>
            <p:cNvSpPr/>
            <p:nvPr/>
          </p:nvSpPr>
          <p:spPr>
            <a:xfrm>
              <a:off x="7533109"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8" name="tx78"/>
            <p:cNvSpPr/>
            <p:nvPr/>
          </p:nvSpPr>
          <p:spPr>
            <a:xfrm>
              <a:off x="8114732"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9" name="pl7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0" name="rc8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81" name="tx81"/>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2" name="tx82"/>
            <p:cNvSpPr/>
            <p:nvPr/>
          </p:nvSpPr>
          <p:spPr>
            <a:xfrm rot="-5400000">
              <a:off x="158884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3" name="tx83"/>
            <p:cNvSpPr/>
            <p:nvPr/>
          </p:nvSpPr>
          <p:spPr>
            <a:xfrm rot="-5400000">
              <a:off x="2170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4" name="tx84"/>
            <p:cNvSpPr/>
            <p:nvPr/>
          </p:nvSpPr>
          <p:spPr>
            <a:xfrm rot="-5400000">
              <a:off x="27521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85" name="tx85"/>
            <p:cNvSpPr/>
            <p:nvPr/>
          </p:nvSpPr>
          <p:spPr>
            <a:xfrm rot="-5400000">
              <a:off x="333374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86" name="tx86"/>
            <p:cNvSpPr/>
            <p:nvPr/>
          </p:nvSpPr>
          <p:spPr>
            <a:xfrm rot="-5400000">
              <a:off x="391536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87" name="tx87"/>
            <p:cNvSpPr/>
            <p:nvPr/>
          </p:nvSpPr>
          <p:spPr>
            <a:xfrm rot="-5400000">
              <a:off x="449699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88" name="tx88"/>
            <p:cNvSpPr/>
            <p:nvPr/>
          </p:nvSpPr>
          <p:spPr>
            <a:xfrm rot="-5400000">
              <a:off x="50786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9" name="tx89"/>
            <p:cNvSpPr/>
            <p:nvPr/>
          </p:nvSpPr>
          <p:spPr>
            <a:xfrm rot="-5400000">
              <a:off x="566023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0" name="tx90"/>
            <p:cNvSpPr/>
            <p:nvPr/>
          </p:nvSpPr>
          <p:spPr>
            <a:xfrm rot="-5400000">
              <a:off x="624186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1" name="tx91"/>
            <p:cNvSpPr/>
            <p:nvPr/>
          </p:nvSpPr>
          <p:spPr>
            <a:xfrm rot="-5400000">
              <a:off x="68234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2" name="tx92"/>
            <p:cNvSpPr/>
            <p:nvPr/>
          </p:nvSpPr>
          <p:spPr>
            <a:xfrm rot="-5400000">
              <a:off x="740508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3" name="tx93"/>
            <p:cNvSpPr/>
            <p:nvPr/>
          </p:nvSpPr>
          <p:spPr>
            <a:xfrm rot="-5400000">
              <a:off x="79867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4" name="tx9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0" name="tx10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pl10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2" name="pl10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3" name="tx10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4" name="tx10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5" name="tx105"/>
            <p:cNvSpPr/>
            <p:nvPr/>
          </p:nvSpPr>
          <p:spPr>
            <a:xfrm>
              <a:off x="757200" y="398022"/>
              <a:ext cx="5021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Fiji, 2013-2024</a:t>
              </a:r>
            </a:p>
          </p:txBody>
        </p:sp>
        <p:sp>
          <p:nvSpPr>
            <p:cNvPr id="106" name="tx10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Fiji was 2013.
In 2024, first dose (HPV1) programme coverage among girls was 89% and last dose (HPVc) programme coverage was 71%.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360472"/>
            </a:xfrm>
            <a:custGeom>
              <a:avLst/>
              <a:pathLst>
                <a:path w="6444618" h="360472">
                  <a:moveTo>
                    <a:pt x="0" y="360472"/>
                  </a:moveTo>
                  <a:lnTo>
                    <a:pt x="268525" y="320420"/>
                  </a:lnTo>
                  <a:lnTo>
                    <a:pt x="537051" y="240315"/>
                  </a:lnTo>
                  <a:lnTo>
                    <a:pt x="805577" y="200262"/>
                  </a:lnTo>
                  <a:lnTo>
                    <a:pt x="1074103" y="160210"/>
                  </a:lnTo>
                  <a:lnTo>
                    <a:pt x="1342628" y="120157"/>
                  </a:lnTo>
                  <a:lnTo>
                    <a:pt x="1611154" y="40052"/>
                  </a:lnTo>
                  <a:lnTo>
                    <a:pt x="1879680" y="0"/>
                  </a:lnTo>
                  <a:lnTo>
                    <a:pt x="2148206" y="0"/>
                  </a:lnTo>
                  <a:lnTo>
                    <a:pt x="2416732" y="0"/>
                  </a:lnTo>
                  <a:lnTo>
                    <a:pt x="2685257" y="0"/>
                  </a:lnTo>
                  <a:lnTo>
                    <a:pt x="2953783" y="0"/>
                  </a:lnTo>
                  <a:lnTo>
                    <a:pt x="3222309" y="0"/>
                  </a:lnTo>
                  <a:lnTo>
                    <a:pt x="3490835" y="0"/>
                  </a:lnTo>
                  <a:lnTo>
                    <a:pt x="3759360" y="0"/>
                  </a:lnTo>
                  <a:lnTo>
                    <a:pt x="4027886" y="0"/>
                  </a:lnTo>
                  <a:lnTo>
                    <a:pt x="4296412" y="160210"/>
                  </a:lnTo>
                  <a:lnTo>
                    <a:pt x="4564938" y="320420"/>
                  </a:lnTo>
                  <a:lnTo>
                    <a:pt x="4833464" y="200262"/>
                  </a:lnTo>
                  <a:lnTo>
                    <a:pt x="5101989" y="80105"/>
                  </a:lnTo>
                  <a:lnTo>
                    <a:pt x="5370515" y="80105"/>
                  </a:lnTo>
                  <a:lnTo>
                    <a:pt x="5639041" y="40052"/>
                  </a:lnTo>
                  <a:lnTo>
                    <a:pt x="5907567" y="120157"/>
                  </a:lnTo>
                  <a:lnTo>
                    <a:pt x="6176092" y="80105"/>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2790907" y="1281846"/>
              <a:ext cx="5101989" cy="921207"/>
            </a:xfrm>
            <a:custGeom>
              <a:avLst/>
              <a:pathLst>
                <a:path w="5101989" h="921207">
                  <a:moveTo>
                    <a:pt x="0" y="801050"/>
                  </a:moveTo>
                  <a:lnTo>
                    <a:pt x="268525" y="0"/>
                  </a:lnTo>
                  <a:lnTo>
                    <a:pt x="537051" y="0"/>
                  </a:lnTo>
                  <a:lnTo>
                    <a:pt x="805577" y="40052"/>
                  </a:lnTo>
                  <a:lnTo>
                    <a:pt x="1074103" y="40052"/>
                  </a:lnTo>
                  <a:lnTo>
                    <a:pt x="1342628" y="40052"/>
                  </a:lnTo>
                  <a:lnTo>
                    <a:pt x="1611154" y="40052"/>
                  </a:lnTo>
                  <a:lnTo>
                    <a:pt x="1879680" y="80105"/>
                  </a:lnTo>
                  <a:lnTo>
                    <a:pt x="2148206" y="80105"/>
                  </a:lnTo>
                  <a:lnTo>
                    <a:pt x="2416732" y="320420"/>
                  </a:lnTo>
                  <a:lnTo>
                    <a:pt x="2685257" y="0"/>
                  </a:lnTo>
                  <a:lnTo>
                    <a:pt x="2953783" y="440577"/>
                  </a:lnTo>
                  <a:lnTo>
                    <a:pt x="3222309" y="320420"/>
                  </a:lnTo>
                  <a:lnTo>
                    <a:pt x="3490835" y="200262"/>
                  </a:lnTo>
                  <a:lnTo>
                    <a:pt x="3759360" y="881155"/>
                  </a:lnTo>
                  <a:lnTo>
                    <a:pt x="4027886" y="921207"/>
                  </a:lnTo>
                  <a:lnTo>
                    <a:pt x="4296412" y="640840"/>
                  </a:lnTo>
                  <a:lnTo>
                    <a:pt x="4564938" y="400525"/>
                  </a:lnTo>
                  <a:lnTo>
                    <a:pt x="4833464" y="440577"/>
                  </a:lnTo>
                  <a:lnTo>
                    <a:pt x="5101989" y="760997"/>
                  </a:lnTo>
                </a:path>
              </a:pathLst>
            </a:custGeom>
            <a:ln w="27101" cap="flat">
              <a:solidFill>
                <a:srgbClr val="7CAE00">
                  <a:alpha val="100000"/>
                </a:srgbClr>
              </a:solidFill>
              <a:prstDash val="solid"/>
              <a:round/>
            </a:ln>
          </p:spPr>
          <p:txBody>
            <a:bodyPr/>
            <a:lstStyle/>
            <a:p/>
          </p:txBody>
        </p:sp>
        <p:sp>
          <p:nvSpPr>
            <p:cNvPr id="28" name="pl28"/>
            <p:cNvSpPr/>
            <p:nvPr/>
          </p:nvSpPr>
          <p:spPr>
            <a:xfrm>
              <a:off x="4939113" y="1081584"/>
              <a:ext cx="2953783" cy="480630"/>
            </a:xfrm>
            <a:custGeom>
              <a:avLst/>
              <a:pathLst>
                <a:path w="2953783" h="480630">
                  <a:moveTo>
                    <a:pt x="0" y="480630"/>
                  </a:moveTo>
                  <a:lnTo>
                    <a:pt x="268525" y="0"/>
                  </a:lnTo>
                  <a:lnTo>
                    <a:pt x="537051" y="0"/>
                  </a:lnTo>
                  <a:lnTo>
                    <a:pt x="805577" y="240315"/>
                  </a:lnTo>
                  <a:lnTo>
                    <a:pt x="1074103" y="360472"/>
                  </a:lnTo>
                  <a:lnTo>
                    <a:pt x="1342628" y="200262"/>
                  </a:lnTo>
                  <a:lnTo>
                    <a:pt x="1611154" y="120157"/>
                  </a:lnTo>
                  <a:lnTo>
                    <a:pt x="1879680" y="80105"/>
                  </a:lnTo>
                  <a:lnTo>
                    <a:pt x="2148206" y="80105"/>
                  </a:lnTo>
                  <a:lnTo>
                    <a:pt x="2416732" y="120157"/>
                  </a:lnTo>
                  <a:lnTo>
                    <a:pt x="2685257" y="120157"/>
                  </a:lnTo>
                  <a:lnTo>
                    <a:pt x="2953783" y="280367"/>
                  </a:lnTo>
                </a:path>
              </a:pathLst>
            </a:custGeom>
            <a:ln w="27101" cap="flat">
              <a:solidFill>
                <a:srgbClr val="00BFC4">
                  <a:alpha val="100000"/>
                </a:srgbClr>
              </a:solidFill>
              <a:prstDash val="solid"/>
              <a:round/>
            </a:ln>
          </p:spPr>
          <p:txBody>
            <a:bodyPr/>
            <a:lstStyle/>
            <a:p/>
          </p:txBody>
        </p:sp>
        <p:sp>
          <p:nvSpPr>
            <p:cNvPr id="29" name="pl29"/>
            <p:cNvSpPr/>
            <p:nvPr/>
          </p:nvSpPr>
          <p:spPr>
            <a:xfrm>
              <a:off x="4939113" y="1802529"/>
              <a:ext cx="2953783" cy="1441890"/>
            </a:xfrm>
            <a:custGeom>
              <a:avLst/>
              <a:pathLst>
                <a:path w="2953783" h="1441890">
                  <a:moveTo>
                    <a:pt x="0" y="1121470"/>
                  </a:moveTo>
                  <a:lnTo>
                    <a:pt x="268525" y="0"/>
                  </a:lnTo>
                  <a:lnTo>
                    <a:pt x="537051" y="841102"/>
                  </a:lnTo>
                  <a:lnTo>
                    <a:pt x="805577" y="1361785"/>
                  </a:lnTo>
                  <a:lnTo>
                    <a:pt x="1074103" y="1241627"/>
                  </a:lnTo>
                  <a:lnTo>
                    <a:pt x="1342628" y="1441890"/>
                  </a:lnTo>
                  <a:lnTo>
                    <a:pt x="1611154" y="1161522"/>
                  </a:lnTo>
                  <a:lnTo>
                    <a:pt x="1879680" y="1201575"/>
                  </a:lnTo>
                  <a:lnTo>
                    <a:pt x="2148206" y="1241627"/>
                  </a:lnTo>
                  <a:lnTo>
                    <a:pt x="2416732" y="1241627"/>
                  </a:lnTo>
                  <a:lnTo>
                    <a:pt x="2685257" y="440577"/>
                  </a:lnTo>
                  <a:lnTo>
                    <a:pt x="2953783" y="40052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0044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235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1646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752531" y="20445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15238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28856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133" y="1197773"/>
              <a:ext cx="252289" cy="78989"/>
            </a:xfrm>
            <a:custGeom>
              <a:avLst/>
              <a:pathLst>
                <a:path w="252289" h="78989">
                  <a:moveTo>
                    <a:pt x="252289" y="0"/>
                  </a:moveTo>
                  <a:lnTo>
                    <a:pt x="0" y="78989"/>
                  </a:lnTo>
                </a:path>
              </a:pathLst>
            </a:custGeom>
          </p:spPr>
          <p:txBody>
            <a:bodyPr/>
            <a:lstStyle/>
            <a:p/>
          </p:txBody>
        </p:sp>
        <p:sp>
          <p:nvSpPr>
            <p:cNvPr id="40" name="pl40"/>
            <p:cNvSpPr/>
            <p:nvPr/>
          </p:nvSpPr>
          <p:spPr>
            <a:xfrm>
              <a:off x="7909412" y="1366773"/>
              <a:ext cx="252010" cy="73579"/>
            </a:xfrm>
            <a:custGeom>
              <a:avLst/>
              <a:pathLst>
                <a:path w="252010" h="73579">
                  <a:moveTo>
                    <a:pt x="252010" y="73579"/>
                  </a:moveTo>
                  <a:lnTo>
                    <a:pt x="0" y="0"/>
                  </a:lnTo>
                </a:path>
              </a:pathLst>
            </a:custGeom>
          </p:spPr>
          <p:txBody>
            <a:bodyPr/>
            <a:lstStyle/>
            <a:p/>
          </p:txBody>
        </p:sp>
        <p:sp>
          <p:nvSpPr>
            <p:cNvPr id="41" name="pl41"/>
            <p:cNvSpPr/>
            <p:nvPr/>
          </p:nvSpPr>
          <p:spPr>
            <a:xfrm>
              <a:off x="7910474" y="1987805"/>
              <a:ext cx="250948" cy="51436"/>
            </a:xfrm>
            <a:custGeom>
              <a:avLst/>
              <a:pathLst>
                <a:path w="250948" h="51436">
                  <a:moveTo>
                    <a:pt x="250948" y="0"/>
                  </a:moveTo>
                  <a:lnTo>
                    <a:pt x="0" y="51436"/>
                  </a:lnTo>
                </a:path>
              </a:pathLst>
            </a:custGeom>
          </p:spPr>
          <p:txBody>
            <a:bodyPr/>
            <a:lstStyle/>
            <a:p/>
          </p:txBody>
        </p:sp>
        <p:sp>
          <p:nvSpPr>
            <p:cNvPr id="42" name="pl42"/>
            <p:cNvSpPr/>
            <p:nvPr/>
          </p:nvSpPr>
          <p:spPr>
            <a:xfrm>
              <a:off x="7910676" y="2206364"/>
              <a:ext cx="250747" cy="46686"/>
            </a:xfrm>
            <a:custGeom>
              <a:avLst/>
              <a:pathLst>
                <a:path w="250747" h="46686">
                  <a:moveTo>
                    <a:pt x="250747" y="46686"/>
                  </a:moveTo>
                  <a:lnTo>
                    <a:pt x="0" y="0"/>
                  </a:lnTo>
                </a:path>
              </a:pathLst>
            </a:custGeom>
          </p:spPr>
          <p:txBody>
            <a:bodyPr/>
            <a:lstStyle/>
            <a:p/>
          </p:txBody>
        </p:sp>
        <p:sp>
          <p:nvSpPr>
            <p:cNvPr id="43" name="pg43"/>
            <p:cNvSpPr/>
            <p:nvPr/>
          </p:nvSpPr>
          <p:spPr>
            <a:xfrm>
              <a:off x="8092843" y="10904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312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36409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40493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92%</a:t>
              </a:r>
            </a:p>
          </p:txBody>
        </p:sp>
        <p:sp>
          <p:nvSpPr>
            <p:cNvPr id="47" name="pg47"/>
            <p:cNvSpPr/>
            <p:nvPr/>
          </p:nvSpPr>
          <p:spPr>
            <a:xfrm>
              <a:off x="8092843" y="18922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330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75%</a:t>
              </a:r>
            </a:p>
          </p:txBody>
        </p:sp>
        <p:sp>
          <p:nvSpPr>
            <p:cNvPr id="49" name="pg49"/>
            <p:cNvSpPr/>
            <p:nvPr/>
          </p:nvSpPr>
          <p:spPr>
            <a:xfrm>
              <a:off x="8092843" y="21654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20627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71%</a:t>
              </a:r>
            </a:p>
          </p:txBody>
        </p:sp>
        <p:sp>
          <p:nvSpPr>
            <p:cNvPr id="51" name="pg51"/>
            <p:cNvSpPr/>
            <p:nvPr/>
          </p:nvSpPr>
          <p:spPr>
            <a:xfrm>
              <a:off x="1152444" y="144613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164" y="148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2495808" y="208728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541528" y="213300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74</a:t>
              </a:r>
            </a:p>
          </p:txBody>
        </p:sp>
        <p:sp>
          <p:nvSpPr>
            <p:cNvPr id="55" name="pg55"/>
            <p:cNvSpPr/>
            <p:nvPr/>
          </p:nvSpPr>
          <p:spPr>
            <a:xfrm>
              <a:off x="4642007" y="15670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687727" y="16108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87</a:t>
              </a:r>
            </a:p>
          </p:txBody>
        </p:sp>
        <p:sp>
          <p:nvSpPr>
            <p:cNvPr id="57" name="pg57"/>
            <p:cNvSpPr/>
            <p:nvPr/>
          </p:nvSpPr>
          <p:spPr>
            <a:xfrm>
              <a:off x="5003820" y="273734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49540" y="27810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317720" y="580629"/>
              <a:ext cx="32427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Fiji,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Fiji has all 4 of the  SDG vaccines.
In 2024, Fiji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4 percentage points from 99% in 2023 to 95% in 2024.
• DTP3 coverage declined 3 percentage points from 97% in 2023 to 94% in 2024.
• There were there were &lt;1,000 more zero-dose children in 2024. This leaves &lt;1,000 children without vaccination, vulnerable to vaccine-preventable diseases and a further &lt;200 with incomplete protection.
• Fiji accounted for &lt;0.1% of zero-dose children in East Asia and the Pacific (EAPR) and &lt;0.1% of zero-dose children globally.
• MCV1 coverage declined 7 percentage points from 98% in 2023 to 91% in 2024. There were 1,000 children who missed out on the first measles vaccination.
• MCV2 coverage declined 8 percentage points from 83% in 2023 to 75% in 2024.
• Last dose coverage of HPV vaccination (HPVc) among girls increased from 70% to 71%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Fiji,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Fiji.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DAPMHHIV-502652578-1605222</_dlc_DocId>
    <_dlc_DocIdUrl xmlns="9e17fbd9-fb4c-4d20-9ec4-18aa77a91b0d">
      <Url>https://unicef.sharepoint.com/teams/DAPM-Health-HIV/_layouts/15/DocIdRedir.aspx?ID=DAPMHHIV-502652578-1605222</Url>
      <Description>DAPMHHIV-502652578-1605222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162be050-f0a1-4620-8c9b-1fcd71f7ac13</vt:lpwstr>
  </property>
  <property fmtid="{D5CDD505-2E9C-101B-9397-08002B2CF9AE}" pid="4" name="MediaServiceImageTags">
    <vt:lpwstr/>
  </property>
</Properties>
</file>