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e954d12d72300f4e92f40a71b875dc166d2bc2.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79805"/>
            </a:xfrm>
            <a:custGeom>
              <a:avLst/>
              <a:pathLst>
                <a:path w="6444618" h="79805">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79805"/>
                  </a:lnTo>
                  <a:lnTo>
                    <a:pt x="5907567" y="0"/>
                  </a:lnTo>
                  <a:lnTo>
                    <a:pt x="6176092" y="39902"/>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99513"/>
            </a:xfrm>
            <a:custGeom>
              <a:avLst/>
              <a:pathLst>
                <a:path w="6444618" h="199513">
                  <a:moveTo>
                    <a:pt x="0" y="119708"/>
                  </a:moveTo>
                  <a:lnTo>
                    <a:pt x="268525" y="79805"/>
                  </a:lnTo>
                  <a:lnTo>
                    <a:pt x="537051" y="0"/>
                  </a:lnTo>
                  <a:lnTo>
                    <a:pt x="805577" y="0"/>
                  </a:lnTo>
                  <a:lnTo>
                    <a:pt x="1074103" y="39902"/>
                  </a:lnTo>
                  <a:lnTo>
                    <a:pt x="1342628" y="79805"/>
                  </a:lnTo>
                  <a:lnTo>
                    <a:pt x="1611154" y="0"/>
                  </a:lnTo>
                  <a:lnTo>
                    <a:pt x="1879680" y="79805"/>
                  </a:lnTo>
                  <a:lnTo>
                    <a:pt x="2148206" y="39902"/>
                  </a:lnTo>
                  <a:lnTo>
                    <a:pt x="2416732" y="79805"/>
                  </a:lnTo>
                  <a:lnTo>
                    <a:pt x="2685257" y="39902"/>
                  </a:lnTo>
                  <a:lnTo>
                    <a:pt x="2953783" y="39902"/>
                  </a:lnTo>
                  <a:lnTo>
                    <a:pt x="3222309" y="79805"/>
                  </a:lnTo>
                  <a:lnTo>
                    <a:pt x="3490835" y="79805"/>
                  </a:lnTo>
                  <a:lnTo>
                    <a:pt x="3759360" y="39902"/>
                  </a:lnTo>
                  <a:lnTo>
                    <a:pt x="4027886" y="39902"/>
                  </a:lnTo>
                  <a:lnTo>
                    <a:pt x="4296412" y="39902"/>
                  </a:lnTo>
                  <a:lnTo>
                    <a:pt x="4564938" y="119708"/>
                  </a:lnTo>
                  <a:lnTo>
                    <a:pt x="4833464" y="79805"/>
                  </a:lnTo>
                  <a:lnTo>
                    <a:pt x="5101989" y="119708"/>
                  </a:lnTo>
                  <a:lnTo>
                    <a:pt x="5370515" y="159610"/>
                  </a:lnTo>
                  <a:lnTo>
                    <a:pt x="5639041" y="199513"/>
                  </a:lnTo>
                  <a:lnTo>
                    <a:pt x="5907567" y="119708"/>
                  </a:lnTo>
                  <a:lnTo>
                    <a:pt x="6176092" y="199513"/>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59610"/>
            </a:xfrm>
            <a:custGeom>
              <a:avLst/>
              <a:pathLst>
                <a:path w="6444618" h="159610">
                  <a:moveTo>
                    <a:pt x="0" y="159610"/>
                  </a:moveTo>
                  <a:lnTo>
                    <a:pt x="268525" y="79805"/>
                  </a:lnTo>
                  <a:lnTo>
                    <a:pt x="537051" y="39902"/>
                  </a:lnTo>
                  <a:lnTo>
                    <a:pt x="805577" y="0"/>
                  </a:lnTo>
                  <a:lnTo>
                    <a:pt x="1074103" y="39902"/>
                  </a:lnTo>
                  <a:lnTo>
                    <a:pt x="1342628" y="39902"/>
                  </a:lnTo>
                  <a:lnTo>
                    <a:pt x="1611154" y="39902"/>
                  </a:lnTo>
                  <a:lnTo>
                    <a:pt x="1879680" y="39902"/>
                  </a:lnTo>
                  <a:lnTo>
                    <a:pt x="2148206" y="0"/>
                  </a:lnTo>
                  <a:lnTo>
                    <a:pt x="2416732" y="0"/>
                  </a:lnTo>
                  <a:lnTo>
                    <a:pt x="2685257" y="119708"/>
                  </a:lnTo>
                  <a:lnTo>
                    <a:pt x="2953783" y="39902"/>
                  </a:lnTo>
                  <a:lnTo>
                    <a:pt x="3222309" y="39902"/>
                  </a:lnTo>
                  <a:lnTo>
                    <a:pt x="3490835" y="119708"/>
                  </a:lnTo>
                  <a:lnTo>
                    <a:pt x="3759360" y="79805"/>
                  </a:lnTo>
                  <a:lnTo>
                    <a:pt x="4027886" y="79805"/>
                  </a:lnTo>
                  <a:lnTo>
                    <a:pt x="4296412" y="39902"/>
                  </a:lnTo>
                  <a:lnTo>
                    <a:pt x="4564938" y="0"/>
                  </a:lnTo>
                  <a:lnTo>
                    <a:pt x="4833464" y="0"/>
                  </a:lnTo>
                  <a:lnTo>
                    <a:pt x="5101989" y="0"/>
                  </a:lnTo>
                  <a:lnTo>
                    <a:pt x="5370515" y="79805"/>
                  </a:lnTo>
                  <a:lnTo>
                    <a:pt x="5639041" y="119708"/>
                  </a:lnTo>
                  <a:lnTo>
                    <a:pt x="5907567" y="39902"/>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2522381" y="1478223"/>
              <a:ext cx="5370515" cy="199513"/>
            </a:xfrm>
            <a:custGeom>
              <a:avLst/>
              <a:pathLst>
                <a:path w="5370515" h="199513">
                  <a:moveTo>
                    <a:pt x="0" y="159610"/>
                  </a:moveTo>
                  <a:lnTo>
                    <a:pt x="268525" y="119708"/>
                  </a:lnTo>
                  <a:lnTo>
                    <a:pt x="537051" y="39902"/>
                  </a:lnTo>
                  <a:lnTo>
                    <a:pt x="805577" y="0"/>
                  </a:lnTo>
                  <a:lnTo>
                    <a:pt x="1074103" y="39902"/>
                  </a:lnTo>
                  <a:lnTo>
                    <a:pt x="1342628" y="199513"/>
                  </a:lnTo>
                  <a:lnTo>
                    <a:pt x="1611154" y="119708"/>
                  </a:lnTo>
                  <a:lnTo>
                    <a:pt x="1879680" y="159610"/>
                  </a:lnTo>
                  <a:lnTo>
                    <a:pt x="2148206" y="199513"/>
                  </a:lnTo>
                  <a:lnTo>
                    <a:pt x="2416732" y="159610"/>
                  </a:lnTo>
                  <a:lnTo>
                    <a:pt x="2685257" y="79805"/>
                  </a:lnTo>
                  <a:lnTo>
                    <a:pt x="2953783" y="0"/>
                  </a:lnTo>
                  <a:lnTo>
                    <a:pt x="3222309" y="0"/>
                  </a:lnTo>
                  <a:lnTo>
                    <a:pt x="3490835" y="79805"/>
                  </a:lnTo>
                  <a:lnTo>
                    <a:pt x="3759360" y="39902"/>
                  </a:lnTo>
                  <a:lnTo>
                    <a:pt x="4027886" y="39902"/>
                  </a:lnTo>
                  <a:lnTo>
                    <a:pt x="4296412" y="39902"/>
                  </a:lnTo>
                  <a:lnTo>
                    <a:pt x="4564938" y="119708"/>
                  </a:lnTo>
                  <a:lnTo>
                    <a:pt x="4833464" y="39902"/>
                  </a:lnTo>
                  <a:lnTo>
                    <a:pt x="5101989" y="119708"/>
                  </a:lnTo>
                  <a:lnTo>
                    <a:pt x="5370515"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397" y="1096796"/>
              <a:ext cx="259025" cy="252460"/>
            </a:xfrm>
            <a:custGeom>
              <a:avLst/>
              <a:pathLst>
                <a:path w="259025" h="252460">
                  <a:moveTo>
                    <a:pt x="259025" y="0"/>
                  </a:moveTo>
                  <a:lnTo>
                    <a:pt x="0" y="252460"/>
                  </a:lnTo>
                </a:path>
              </a:pathLst>
            </a:custGeom>
          </p:spPr>
          <p:txBody>
            <a:bodyPr/>
            <a:lstStyle/>
            <a:p/>
          </p:txBody>
        </p:sp>
        <p:sp>
          <p:nvSpPr>
            <p:cNvPr id="41" name="pl41"/>
            <p:cNvSpPr/>
            <p:nvPr/>
          </p:nvSpPr>
          <p:spPr>
            <a:xfrm>
              <a:off x="7910621" y="1351892"/>
              <a:ext cx="250802" cy="43455"/>
            </a:xfrm>
            <a:custGeom>
              <a:avLst/>
              <a:pathLst>
                <a:path w="250802" h="43455">
                  <a:moveTo>
                    <a:pt x="250802" y="0"/>
                  </a:moveTo>
                  <a:lnTo>
                    <a:pt x="0" y="43455"/>
                  </a:lnTo>
                </a:path>
              </a:pathLst>
            </a:custGeom>
          </p:spPr>
          <p:txBody>
            <a:bodyPr/>
            <a:lstStyle/>
            <a:p/>
          </p:txBody>
        </p:sp>
        <p:sp>
          <p:nvSpPr>
            <p:cNvPr id="42" name="pl42"/>
            <p:cNvSpPr/>
            <p:nvPr/>
          </p:nvSpPr>
          <p:spPr>
            <a:xfrm>
              <a:off x="7908924" y="1523506"/>
              <a:ext cx="252498" cy="84760"/>
            </a:xfrm>
            <a:custGeom>
              <a:avLst/>
              <a:pathLst>
                <a:path w="252498" h="84760">
                  <a:moveTo>
                    <a:pt x="252498" y="84760"/>
                  </a:moveTo>
                  <a:lnTo>
                    <a:pt x="0" y="0"/>
                  </a:lnTo>
                </a:path>
              </a:pathLst>
            </a:custGeom>
          </p:spPr>
          <p:txBody>
            <a:bodyPr/>
            <a:lstStyle/>
            <a:p/>
          </p:txBody>
        </p:sp>
        <p:sp>
          <p:nvSpPr>
            <p:cNvPr id="43" name="pl43"/>
            <p:cNvSpPr/>
            <p:nvPr/>
          </p:nvSpPr>
          <p:spPr>
            <a:xfrm>
              <a:off x="7901992" y="1607328"/>
              <a:ext cx="259431" cy="268041"/>
            </a:xfrm>
            <a:custGeom>
              <a:avLst/>
              <a:pathLst>
                <a:path w="259431" h="268041">
                  <a:moveTo>
                    <a:pt x="259431" y="268041"/>
                  </a:moveTo>
                  <a:lnTo>
                    <a:pt x="0" y="0"/>
                  </a:lnTo>
                </a:path>
              </a:pathLst>
            </a:custGeom>
          </p:spPr>
          <p:txBody>
            <a:bodyPr/>
            <a:lstStyle/>
            <a:p/>
          </p:txBody>
        </p:sp>
        <p:sp>
          <p:nvSpPr>
            <p:cNvPr id="44" name="pg44"/>
            <p:cNvSpPr/>
            <p:nvPr/>
          </p:nvSpPr>
          <p:spPr>
            <a:xfrm>
              <a:off x="8092843" y="9845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253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2587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2995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8" name="pg48"/>
            <p:cNvSpPr/>
            <p:nvPr/>
          </p:nvSpPr>
          <p:spPr>
            <a:xfrm>
              <a:off x="8092843" y="15324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732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0" name="pg50"/>
            <p:cNvSpPr/>
            <p:nvPr/>
          </p:nvSpPr>
          <p:spPr>
            <a:xfrm>
              <a:off x="8092843" y="18051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460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07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Spain,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3 vaccines increased coverage, 0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37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39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4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43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38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40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142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4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01338"/>
              <a:ext cx="249522" cy="572301"/>
            </a:xfrm>
            <a:prstGeom prst="rect">
              <a:avLst/>
            </a:prstGeom>
            <a:solidFill>
              <a:srgbClr val="1CABE2">
                <a:alpha val="100000"/>
              </a:srgbClr>
            </a:solidFill>
          </p:spPr>
          <p:txBody>
            <a:bodyPr/>
            <a:lstStyle/>
            <a:p/>
          </p:txBody>
        </p:sp>
        <p:sp>
          <p:nvSpPr>
            <p:cNvPr id="25" name="rc25"/>
            <p:cNvSpPr/>
            <p:nvPr/>
          </p:nvSpPr>
          <p:spPr>
            <a:xfrm>
              <a:off x="1573521" y="3290686"/>
              <a:ext cx="249522" cy="582954"/>
            </a:xfrm>
            <a:prstGeom prst="rect">
              <a:avLst/>
            </a:prstGeom>
            <a:solidFill>
              <a:srgbClr val="1CABE2">
                <a:alpha val="100000"/>
              </a:srgbClr>
            </a:solidFill>
          </p:spPr>
          <p:txBody>
            <a:bodyPr/>
            <a:lstStyle/>
            <a:p/>
          </p:txBody>
        </p:sp>
        <p:sp>
          <p:nvSpPr>
            <p:cNvPr id="26" name="rc26"/>
            <p:cNvSpPr/>
            <p:nvPr/>
          </p:nvSpPr>
          <p:spPr>
            <a:xfrm>
              <a:off x="1850769" y="3280896"/>
              <a:ext cx="249522" cy="592743"/>
            </a:xfrm>
            <a:prstGeom prst="rect">
              <a:avLst/>
            </a:prstGeom>
            <a:solidFill>
              <a:srgbClr val="1CABE2">
                <a:alpha val="100000"/>
              </a:srgbClr>
            </a:solidFill>
          </p:spPr>
          <p:txBody>
            <a:bodyPr/>
            <a:lstStyle/>
            <a:p/>
          </p:txBody>
        </p:sp>
        <p:sp>
          <p:nvSpPr>
            <p:cNvPr id="27" name="rc27"/>
            <p:cNvSpPr/>
            <p:nvPr/>
          </p:nvSpPr>
          <p:spPr>
            <a:xfrm>
              <a:off x="2128016" y="3249946"/>
              <a:ext cx="249522" cy="623693"/>
            </a:xfrm>
            <a:prstGeom prst="rect">
              <a:avLst/>
            </a:prstGeom>
            <a:solidFill>
              <a:srgbClr val="1CABE2">
                <a:alpha val="100000"/>
              </a:srgbClr>
            </a:solidFill>
          </p:spPr>
          <p:txBody>
            <a:bodyPr/>
            <a:lstStyle/>
            <a:p/>
          </p:txBody>
        </p:sp>
        <p:sp>
          <p:nvSpPr>
            <p:cNvPr id="28" name="rc28"/>
            <p:cNvSpPr/>
            <p:nvPr/>
          </p:nvSpPr>
          <p:spPr>
            <a:xfrm>
              <a:off x="2405264" y="3231591"/>
              <a:ext cx="249522" cy="642048"/>
            </a:xfrm>
            <a:prstGeom prst="rect">
              <a:avLst/>
            </a:prstGeom>
            <a:solidFill>
              <a:srgbClr val="1CABE2">
                <a:alpha val="100000"/>
              </a:srgbClr>
            </a:solidFill>
          </p:spPr>
          <p:txBody>
            <a:bodyPr/>
            <a:lstStyle/>
            <a:p/>
          </p:txBody>
        </p:sp>
        <p:sp>
          <p:nvSpPr>
            <p:cNvPr id="29" name="rc29"/>
            <p:cNvSpPr/>
            <p:nvPr/>
          </p:nvSpPr>
          <p:spPr>
            <a:xfrm>
              <a:off x="2682512" y="3215108"/>
              <a:ext cx="249522" cy="658531"/>
            </a:xfrm>
            <a:prstGeom prst="rect">
              <a:avLst/>
            </a:prstGeom>
            <a:solidFill>
              <a:srgbClr val="1CABE2">
                <a:alpha val="100000"/>
              </a:srgbClr>
            </a:solidFill>
          </p:spPr>
          <p:txBody>
            <a:bodyPr/>
            <a:lstStyle/>
            <a:p/>
          </p:txBody>
        </p:sp>
        <p:sp>
          <p:nvSpPr>
            <p:cNvPr id="30" name="rc30"/>
            <p:cNvSpPr/>
            <p:nvPr/>
          </p:nvSpPr>
          <p:spPr>
            <a:xfrm>
              <a:off x="2959759" y="3194162"/>
              <a:ext cx="249522" cy="679477"/>
            </a:xfrm>
            <a:prstGeom prst="rect">
              <a:avLst/>
            </a:prstGeom>
            <a:solidFill>
              <a:srgbClr val="1CABE2">
                <a:alpha val="100000"/>
              </a:srgbClr>
            </a:solidFill>
          </p:spPr>
          <p:txBody>
            <a:bodyPr/>
            <a:lstStyle/>
            <a:p/>
          </p:txBody>
        </p:sp>
        <p:sp>
          <p:nvSpPr>
            <p:cNvPr id="31" name="rc31"/>
            <p:cNvSpPr/>
            <p:nvPr/>
          </p:nvSpPr>
          <p:spPr>
            <a:xfrm>
              <a:off x="3237007" y="3179119"/>
              <a:ext cx="249522" cy="694520"/>
            </a:xfrm>
            <a:prstGeom prst="rect">
              <a:avLst/>
            </a:prstGeom>
            <a:solidFill>
              <a:srgbClr val="1CABE2">
                <a:alpha val="100000"/>
              </a:srgbClr>
            </a:solidFill>
          </p:spPr>
          <p:txBody>
            <a:bodyPr/>
            <a:lstStyle/>
            <a:p/>
          </p:txBody>
        </p:sp>
        <p:sp>
          <p:nvSpPr>
            <p:cNvPr id="32" name="rc32"/>
            <p:cNvSpPr/>
            <p:nvPr/>
          </p:nvSpPr>
          <p:spPr>
            <a:xfrm>
              <a:off x="3514255" y="3142482"/>
              <a:ext cx="249522" cy="731157"/>
            </a:xfrm>
            <a:prstGeom prst="rect">
              <a:avLst/>
            </a:prstGeom>
            <a:solidFill>
              <a:srgbClr val="1CABE2">
                <a:alpha val="100000"/>
              </a:srgbClr>
            </a:solidFill>
          </p:spPr>
          <p:txBody>
            <a:bodyPr/>
            <a:lstStyle/>
            <a:p/>
          </p:txBody>
        </p:sp>
        <p:sp>
          <p:nvSpPr>
            <p:cNvPr id="33" name="rc33"/>
            <p:cNvSpPr/>
            <p:nvPr/>
          </p:nvSpPr>
          <p:spPr>
            <a:xfrm>
              <a:off x="3791502" y="3169042"/>
              <a:ext cx="249522" cy="704597"/>
            </a:xfrm>
            <a:prstGeom prst="rect">
              <a:avLst/>
            </a:prstGeom>
            <a:solidFill>
              <a:srgbClr val="1CABE2">
                <a:alpha val="100000"/>
              </a:srgbClr>
            </a:solidFill>
          </p:spPr>
          <p:txBody>
            <a:bodyPr/>
            <a:lstStyle/>
            <a:p/>
          </p:txBody>
        </p:sp>
        <p:sp>
          <p:nvSpPr>
            <p:cNvPr id="34" name="rc34"/>
            <p:cNvSpPr/>
            <p:nvPr/>
          </p:nvSpPr>
          <p:spPr>
            <a:xfrm>
              <a:off x="4068750" y="3182430"/>
              <a:ext cx="249522" cy="691209"/>
            </a:xfrm>
            <a:prstGeom prst="rect">
              <a:avLst/>
            </a:prstGeom>
            <a:solidFill>
              <a:srgbClr val="1CABE2">
                <a:alpha val="100000"/>
              </a:srgbClr>
            </a:solidFill>
          </p:spPr>
          <p:txBody>
            <a:bodyPr/>
            <a:lstStyle/>
            <a:p/>
          </p:txBody>
        </p:sp>
        <p:sp>
          <p:nvSpPr>
            <p:cNvPr id="35" name="rc35"/>
            <p:cNvSpPr/>
            <p:nvPr/>
          </p:nvSpPr>
          <p:spPr>
            <a:xfrm>
              <a:off x="4345998" y="3203304"/>
              <a:ext cx="249522" cy="670336"/>
            </a:xfrm>
            <a:prstGeom prst="rect">
              <a:avLst/>
            </a:prstGeom>
            <a:solidFill>
              <a:srgbClr val="1CABE2">
                <a:alpha val="100000"/>
              </a:srgbClr>
            </a:solidFill>
          </p:spPr>
          <p:txBody>
            <a:bodyPr/>
            <a:lstStyle/>
            <a:p/>
          </p:txBody>
        </p:sp>
        <p:sp>
          <p:nvSpPr>
            <p:cNvPr id="36" name="rc36"/>
            <p:cNvSpPr/>
            <p:nvPr/>
          </p:nvSpPr>
          <p:spPr>
            <a:xfrm>
              <a:off x="4623245" y="3225689"/>
              <a:ext cx="249522" cy="647950"/>
            </a:xfrm>
            <a:prstGeom prst="rect">
              <a:avLst/>
            </a:prstGeom>
            <a:solidFill>
              <a:srgbClr val="1CABE2">
                <a:alpha val="100000"/>
              </a:srgbClr>
            </a:solidFill>
          </p:spPr>
          <p:txBody>
            <a:bodyPr/>
            <a:lstStyle/>
            <a:p/>
          </p:txBody>
        </p:sp>
        <p:sp>
          <p:nvSpPr>
            <p:cNvPr id="37" name="rc37"/>
            <p:cNvSpPr/>
            <p:nvPr/>
          </p:nvSpPr>
          <p:spPr>
            <a:xfrm>
              <a:off x="4900493" y="3261678"/>
              <a:ext cx="249522" cy="611961"/>
            </a:xfrm>
            <a:prstGeom prst="rect">
              <a:avLst/>
            </a:prstGeom>
            <a:solidFill>
              <a:srgbClr val="1CABE2">
                <a:alpha val="100000"/>
              </a:srgbClr>
            </a:solidFill>
          </p:spPr>
          <p:txBody>
            <a:bodyPr/>
            <a:lstStyle/>
            <a:p/>
          </p:txBody>
        </p:sp>
        <p:sp>
          <p:nvSpPr>
            <p:cNvPr id="38" name="rc38"/>
            <p:cNvSpPr/>
            <p:nvPr/>
          </p:nvSpPr>
          <p:spPr>
            <a:xfrm>
              <a:off x="5177741" y="3263766"/>
              <a:ext cx="249522" cy="609874"/>
            </a:xfrm>
            <a:prstGeom prst="rect">
              <a:avLst/>
            </a:prstGeom>
            <a:solidFill>
              <a:srgbClr val="1CABE2">
                <a:alpha val="100000"/>
              </a:srgbClr>
            </a:solidFill>
          </p:spPr>
          <p:txBody>
            <a:bodyPr/>
            <a:lstStyle/>
            <a:p/>
          </p:txBody>
        </p:sp>
        <p:sp>
          <p:nvSpPr>
            <p:cNvPr id="39" name="rc39"/>
            <p:cNvSpPr/>
            <p:nvPr/>
          </p:nvSpPr>
          <p:spPr>
            <a:xfrm>
              <a:off x="5454988" y="3274634"/>
              <a:ext cx="249522" cy="599005"/>
            </a:xfrm>
            <a:prstGeom prst="rect">
              <a:avLst/>
            </a:prstGeom>
            <a:solidFill>
              <a:srgbClr val="1CABE2">
                <a:alpha val="100000"/>
              </a:srgbClr>
            </a:solidFill>
          </p:spPr>
          <p:txBody>
            <a:bodyPr/>
            <a:lstStyle/>
            <a:p/>
          </p:txBody>
        </p:sp>
        <p:sp>
          <p:nvSpPr>
            <p:cNvPr id="40" name="rc40"/>
            <p:cNvSpPr/>
            <p:nvPr/>
          </p:nvSpPr>
          <p:spPr>
            <a:xfrm>
              <a:off x="5732236" y="3289246"/>
              <a:ext cx="249522" cy="584393"/>
            </a:xfrm>
            <a:prstGeom prst="rect">
              <a:avLst/>
            </a:prstGeom>
            <a:solidFill>
              <a:srgbClr val="1CABE2">
                <a:alpha val="100000"/>
              </a:srgbClr>
            </a:solidFill>
          </p:spPr>
          <p:txBody>
            <a:bodyPr/>
            <a:lstStyle/>
            <a:p/>
          </p:txBody>
        </p:sp>
        <p:sp>
          <p:nvSpPr>
            <p:cNvPr id="41" name="rc41"/>
            <p:cNvSpPr/>
            <p:nvPr/>
          </p:nvSpPr>
          <p:spPr>
            <a:xfrm>
              <a:off x="6009484" y="3313503"/>
              <a:ext cx="249522" cy="560136"/>
            </a:xfrm>
            <a:prstGeom prst="rect">
              <a:avLst/>
            </a:prstGeom>
            <a:solidFill>
              <a:srgbClr val="1CABE2">
                <a:alpha val="100000"/>
              </a:srgbClr>
            </a:solidFill>
          </p:spPr>
          <p:txBody>
            <a:bodyPr/>
            <a:lstStyle/>
            <a:p/>
          </p:txBody>
        </p:sp>
        <p:sp>
          <p:nvSpPr>
            <p:cNvPr id="42" name="rc42"/>
            <p:cNvSpPr/>
            <p:nvPr/>
          </p:nvSpPr>
          <p:spPr>
            <a:xfrm>
              <a:off x="6286731" y="3342006"/>
              <a:ext cx="249522" cy="531633"/>
            </a:xfrm>
            <a:prstGeom prst="rect">
              <a:avLst/>
            </a:prstGeom>
            <a:solidFill>
              <a:srgbClr val="1CABE2">
                <a:alpha val="100000"/>
              </a:srgbClr>
            </a:solidFill>
          </p:spPr>
          <p:txBody>
            <a:bodyPr/>
            <a:lstStyle/>
            <a:p/>
          </p:txBody>
        </p:sp>
        <p:sp>
          <p:nvSpPr>
            <p:cNvPr id="43" name="rc43"/>
            <p:cNvSpPr/>
            <p:nvPr/>
          </p:nvSpPr>
          <p:spPr>
            <a:xfrm>
              <a:off x="6563979" y="3360073"/>
              <a:ext cx="249522" cy="513566"/>
            </a:xfrm>
            <a:prstGeom prst="rect">
              <a:avLst/>
            </a:prstGeom>
            <a:solidFill>
              <a:srgbClr val="1CABE2">
                <a:alpha val="100000"/>
              </a:srgbClr>
            </a:solidFill>
          </p:spPr>
          <p:txBody>
            <a:bodyPr/>
            <a:lstStyle/>
            <a:p/>
          </p:txBody>
        </p:sp>
        <p:sp>
          <p:nvSpPr>
            <p:cNvPr id="44" name="rc44"/>
            <p:cNvSpPr/>
            <p:nvPr/>
          </p:nvSpPr>
          <p:spPr>
            <a:xfrm>
              <a:off x="6841227" y="3380443"/>
              <a:ext cx="249522" cy="493196"/>
            </a:xfrm>
            <a:prstGeom prst="rect">
              <a:avLst/>
            </a:prstGeom>
            <a:solidFill>
              <a:srgbClr val="1CABE2">
                <a:alpha val="100000"/>
              </a:srgbClr>
            </a:solidFill>
          </p:spPr>
          <p:txBody>
            <a:bodyPr/>
            <a:lstStyle/>
            <a:p/>
          </p:txBody>
        </p:sp>
        <p:sp>
          <p:nvSpPr>
            <p:cNvPr id="45" name="rc45"/>
            <p:cNvSpPr/>
            <p:nvPr/>
          </p:nvSpPr>
          <p:spPr>
            <a:xfrm>
              <a:off x="7118474" y="2895955"/>
              <a:ext cx="249522" cy="977684"/>
            </a:xfrm>
            <a:prstGeom prst="rect">
              <a:avLst/>
            </a:prstGeom>
            <a:solidFill>
              <a:srgbClr val="1CABE2">
                <a:alpha val="100000"/>
              </a:srgbClr>
            </a:solidFill>
          </p:spPr>
          <p:txBody>
            <a:bodyPr/>
            <a:lstStyle/>
            <a:p/>
          </p:txBody>
        </p:sp>
        <p:sp>
          <p:nvSpPr>
            <p:cNvPr id="46" name="rc46"/>
            <p:cNvSpPr/>
            <p:nvPr/>
          </p:nvSpPr>
          <p:spPr>
            <a:xfrm>
              <a:off x="7395722" y="3385769"/>
              <a:ext cx="249522" cy="487870"/>
            </a:xfrm>
            <a:prstGeom prst="rect">
              <a:avLst/>
            </a:prstGeom>
            <a:solidFill>
              <a:srgbClr val="1CABE2">
                <a:alpha val="100000"/>
              </a:srgbClr>
            </a:solidFill>
          </p:spPr>
          <p:txBody>
            <a:bodyPr/>
            <a:lstStyle/>
            <a:p/>
          </p:txBody>
        </p:sp>
        <p:sp>
          <p:nvSpPr>
            <p:cNvPr id="47" name="rc47"/>
            <p:cNvSpPr/>
            <p:nvPr/>
          </p:nvSpPr>
          <p:spPr>
            <a:xfrm>
              <a:off x="7672970" y="3147808"/>
              <a:ext cx="249522" cy="725831"/>
            </a:xfrm>
            <a:prstGeom prst="rect">
              <a:avLst/>
            </a:prstGeom>
            <a:solidFill>
              <a:srgbClr val="1CABE2">
                <a:alpha val="100000"/>
              </a:srgbClr>
            </a:solidFill>
          </p:spPr>
          <p:txBody>
            <a:bodyPr/>
            <a:lstStyle/>
            <a:p/>
          </p:txBody>
        </p:sp>
        <p:sp>
          <p:nvSpPr>
            <p:cNvPr id="48" name="rc48"/>
            <p:cNvSpPr/>
            <p:nvPr/>
          </p:nvSpPr>
          <p:spPr>
            <a:xfrm>
              <a:off x="7950217" y="3394910"/>
              <a:ext cx="249522" cy="478729"/>
            </a:xfrm>
            <a:prstGeom prst="rect">
              <a:avLst/>
            </a:prstGeom>
            <a:solidFill>
              <a:srgbClr val="1CABE2">
                <a:alpha val="100000"/>
              </a:srgbClr>
            </a:solidFill>
          </p:spPr>
          <p:txBody>
            <a:bodyPr/>
            <a:lstStyle/>
            <a:p/>
          </p:txBody>
        </p:sp>
        <p:sp>
          <p:nvSpPr>
            <p:cNvPr id="49" name="rc49"/>
            <p:cNvSpPr/>
            <p:nvPr/>
          </p:nvSpPr>
          <p:spPr>
            <a:xfrm>
              <a:off x="1296273" y="2442922"/>
              <a:ext cx="249522" cy="858415"/>
            </a:xfrm>
            <a:prstGeom prst="rect">
              <a:avLst/>
            </a:prstGeom>
            <a:solidFill>
              <a:srgbClr val="B3B3B3">
                <a:alpha val="100000"/>
              </a:srgbClr>
            </a:solidFill>
          </p:spPr>
          <p:txBody>
            <a:bodyPr/>
            <a:lstStyle/>
            <a:p/>
          </p:txBody>
        </p:sp>
        <p:sp>
          <p:nvSpPr>
            <p:cNvPr id="50" name="rc50"/>
            <p:cNvSpPr/>
            <p:nvPr/>
          </p:nvSpPr>
          <p:spPr>
            <a:xfrm>
              <a:off x="1573521" y="2707659"/>
              <a:ext cx="249522" cy="583026"/>
            </a:xfrm>
            <a:prstGeom prst="rect">
              <a:avLst/>
            </a:prstGeom>
            <a:solidFill>
              <a:srgbClr val="B3B3B3">
                <a:alpha val="100000"/>
              </a:srgbClr>
            </a:solidFill>
          </p:spPr>
          <p:txBody>
            <a:bodyPr/>
            <a:lstStyle/>
            <a:p/>
          </p:txBody>
        </p:sp>
        <p:sp>
          <p:nvSpPr>
            <p:cNvPr id="51" name="rc51"/>
            <p:cNvSpPr/>
            <p:nvPr/>
          </p:nvSpPr>
          <p:spPr>
            <a:xfrm>
              <a:off x="1850769" y="3280896"/>
              <a:ext cx="249522" cy="0"/>
            </a:xfrm>
            <a:prstGeom prst="rect">
              <a:avLst/>
            </a:prstGeom>
            <a:solidFill>
              <a:srgbClr val="B3B3B3">
                <a:alpha val="100000"/>
              </a:srgbClr>
            </a:solidFill>
          </p:spPr>
          <p:txBody>
            <a:bodyPr/>
            <a:lstStyle/>
            <a:p/>
          </p:txBody>
        </p:sp>
        <p:sp>
          <p:nvSpPr>
            <p:cNvPr id="52" name="rc52"/>
            <p:cNvSpPr/>
            <p:nvPr/>
          </p:nvSpPr>
          <p:spPr>
            <a:xfrm>
              <a:off x="2128016" y="3249946"/>
              <a:ext cx="249522" cy="0"/>
            </a:xfrm>
            <a:prstGeom prst="rect">
              <a:avLst/>
            </a:prstGeom>
            <a:solidFill>
              <a:srgbClr val="B3B3B3">
                <a:alpha val="100000"/>
              </a:srgbClr>
            </a:solidFill>
          </p:spPr>
          <p:txBody>
            <a:bodyPr/>
            <a:lstStyle/>
            <a:p/>
          </p:txBody>
        </p:sp>
        <p:sp>
          <p:nvSpPr>
            <p:cNvPr id="53" name="rc53"/>
            <p:cNvSpPr/>
            <p:nvPr/>
          </p:nvSpPr>
          <p:spPr>
            <a:xfrm>
              <a:off x="2405264" y="2910567"/>
              <a:ext cx="249522" cy="321024"/>
            </a:xfrm>
            <a:prstGeom prst="rect">
              <a:avLst/>
            </a:prstGeom>
            <a:solidFill>
              <a:srgbClr val="B3B3B3">
                <a:alpha val="100000"/>
              </a:srgbClr>
            </a:solidFill>
          </p:spPr>
          <p:txBody>
            <a:bodyPr/>
            <a:lstStyle/>
            <a:p/>
          </p:txBody>
        </p:sp>
        <p:sp>
          <p:nvSpPr>
            <p:cNvPr id="54" name="rc54"/>
            <p:cNvSpPr/>
            <p:nvPr/>
          </p:nvSpPr>
          <p:spPr>
            <a:xfrm>
              <a:off x="2682512" y="2556505"/>
              <a:ext cx="249522" cy="658603"/>
            </a:xfrm>
            <a:prstGeom prst="rect">
              <a:avLst/>
            </a:prstGeom>
            <a:solidFill>
              <a:srgbClr val="B3B3B3">
                <a:alpha val="100000"/>
              </a:srgbClr>
            </a:solidFill>
          </p:spPr>
          <p:txBody>
            <a:bodyPr/>
            <a:lstStyle/>
            <a:p/>
          </p:txBody>
        </p:sp>
        <p:sp>
          <p:nvSpPr>
            <p:cNvPr id="55" name="rc55"/>
            <p:cNvSpPr/>
            <p:nvPr/>
          </p:nvSpPr>
          <p:spPr>
            <a:xfrm>
              <a:off x="2959759" y="3194162"/>
              <a:ext cx="249522" cy="0"/>
            </a:xfrm>
            <a:prstGeom prst="rect">
              <a:avLst/>
            </a:prstGeom>
            <a:solidFill>
              <a:srgbClr val="B3B3B3">
                <a:alpha val="100000"/>
              </a:srgbClr>
            </a:solidFill>
          </p:spPr>
          <p:txBody>
            <a:bodyPr/>
            <a:lstStyle/>
            <a:p/>
          </p:txBody>
        </p:sp>
        <p:sp>
          <p:nvSpPr>
            <p:cNvPr id="56" name="rc56"/>
            <p:cNvSpPr/>
            <p:nvPr/>
          </p:nvSpPr>
          <p:spPr>
            <a:xfrm>
              <a:off x="3237007" y="2484526"/>
              <a:ext cx="249522" cy="694592"/>
            </a:xfrm>
            <a:prstGeom prst="rect">
              <a:avLst/>
            </a:prstGeom>
            <a:solidFill>
              <a:srgbClr val="B3B3B3">
                <a:alpha val="100000"/>
              </a:srgbClr>
            </a:solidFill>
          </p:spPr>
          <p:txBody>
            <a:bodyPr/>
            <a:lstStyle/>
            <a:p/>
          </p:txBody>
        </p:sp>
        <p:sp>
          <p:nvSpPr>
            <p:cNvPr id="57" name="rc57"/>
            <p:cNvSpPr/>
            <p:nvPr/>
          </p:nvSpPr>
          <p:spPr>
            <a:xfrm>
              <a:off x="3514255" y="2776903"/>
              <a:ext cx="249522" cy="365578"/>
            </a:xfrm>
            <a:prstGeom prst="rect">
              <a:avLst/>
            </a:prstGeom>
            <a:solidFill>
              <a:srgbClr val="B3B3B3">
                <a:alpha val="100000"/>
              </a:srgbClr>
            </a:solidFill>
          </p:spPr>
          <p:txBody>
            <a:bodyPr/>
            <a:lstStyle/>
            <a:p/>
          </p:txBody>
        </p:sp>
        <p:sp>
          <p:nvSpPr>
            <p:cNvPr id="58" name="rc58"/>
            <p:cNvSpPr/>
            <p:nvPr/>
          </p:nvSpPr>
          <p:spPr>
            <a:xfrm>
              <a:off x="3791502" y="2464372"/>
              <a:ext cx="249522" cy="704669"/>
            </a:xfrm>
            <a:prstGeom prst="rect">
              <a:avLst/>
            </a:prstGeom>
            <a:solidFill>
              <a:srgbClr val="B3B3B3">
                <a:alpha val="100000"/>
              </a:srgbClr>
            </a:solidFill>
          </p:spPr>
          <p:txBody>
            <a:bodyPr/>
            <a:lstStyle/>
            <a:p/>
          </p:txBody>
        </p:sp>
        <p:sp>
          <p:nvSpPr>
            <p:cNvPr id="59" name="rc59"/>
            <p:cNvSpPr/>
            <p:nvPr/>
          </p:nvSpPr>
          <p:spPr>
            <a:xfrm>
              <a:off x="4068750" y="2836861"/>
              <a:ext cx="249522" cy="345568"/>
            </a:xfrm>
            <a:prstGeom prst="rect">
              <a:avLst/>
            </a:prstGeom>
            <a:solidFill>
              <a:srgbClr val="B3B3B3">
                <a:alpha val="100000"/>
              </a:srgbClr>
            </a:solidFill>
          </p:spPr>
          <p:txBody>
            <a:bodyPr/>
            <a:lstStyle/>
            <a:p/>
          </p:txBody>
        </p:sp>
        <p:sp>
          <p:nvSpPr>
            <p:cNvPr id="60" name="rc60"/>
            <p:cNvSpPr/>
            <p:nvPr/>
          </p:nvSpPr>
          <p:spPr>
            <a:xfrm>
              <a:off x="4345998" y="2868172"/>
              <a:ext cx="249522" cy="335132"/>
            </a:xfrm>
            <a:prstGeom prst="rect">
              <a:avLst/>
            </a:prstGeom>
            <a:solidFill>
              <a:srgbClr val="B3B3B3">
                <a:alpha val="100000"/>
              </a:srgbClr>
            </a:solidFill>
          </p:spPr>
          <p:txBody>
            <a:bodyPr/>
            <a:lstStyle/>
            <a:p/>
          </p:txBody>
        </p:sp>
        <p:sp>
          <p:nvSpPr>
            <p:cNvPr id="61" name="rc61"/>
            <p:cNvSpPr/>
            <p:nvPr/>
          </p:nvSpPr>
          <p:spPr>
            <a:xfrm>
              <a:off x="4623245" y="2577738"/>
              <a:ext cx="249522" cy="647950"/>
            </a:xfrm>
            <a:prstGeom prst="rect">
              <a:avLst/>
            </a:prstGeom>
            <a:solidFill>
              <a:srgbClr val="B3B3B3">
                <a:alpha val="100000"/>
              </a:srgbClr>
            </a:solidFill>
          </p:spPr>
          <p:txBody>
            <a:bodyPr/>
            <a:lstStyle/>
            <a:p/>
          </p:txBody>
        </p:sp>
        <p:sp>
          <p:nvSpPr>
            <p:cNvPr id="62" name="rc62"/>
            <p:cNvSpPr/>
            <p:nvPr/>
          </p:nvSpPr>
          <p:spPr>
            <a:xfrm>
              <a:off x="4900493" y="2649789"/>
              <a:ext cx="249522" cy="611889"/>
            </a:xfrm>
            <a:prstGeom prst="rect">
              <a:avLst/>
            </a:prstGeom>
            <a:solidFill>
              <a:srgbClr val="B3B3B3">
                <a:alpha val="100000"/>
              </a:srgbClr>
            </a:solidFill>
          </p:spPr>
          <p:txBody>
            <a:bodyPr/>
            <a:lstStyle/>
            <a:p/>
          </p:txBody>
        </p:sp>
        <p:sp>
          <p:nvSpPr>
            <p:cNvPr id="63" name="rc63"/>
            <p:cNvSpPr/>
            <p:nvPr/>
          </p:nvSpPr>
          <p:spPr>
            <a:xfrm>
              <a:off x="5177741" y="2958864"/>
              <a:ext cx="249522" cy="304901"/>
            </a:xfrm>
            <a:prstGeom prst="rect">
              <a:avLst/>
            </a:prstGeom>
            <a:solidFill>
              <a:srgbClr val="B3B3B3">
                <a:alpha val="100000"/>
              </a:srgbClr>
            </a:solidFill>
          </p:spPr>
          <p:txBody>
            <a:bodyPr/>
            <a:lstStyle/>
            <a:p/>
          </p:txBody>
        </p:sp>
        <p:sp>
          <p:nvSpPr>
            <p:cNvPr id="64" name="rc64"/>
            <p:cNvSpPr/>
            <p:nvPr/>
          </p:nvSpPr>
          <p:spPr>
            <a:xfrm>
              <a:off x="5454988" y="2975132"/>
              <a:ext cx="249522" cy="299502"/>
            </a:xfrm>
            <a:prstGeom prst="rect">
              <a:avLst/>
            </a:prstGeom>
            <a:solidFill>
              <a:srgbClr val="B3B3B3">
                <a:alpha val="100000"/>
              </a:srgbClr>
            </a:solidFill>
          </p:spPr>
          <p:txBody>
            <a:bodyPr/>
            <a:lstStyle/>
            <a:p/>
          </p:txBody>
        </p:sp>
        <p:sp>
          <p:nvSpPr>
            <p:cNvPr id="65" name="rc65"/>
            <p:cNvSpPr/>
            <p:nvPr/>
          </p:nvSpPr>
          <p:spPr>
            <a:xfrm>
              <a:off x="5732236" y="2997085"/>
              <a:ext cx="249522" cy="292160"/>
            </a:xfrm>
            <a:prstGeom prst="rect">
              <a:avLst/>
            </a:prstGeom>
            <a:solidFill>
              <a:srgbClr val="B3B3B3">
                <a:alpha val="100000"/>
              </a:srgbClr>
            </a:solidFill>
          </p:spPr>
          <p:txBody>
            <a:bodyPr/>
            <a:lstStyle/>
            <a:p/>
          </p:txBody>
        </p:sp>
        <p:sp>
          <p:nvSpPr>
            <p:cNvPr id="66" name="rc66"/>
            <p:cNvSpPr/>
            <p:nvPr/>
          </p:nvSpPr>
          <p:spPr>
            <a:xfrm>
              <a:off x="6009484" y="2473297"/>
              <a:ext cx="249522" cy="840205"/>
            </a:xfrm>
            <a:prstGeom prst="rect">
              <a:avLst/>
            </a:prstGeom>
            <a:solidFill>
              <a:srgbClr val="B3B3B3">
                <a:alpha val="100000"/>
              </a:srgbClr>
            </a:solidFill>
          </p:spPr>
          <p:txBody>
            <a:bodyPr/>
            <a:lstStyle/>
            <a:p/>
          </p:txBody>
        </p:sp>
        <p:sp>
          <p:nvSpPr>
            <p:cNvPr id="67" name="rc67"/>
            <p:cNvSpPr/>
            <p:nvPr/>
          </p:nvSpPr>
          <p:spPr>
            <a:xfrm>
              <a:off x="6286731" y="2810445"/>
              <a:ext cx="249522" cy="531561"/>
            </a:xfrm>
            <a:prstGeom prst="rect">
              <a:avLst/>
            </a:prstGeom>
            <a:solidFill>
              <a:srgbClr val="B3B3B3">
                <a:alpha val="100000"/>
              </a:srgbClr>
            </a:solidFill>
          </p:spPr>
          <p:txBody>
            <a:bodyPr/>
            <a:lstStyle/>
            <a:p/>
          </p:txBody>
        </p:sp>
        <p:sp>
          <p:nvSpPr>
            <p:cNvPr id="68" name="rc68"/>
            <p:cNvSpPr/>
            <p:nvPr/>
          </p:nvSpPr>
          <p:spPr>
            <a:xfrm>
              <a:off x="6563979" y="2589759"/>
              <a:ext cx="249522" cy="770314"/>
            </a:xfrm>
            <a:prstGeom prst="rect">
              <a:avLst/>
            </a:prstGeom>
            <a:solidFill>
              <a:srgbClr val="B3B3B3">
                <a:alpha val="100000"/>
              </a:srgbClr>
            </a:solidFill>
          </p:spPr>
          <p:txBody>
            <a:bodyPr/>
            <a:lstStyle/>
            <a:p/>
          </p:txBody>
        </p:sp>
        <p:sp>
          <p:nvSpPr>
            <p:cNvPr id="69" name="rc69"/>
            <p:cNvSpPr/>
            <p:nvPr/>
          </p:nvSpPr>
          <p:spPr>
            <a:xfrm>
              <a:off x="6841227" y="2393977"/>
              <a:ext cx="249522" cy="986465"/>
            </a:xfrm>
            <a:prstGeom prst="rect">
              <a:avLst/>
            </a:prstGeom>
            <a:solidFill>
              <a:srgbClr val="B3B3B3">
                <a:alpha val="100000"/>
              </a:srgbClr>
            </a:solidFill>
          </p:spPr>
          <p:txBody>
            <a:bodyPr/>
            <a:lstStyle/>
            <a:p/>
          </p:txBody>
        </p:sp>
        <p:sp>
          <p:nvSpPr>
            <p:cNvPr id="70" name="rc70"/>
            <p:cNvSpPr/>
            <p:nvPr/>
          </p:nvSpPr>
          <p:spPr>
            <a:xfrm>
              <a:off x="7118474" y="2162710"/>
              <a:ext cx="249522" cy="733245"/>
            </a:xfrm>
            <a:prstGeom prst="rect">
              <a:avLst/>
            </a:prstGeom>
            <a:solidFill>
              <a:srgbClr val="B3B3B3">
                <a:alpha val="100000"/>
              </a:srgbClr>
            </a:solidFill>
          </p:spPr>
          <p:txBody>
            <a:bodyPr/>
            <a:lstStyle/>
            <a:p/>
          </p:txBody>
        </p:sp>
        <p:sp>
          <p:nvSpPr>
            <p:cNvPr id="71" name="rc71"/>
            <p:cNvSpPr/>
            <p:nvPr/>
          </p:nvSpPr>
          <p:spPr>
            <a:xfrm>
              <a:off x="7395722" y="2654035"/>
              <a:ext cx="249522" cy="731733"/>
            </a:xfrm>
            <a:prstGeom prst="rect">
              <a:avLst/>
            </a:prstGeom>
            <a:solidFill>
              <a:srgbClr val="B3B3B3">
                <a:alpha val="100000"/>
              </a:srgbClr>
            </a:solidFill>
          </p:spPr>
          <p:txBody>
            <a:bodyPr/>
            <a:lstStyle/>
            <a:p/>
          </p:txBody>
        </p:sp>
        <p:sp>
          <p:nvSpPr>
            <p:cNvPr id="72" name="rc72"/>
            <p:cNvSpPr/>
            <p:nvPr/>
          </p:nvSpPr>
          <p:spPr>
            <a:xfrm>
              <a:off x="7672970" y="2180057"/>
              <a:ext cx="249522" cy="967751"/>
            </a:xfrm>
            <a:prstGeom prst="rect">
              <a:avLst/>
            </a:prstGeom>
            <a:solidFill>
              <a:srgbClr val="B3B3B3">
                <a:alpha val="100000"/>
              </a:srgbClr>
            </a:solidFill>
          </p:spPr>
          <p:txBody>
            <a:bodyPr/>
            <a:lstStyle/>
            <a:p/>
          </p:txBody>
        </p:sp>
        <p:sp>
          <p:nvSpPr>
            <p:cNvPr id="73" name="rc73"/>
            <p:cNvSpPr/>
            <p:nvPr/>
          </p:nvSpPr>
          <p:spPr>
            <a:xfrm>
              <a:off x="7950217" y="2437524"/>
              <a:ext cx="249522" cy="957386"/>
            </a:xfrm>
            <a:prstGeom prst="rect">
              <a:avLst/>
            </a:prstGeom>
            <a:solidFill>
              <a:srgbClr val="B3B3B3">
                <a:alpha val="100000"/>
              </a:srgbClr>
            </a:solidFill>
          </p:spPr>
          <p:txBody>
            <a:bodyPr/>
            <a:lstStyle/>
            <a:p/>
          </p:txBody>
        </p:sp>
        <p:sp>
          <p:nvSpPr>
            <p:cNvPr id="74" name="pl74"/>
            <p:cNvSpPr/>
            <p:nvPr/>
          </p:nvSpPr>
          <p:spPr>
            <a:xfrm>
              <a:off x="1421035" y="1079121"/>
              <a:ext cx="6653943" cy="57030"/>
            </a:xfrm>
            <a:custGeom>
              <a:avLst/>
              <a:pathLst>
                <a:path w="6653943" h="5703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57030"/>
                  </a:lnTo>
                  <a:lnTo>
                    <a:pt x="6099448" y="0"/>
                  </a:lnTo>
                  <a:lnTo>
                    <a:pt x="6376696" y="28515"/>
                  </a:lnTo>
                  <a:lnTo>
                    <a:pt x="6653943" y="0"/>
                  </a:lnTo>
                </a:path>
              </a:pathLst>
            </a:custGeom>
            <a:ln w="27101" cap="flat">
              <a:solidFill>
                <a:srgbClr val="0058AB">
                  <a:alpha val="50196"/>
                </a:srgbClr>
              </a:solidFill>
              <a:prstDash val="solid"/>
              <a:round/>
            </a:ln>
          </p:spPr>
          <p:txBody>
            <a:bodyPr/>
            <a:lstStyle/>
            <a:p/>
          </p:txBody>
        </p:sp>
        <p:sp>
          <p:nvSpPr>
            <p:cNvPr id="75" name="pl75"/>
            <p:cNvSpPr/>
            <p:nvPr/>
          </p:nvSpPr>
          <p:spPr>
            <a:xfrm>
              <a:off x="1421035" y="1079121"/>
              <a:ext cx="6653943" cy="142577"/>
            </a:xfrm>
            <a:custGeom>
              <a:avLst/>
              <a:pathLst>
                <a:path w="6653943" h="142577">
                  <a:moveTo>
                    <a:pt x="0" y="85546"/>
                  </a:moveTo>
                  <a:lnTo>
                    <a:pt x="277247" y="57030"/>
                  </a:lnTo>
                  <a:lnTo>
                    <a:pt x="554495" y="0"/>
                  </a:lnTo>
                  <a:lnTo>
                    <a:pt x="831742" y="0"/>
                  </a:lnTo>
                  <a:lnTo>
                    <a:pt x="1108990" y="28515"/>
                  </a:lnTo>
                  <a:lnTo>
                    <a:pt x="1386238" y="57030"/>
                  </a:lnTo>
                  <a:lnTo>
                    <a:pt x="1663485" y="0"/>
                  </a:lnTo>
                  <a:lnTo>
                    <a:pt x="1940733" y="57030"/>
                  </a:lnTo>
                  <a:lnTo>
                    <a:pt x="2217981" y="28515"/>
                  </a:lnTo>
                  <a:lnTo>
                    <a:pt x="2495228" y="57030"/>
                  </a:lnTo>
                  <a:lnTo>
                    <a:pt x="2772476" y="28515"/>
                  </a:lnTo>
                  <a:lnTo>
                    <a:pt x="3049724" y="28515"/>
                  </a:lnTo>
                  <a:lnTo>
                    <a:pt x="3326971" y="57030"/>
                  </a:lnTo>
                  <a:lnTo>
                    <a:pt x="3604219" y="57030"/>
                  </a:lnTo>
                  <a:lnTo>
                    <a:pt x="3881467" y="28515"/>
                  </a:lnTo>
                  <a:lnTo>
                    <a:pt x="4158714" y="28515"/>
                  </a:lnTo>
                  <a:lnTo>
                    <a:pt x="4435962" y="28515"/>
                  </a:lnTo>
                  <a:lnTo>
                    <a:pt x="4713210" y="85546"/>
                  </a:lnTo>
                  <a:lnTo>
                    <a:pt x="4990457" y="57030"/>
                  </a:lnTo>
                  <a:lnTo>
                    <a:pt x="5267705" y="85546"/>
                  </a:lnTo>
                  <a:lnTo>
                    <a:pt x="5544953" y="114061"/>
                  </a:lnTo>
                  <a:lnTo>
                    <a:pt x="5822200" y="142577"/>
                  </a:lnTo>
                  <a:lnTo>
                    <a:pt x="6099448" y="85546"/>
                  </a:lnTo>
                  <a:lnTo>
                    <a:pt x="6376696" y="142577"/>
                  </a:lnTo>
                  <a:lnTo>
                    <a:pt x="6653943" y="114061"/>
                  </a:lnTo>
                </a:path>
              </a:pathLst>
            </a:custGeom>
            <a:ln w="27101" cap="flat">
              <a:solidFill>
                <a:srgbClr val="333333">
                  <a:alpha val="50196"/>
                </a:srgbClr>
              </a:solidFill>
              <a:prstDash val="solid"/>
              <a:round/>
            </a:ln>
          </p:spPr>
          <p:txBody>
            <a:bodyPr/>
            <a:lstStyle/>
            <a:p/>
          </p:txBody>
        </p:sp>
        <p:sp>
          <p:nvSpPr>
            <p:cNvPr id="76" name="tx76"/>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690569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18294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460194"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773744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7" name="tx87"/>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8" name="tx88"/>
            <p:cNvSpPr/>
            <p:nvPr/>
          </p:nvSpPr>
          <p:spPr>
            <a:xfrm>
              <a:off x="1390890" y="3547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9" name="tx89"/>
            <p:cNvSpPr/>
            <p:nvPr/>
          </p:nvSpPr>
          <p:spPr>
            <a:xfrm>
              <a:off x="2731924" y="35039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0" name="tx90"/>
            <p:cNvSpPr/>
            <p:nvPr/>
          </p:nvSpPr>
          <p:spPr>
            <a:xfrm>
              <a:off x="4118163" y="34875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1" name="tx91"/>
            <p:cNvSpPr/>
            <p:nvPr/>
          </p:nvSpPr>
          <p:spPr>
            <a:xfrm>
              <a:off x="5504401" y="35336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2" name="tx92"/>
            <p:cNvSpPr/>
            <p:nvPr/>
          </p:nvSpPr>
          <p:spPr>
            <a:xfrm>
              <a:off x="6613391" y="35777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3" name="tx93"/>
            <p:cNvSpPr/>
            <p:nvPr/>
          </p:nvSpPr>
          <p:spPr>
            <a:xfrm>
              <a:off x="6890639" y="35866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7137742" y="33443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5" name="tx95"/>
            <p:cNvSpPr/>
            <p:nvPr/>
          </p:nvSpPr>
          <p:spPr>
            <a:xfrm>
              <a:off x="7445134" y="35892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6" name="tx96"/>
            <p:cNvSpPr/>
            <p:nvPr/>
          </p:nvSpPr>
          <p:spPr>
            <a:xfrm>
              <a:off x="7692237" y="34702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97" name="tx97"/>
            <p:cNvSpPr/>
            <p:nvPr/>
          </p:nvSpPr>
          <p:spPr>
            <a:xfrm>
              <a:off x="7999630" y="35938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8" name="tx98"/>
            <p:cNvSpPr/>
            <p:nvPr/>
          </p:nvSpPr>
          <p:spPr>
            <a:xfrm>
              <a:off x="1315541" y="28316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9" name="tx99"/>
            <p:cNvSpPr/>
            <p:nvPr/>
          </p:nvSpPr>
          <p:spPr>
            <a:xfrm>
              <a:off x="2731924" y="28453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0" name="tx100"/>
            <p:cNvSpPr/>
            <p:nvPr/>
          </p:nvSpPr>
          <p:spPr>
            <a:xfrm>
              <a:off x="4118163" y="29692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1" name="tx101"/>
            <p:cNvSpPr/>
            <p:nvPr/>
          </p:nvSpPr>
          <p:spPr>
            <a:xfrm>
              <a:off x="5504401" y="30857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6583247" y="29344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3" name="tx103"/>
            <p:cNvSpPr/>
            <p:nvPr/>
          </p:nvSpPr>
          <p:spPr>
            <a:xfrm>
              <a:off x="6860494" y="28467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4" name="tx104"/>
            <p:cNvSpPr/>
            <p:nvPr/>
          </p:nvSpPr>
          <p:spPr>
            <a:xfrm>
              <a:off x="7137742" y="24888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5" name="tx105"/>
            <p:cNvSpPr/>
            <p:nvPr/>
          </p:nvSpPr>
          <p:spPr>
            <a:xfrm>
              <a:off x="7414990" y="29794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6" name="tx106"/>
            <p:cNvSpPr/>
            <p:nvPr/>
          </p:nvSpPr>
          <p:spPr>
            <a:xfrm>
              <a:off x="7692237" y="26234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7" name="tx107"/>
            <p:cNvSpPr/>
            <p:nvPr/>
          </p:nvSpPr>
          <p:spPr>
            <a:xfrm>
              <a:off x="7969485" y="28757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08" name="tx108"/>
            <p:cNvSpPr/>
            <p:nvPr/>
          </p:nvSpPr>
          <p:spPr>
            <a:xfrm>
              <a:off x="1315541" y="23248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09" name="tx109"/>
            <p:cNvSpPr/>
            <p:nvPr/>
          </p:nvSpPr>
          <p:spPr>
            <a:xfrm>
              <a:off x="2701779" y="24384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18.3</a:t>
              </a:r>
            </a:p>
          </p:txBody>
        </p:sp>
        <p:sp>
          <p:nvSpPr>
            <p:cNvPr id="110" name="tx110"/>
            <p:cNvSpPr/>
            <p:nvPr/>
          </p:nvSpPr>
          <p:spPr>
            <a:xfrm>
              <a:off x="4088018" y="272014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14.4</a:t>
              </a:r>
            </a:p>
          </p:txBody>
        </p:sp>
        <p:sp>
          <p:nvSpPr>
            <p:cNvPr id="111" name="tx111"/>
            <p:cNvSpPr/>
            <p:nvPr/>
          </p:nvSpPr>
          <p:spPr>
            <a:xfrm>
              <a:off x="5474256" y="28570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a:t>
              </a:r>
            </a:p>
          </p:txBody>
        </p:sp>
        <p:sp>
          <p:nvSpPr>
            <p:cNvPr id="112" name="tx112"/>
            <p:cNvSpPr/>
            <p:nvPr/>
          </p:nvSpPr>
          <p:spPr>
            <a:xfrm>
              <a:off x="6583247" y="24717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13" name="tx113"/>
            <p:cNvSpPr/>
            <p:nvPr/>
          </p:nvSpPr>
          <p:spPr>
            <a:xfrm>
              <a:off x="6860494" y="22759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20.6</a:t>
              </a:r>
            </a:p>
          </p:txBody>
        </p:sp>
        <p:sp>
          <p:nvSpPr>
            <p:cNvPr id="114" name="tx114"/>
            <p:cNvSpPr/>
            <p:nvPr/>
          </p:nvSpPr>
          <p:spPr>
            <a:xfrm>
              <a:off x="7137742"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a:t>
              </a:r>
            </a:p>
          </p:txBody>
        </p:sp>
        <p:sp>
          <p:nvSpPr>
            <p:cNvPr id="115" name="tx115"/>
            <p:cNvSpPr/>
            <p:nvPr/>
          </p:nvSpPr>
          <p:spPr>
            <a:xfrm>
              <a:off x="7414990" y="25359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16.9</a:t>
              </a:r>
            </a:p>
          </p:txBody>
        </p:sp>
        <p:sp>
          <p:nvSpPr>
            <p:cNvPr id="116" name="tx116"/>
            <p:cNvSpPr/>
            <p:nvPr/>
          </p:nvSpPr>
          <p:spPr>
            <a:xfrm>
              <a:off x="7692237" y="20619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17" name="tx117"/>
            <p:cNvSpPr/>
            <p:nvPr/>
          </p:nvSpPr>
          <p:spPr>
            <a:xfrm>
              <a:off x="8014689" y="2319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8" name="tx11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39902" y="310174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0" name="tx120"/>
            <p:cNvSpPr/>
            <p:nvPr/>
          </p:nvSpPr>
          <p:spPr>
            <a:xfrm>
              <a:off x="639902" y="23819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1" name="tx121"/>
            <p:cNvSpPr/>
            <p:nvPr/>
          </p:nvSpPr>
          <p:spPr>
            <a:xfrm>
              <a:off x="639902" y="166210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2" name="tx122"/>
            <p:cNvSpPr/>
            <p:nvPr/>
          </p:nvSpPr>
          <p:spPr>
            <a:xfrm>
              <a:off x="639902" y="9423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778716"/>
              <a:ext cx="201456" cy="201456"/>
            </a:xfrm>
            <a:prstGeom prst="rect">
              <a:avLst/>
            </a:prstGeom>
            <a:solidFill>
              <a:srgbClr val="B3B3B3">
                <a:alpha val="100000"/>
              </a:srgbClr>
            </a:solidFill>
          </p:spPr>
          <p:txBody>
            <a:bodyPr/>
            <a:lstStyle/>
            <a:p/>
          </p:txBody>
        </p:sp>
        <p:sp>
          <p:nvSpPr>
            <p:cNvPr id="145" name="rc145"/>
            <p:cNvSpPr/>
            <p:nvPr/>
          </p:nvSpPr>
          <p:spPr>
            <a:xfrm>
              <a:off x="5565324" y="4778716"/>
              <a:ext cx="201456" cy="201456"/>
            </a:xfrm>
            <a:prstGeom prst="rect">
              <a:avLst/>
            </a:prstGeom>
            <a:solidFill>
              <a:srgbClr val="1CABE2">
                <a:alpha val="100000"/>
              </a:srgbClr>
            </a:solidFill>
          </p:spPr>
          <p:txBody>
            <a:bodyPr/>
            <a:lstStyle/>
            <a:p/>
          </p:txBody>
        </p:sp>
        <p:sp>
          <p:nvSpPr>
            <p:cNvPr id="146" name="tx14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467611"/>
              <a:ext cx="72314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Spain, 2000-2024</a:t>
              </a:r>
            </a:p>
          </p:txBody>
        </p:sp>
        <p:sp>
          <p:nvSpPr>
            <p:cNvPr id="149" name="pl149"/>
            <p:cNvSpPr/>
            <p:nvPr/>
          </p:nvSpPr>
          <p:spPr>
            <a:xfrm>
              <a:off x="20297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4967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38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4308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8978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7632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23029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6973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1643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650800"/>
              <a:ext cx="2093426" cy="164676"/>
            </a:xfrm>
            <a:prstGeom prst="rect">
              <a:avLst/>
            </a:prstGeom>
            <a:solidFill>
              <a:srgbClr val="1CABE2">
                <a:alpha val="100000"/>
              </a:srgbClr>
            </a:solidFill>
          </p:spPr>
          <p:txBody>
            <a:bodyPr/>
            <a:lstStyle/>
            <a:p/>
          </p:txBody>
        </p:sp>
        <p:sp>
          <p:nvSpPr>
            <p:cNvPr id="163" name="rc163"/>
            <p:cNvSpPr/>
            <p:nvPr/>
          </p:nvSpPr>
          <p:spPr>
            <a:xfrm>
              <a:off x="1296273" y="5444954"/>
              <a:ext cx="2958670" cy="164676"/>
            </a:xfrm>
            <a:prstGeom prst="rect">
              <a:avLst/>
            </a:prstGeom>
            <a:solidFill>
              <a:srgbClr val="1CABE2">
                <a:alpha val="100000"/>
              </a:srgbClr>
            </a:solidFill>
          </p:spPr>
          <p:txBody>
            <a:bodyPr/>
            <a:lstStyle/>
            <a:p/>
          </p:txBody>
        </p:sp>
        <p:sp>
          <p:nvSpPr>
            <p:cNvPr id="164" name="rc164"/>
            <p:cNvSpPr/>
            <p:nvPr/>
          </p:nvSpPr>
          <p:spPr>
            <a:xfrm>
              <a:off x="1296273" y="5239108"/>
              <a:ext cx="1951419" cy="164676"/>
            </a:xfrm>
            <a:prstGeom prst="rect">
              <a:avLst/>
            </a:prstGeom>
            <a:solidFill>
              <a:srgbClr val="1CABE2">
                <a:alpha val="100000"/>
              </a:srgbClr>
            </a:solidFill>
          </p:spPr>
          <p:txBody>
            <a:bodyPr/>
            <a:lstStyle/>
            <a:p/>
          </p:txBody>
        </p:sp>
        <p:sp>
          <p:nvSpPr>
            <p:cNvPr id="165" name="rc165"/>
            <p:cNvSpPr/>
            <p:nvPr/>
          </p:nvSpPr>
          <p:spPr>
            <a:xfrm>
              <a:off x="3389700" y="5650800"/>
              <a:ext cx="3139993" cy="164676"/>
            </a:xfrm>
            <a:prstGeom prst="rect">
              <a:avLst/>
            </a:prstGeom>
            <a:solidFill>
              <a:srgbClr val="B3B3B3">
                <a:alpha val="100000"/>
              </a:srgbClr>
            </a:solidFill>
          </p:spPr>
          <p:txBody>
            <a:bodyPr/>
            <a:lstStyle/>
            <a:p/>
          </p:txBody>
        </p:sp>
        <p:sp>
          <p:nvSpPr>
            <p:cNvPr id="166" name="rc166"/>
            <p:cNvSpPr/>
            <p:nvPr/>
          </p:nvSpPr>
          <p:spPr>
            <a:xfrm>
              <a:off x="4254944" y="5444954"/>
              <a:ext cx="3944796" cy="164676"/>
            </a:xfrm>
            <a:prstGeom prst="rect">
              <a:avLst/>
            </a:prstGeom>
            <a:solidFill>
              <a:srgbClr val="B3B3B3">
                <a:alpha val="100000"/>
              </a:srgbClr>
            </a:solidFill>
          </p:spPr>
          <p:txBody>
            <a:bodyPr/>
            <a:lstStyle/>
            <a:p/>
          </p:txBody>
        </p:sp>
        <p:sp>
          <p:nvSpPr>
            <p:cNvPr id="167" name="rc167"/>
            <p:cNvSpPr/>
            <p:nvPr/>
          </p:nvSpPr>
          <p:spPr>
            <a:xfrm>
              <a:off x="3247693" y="5239108"/>
              <a:ext cx="3902546" cy="164676"/>
            </a:xfrm>
            <a:prstGeom prst="rect">
              <a:avLst/>
            </a:prstGeom>
            <a:solidFill>
              <a:srgbClr val="B3B3B3">
                <a:alpha val="100000"/>
              </a:srgbClr>
            </a:solidFill>
          </p:spPr>
          <p:txBody>
            <a:bodyPr/>
            <a:lstStyle/>
            <a:p/>
          </p:txBody>
        </p:sp>
        <p:sp>
          <p:nvSpPr>
            <p:cNvPr id="168" name="tx168"/>
            <p:cNvSpPr/>
            <p:nvPr/>
          </p:nvSpPr>
          <p:spPr>
            <a:xfrm>
              <a:off x="6642220"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17.8</a:t>
              </a:r>
            </a:p>
          </p:txBody>
        </p:sp>
        <p:sp>
          <p:nvSpPr>
            <p:cNvPr id="169" name="tx169"/>
            <p:cNvSpPr/>
            <p:nvPr/>
          </p:nvSpPr>
          <p:spPr>
            <a:xfrm>
              <a:off x="831226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a:t>
              </a:r>
            </a:p>
          </p:txBody>
        </p:sp>
        <p:sp>
          <p:nvSpPr>
            <p:cNvPr id="170" name="tx170"/>
            <p:cNvSpPr/>
            <p:nvPr/>
          </p:nvSpPr>
          <p:spPr>
            <a:xfrm>
              <a:off x="7214548"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a:t>
              </a:r>
            </a:p>
          </p:txBody>
        </p:sp>
        <p:sp>
          <p:nvSpPr>
            <p:cNvPr id="171" name="tx171"/>
            <p:cNvSpPr/>
            <p:nvPr/>
          </p:nvSpPr>
          <p:spPr>
            <a:xfrm>
              <a:off x="226261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72" name="tx172"/>
            <p:cNvSpPr/>
            <p:nvPr/>
          </p:nvSpPr>
          <p:spPr>
            <a:xfrm>
              <a:off x="266308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10.1</a:t>
              </a:r>
            </a:p>
          </p:txBody>
        </p:sp>
        <p:sp>
          <p:nvSpPr>
            <p:cNvPr id="173" name="tx173"/>
            <p:cNvSpPr/>
            <p:nvPr/>
          </p:nvSpPr>
          <p:spPr>
            <a:xfrm>
              <a:off x="219161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74" name="tx174"/>
            <p:cNvSpPr/>
            <p:nvPr/>
          </p:nvSpPr>
          <p:spPr>
            <a:xfrm>
              <a:off x="4847170"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5" name="tx175"/>
            <p:cNvSpPr/>
            <p:nvPr/>
          </p:nvSpPr>
          <p:spPr>
            <a:xfrm>
              <a:off x="611481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76" name="tx176"/>
            <p:cNvSpPr/>
            <p:nvPr/>
          </p:nvSpPr>
          <p:spPr>
            <a:xfrm>
              <a:off x="508644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a:t>
              </a:r>
            </a:p>
          </p:txBody>
        </p:sp>
        <p:sp>
          <p:nvSpPr>
            <p:cNvPr id="177" name="tx17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677849"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2" name="tx182"/>
            <p:cNvSpPr/>
            <p:nvPr/>
          </p:nvSpPr>
          <p:spPr>
            <a:xfrm>
              <a:off x="410601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3" name="tx183"/>
            <p:cNvSpPr/>
            <p:nvPr/>
          </p:nvSpPr>
          <p:spPr>
            <a:xfrm>
              <a:off x="557302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4" name="tx184"/>
            <p:cNvSpPr/>
            <p:nvPr/>
          </p:nvSpPr>
          <p:spPr>
            <a:xfrm>
              <a:off x="704003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5" name="tx185"/>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8" name="tx18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Spain.
In 2024, DTP1 coverage in Spain remained relatively constant within 1% at 98%. The number of children missing out on any DTP vaccination (zero-dose children) improved from 10,000 in 2023 to 7,000 in 2024.
DTP3 coverage remained relatively constant within 1% at 94% in 2024, leaving 20,000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65676"/>
              <a:ext cx="3418439" cy="57140"/>
            </a:xfrm>
            <a:custGeom>
              <a:avLst/>
              <a:pathLst>
                <a:path w="3418439" h="5714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57140"/>
                  </a:lnTo>
                  <a:lnTo>
                    <a:pt x="3133569" y="0"/>
                  </a:lnTo>
                  <a:lnTo>
                    <a:pt x="3276004" y="2857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65676"/>
              <a:ext cx="3418439" cy="57140"/>
            </a:xfrm>
            <a:custGeom>
              <a:avLst/>
              <a:pathLst>
                <a:path w="3418439" h="5714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57140"/>
                  </a:lnTo>
                  <a:lnTo>
                    <a:pt x="3133569" y="0"/>
                  </a:lnTo>
                  <a:lnTo>
                    <a:pt x="3276004" y="2857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65676"/>
              <a:ext cx="3418439" cy="57140"/>
            </a:xfrm>
            <a:custGeom>
              <a:avLst/>
              <a:pathLst>
                <a:path w="3418439" h="5714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57140"/>
                  </a:lnTo>
                  <a:lnTo>
                    <a:pt x="3133569" y="0"/>
                  </a:lnTo>
                  <a:lnTo>
                    <a:pt x="3276004" y="2857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09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09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68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93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8043" y="480394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0" name="tx60"/>
            <p:cNvSpPr/>
            <p:nvPr/>
          </p:nvSpPr>
          <p:spPr>
            <a:xfrm>
              <a:off x="24439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643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7843" y="471005"/>
              <a:ext cx="23467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Spain,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315776"/>
            </a:xfrm>
            <a:custGeom>
              <a:avLst/>
              <a:pathLst>
                <a:path w="3418439" h="315776">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315776"/>
                  </a:lnTo>
                  <a:lnTo>
                    <a:pt x="3133569" y="0"/>
                  </a:lnTo>
                  <a:lnTo>
                    <a:pt x="3276004" y="157888"/>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315776"/>
            </a:xfrm>
            <a:custGeom>
              <a:avLst/>
              <a:pathLst>
                <a:path w="3418439" h="315776">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315776"/>
                  </a:lnTo>
                  <a:lnTo>
                    <a:pt x="3133569" y="0"/>
                  </a:lnTo>
                  <a:lnTo>
                    <a:pt x="3276004" y="157888"/>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315776"/>
            </a:xfrm>
            <a:custGeom>
              <a:avLst/>
              <a:pathLst>
                <a:path w="3418439" h="315776">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315776"/>
                  </a:lnTo>
                  <a:lnTo>
                    <a:pt x="3133569" y="0"/>
                  </a:lnTo>
                  <a:lnTo>
                    <a:pt x="3276004" y="157888"/>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375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543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5438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4703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3277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21481" y="480394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17" name="tx117"/>
            <p:cNvSpPr/>
            <p:nvPr/>
          </p:nvSpPr>
          <p:spPr>
            <a:xfrm>
              <a:off x="67374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49986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247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398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550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70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323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474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626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777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5180421"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4829009"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827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459787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64130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815046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Spain (98%) was 9 percentage points higher than the global average (89%) and 1 percentage point higher than average across all non-programme countries (97%).
National DTP1 coverage was the same as in 2019 (98%).
This equates to 7,000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F26A21">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Spain ranked number 22 out of 41 countries for lowest DTP1 coverage (based on tied ranks).
Spain was in the top 10 non-programme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F26A21">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Spain ranked number 8 out of 41 countries with 14,000 zero-dose children.
In 2024, Spain ranked number 10 out of 41 countries with 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9010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1923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4837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7750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5467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8380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01294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14207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309979"/>
              <a:ext cx="200644" cy="1315556"/>
            </a:xfrm>
            <a:prstGeom prst="rect">
              <a:avLst/>
            </a:prstGeom>
            <a:solidFill>
              <a:srgbClr val="80BD41">
                <a:alpha val="100000"/>
              </a:srgbClr>
            </a:solidFill>
          </p:spPr>
          <p:txBody>
            <a:bodyPr/>
            <a:lstStyle/>
            <a:p/>
          </p:txBody>
        </p:sp>
        <p:sp>
          <p:nvSpPr>
            <p:cNvPr id="27" name="rc27"/>
            <p:cNvSpPr/>
            <p:nvPr/>
          </p:nvSpPr>
          <p:spPr>
            <a:xfrm>
              <a:off x="1423662" y="3240738"/>
              <a:ext cx="200644" cy="27696"/>
            </a:xfrm>
            <a:prstGeom prst="rect">
              <a:avLst/>
            </a:prstGeom>
            <a:solidFill>
              <a:srgbClr val="0058AB">
                <a:alpha val="100000"/>
              </a:srgbClr>
            </a:solidFill>
          </p:spPr>
          <p:txBody>
            <a:bodyPr/>
            <a:lstStyle/>
            <a:p/>
          </p:txBody>
        </p:sp>
        <p:sp>
          <p:nvSpPr>
            <p:cNvPr id="28" name="rc28"/>
            <p:cNvSpPr/>
            <p:nvPr/>
          </p:nvSpPr>
          <p:spPr>
            <a:xfrm>
              <a:off x="1423662" y="3268435"/>
              <a:ext cx="200644" cy="41543"/>
            </a:xfrm>
            <a:prstGeom prst="rect">
              <a:avLst/>
            </a:prstGeom>
            <a:solidFill>
              <a:srgbClr val="1CABE2">
                <a:alpha val="100000"/>
              </a:srgbClr>
            </a:solidFill>
          </p:spPr>
          <p:txBody>
            <a:bodyPr/>
            <a:lstStyle/>
            <a:p/>
          </p:txBody>
        </p:sp>
        <p:sp>
          <p:nvSpPr>
            <p:cNvPr id="29" name="rc29"/>
            <p:cNvSpPr/>
            <p:nvPr/>
          </p:nvSpPr>
          <p:spPr>
            <a:xfrm>
              <a:off x="1646600" y="3271260"/>
              <a:ext cx="200644" cy="1354275"/>
            </a:xfrm>
            <a:prstGeom prst="rect">
              <a:avLst/>
            </a:prstGeom>
            <a:solidFill>
              <a:srgbClr val="80BD41">
                <a:alpha val="100000"/>
              </a:srgbClr>
            </a:solidFill>
          </p:spPr>
          <p:txBody>
            <a:bodyPr/>
            <a:lstStyle/>
            <a:p/>
          </p:txBody>
        </p:sp>
        <p:sp>
          <p:nvSpPr>
            <p:cNvPr id="30" name="rc30"/>
            <p:cNvSpPr/>
            <p:nvPr/>
          </p:nvSpPr>
          <p:spPr>
            <a:xfrm>
              <a:off x="1646600" y="3214831"/>
              <a:ext cx="200644" cy="28212"/>
            </a:xfrm>
            <a:prstGeom prst="rect">
              <a:avLst/>
            </a:prstGeom>
            <a:solidFill>
              <a:srgbClr val="0058AB">
                <a:alpha val="100000"/>
              </a:srgbClr>
            </a:solidFill>
          </p:spPr>
          <p:txBody>
            <a:bodyPr/>
            <a:lstStyle/>
            <a:p/>
          </p:txBody>
        </p:sp>
        <p:sp>
          <p:nvSpPr>
            <p:cNvPr id="31" name="rc31"/>
            <p:cNvSpPr/>
            <p:nvPr/>
          </p:nvSpPr>
          <p:spPr>
            <a:xfrm>
              <a:off x="1646600" y="3243044"/>
              <a:ext cx="200644" cy="28216"/>
            </a:xfrm>
            <a:prstGeom prst="rect">
              <a:avLst/>
            </a:prstGeom>
            <a:solidFill>
              <a:srgbClr val="1CABE2">
                <a:alpha val="100000"/>
              </a:srgbClr>
            </a:solidFill>
          </p:spPr>
          <p:txBody>
            <a:bodyPr/>
            <a:lstStyle/>
            <a:p/>
          </p:txBody>
        </p:sp>
        <p:sp>
          <p:nvSpPr>
            <p:cNvPr id="32" name="rc32"/>
            <p:cNvSpPr/>
            <p:nvPr/>
          </p:nvSpPr>
          <p:spPr>
            <a:xfrm>
              <a:off x="1869538" y="3219868"/>
              <a:ext cx="200644" cy="1405666"/>
            </a:xfrm>
            <a:prstGeom prst="rect">
              <a:avLst/>
            </a:prstGeom>
            <a:solidFill>
              <a:srgbClr val="80BD41">
                <a:alpha val="100000"/>
              </a:srgbClr>
            </a:solidFill>
          </p:spPr>
          <p:txBody>
            <a:bodyPr/>
            <a:lstStyle/>
            <a:p/>
          </p:txBody>
        </p:sp>
        <p:sp>
          <p:nvSpPr>
            <p:cNvPr id="33" name="rc33"/>
            <p:cNvSpPr/>
            <p:nvPr/>
          </p:nvSpPr>
          <p:spPr>
            <a:xfrm>
              <a:off x="1869538" y="3191182"/>
              <a:ext cx="200644" cy="28686"/>
            </a:xfrm>
            <a:prstGeom prst="rect">
              <a:avLst/>
            </a:prstGeom>
            <a:solidFill>
              <a:srgbClr val="0058AB">
                <a:alpha val="100000"/>
              </a:srgbClr>
            </a:solidFill>
          </p:spPr>
          <p:txBody>
            <a:bodyPr/>
            <a:lstStyle/>
            <a:p/>
          </p:txBody>
        </p:sp>
        <p:sp>
          <p:nvSpPr>
            <p:cNvPr id="34" name="rc34"/>
            <p:cNvSpPr/>
            <p:nvPr/>
          </p:nvSpPr>
          <p:spPr>
            <a:xfrm>
              <a:off x="1869538" y="3219868"/>
              <a:ext cx="200644" cy="0"/>
            </a:xfrm>
            <a:prstGeom prst="rect">
              <a:avLst/>
            </a:prstGeom>
            <a:solidFill>
              <a:srgbClr val="1CABE2">
                <a:alpha val="100000"/>
              </a:srgbClr>
            </a:solidFill>
          </p:spPr>
          <p:txBody>
            <a:bodyPr/>
            <a:lstStyle/>
            <a:p/>
          </p:txBody>
        </p:sp>
        <p:sp>
          <p:nvSpPr>
            <p:cNvPr id="35" name="rc35"/>
            <p:cNvSpPr/>
            <p:nvPr/>
          </p:nvSpPr>
          <p:spPr>
            <a:xfrm>
              <a:off x="2092476" y="3146538"/>
              <a:ext cx="200644" cy="1478996"/>
            </a:xfrm>
            <a:prstGeom prst="rect">
              <a:avLst/>
            </a:prstGeom>
            <a:solidFill>
              <a:srgbClr val="80BD41">
                <a:alpha val="100000"/>
              </a:srgbClr>
            </a:solidFill>
          </p:spPr>
          <p:txBody>
            <a:bodyPr/>
            <a:lstStyle/>
            <a:p/>
          </p:txBody>
        </p:sp>
        <p:sp>
          <p:nvSpPr>
            <p:cNvPr id="36" name="rc36"/>
            <p:cNvSpPr/>
            <p:nvPr/>
          </p:nvSpPr>
          <p:spPr>
            <a:xfrm>
              <a:off x="2092476" y="3116354"/>
              <a:ext cx="200644" cy="30184"/>
            </a:xfrm>
            <a:prstGeom prst="rect">
              <a:avLst/>
            </a:prstGeom>
            <a:solidFill>
              <a:srgbClr val="0058AB">
                <a:alpha val="100000"/>
              </a:srgbClr>
            </a:solidFill>
          </p:spPr>
          <p:txBody>
            <a:bodyPr/>
            <a:lstStyle/>
            <a:p/>
          </p:txBody>
        </p:sp>
        <p:sp>
          <p:nvSpPr>
            <p:cNvPr id="37" name="rc37"/>
            <p:cNvSpPr/>
            <p:nvPr/>
          </p:nvSpPr>
          <p:spPr>
            <a:xfrm>
              <a:off x="2092476" y="3146538"/>
              <a:ext cx="200644" cy="0"/>
            </a:xfrm>
            <a:prstGeom prst="rect">
              <a:avLst/>
            </a:prstGeom>
            <a:solidFill>
              <a:srgbClr val="1CABE2">
                <a:alpha val="100000"/>
              </a:srgbClr>
            </a:solidFill>
          </p:spPr>
          <p:txBody>
            <a:bodyPr/>
            <a:lstStyle/>
            <a:p/>
          </p:txBody>
        </p:sp>
        <p:sp>
          <p:nvSpPr>
            <p:cNvPr id="38" name="rc38"/>
            <p:cNvSpPr/>
            <p:nvPr/>
          </p:nvSpPr>
          <p:spPr>
            <a:xfrm>
              <a:off x="2315413" y="3118538"/>
              <a:ext cx="200644" cy="1506997"/>
            </a:xfrm>
            <a:prstGeom prst="rect">
              <a:avLst/>
            </a:prstGeom>
            <a:solidFill>
              <a:srgbClr val="80BD41">
                <a:alpha val="100000"/>
              </a:srgbClr>
            </a:solidFill>
          </p:spPr>
          <p:txBody>
            <a:bodyPr/>
            <a:lstStyle/>
            <a:p/>
          </p:txBody>
        </p:sp>
        <p:sp>
          <p:nvSpPr>
            <p:cNvPr id="39" name="rc39"/>
            <p:cNvSpPr/>
            <p:nvPr/>
          </p:nvSpPr>
          <p:spPr>
            <a:xfrm>
              <a:off x="2315413" y="3071929"/>
              <a:ext cx="200644" cy="31072"/>
            </a:xfrm>
            <a:prstGeom prst="rect">
              <a:avLst/>
            </a:prstGeom>
            <a:solidFill>
              <a:srgbClr val="0058AB">
                <a:alpha val="100000"/>
              </a:srgbClr>
            </a:solidFill>
          </p:spPr>
          <p:txBody>
            <a:bodyPr/>
            <a:lstStyle/>
            <a:p/>
          </p:txBody>
        </p:sp>
        <p:sp>
          <p:nvSpPr>
            <p:cNvPr id="40" name="rc40"/>
            <p:cNvSpPr/>
            <p:nvPr/>
          </p:nvSpPr>
          <p:spPr>
            <a:xfrm>
              <a:off x="2315413" y="3103002"/>
              <a:ext cx="200644" cy="15536"/>
            </a:xfrm>
            <a:prstGeom prst="rect">
              <a:avLst/>
            </a:prstGeom>
            <a:solidFill>
              <a:srgbClr val="1CABE2">
                <a:alpha val="100000"/>
              </a:srgbClr>
            </a:solidFill>
          </p:spPr>
          <p:txBody>
            <a:bodyPr/>
            <a:lstStyle/>
            <a:p/>
          </p:txBody>
        </p:sp>
        <p:sp>
          <p:nvSpPr>
            <p:cNvPr id="41" name="rc41"/>
            <p:cNvSpPr/>
            <p:nvPr/>
          </p:nvSpPr>
          <p:spPr>
            <a:xfrm>
              <a:off x="2538351" y="3095711"/>
              <a:ext cx="200644" cy="1529824"/>
            </a:xfrm>
            <a:prstGeom prst="rect">
              <a:avLst/>
            </a:prstGeom>
            <a:solidFill>
              <a:srgbClr val="80BD41">
                <a:alpha val="100000"/>
              </a:srgbClr>
            </a:solidFill>
          </p:spPr>
          <p:txBody>
            <a:bodyPr/>
            <a:lstStyle/>
            <a:p/>
          </p:txBody>
        </p:sp>
        <p:sp>
          <p:nvSpPr>
            <p:cNvPr id="42" name="rc42"/>
            <p:cNvSpPr/>
            <p:nvPr/>
          </p:nvSpPr>
          <p:spPr>
            <a:xfrm>
              <a:off x="2538351" y="3031967"/>
              <a:ext cx="200644" cy="31870"/>
            </a:xfrm>
            <a:prstGeom prst="rect">
              <a:avLst/>
            </a:prstGeom>
            <a:solidFill>
              <a:srgbClr val="0058AB">
                <a:alpha val="100000"/>
              </a:srgbClr>
            </a:solidFill>
          </p:spPr>
          <p:txBody>
            <a:bodyPr/>
            <a:lstStyle/>
            <a:p/>
          </p:txBody>
        </p:sp>
        <p:sp>
          <p:nvSpPr>
            <p:cNvPr id="43" name="rc43"/>
            <p:cNvSpPr/>
            <p:nvPr/>
          </p:nvSpPr>
          <p:spPr>
            <a:xfrm>
              <a:off x="2538351" y="3063837"/>
              <a:ext cx="200644" cy="31873"/>
            </a:xfrm>
            <a:prstGeom prst="rect">
              <a:avLst/>
            </a:prstGeom>
            <a:solidFill>
              <a:srgbClr val="1CABE2">
                <a:alpha val="100000"/>
              </a:srgbClr>
            </a:solidFill>
          </p:spPr>
          <p:txBody>
            <a:bodyPr/>
            <a:lstStyle/>
            <a:p/>
          </p:txBody>
        </p:sp>
        <p:sp>
          <p:nvSpPr>
            <p:cNvPr id="44" name="rc44"/>
            <p:cNvSpPr/>
            <p:nvPr/>
          </p:nvSpPr>
          <p:spPr>
            <a:xfrm>
              <a:off x="2761289" y="3014156"/>
              <a:ext cx="200644" cy="1611378"/>
            </a:xfrm>
            <a:prstGeom prst="rect">
              <a:avLst/>
            </a:prstGeom>
            <a:solidFill>
              <a:srgbClr val="80BD41">
                <a:alpha val="100000"/>
              </a:srgbClr>
            </a:solidFill>
          </p:spPr>
          <p:txBody>
            <a:bodyPr/>
            <a:lstStyle/>
            <a:p/>
          </p:txBody>
        </p:sp>
        <p:sp>
          <p:nvSpPr>
            <p:cNvPr id="45" name="rc45"/>
            <p:cNvSpPr/>
            <p:nvPr/>
          </p:nvSpPr>
          <p:spPr>
            <a:xfrm>
              <a:off x="2761289" y="2981272"/>
              <a:ext cx="200644" cy="32883"/>
            </a:xfrm>
            <a:prstGeom prst="rect">
              <a:avLst/>
            </a:prstGeom>
            <a:solidFill>
              <a:srgbClr val="0058AB">
                <a:alpha val="100000"/>
              </a:srgbClr>
            </a:solidFill>
          </p:spPr>
          <p:txBody>
            <a:bodyPr/>
            <a:lstStyle/>
            <a:p/>
          </p:txBody>
        </p:sp>
        <p:sp>
          <p:nvSpPr>
            <p:cNvPr id="46" name="rc46"/>
            <p:cNvSpPr/>
            <p:nvPr/>
          </p:nvSpPr>
          <p:spPr>
            <a:xfrm>
              <a:off x="2761289" y="3014156"/>
              <a:ext cx="200644" cy="0"/>
            </a:xfrm>
            <a:prstGeom prst="rect">
              <a:avLst/>
            </a:prstGeom>
            <a:solidFill>
              <a:srgbClr val="1CABE2">
                <a:alpha val="100000"/>
              </a:srgbClr>
            </a:solidFill>
          </p:spPr>
          <p:txBody>
            <a:bodyPr/>
            <a:lstStyle/>
            <a:p/>
          </p:txBody>
        </p:sp>
        <p:sp>
          <p:nvSpPr>
            <p:cNvPr id="47" name="rc47"/>
            <p:cNvSpPr/>
            <p:nvPr/>
          </p:nvSpPr>
          <p:spPr>
            <a:xfrm>
              <a:off x="2984227" y="3012108"/>
              <a:ext cx="200644" cy="1613427"/>
            </a:xfrm>
            <a:prstGeom prst="rect">
              <a:avLst/>
            </a:prstGeom>
            <a:solidFill>
              <a:srgbClr val="80BD41">
                <a:alpha val="100000"/>
              </a:srgbClr>
            </a:solidFill>
          </p:spPr>
          <p:txBody>
            <a:bodyPr/>
            <a:lstStyle/>
            <a:p/>
          </p:txBody>
        </p:sp>
        <p:sp>
          <p:nvSpPr>
            <p:cNvPr id="48" name="rc48"/>
            <p:cNvSpPr/>
            <p:nvPr/>
          </p:nvSpPr>
          <p:spPr>
            <a:xfrm>
              <a:off x="2984227" y="2944881"/>
              <a:ext cx="200644" cy="33611"/>
            </a:xfrm>
            <a:prstGeom prst="rect">
              <a:avLst/>
            </a:prstGeom>
            <a:solidFill>
              <a:srgbClr val="0058AB">
                <a:alpha val="100000"/>
              </a:srgbClr>
            </a:solidFill>
          </p:spPr>
          <p:txBody>
            <a:bodyPr/>
            <a:lstStyle/>
            <a:p/>
          </p:txBody>
        </p:sp>
        <p:sp>
          <p:nvSpPr>
            <p:cNvPr id="49" name="rc49"/>
            <p:cNvSpPr/>
            <p:nvPr/>
          </p:nvSpPr>
          <p:spPr>
            <a:xfrm>
              <a:off x="2984227" y="2978492"/>
              <a:ext cx="200644" cy="33615"/>
            </a:xfrm>
            <a:prstGeom prst="rect">
              <a:avLst/>
            </a:prstGeom>
            <a:solidFill>
              <a:srgbClr val="1CABE2">
                <a:alpha val="100000"/>
              </a:srgbClr>
            </a:solidFill>
          </p:spPr>
          <p:txBody>
            <a:bodyPr/>
            <a:lstStyle/>
            <a:p/>
          </p:txBody>
        </p:sp>
        <p:sp>
          <p:nvSpPr>
            <p:cNvPr id="50" name="rc50"/>
            <p:cNvSpPr/>
            <p:nvPr/>
          </p:nvSpPr>
          <p:spPr>
            <a:xfrm>
              <a:off x="3207165" y="2909314"/>
              <a:ext cx="200644" cy="1716220"/>
            </a:xfrm>
            <a:prstGeom prst="rect">
              <a:avLst/>
            </a:prstGeom>
            <a:solidFill>
              <a:srgbClr val="80BD41">
                <a:alpha val="100000"/>
              </a:srgbClr>
            </a:solidFill>
          </p:spPr>
          <p:txBody>
            <a:bodyPr/>
            <a:lstStyle/>
            <a:p/>
          </p:txBody>
        </p:sp>
        <p:sp>
          <p:nvSpPr>
            <p:cNvPr id="51" name="rc51"/>
            <p:cNvSpPr/>
            <p:nvPr/>
          </p:nvSpPr>
          <p:spPr>
            <a:xfrm>
              <a:off x="3207165" y="2856237"/>
              <a:ext cx="200644" cy="35384"/>
            </a:xfrm>
            <a:prstGeom prst="rect">
              <a:avLst/>
            </a:prstGeom>
            <a:solidFill>
              <a:srgbClr val="0058AB">
                <a:alpha val="100000"/>
              </a:srgbClr>
            </a:solidFill>
          </p:spPr>
          <p:txBody>
            <a:bodyPr/>
            <a:lstStyle/>
            <a:p/>
          </p:txBody>
        </p:sp>
        <p:sp>
          <p:nvSpPr>
            <p:cNvPr id="52" name="rc52"/>
            <p:cNvSpPr/>
            <p:nvPr/>
          </p:nvSpPr>
          <p:spPr>
            <a:xfrm>
              <a:off x="3207165" y="2891622"/>
              <a:ext cx="200644" cy="17692"/>
            </a:xfrm>
            <a:prstGeom prst="rect">
              <a:avLst/>
            </a:prstGeom>
            <a:solidFill>
              <a:srgbClr val="1CABE2">
                <a:alpha val="100000"/>
              </a:srgbClr>
            </a:solidFill>
          </p:spPr>
          <p:txBody>
            <a:bodyPr/>
            <a:lstStyle/>
            <a:p/>
          </p:txBody>
        </p:sp>
        <p:sp>
          <p:nvSpPr>
            <p:cNvPr id="53" name="rc53"/>
            <p:cNvSpPr/>
            <p:nvPr/>
          </p:nvSpPr>
          <p:spPr>
            <a:xfrm>
              <a:off x="3430103" y="2988682"/>
              <a:ext cx="200644" cy="1636853"/>
            </a:xfrm>
            <a:prstGeom prst="rect">
              <a:avLst/>
            </a:prstGeom>
            <a:solidFill>
              <a:srgbClr val="80BD41">
                <a:alpha val="100000"/>
              </a:srgbClr>
            </a:solidFill>
          </p:spPr>
          <p:txBody>
            <a:bodyPr/>
            <a:lstStyle/>
            <a:p/>
          </p:txBody>
        </p:sp>
        <p:sp>
          <p:nvSpPr>
            <p:cNvPr id="54" name="rc54"/>
            <p:cNvSpPr/>
            <p:nvPr/>
          </p:nvSpPr>
          <p:spPr>
            <a:xfrm>
              <a:off x="3430103" y="2920479"/>
              <a:ext cx="200644" cy="34099"/>
            </a:xfrm>
            <a:prstGeom prst="rect">
              <a:avLst/>
            </a:prstGeom>
            <a:solidFill>
              <a:srgbClr val="0058AB">
                <a:alpha val="100000"/>
              </a:srgbClr>
            </a:solidFill>
          </p:spPr>
          <p:txBody>
            <a:bodyPr/>
            <a:lstStyle/>
            <a:p/>
          </p:txBody>
        </p:sp>
        <p:sp>
          <p:nvSpPr>
            <p:cNvPr id="55" name="rc55"/>
            <p:cNvSpPr/>
            <p:nvPr/>
          </p:nvSpPr>
          <p:spPr>
            <a:xfrm>
              <a:off x="3430103" y="2954579"/>
              <a:ext cx="200644" cy="34103"/>
            </a:xfrm>
            <a:prstGeom prst="rect">
              <a:avLst/>
            </a:prstGeom>
            <a:solidFill>
              <a:srgbClr val="1CABE2">
                <a:alpha val="100000"/>
              </a:srgbClr>
            </a:solidFill>
          </p:spPr>
          <p:txBody>
            <a:bodyPr/>
            <a:lstStyle/>
            <a:p/>
          </p:txBody>
        </p:sp>
        <p:sp>
          <p:nvSpPr>
            <p:cNvPr id="56" name="rc56"/>
            <p:cNvSpPr/>
            <p:nvPr/>
          </p:nvSpPr>
          <p:spPr>
            <a:xfrm>
              <a:off x="3653041" y="3003190"/>
              <a:ext cx="200644" cy="1622344"/>
            </a:xfrm>
            <a:prstGeom prst="rect">
              <a:avLst/>
            </a:prstGeom>
            <a:solidFill>
              <a:srgbClr val="80BD41">
                <a:alpha val="100000"/>
              </a:srgbClr>
            </a:solidFill>
          </p:spPr>
          <p:txBody>
            <a:bodyPr/>
            <a:lstStyle/>
            <a:p/>
          </p:txBody>
        </p:sp>
        <p:sp>
          <p:nvSpPr>
            <p:cNvPr id="57" name="rc57"/>
            <p:cNvSpPr/>
            <p:nvPr/>
          </p:nvSpPr>
          <p:spPr>
            <a:xfrm>
              <a:off x="3653041" y="2953014"/>
              <a:ext cx="200644" cy="33451"/>
            </a:xfrm>
            <a:prstGeom prst="rect">
              <a:avLst/>
            </a:prstGeom>
            <a:solidFill>
              <a:srgbClr val="0058AB">
                <a:alpha val="100000"/>
              </a:srgbClr>
            </a:solidFill>
          </p:spPr>
          <p:txBody>
            <a:bodyPr/>
            <a:lstStyle/>
            <a:p/>
          </p:txBody>
        </p:sp>
        <p:sp>
          <p:nvSpPr>
            <p:cNvPr id="58" name="rc58"/>
            <p:cNvSpPr/>
            <p:nvPr/>
          </p:nvSpPr>
          <p:spPr>
            <a:xfrm>
              <a:off x="3653041" y="2986466"/>
              <a:ext cx="200644" cy="16724"/>
            </a:xfrm>
            <a:prstGeom prst="rect">
              <a:avLst/>
            </a:prstGeom>
            <a:solidFill>
              <a:srgbClr val="1CABE2">
                <a:alpha val="100000"/>
              </a:srgbClr>
            </a:solidFill>
          </p:spPr>
          <p:txBody>
            <a:bodyPr/>
            <a:lstStyle/>
            <a:p/>
          </p:txBody>
        </p:sp>
        <p:sp>
          <p:nvSpPr>
            <p:cNvPr id="59" name="rc59"/>
            <p:cNvSpPr/>
            <p:nvPr/>
          </p:nvSpPr>
          <p:spPr>
            <a:xfrm>
              <a:off x="3875979" y="3052136"/>
              <a:ext cx="200644" cy="1573398"/>
            </a:xfrm>
            <a:prstGeom prst="rect">
              <a:avLst/>
            </a:prstGeom>
            <a:solidFill>
              <a:srgbClr val="80BD41">
                <a:alpha val="100000"/>
              </a:srgbClr>
            </a:solidFill>
          </p:spPr>
          <p:txBody>
            <a:bodyPr/>
            <a:lstStyle/>
            <a:p/>
          </p:txBody>
        </p:sp>
        <p:sp>
          <p:nvSpPr>
            <p:cNvPr id="60" name="rc60"/>
            <p:cNvSpPr/>
            <p:nvPr/>
          </p:nvSpPr>
          <p:spPr>
            <a:xfrm>
              <a:off x="3875979" y="3003476"/>
              <a:ext cx="200644" cy="32441"/>
            </a:xfrm>
            <a:prstGeom prst="rect">
              <a:avLst/>
            </a:prstGeom>
            <a:solidFill>
              <a:srgbClr val="0058AB">
                <a:alpha val="100000"/>
              </a:srgbClr>
            </a:solidFill>
          </p:spPr>
          <p:txBody>
            <a:bodyPr/>
            <a:lstStyle/>
            <a:p/>
          </p:txBody>
        </p:sp>
        <p:sp>
          <p:nvSpPr>
            <p:cNvPr id="61" name="rc61"/>
            <p:cNvSpPr/>
            <p:nvPr/>
          </p:nvSpPr>
          <p:spPr>
            <a:xfrm>
              <a:off x="3875979" y="3035917"/>
              <a:ext cx="200644" cy="16218"/>
            </a:xfrm>
            <a:prstGeom prst="rect">
              <a:avLst/>
            </a:prstGeom>
            <a:solidFill>
              <a:srgbClr val="1CABE2">
                <a:alpha val="100000"/>
              </a:srgbClr>
            </a:solidFill>
          </p:spPr>
          <p:txBody>
            <a:bodyPr/>
            <a:lstStyle/>
            <a:p/>
          </p:txBody>
        </p:sp>
        <p:sp>
          <p:nvSpPr>
            <p:cNvPr id="62" name="rc62"/>
            <p:cNvSpPr/>
            <p:nvPr/>
          </p:nvSpPr>
          <p:spPr>
            <a:xfrm>
              <a:off x="4098916" y="3120339"/>
              <a:ext cx="200644" cy="1505196"/>
            </a:xfrm>
            <a:prstGeom prst="rect">
              <a:avLst/>
            </a:prstGeom>
            <a:solidFill>
              <a:srgbClr val="80BD41">
                <a:alpha val="100000"/>
              </a:srgbClr>
            </a:solidFill>
          </p:spPr>
          <p:txBody>
            <a:bodyPr/>
            <a:lstStyle/>
            <a:p/>
          </p:txBody>
        </p:sp>
        <p:sp>
          <p:nvSpPr>
            <p:cNvPr id="63" name="rc63"/>
            <p:cNvSpPr/>
            <p:nvPr/>
          </p:nvSpPr>
          <p:spPr>
            <a:xfrm>
              <a:off x="4098916" y="3057623"/>
              <a:ext cx="200644" cy="31358"/>
            </a:xfrm>
            <a:prstGeom prst="rect">
              <a:avLst/>
            </a:prstGeom>
            <a:solidFill>
              <a:srgbClr val="0058AB">
                <a:alpha val="100000"/>
              </a:srgbClr>
            </a:solidFill>
          </p:spPr>
          <p:txBody>
            <a:bodyPr/>
            <a:lstStyle/>
            <a:p/>
          </p:txBody>
        </p:sp>
        <p:sp>
          <p:nvSpPr>
            <p:cNvPr id="64" name="rc64"/>
            <p:cNvSpPr/>
            <p:nvPr/>
          </p:nvSpPr>
          <p:spPr>
            <a:xfrm>
              <a:off x="4098916" y="3088981"/>
              <a:ext cx="200644" cy="31358"/>
            </a:xfrm>
            <a:prstGeom prst="rect">
              <a:avLst/>
            </a:prstGeom>
            <a:solidFill>
              <a:srgbClr val="1CABE2">
                <a:alpha val="100000"/>
              </a:srgbClr>
            </a:solidFill>
          </p:spPr>
          <p:txBody>
            <a:bodyPr/>
            <a:lstStyle/>
            <a:p/>
          </p:txBody>
        </p:sp>
        <p:sp>
          <p:nvSpPr>
            <p:cNvPr id="65" name="rc65"/>
            <p:cNvSpPr/>
            <p:nvPr/>
          </p:nvSpPr>
          <p:spPr>
            <a:xfrm>
              <a:off x="4321854" y="3204015"/>
              <a:ext cx="200644" cy="1421519"/>
            </a:xfrm>
            <a:prstGeom prst="rect">
              <a:avLst/>
            </a:prstGeom>
            <a:solidFill>
              <a:srgbClr val="80BD41">
                <a:alpha val="100000"/>
              </a:srgbClr>
            </a:solidFill>
          </p:spPr>
          <p:txBody>
            <a:bodyPr/>
            <a:lstStyle/>
            <a:p/>
          </p:txBody>
        </p:sp>
        <p:sp>
          <p:nvSpPr>
            <p:cNvPr id="66" name="rc66"/>
            <p:cNvSpPr/>
            <p:nvPr/>
          </p:nvSpPr>
          <p:spPr>
            <a:xfrm>
              <a:off x="4321854" y="3144786"/>
              <a:ext cx="200644" cy="29616"/>
            </a:xfrm>
            <a:prstGeom prst="rect">
              <a:avLst/>
            </a:prstGeom>
            <a:solidFill>
              <a:srgbClr val="0058AB">
                <a:alpha val="100000"/>
              </a:srgbClr>
            </a:solidFill>
          </p:spPr>
          <p:txBody>
            <a:bodyPr/>
            <a:lstStyle/>
            <a:p/>
          </p:txBody>
        </p:sp>
        <p:sp>
          <p:nvSpPr>
            <p:cNvPr id="67" name="rc67"/>
            <p:cNvSpPr/>
            <p:nvPr/>
          </p:nvSpPr>
          <p:spPr>
            <a:xfrm>
              <a:off x="4321854" y="3174402"/>
              <a:ext cx="200644" cy="29612"/>
            </a:xfrm>
            <a:prstGeom prst="rect">
              <a:avLst/>
            </a:prstGeom>
            <a:solidFill>
              <a:srgbClr val="1CABE2">
                <a:alpha val="100000"/>
              </a:srgbClr>
            </a:solidFill>
          </p:spPr>
          <p:txBody>
            <a:bodyPr/>
            <a:lstStyle/>
            <a:p/>
          </p:txBody>
        </p:sp>
        <p:sp>
          <p:nvSpPr>
            <p:cNvPr id="68" name="rc68"/>
            <p:cNvSpPr/>
            <p:nvPr/>
          </p:nvSpPr>
          <p:spPr>
            <a:xfrm>
              <a:off x="4544792" y="3194073"/>
              <a:ext cx="200644" cy="1431461"/>
            </a:xfrm>
            <a:prstGeom prst="rect">
              <a:avLst/>
            </a:prstGeom>
            <a:solidFill>
              <a:srgbClr val="80BD41">
                <a:alpha val="100000"/>
              </a:srgbClr>
            </a:solidFill>
          </p:spPr>
          <p:txBody>
            <a:bodyPr/>
            <a:lstStyle/>
            <a:p/>
          </p:txBody>
        </p:sp>
        <p:sp>
          <p:nvSpPr>
            <p:cNvPr id="69" name="rc69"/>
            <p:cNvSpPr/>
            <p:nvPr/>
          </p:nvSpPr>
          <p:spPr>
            <a:xfrm>
              <a:off x="4544792" y="3149802"/>
              <a:ext cx="200644" cy="29515"/>
            </a:xfrm>
            <a:prstGeom prst="rect">
              <a:avLst/>
            </a:prstGeom>
            <a:solidFill>
              <a:srgbClr val="0058AB">
                <a:alpha val="100000"/>
              </a:srgbClr>
            </a:solidFill>
          </p:spPr>
          <p:txBody>
            <a:bodyPr/>
            <a:lstStyle/>
            <a:p/>
          </p:txBody>
        </p:sp>
        <p:sp>
          <p:nvSpPr>
            <p:cNvPr id="70" name="rc70"/>
            <p:cNvSpPr/>
            <p:nvPr/>
          </p:nvSpPr>
          <p:spPr>
            <a:xfrm>
              <a:off x="4544792" y="3179317"/>
              <a:ext cx="200644" cy="14755"/>
            </a:xfrm>
            <a:prstGeom prst="rect">
              <a:avLst/>
            </a:prstGeom>
            <a:solidFill>
              <a:srgbClr val="1CABE2">
                <a:alpha val="100000"/>
              </a:srgbClr>
            </a:solidFill>
          </p:spPr>
          <p:txBody>
            <a:bodyPr/>
            <a:lstStyle/>
            <a:p/>
          </p:txBody>
        </p:sp>
        <p:sp>
          <p:nvSpPr>
            <p:cNvPr id="71" name="rc71"/>
            <p:cNvSpPr/>
            <p:nvPr/>
          </p:nvSpPr>
          <p:spPr>
            <a:xfrm>
              <a:off x="4767730" y="3219593"/>
              <a:ext cx="200644" cy="1405941"/>
            </a:xfrm>
            <a:prstGeom prst="rect">
              <a:avLst/>
            </a:prstGeom>
            <a:solidFill>
              <a:srgbClr val="80BD41">
                <a:alpha val="100000"/>
              </a:srgbClr>
            </a:solidFill>
          </p:spPr>
          <p:txBody>
            <a:bodyPr/>
            <a:lstStyle/>
            <a:p/>
          </p:txBody>
        </p:sp>
        <p:sp>
          <p:nvSpPr>
            <p:cNvPr id="72" name="rc72"/>
            <p:cNvSpPr/>
            <p:nvPr/>
          </p:nvSpPr>
          <p:spPr>
            <a:xfrm>
              <a:off x="4767730" y="3176109"/>
              <a:ext cx="200644" cy="28989"/>
            </a:xfrm>
            <a:prstGeom prst="rect">
              <a:avLst/>
            </a:prstGeom>
            <a:solidFill>
              <a:srgbClr val="0058AB">
                <a:alpha val="100000"/>
              </a:srgbClr>
            </a:solidFill>
          </p:spPr>
          <p:txBody>
            <a:bodyPr/>
            <a:lstStyle/>
            <a:p/>
          </p:txBody>
        </p:sp>
        <p:sp>
          <p:nvSpPr>
            <p:cNvPr id="73" name="rc73"/>
            <p:cNvSpPr/>
            <p:nvPr/>
          </p:nvSpPr>
          <p:spPr>
            <a:xfrm>
              <a:off x="4767730" y="3205099"/>
              <a:ext cx="200644" cy="14494"/>
            </a:xfrm>
            <a:prstGeom prst="rect">
              <a:avLst/>
            </a:prstGeom>
            <a:solidFill>
              <a:srgbClr val="1CABE2">
                <a:alpha val="100000"/>
              </a:srgbClr>
            </a:solidFill>
          </p:spPr>
          <p:txBody>
            <a:bodyPr/>
            <a:lstStyle/>
            <a:p/>
          </p:txBody>
        </p:sp>
        <p:sp>
          <p:nvSpPr>
            <p:cNvPr id="74" name="rc74"/>
            <p:cNvSpPr/>
            <p:nvPr/>
          </p:nvSpPr>
          <p:spPr>
            <a:xfrm>
              <a:off x="4990668" y="3253860"/>
              <a:ext cx="200644" cy="1371675"/>
            </a:xfrm>
            <a:prstGeom prst="rect">
              <a:avLst/>
            </a:prstGeom>
            <a:solidFill>
              <a:srgbClr val="80BD41">
                <a:alpha val="100000"/>
              </a:srgbClr>
            </a:solidFill>
          </p:spPr>
          <p:txBody>
            <a:bodyPr/>
            <a:lstStyle/>
            <a:p/>
          </p:txBody>
        </p:sp>
        <p:sp>
          <p:nvSpPr>
            <p:cNvPr id="75" name="rc75"/>
            <p:cNvSpPr/>
            <p:nvPr/>
          </p:nvSpPr>
          <p:spPr>
            <a:xfrm>
              <a:off x="4990668" y="3211438"/>
              <a:ext cx="200644" cy="28282"/>
            </a:xfrm>
            <a:prstGeom prst="rect">
              <a:avLst/>
            </a:prstGeom>
            <a:solidFill>
              <a:srgbClr val="0058AB">
                <a:alpha val="100000"/>
              </a:srgbClr>
            </a:solidFill>
          </p:spPr>
          <p:txBody>
            <a:bodyPr/>
            <a:lstStyle/>
            <a:p/>
          </p:txBody>
        </p:sp>
        <p:sp>
          <p:nvSpPr>
            <p:cNvPr id="76" name="rc76"/>
            <p:cNvSpPr/>
            <p:nvPr/>
          </p:nvSpPr>
          <p:spPr>
            <a:xfrm>
              <a:off x="4990668" y="3239721"/>
              <a:ext cx="200644" cy="14139"/>
            </a:xfrm>
            <a:prstGeom prst="rect">
              <a:avLst/>
            </a:prstGeom>
            <a:solidFill>
              <a:srgbClr val="1CABE2">
                <a:alpha val="100000"/>
              </a:srgbClr>
            </a:solidFill>
          </p:spPr>
          <p:txBody>
            <a:bodyPr/>
            <a:lstStyle/>
            <a:p/>
          </p:txBody>
        </p:sp>
        <p:sp>
          <p:nvSpPr>
            <p:cNvPr id="77" name="rc77"/>
            <p:cNvSpPr/>
            <p:nvPr/>
          </p:nvSpPr>
          <p:spPr>
            <a:xfrm>
              <a:off x="5213606" y="3337902"/>
              <a:ext cx="200644" cy="1287633"/>
            </a:xfrm>
            <a:prstGeom prst="rect">
              <a:avLst/>
            </a:prstGeom>
            <a:solidFill>
              <a:srgbClr val="80BD41">
                <a:alpha val="100000"/>
              </a:srgbClr>
            </a:solidFill>
          </p:spPr>
          <p:txBody>
            <a:bodyPr/>
            <a:lstStyle/>
            <a:p/>
          </p:txBody>
        </p:sp>
        <p:sp>
          <p:nvSpPr>
            <p:cNvPr id="78" name="rc78"/>
            <p:cNvSpPr/>
            <p:nvPr/>
          </p:nvSpPr>
          <p:spPr>
            <a:xfrm>
              <a:off x="5213606" y="3270131"/>
              <a:ext cx="200644" cy="27108"/>
            </a:xfrm>
            <a:prstGeom prst="rect">
              <a:avLst/>
            </a:prstGeom>
            <a:solidFill>
              <a:srgbClr val="0058AB">
                <a:alpha val="100000"/>
              </a:srgbClr>
            </a:solidFill>
          </p:spPr>
          <p:txBody>
            <a:bodyPr/>
            <a:lstStyle/>
            <a:p/>
          </p:txBody>
        </p:sp>
        <p:sp>
          <p:nvSpPr>
            <p:cNvPr id="79" name="rc79"/>
            <p:cNvSpPr/>
            <p:nvPr/>
          </p:nvSpPr>
          <p:spPr>
            <a:xfrm>
              <a:off x="5213606" y="3297240"/>
              <a:ext cx="200644" cy="40662"/>
            </a:xfrm>
            <a:prstGeom prst="rect">
              <a:avLst/>
            </a:prstGeom>
            <a:solidFill>
              <a:srgbClr val="1CABE2">
                <a:alpha val="100000"/>
              </a:srgbClr>
            </a:solidFill>
          </p:spPr>
          <p:txBody>
            <a:bodyPr/>
            <a:lstStyle/>
            <a:p/>
          </p:txBody>
        </p:sp>
        <p:sp>
          <p:nvSpPr>
            <p:cNvPr id="80" name="rc80"/>
            <p:cNvSpPr/>
            <p:nvPr/>
          </p:nvSpPr>
          <p:spPr>
            <a:xfrm>
              <a:off x="5436544" y="3390610"/>
              <a:ext cx="200644" cy="1234924"/>
            </a:xfrm>
            <a:prstGeom prst="rect">
              <a:avLst/>
            </a:prstGeom>
            <a:solidFill>
              <a:srgbClr val="80BD41">
                <a:alpha val="100000"/>
              </a:srgbClr>
            </a:solidFill>
          </p:spPr>
          <p:txBody>
            <a:bodyPr/>
            <a:lstStyle/>
            <a:p/>
          </p:txBody>
        </p:sp>
        <p:sp>
          <p:nvSpPr>
            <p:cNvPr id="81" name="rc81"/>
            <p:cNvSpPr/>
            <p:nvPr/>
          </p:nvSpPr>
          <p:spPr>
            <a:xfrm>
              <a:off x="5436544" y="3339156"/>
              <a:ext cx="200644" cy="25728"/>
            </a:xfrm>
            <a:prstGeom prst="rect">
              <a:avLst/>
            </a:prstGeom>
            <a:solidFill>
              <a:srgbClr val="0058AB">
                <a:alpha val="100000"/>
              </a:srgbClr>
            </a:solidFill>
          </p:spPr>
          <p:txBody>
            <a:bodyPr/>
            <a:lstStyle/>
            <a:p/>
          </p:txBody>
        </p:sp>
        <p:sp>
          <p:nvSpPr>
            <p:cNvPr id="82" name="rc82"/>
            <p:cNvSpPr/>
            <p:nvPr/>
          </p:nvSpPr>
          <p:spPr>
            <a:xfrm>
              <a:off x="5436544" y="3364885"/>
              <a:ext cx="200644" cy="25725"/>
            </a:xfrm>
            <a:prstGeom prst="rect">
              <a:avLst/>
            </a:prstGeom>
            <a:solidFill>
              <a:srgbClr val="1CABE2">
                <a:alpha val="100000"/>
              </a:srgbClr>
            </a:solidFill>
          </p:spPr>
          <p:txBody>
            <a:bodyPr/>
            <a:lstStyle/>
            <a:p/>
          </p:txBody>
        </p:sp>
        <p:sp>
          <p:nvSpPr>
            <p:cNvPr id="83" name="rc83"/>
            <p:cNvSpPr/>
            <p:nvPr/>
          </p:nvSpPr>
          <p:spPr>
            <a:xfrm>
              <a:off x="5659482" y="3444956"/>
              <a:ext cx="200644" cy="1180579"/>
            </a:xfrm>
            <a:prstGeom prst="rect">
              <a:avLst/>
            </a:prstGeom>
            <a:solidFill>
              <a:srgbClr val="80BD41">
                <a:alpha val="100000"/>
              </a:srgbClr>
            </a:solidFill>
          </p:spPr>
          <p:txBody>
            <a:bodyPr/>
            <a:lstStyle/>
            <a:p/>
          </p:txBody>
        </p:sp>
        <p:sp>
          <p:nvSpPr>
            <p:cNvPr id="84" name="rc84"/>
            <p:cNvSpPr/>
            <p:nvPr/>
          </p:nvSpPr>
          <p:spPr>
            <a:xfrm>
              <a:off x="5659482" y="3382821"/>
              <a:ext cx="200644" cy="24854"/>
            </a:xfrm>
            <a:prstGeom prst="rect">
              <a:avLst/>
            </a:prstGeom>
            <a:solidFill>
              <a:srgbClr val="0058AB">
                <a:alpha val="100000"/>
              </a:srgbClr>
            </a:solidFill>
          </p:spPr>
          <p:txBody>
            <a:bodyPr/>
            <a:lstStyle/>
            <a:p/>
          </p:txBody>
        </p:sp>
        <p:sp>
          <p:nvSpPr>
            <p:cNvPr id="85" name="rc85"/>
            <p:cNvSpPr/>
            <p:nvPr/>
          </p:nvSpPr>
          <p:spPr>
            <a:xfrm>
              <a:off x="5659482" y="3407676"/>
              <a:ext cx="200644" cy="37279"/>
            </a:xfrm>
            <a:prstGeom prst="rect">
              <a:avLst/>
            </a:prstGeom>
            <a:solidFill>
              <a:srgbClr val="1CABE2">
                <a:alpha val="100000"/>
              </a:srgbClr>
            </a:solidFill>
          </p:spPr>
          <p:txBody>
            <a:bodyPr/>
            <a:lstStyle/>
            <a:p/>
          </p:txBody>
        </p:sp>
        <p:sp>
          <p:nvSpPr>
            <p:cNvPr id="86" name="rc86"/>
            <p:cNvSpPr/>
            <p:nvPr/>
          </p:nvSpPr>
          <p:spPr>
            <a:xfrm>
              <a:off x="5882419" y="3503635"/>
              <a:ext cx="200644" cy="1121900"/>
            </a:xfrm>
            <a:prstGeom prst="rect">
              <a:avLst/>
            </a:prstGeom>
            <a:solidFill>
              <a:srgbClr val="80BD41">
                <a:alpha val="100000"/>
              </a:srgbClr>
            </a:solidFill>
          </p:spPr>
          <p:txBody>
            <a:bodyPr/>
            <a:lstStyle/>
            <a:p/>
          </p:txBody>
        </p:sp>
        <p:sp>
          <p:nvSpPr>
            <p:cNvPr id="87" name="rc87"/>
            <p:cNvSpPr/>
            <p:nvPr/>
          </p:nvSpPr>
          <p:spPr>
            <a:xfrm>
              <a:off x="5882419" y="3432025"/>
              <a:ext cx="200644" cy="23868"/>
            </a:xfrm>
            <a:prstGeom prst="rect">
              <a:avLst/>
            </a:prstGeom>
            <a:solidFill>
              <a:srgbClr val="0058AB">
                <a:alpha val="100000"/>
              </a:srgbClr>
            </a:solidFill>
          </p:spPr>
          <p:txBody>
            <a:bodyPr/>
            <a:lstStyle/>
            <a:p/>
          </p:txBody>
        </p:sp>
        <p:sp>
          <p:nvSpPr>
            <p:cNvPr id="88" name="rc88"/>
            <p:cNvSpPr/>
            <p:nvPr/>
          </p:nvSpPr>
          <p:spPr>
            <a:xfrm>
              <a:off x="5882419" y="3455894"/>
              <a:ext cx="200644" cy="47740"/>
            </a:xfrm>
            <a:prstGeom prst="rect">
              <a:avLst/>
            </a:prstGeom>
            <a:solidFill>
              <a:srgbClr val="1CABE2">
                <a:alpha val="100000"/>
              </a:srgbClr>
            </a:solidFill>
          </p:spPr>
          <p:txBody>
            <a:bodyPr/>
            <a:lstStyle/>
            <a:p/>
          </p:txBody>
        </p:sp>
        <p:sp>
          <p:nvSpPr>
            <p:cNvPr id="89" name="rc89"/>
            <p:cNvSpPr/>
            <p:nvPr/>
          </p:nvSpPr>
          <p:spPr>
            <a:xfrm>
              <a:off x="6105357" y="3525441"/>
              <a:ext cx="200644" cy="1100094"/>
            </a:xfrm>
            <a:prstGeom prst="rect">
              <a:avLst/>
            </a:prstGeom>
            <a:solidFill>
              <a:srgbClr val="80BD41">
                <a:alpha val="100000"/>
              </a:srgbClr>
            </a:solidFill>
          </p:spPr>
          <p:txBody>
            <a:bodyPr/>
            <a:lstStyle/>
            <a:p/>
          </p:txBody>
        </p:sp>
        <p:sp>
          <p:nvSpPr>
            <p:cNvPr id="90" name="rc90"/>
            <p:cNvSpPr/>
            <p:nvPr/>
          </p:nvSpPr>
          <p:spPr>
            <a:xfrm>
              <a:off x="6105357" y="3442639"/>
              <a:ext cx="200644" cy="47315"/>
            </a:xfrm>
            <a:prstGeom prst="rect">
              <a:avLst/>
            </a:prstGeom>
            <a:solidFill>
              <a:srgbClr val="0058AB">
                <a:alpha val="100000"/>
              </a:srgbClr>
            </a:solidFill>
          </p:spPr>
          <p:txBody>
            <a:bodyPr/>
            <a:lstStyle/>
            <a:p/>
          </p:txBody>
        </p:sp>
        <p:sp>
          <p:nvSpPr>
            <p:cNvPr id="91" name="rc91"/>
            <p:cNvSpPr/>
            <p:nvPr/>
          </p:nvSpPr>
          <p:spPr>
            <a:xfrm>
              <a:off x="6105357" y="3489955"/>
              <a:ext cx="200644" cy="35486"/>
            </a:xfrm>
            <a:prstGeom prst="rect">
              <a:avLst/>
            </a:prstGeom>
            <a:solidFill>
              <a:srgbClr val="1CABE2">
                <a:alpha val="100000"/>
              </a:srgbClr>
            </a:solidFill>
          </p:spPr>
          <p:txBody>
            <a:bodyPr/>
            <a:lstStyle/>
            <a:p/>
          </p:txBody>
        </p:sp>
        <p:sp>
          <p:nvSpPr>
            <p:cNvPr id="92" name="rc92"/>
            <p:cNvSpPr/>
            <p:nvPr/>
          </p:nvSpPr>
          <p:spPr>
            <a:xfrm>
              <a:off x="6328295" y="3504077"/>
              <a:ext cx="200644" cy="1121458"/>
            </a:xfrm>
            <a:prstGeom prst="rect">
              <a:avLst/>
            </a:prstGeom>
            <a:solidFill>
              <a:srgbClr val="80BD41">
                <a:alpha val="100000"/>
              </a:srgbClr>
            </a:solidFill>
          </p:spPr>
          <p:txBody>
            <a:bodyPr/>
            <a:lstStyle/>
            <a:p/>
          </p:txBody>
        </p:sp>
        <p:sp>
          <p:nvSpPr>
            <p:cNvPr id="93" name="rc93"/>
            <p:cNvSpPr/>
            <p:nvPr/>
          </p:nvSpPr>
          <p:spPr>
            <a:xfrm>
              <a:off x="6328295" y="3445053"/>
              <a:ext cx="200644" cy="23610"/>
            </a:xfrm>
            <a:prstGeom prst="rect">
              <a:avLst/>
            </a:prstGeom>
            <a:solidFill>
              <a:srgbClr val="0058AB">
                <a:alpha val="100000"/>
              </a:srgbClr>
            </a:solidFill>
          </p:spPr>
          <p:txBody>
            <a:bodyPr/>
            <a:lstStyle/>
            <a:p/>
          </p:txBody>
        </p:sp>
        <p:sp>
          <p:nvSpPr>
            <p:cNvPr id="94" name="rc94"/>
            <p:cNvSpPr/>
            <p:nvPr/>
          </p:nvSpPr>
          <p:spPr>
            <a:xfrm>
              <a:off x="6328295" y="3468664"/>
              <a:ext cx="200644" cy="35412"/>
            </a:xfrm>
            <a:prstGeom prst="rect">
              <a:avLst/>
            </a:prstGeom>
            <a:solidFill>
              <a:srgbClr val="1CABE2">
                <a:alpha val="100000"/>
              </a:srgbClr>
            </a:solidFill>
          </p:spPr>
          <p:txBody>
            <a:bodyPr/>
            <a:lstStyle/>
            <a:p/>
          </p:txBody>
        </p:sp>
        <p:sp>
          <p:nvSpPr>
            <p:cNvPr id="95" name="rc95"/>
            <p:cNvSpPr/>
            <p:nvPr/>
          </p:nvSpPr>
          <p:spPr>
            <a:xfrm>
              <a:off x="6551233" y="3536588"/>
              <a:ext cx="200644" cy="1088947"/>
            </a:xfrm>
            <a:prstGeom prst="rect">
              <a:avLst/>
            </a:prstGeom>
            <a:solidFill>
              <a:srgbClr val="80BD41">
                <a:alpha val="100000"/>
              </a:srgbClr>
            </a:solidFill>
          </p:spPr>
          <p:txBody>
            <a:bodyPr/>
            <a:lstStyle/>
            <a:p/>
          </p:txBody>
        </p:sp>
        <p:sp>
          <p:nvSpPr>
            <p:cNvPr id="96" name="rc96"/>
            <p:cNvSpPr/>
            <p:nvPr/>
          </p:nvSpPr>
          <p:spPr>
            <a:xfrm>
              <a:off x="6551233" y="3454626"/>
              <a:ext cx="200644" cy="35127"/>
            </a:xfrm>
            <a:prstGeom prst="rect">
              <a:avLst/>
            </a:prstGeom>
            <a:solidFill>
              <a:srgbClr val="0058AB">
                <a:alpha val="100000"/>
              </a:srgbClr>
            </a:solidFill>
          </p:spPr>
          <p:txBody>
            <a:bodyPr/>
            <a:lstStyle/>
            <a:p/>
          </p:txBody>
        </p:sp>
        <p:sp>
          <p:nvSpPr>
            <p:cNvPr id="97" name="rc97"/>
            <p:cNvSpPr/>
            <p:nvPr/>
          </p:nvSpPr>
          <p:spPr>
            <a:xfrm>
              <a:off x="6551233" y="3489753"/>
              <a:ext cx="200644" cy="46835"/>
            </a:xfrm>
            <a:prstGeom prst="rect">
              <a:avLst/>
            </a:prstGeom>
            <a:solidFill>
              <a:srgbClr val="1CABE2">
                <a:alpha val="100000"/>
              </a:srgbClr>
            </a:solidFill>
          </p:spPr>
          <p:txBody>
            <a:bodyPr/>
            <a:lstStyle/>
            <a:p/>
          </p:txBody>
        </p:sp>
        <p:sp>
          <p:nvSpPr>
            <p:cNvPr id="98" name="rc98"/>
            <p:cNvSpPr/>
            <p:nvPr/>
          </p:nvSpPr>
          <p:spPr>
            <a:xfrm>
              <a:off x="6774171" y="3536693"/>
              <a:ext cx="200644" cy="1088842"/>
            </a:xfrm>
            <a:prstGeom prst="rect">
              <a:avLst/>
            </a:prstGeom>
            <a:solidFill>
              <a:srgbClr val="80BD41">
                <a:alpha val="100000"/>
              </a:srgbClr>
            </a:solidFill>
          </p:spPr>
          <p:txBody>
            <a:bodyPr/>
            <a:lstStyle/>
            <a:p/>
          </p:txBody>
        </p:sp>
        <p:sp>
          <p:nvSpPr>
            <p:cNvPr id="99" name="rc99"/>
            <p:cNvSpPr/>
            <p:nvPr/>
          </p:nvSpPr>
          <p:spPr>
            <a:xfrm>
              <a:off x="6774171" y="3467191"/>
              <a:ext cx="200644" cy="23168"/>
            </a:xfrm>
            <a:prstGeom prst="rect">
              <a:avLst/>
            </a:prstGeom>
            <a:solidFill>
              <a:srgbClr val="0058AB">
                <a:alpha val="100000"/>
              </a:srgbClr>
            </a:solidFill>
          </p:spPr>
          <p:txBody>
            <a:bodyPr/>
            <a:lstStyle/>
            <a:p/>
          </p:txBody>
        </p:sp>
        <p:sp>
          <p:nvSpPr>
            <p:cNvPr id="100" name="rc100"/>
            <p:cNvSpPr/>
            <p:nvPr/>
          </p:nvSpPr>
          <p:spPr>
            <a:xfrm>
              <a:off x="6774171" y="3490359"/>
              <a:ext cx="200644" cy="46333"/>
            </a:xfrm>
            <a:prstGeom prst="rect">
              <a:avLst/>
            </a:prstGeom>
            <a:solidFill>
              <a:srgbClr val="1CABE2">
                <a:alpha val="100000"/>
              </a:srgbClr>
            </a:solidFill>
          </p:spPr>
          <p:txBody>
            <a:bodyPr/>
            <a:lstStyle/>
            <a:p/>
          </p:txBody>
        </p:sp>
        <p:sp>
          <p:nvSpPr>
            <p:cNvPr id="101" name="rc101"/>
            <p:cNvSpPr/>
            <p:nvPr/>
          </p:nvSpPr>
          <p:spPr>
            <a:xfrm>
              <a:off x="6997109" y="3477930"/>
              <a:ext cx="200644" cy="20883"/>
            </a:xfrm>
            <a:prstGeom prst="rect">
              <a:avLst/>
            </a:prstGeom>
            <a:solidFill>
              <a:srgbClr val="F26A21">
                <a:alpha val="100000"/>
              </a:srgbClr>
            </a:solidFill>
          </p:spPr>
          <p:txBody>
            <a:bodyPr/>
            <a:lstStyle/>
            <a:p/>
          </p:txBody>
        </p:sp>
        <p:sp>
          <p:nvSpPr>
            <p:cNvPr id="102" name="rc102"/>
            <p:cNvSpPr/>
            <p:nvPr/>
          </p:nvSpPr>
          <p:spPr>
            <a:xfrm>
              <a:off x="6997109" y="3498814"/>
              <a:ext cx="200644" cy="1126721"/>
            </a:xfrm>
            <a:prstGeom prst="rect">
              <a:avLst/>
            </a:prstGeom>
            <a:solidFill>
              <a:srgbClr val="FFC20E">
                <a:alpha val="100000"/>
              </a:srgbClr>
            </a:solidFill>
          </p:spPr>
          <p:txBody>
            <a:bodyPr/>
            <a:lstStyle/>
            <a:p/>
          </p:txBody>
        </p:sp>
        <p:sp>
          <p:nvSpPr>
            <p:cNvPr id="103" name="rc103"/>
            <p:cNvSpPr/>
            <p:nvPr/>
          </p:nvSpPr>
          <p:spPr>
            <a:xfrm>
              <a:off x="7220047" y="3487025"/>
              <a:ext cx="200644" cy="18824"/>
            </a:xfrm>
            <a:prstGeom prst="rect">
              <a:avLst/>
            </a:prstGeom>
            <a:solidFill>
              <a:srgbClr val="F26A21">
                <a:alpha val="100000"/>
              </a:srgbClr>
            </a:solidFill>
          </p:spPr>
          <p:txBody>
            <a:bodyPr/>
            <a:lstStyle/>
            <a:p/>
          </p:txBody>
        </p:sp>
        <p:sp>
          <p:nvSpPr>
            <p:cNvPr id="104" name="rc104"/>
            <p:cNvSpPr/>
            <p:nvPr/>
          </p:nvSpPr>
          <p:spPr>
            <a:xfrm>
              <a:off x="7220047" y="3505850"/>
              <a:ext cx="200644" cy="1119685"/>
            </a:xfrm>
            <a:prstGeom prst="rect">
              <a:avLst/>
            </a:prstGeom>
            <a:solidFill>
              <a:srgbClr val="FFC20E">
                <a:alpha val="100000"/>
              </a:srgbClr>
            </a:solidFill>
          </p:spPr>
          <p:txBody>
            <a:bodyPr/>
            <a:lstStyle/>
            <a:p/>
          </p:txBody>
        </p:sp>
        <p:sp>
          <p:nvSpPr>
            <p:cNvPr id="105" name="rc105"/>
            <p:cNvSpPr/>
            <p:nvPr/>
          </p:nvSpPr>
          <p:spPr>
            <a:xfrm>
              <a:off x="7442985" y="3496716"/>
              <a:ext cx="200644" cy="16968"/>
            </a:xfrm>
            <a:prstGeom prst="rect">
              <a:avLst/>
            </a:prstGeom>
            <a:solidFill>
              <a:srgbClr val="F26A21">
                <a:alpha val="100000"/>
              </a:srgbClr>
            </a:solidFill>
          </p:spPr>
          <p:txBody>
            <a:bodyPr/>
            <a:lstStyle/>
            <a:p/>
          </p:txBody>
        </p:sp>
        <p:sp>
          <p:nvSpPr>
            <p:cNvPr id="106" name="rc106"/>
            <p:cNvSpPr/>
            <p:nvPr/>
          </p:nvSpPr>
          <p:spPr>
            <a:xfrm>
              <a:off x="7442985" y="3513685"/>
              <a:ext cx="200644" cy="1111850"/>
            </a:xfrm>
            <a:prstGeom prst="rect">
              <a:avLst/>
            </a:prstGeom>
            <a:solidFill>
              <a:srgbClr val="FFC20E">
                <a:alpha val="100000"/>
              </a:srgbClr>
            </a:solidFill>
          </p:spPr>
          <p:txBody>
            <a:bodyPr/>
            <a:lstStyle/>
            <a:p/>
          </p:txBody>
        </p:sp>
        <p:sp>
          <p:nvSpPr>
            <p:cNvPr id="107" name="rc107"/>
            <p:cNvSpPr/>
            <p:nvPr/>
          </p:nvSpPr>
          <p:spPr>
            <a:xfrm>
              <a:off x="7665922" y="3502621"/>
              <a:ext cx="200644" cy="15294"/>
            </a:xfrm>
            <a:prstGeom prst="rect">
              <a:avLst/>
            </a:prstGeom>
            <a:solidFill>
              <a:srgbClr val="F26A21">
                <a:alpha val="100000"/>
              </a:srgbClr>
            </a:solidFill>
          </p:spPr>
          <p:txBody>
            <a:bodyPr/>
            <a:lstStyle/>
            <a:p/>
          </p:txBody>
        </p:sp>
        <p:sp>
          <p:nvSpPr>
            <p:cNvPr id="108" name="rc108"/>
            <p:cNvSpPr/>
            <p:nvPr/>
          </p:nvSpPr>
          <p:spPr>
            <a:xfrm>
              <a:off x="7665922" y="3517916"/>
              <a:ext cx="200644" cy="1107619"/>
            </a:xfrm>
            <a:prstGeom prst="rect">
              <a:avLst/>
            </a:prstGeom>
            <a:solidFill>
              <a:srgbClr val="FFC20E">
                <a:alpha val="100000"/>
              </a:srgbClr>
            </a:solidFill>
          </p:spPr>
          <p:txBody>
            <a:bodyPr/>
            <a:lstStyle/>
            <a:p/>
          </p:txBody>
        </p:sp>
        <p:sp>
          <p:nvSpPr>
            <p:cNvPr id="109" name="rc109"/>
            <p:cNvSpPr/>
            <p:nvPr/>
          </p:nvSpPr>
          <p:spPr>
            <a:xfrm>
              <a:off x="7888860" y="3506595"/>
              <a:ext cx="200644" cy="13786"/>
            </a:xfrm>
            <a:prstGeom prst="rect">
              <a:avLst/>
            </a:prstGeom>
            <a:solidFill>
              <a:srgbClr val="F26A21">
                <a:alpha val="100000"/>
              </a:srgbClr>
            </a:solidFill>
          </p:spPr>
          <p:txBody>
            <a:bodyPr/>
            <a:lstStyle/>
            <a:p/>
          </p:txBody>
        </p:sp>
        <p:sp>
          <p:nvSpPr>
            <p:cNvPr id="110" name="rc110"/>
            <p:cNvSpPr/>
            <p:nvPr/>
          </p:nvSpPr>
          <p:spPr>
            <a:xfrm>
              <a:off x="7888860" y="3520382"/>
              <a:ext cx="200644" cy="1105152"/>
            </a:xfrm>
            <a:prstGeom prst="rect">
              <a:avLst/>
            </a:prstGeom>
            <a:solidFill>
              <a:srgbClr val="FFC20E">
                <a:alpha val="100000"/>
              </a:srgbClr>
            </a:solidFill>
          </p:spPr>
          <p:txBody>
            <a:bodyPr/>
            <a:lstStyle/>
            <a:p/>
          </p:txBody>
        </p:sp>
        <p:sp>
          <p:nvSpPr>
            <p:cNvPr id="111" name="rc111"/>
            <p:cNvSpPr/>
            <p:nvPr/>
          </p:nvSpPr>
          <p:spPr>
            <a:xfrm>
              <a:off x="8111798" y="3509654"/>
              <a:ext cx="200644" cy="12427"/>
            </a:xfrm>
            <a:prstGeom prst="rect">
              <a:avLst/>
            </a:prstGeom>
            <a:solidFill>
              <a:srgbClr val="F26A21">
                <a:alpha val="100000"/>
              </a:srgbClr>
            </a:solidFill>
          </p:spPr>
          <p:txBody>
            <a:bodyPr/>
            <a:lstStyle/>
            <a:p/>
          </p:txBody>
        </p:sp>
        <p:sp>
          <p:nvSpPr>
            <p:cNvPr id="112" name="rc112"/>
            <p:cNvSpPr/>
            <p:nvPr/>
          </p:nvSpPr>
          <p:spPr>
            <a:xfrm>
              <a:off x="8111798" y="3522081"/>
              <a:ext cx="200644" cy="1103453"/>
            </a:xfrm>
            <a:prstGeom prst="rect">
              <a:avLst/>
            </a:prstGeom>
            <a:solidFill>
              <a:srgbClr val="FFC20E">
                <a:alpha val="100000"/>
              </a:srgbClr>
            </a:solidFill>
          </p:spPr>
          <p:txBody>
            <a:bodyPr/>
            <a:lstStyle/>
            <a:p/>
          </p:txBody>
        </p:sp>
        <p:sp>
          <p:nvSpPr>
            <p:cNvPr id="113" name="pl113"/>
            <p:cNvSpPr/>
            <p:nvPr/>
          </p:nvSpPr>
          <p:spPr>
            <a:xfrm>
              <a:off x="1523984" y="1261743"/>
              <a:ext cx="5350508" cy="68648"/>
            </a:xfrm>
            <a:custGeom>
              <a:avLst/>
              <a:pathLst>
                <a:path w="5350508" h="68648">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68648"/>
                  </a:lnTo>
                  <a:lnTo>
                    <a:pt x="4904633" y="0"/>
                  </a:lnTo>
                  <a:lnTo>
                    <a:pt x="5127571" y="34324"/>
                  </a:lnTo>
                  <a:lnTo>
                    <a:pt x="5350508" y="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61743"/>
              <a:ext cx="5350508" cy="171622"/>
            </a:xfrm>
            <a:custGeom>
              <a:avLst/>
              <a:pathLst>
                <a:path w="5350508" h="171622">
                  <a:moveTo>
                    <a:pt x="0" y="102973"/>
                  </a:moveTo>
                  <a:lnTo>
                    <a:pt x="222937" y="68648"/>
                  </a:lnTo>
                  <a:lnTo>
                    <a:pt x="445875" y="0"/>
                  </a:lnTo>
                  <a:lnTo>
                    <a:pt x="668813" y="0"/>
                  </a:lnTo>
                  <a:lnTo>
                    <a:pt x="891751" y="34324"/>
                  </a:lnTo>
                  <a:lnTo>
                    <a:pt x="1114689" y="68648"/>
                  </a:lnTo>
                  <a:lnTo>
                    <a:pt x="1337627" y="0"/>
                  </a:lnTo>
                  <a:lnTo>
                    <a:pt x="1560565" y="68648"/>
                  </a:lnTo>
                  <a:lnTo>
                    <a:pt x="1783502" y="34324"/>
                  </a:lnTo>
                  <a:lnTo>
                    <a:pt x="2006440" y="68648"/>
                  </a:lnTo>
                  <a:lnTo>
                    <a:pt x="2229378" y="34324"/>
                  </a:lnTo>
                  <a:lnTo>
                    <a:pt x="2452316" y="34324"/>
                  </a:lnTo>
                  <a:lnTo>
                    <a:pt x="2675254" y="68648"/>
                  </a:lnTo>
                  <a:lnTo>
                    <a:pt x="2898192" y="68648"/>
                  </a:lnTo>
                  <a:lnTo>
                    <a:pt x="3121130" y="34324"/>
                  </a:lnTo>
                  <a:lnTo>
                    <a:pt x="3344068" y="34324"/>
                  </a:lnTo>
                  <a:lnTo>
                    <a:pt x="3567005" y="34324"/>
                  </a:lnTo>
                  <a:lnTo>
                    <a:pt x="3789943" y="102973"/>
                  </a:lnTo>
                  <a:lnTo>
                    <a:pt x="4012881" y="68648"/>
                  </a:lnTo>
                  <a:lnTo>
                    <a:pt x="4235819" y="102973"/>
                  </a:lnTo>
                  <a:lnTo>
                    <a:pt x="4458757" y="137297"/>
                  </a:lnTo>
                  <a:lnTo>
                    <a:pt x="4681695" y="171622"/>
                  </a:lnTo>
                  <a:lnTo>
                    <a:pt x="4904633" y="102973"/>
                  </a:lnTo>
                  <a:lnTo>
                    <a:pt x="5127571" y="171622"/>
                  </a:lnTo>
                  <a:lnTo>
                    <a:pt x="5350508" y="137297"/>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57034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368503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9147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91441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3735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3602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8322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8061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45565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6" name="tx126"/>
            <p:cNvSpPr/>
            <p:nvPr/>
          </p:nvSpPr>
          <p:spPr>
            <a:xfrm>
              <a:off x="257034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8503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479972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69147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591441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137351"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360289"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583227"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80616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972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7" name="tx137"/>
            <p:cNvSpPr/>
            <p:nvPr/>
          </p:nvSpPr>
          <p:spPr>
            <a:xfrm>
              <a:off x="603427" y="28263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603427" y="19555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9" name="tx139"/>
            <p:cNvSpPr/>
            <p:nvPr/>
          </p:nvSpPr>
          <p:spPr>
            <a:xfrm>
              <a:off x="508103" y="108464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79074"/>
              <a:ext cx="41008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Spain</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Spain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316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134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1952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7256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9543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2576527"/>
              <a:ext cx="215906" cy="2414232"/>
            </a:xfrm>
            <a:prstGeom prst="rect">
              <a:avLst/>
            </a:prstGeom>
            <a:solidFill>
              <a:srgbClr val="0058AB">
                <a:alpha val="100000"/>
              </a:srgbClr>
            </a:solidFill>
          </p:spPr>
          <p:txBody>
            <a:bodyPr/>
            <a:lstStyle/>
            <a:p/>
          </p:txBody>
        </p:sp>
        <p:sp>
          <p:nvSpPr>
            <p:cNvPr id="38" name="rc38"/>
            <p:cNvSpPr/>
            <p:nvPr/>
          </p:nvSpPr>
          <p:spPr>
            <a:xfrm>
              <a:off x="1530867" y="2531589"/>
              <a:ext cx="215906" cy="2459170"/>
            </a:xfrm>
            <a:prstGeom prst="rect">
              <a:avLst/>
            </a:prstGeom>
            <a:solidFill>
              <a:srgbClr val="0058AB">
                <a:alpha val="100000"/>
              </a:srgbClr>
            </a:solidFill>
          </p:spPr>
          <p:txBody>
            <a:bodyPr/>
            <a:lstStyle/>
            <a:p/>
          </p:txBody>
        </p:sp>
        <p:sp>
          <p:nvSpPr>
            <p:cNvPr id="39" name="rc39"/>
            <p:cNvSpPr/>
            <p:nvPr/>
          </p:nvSpPr>
          <p:spPr>
            <a:xfrm>
              <a:off x="1770763" y="2490294"/>
              <a:ext cx="215906" cy="2500465"/>
            </a:xfrm>
            <a:prstGeom prst="rect">
              <a:avLst/>
            </a:prstGeom>
            <a:solidFill>
              <a:srgbClr val="0058AB">
                <a:alpha val="100000"/>
              </a:srgbClr>
            </a:solidFill>
          </p:spPr>
          <p:txBody>
            <a:bodyPr/>
            <a:lstStyle/>
            <a:p/>
          </p:txBody>
        </p:sp>
        <p:sp>
          <p:nvSpPr>
            <p:cNvPr id="40" name="rc40"/>
            <p:cNvSpPr/>
            <p:nvPr/>
          </p:nvSpPr>
          <p:spPr>
            <a:xfrm>
              <a:off x="2010660" y="2359729"/>
              <a:ext cx="215906" cy="2631030"/>
            </a:xfrm>
            <a:prstGeom prst="rect">
              <a:avLst/>
            </a:prstGeom>
            <a:solidFill>
              <a:srgbClr val="0058AB">
                <a:alpha val="100000"/>
              </a:srgbClr>
            </a:solidFill>
          </p:spPr>
          <p:txBody>
            <a:bodyPr/>
            <a:lstStyle/>
            <a:p/>
          </p:txBody>
        </p:sp>
        <p:sp>
          <p:nvSpPr>
            <p:cNvPr id="41" name="rc41"/>
            <p:cNvSpPr/>
            <p:nvPr/>
          </p:nvSpPr>
          <p:spPr>
            <a:xfrm>
              <a:off x="2250556" y="2282301"/>
              <a:ext cx="215906" cy="2708458"/>
            </a:xfrm>
            <a:prstGeom prst="rect">
              <a:avLst/>
            </a:prstGeom>
            <a:solidFill>
              <a:srgbClr val="0058AB">
                <a:alpha val="100000"/>
              </a:srgbClr>
            </a:solidFill>
          </p:spPr>
          <p:txBody>
            <a:bodyPr/>
            <a:lstStyle/>
            <a:p/>
          </p:txBody>
        </p:sp>
        <p:sp>
          <p:nvSpPr>
            <p:cNvPr id="42" name="rc42"/>
            <p:cNvSpPr/>
            <p:nvPr/>
          </p:nvSpPr>
          <p:spPr>
            <a:xfrm>
              <a:off x="2490453" y="2212768"/>
              <a:ext cx="215906" cy="2777991"/>
            </a:xfrm>
            <a:prstGeom prst="rect">
              <a:avLst/>
            </a:prstGeom>
            <a:solidFill>
              <a:srgbClr val="0058AB">
                <a:alpha val="100000"/>
              </a:srgbClr>
            </a:solidFill>
          </p:spPr>
          <p:txBody>
            <a:bodyPr/>
            <a:lstStyle/>
            <a:p/>
          </p:txBody>
        </p:sp>
        <p:sp>
          <p:nvSpPr>
            <p:cNvPr id="43" name="rc43"/>
            <p:cNvSpPr/>
            <p:nvPr/>
          </p:nvSpPr>
          <p:spPr>
            <a:xfrm>
              <a:off x="2730349" y="2124409"/>
              <a:ext cx="215906" cy="2866350"/>
            </a:xfrm>
            <a:prstGeom prst="rect">
              <a:avLst/>
            </a:prstGeom>
            <a:solidFill>
              <a:srgbClr val="0058AB">
                <a:alpha val="100000"/>
              </a:srgbClr>
            </a:solidFill>
          </p:spPr>
          <p:txBody>
            <a:bodyPr/>
            <a:lstStyle/>
            <a:p/>
          </p:txBody>
        </p:sp>
        <p:sp>
          <p:nvSpPr>
            <p:cNvPr id="44" name="rc44"/>
            <p:cNvSpPr/>
            <p:nvPr/>
          </p:nvSpPr>
          <p:spPr>
            <a:xfrm>
              <a:off x="2970245" y="2060949"/>
              <a:ext cx="215906" cy="2929810"/>
            </a:xfrm>
            <a:prstGeom prst="rect">
              <a:avLst/>
            </a:prstGeom>
            <a:solidFill>
              <a:srgbClr val="0058AB">
                <a:alpha val="100000"/>
              </a:srgbClr>
            </a:solidFill>
          </p:spPr>
          <p:txBody>
            <a:bodyPr/>
            <a:lstStyle/>
            <a:p/>
          </p:txBody>
        </p:sp>
        <p:sp>
          <p:nvSpPr>
            <p:cNvPr id="45" name="rc45"/>
            <p:cNvSpPr/>
            <p:nvPr/>
          </p:nvSpPr>
          <p:spPr>
            <a:xfrm>
              <a:off x="3210142" y="1906397"/>
              <a:ext cx="215906" cy="3084362"/>
            </a:xfrm>
            <a:prstGeom prst="rect">
              <a:avLst/>
            </a:prstGeom>
            <a:solidFill>
              <a:srgbClr val="0058AB">
                <a:alpha val="100000"/>
              </a:srgbClr>
            </a:solidFill>
          </p:spPr>
          <p:txBody>
            <a:bodyPr/>
            <a:lstStyle/>
            <a:p/>
          </p:txBody>
        </p:sp>
        <p:sp>
          <p:nvSpPr>
            <p:cNvPr id="46" name="rc46"/>
            <p:cNvSpPr/>
            <p:nvPr/>
          </p:nvSpPr>
          <p:spPr>
            <a:xfrm>
              <a:off x="3450038" y="2018439"/>
              <a:ext cx="215906" cy="2972320"/>
            </a:xfrm>
            <a:prstGeom prst="rect">
              <a:avLst/>
            </a:prstGeom>
            <a:solidFill>
              <a:srgbClr val="0058AB">
                <a:alpha val="100000"/>
              </a:srgbClr>
            </a:solidFill>
          </p:spPr>
          <p:txBody>
            <a:bodyPr/>
            <a:lstStyle/>
            <a:p/>
          </p:txBody>
        </p:sp>
        <p:sp>
          <p:nvSpPr>
            <p:cNvPr id="47" name="rc47"/>
            <p:cNvSpPr/>
            <p:nvPr/>
          </p:nvSpPr>
          <p:spPr>
            <a:xfrm>
              <a:off x="3689935" y="2074916"/>
              <a:ext cx="215906" cy="2915843"/>
            </a:xfrm>
            <a:prstGeom prst="rect">
              <a:avLst/>
            </a:prstGeom>
            <a:solidFill>
              <a:srgbClr val="0058AB">
                <a:alpha val="100000"/>
              </a:srgbClr>
            </a:solidFill>
          </p:spPr>
          <p:txBody>
            <a:bodyPr/>
            <a:lstStyle/>
            <a:p/>
          </p:txBody>
        </p:sp>
        <p:sp>
          <p:nvSpPr>
            <p:cNvPr id="48" name="rc48"/>
            <p:cNvSpPr/>
            <p:nvPr/>
          </p:nvSpPr>
          <p:spPr>
            <a:xfrm>
              <a:off x="3929831" y="2162971"/>
              <a:ext cx="215906" cy="2827788"/>
            </a:xfrm>
            <a:prstGeom prst="rect">
              <a:avLst/>
            </a:prstGeom>
            <a:solidFill>
              <a:srgbClr val="0058AB">
                <a:alpha val="100000"/>
              </a:srgbClr>
            </a:solidFill>
          </p:spPr>
          <p:txBody>
            <a:bodyPr/>
            <a:lstStyle/>
            <a:p/>
          </p:txBody>
        </p:sp>
        <p:sp>
          <p:nvSpPr>
            <p:cNvPr id="49" name="rc49"/>
            <p:cNvSpPr/>
            <p:nvPr/>
          </p:nvSpPr>
          <p:spPr>
            <a:xfrm>
              <a:off x="4169728" y="2257403"/>
              <a:ext cx="215906" cy="2733356"/>
            </a:xfrm>
            <a:prstGeom prst="rect">
              <a:avLst/>
            </a:prstGeom>
            <a:solidFill>
              <a:srgbClr val="0058AB">
                <a:alpha val="100000"/>
              </a:srgbClr>
            </a:solidFill>
          </p:spPr>
          <p:txBody>
            <a:bodyPr/>
            <a:lstStyle/>
            <a:p/>
          </p:txBody>
        </p:sp>
        <p:sp>
          <p:nvSpPr>
            <p:cNvPr id="50" name="rc50"/>
            <p:cNvSpPr/>
            <p:nvPr/>
          </p:nvSpPr>
          <p:spPr>
            <a:xfrm>
              <a:off x="4409624" y="2409222"/>
              <a:ext cx="215906" cy="2581537"/>
            </a:xfrm>
            <a:prstGeom prst="rect">
              <a:avLst/>
            </a:prstGeom>
            <a:solidFill>
              <a:srgbClr val="0058AB">
                <a:alpha val="100000"/>
              </a:srgbClr>
            </a:solidFill>
          </p:spPr>
          <p:txBody>
            <a:bodyPr/>
            <a:lstStyle/>
            <a:p/>
          </p:txBody>
        </p:sp>
        <p:sp>
          <p:nvSpPr>
            <p:cNvPr id="51" name="rc51"/>
            <p:cNvSpPr/>
            <p:nvPr/>
          </p:nvSpPr>
          <p:spPr>
            <a:xfrm>
              <a:off x="4649521" y="2418028"/>
              <a:ext cx="215906" cy="2572731"/>
            </a:xfrm>
            <a:prstGeom prst="rect">
              <a:avLst/>
            </a:prstGeom>
            <a:solidFill>
              <a:srgbClr val="0058AB">
                <a:alpha val="100000"/>
              </a:srgbClr>
            </a:solidFill>
          </p:spPr>
          <p:txBody>
            <a:bodyPr/>
            <a:lstStyle/>
            <a:p/>
          </p:txBody>
        </p:sp>
        <p:sp>
          <p:nvSpPr>
            <p:cNvPr id="52" name="rc52"/>
            <p:cNvSpPr/>
            <p:nvPr/>
          </p:nvSpPr>
          <p:spPr>
            <a:xfrm>
              <a:off x="4889417" y="2463877"/>
              <a:ext cx="215906" cy="2526882"/>
            </a:xfrm>
            <a:prstGeom prst="rect">
              <a:avLst/>
            </a:prstGeom>
            <a:solidFill>
              <a:srgbClr val="0058AB">
                <a:alpha val="100000"/>
              </a:srgbClr>
            </a:solidFill>
          </p:spPr>
          <p:txBody>
            <a:bodyPr/>
            <a:lstStyle/>
            <a:p/>
          </p:txBody>
        </p:sp>
        <p:sp>
          <p:nvSpPr>
            <p:cNvPr id="53" name="rc53"/>
            <p:cNvSpPr/>
            <p:nvPr/>
          </p:nvSpPr>
          <p:spPr>
            <a:xfrm>
              <a:off x="5129313" y="2525516"/>
              <a:ext cx="215906" cy="2465243"/>
            </a:xfrm>
            <a:prstGeom prst="rect">
              <a:avLst/>
            </a:prstGeom>
            <a:solidFill>
              <a:srgbClr val="0058AB">
                <a:alpha val="100000"/>
              </a:srgbClr>
            </a:solidFill>
          </p:spPr>
          <p:txBody>
            <a:bodyPr/>
            <a:lstStyle/>
            <a:p/>
          </p:txBody>
        </p:sp>
        <p:sp>
          <p:nvSpPr>
            <p:cNvPr id="54" name="rc54"/>
            <p:cNvSpPr/>
            <p:nvPr/>
          </p:nvSpPr>
          <p:spPr>
            <a:xfrm>
              <a:off x="5369210" y="2627842"/>
              <a:ext cx="215906" cy="2362917"/>
            </a:xfrm>
            <a:prstGeom prst="rect">
              <a:avLst/>
            </a:prstGeom>
            <a:solidFill>
              <a:srgbClr val="0058AB">
                <a:alpha val="100000"/>
              </a:srgbClr>
            </a:solidFill>
          </p:spPr>
          <p:txBody>
            <a:bodyPr/>
            <a:lstStyle/>
            <a:p/>
          </p:txBody>
        </p:sp>
        <p:sp>
          <p:nvSpPr>
            <p:cNvPr id="55" name="rc55"/>
            <p:cNvSpPr/>
            <p:nvPr/>
          </p:nvSpPr>
          <p:spPr>
            <a:xfrm>
              <a:off x="5609106" y="2748083"/>
              <a:ext cx="215906" cy="2242676"/>
            </a:xfrm>
            <a:prstGeom prst="rect">
              <a:avLst/>
            </a:prstGeom>
            <a:solidFill>
              <a:srgbClr val="0058AB">
                <a:alpha val="100000"/>
              </a:srgbClr>
            </a:solidFill>
          </p:spPr>
          <p:txBody>
            <a:bodyPr/>
            <a:lstStyle/>
            <a:p/>
          </p:txBody>
        </p:sp>
        <p:sp>
          <p:nvSpPr>
            <p:cNvPr id="56" name="rc56"/>
            <p:cNvSpPr/>
            <p:nvPr/>
          </p:nvSpPr>
          <p:spPr>
            <a:xfrm>
              <a:off x="5849003" y="2824297"/>
              <a:ext cx="215906" cy="2166462"/>
            </a:xfrm>
            <a:prstGeom prst="rect">
              <a:avLst/>
            </a:prstGeom>
            <a:solidFill>
              <a:srgbClr val="0058AB">
                <a:alpha val="100000"/>
              </a:srgbClr>
            </a:solidFill>
          </p:spPr>
          <p:txBody>
            <a:bodyPr/>
            <a:lstStyle/>
            <a:p/>
          </p:txBody>
        </p:sp>
        <p:sp>
          <p:nvSpPr>
            <p:cNvPr id="57" name="rc57"/>
            <p:cNvSpPr/>
            <p:nvPr/>
          </p:nvSpPr>
          <p:spPr>
            <a:xfrm>
              <a:off x="6088899" y="2910226"/>
              <a:ext cx="215906" cy="2080533"/>
            </a:xfrm>
            <a:prstGeom prst="rect">
              <a:avLst/>
            </a:prstGeom>
            <a:solidFill>
              <a:srgbClr val="0058AB">
                <a:alpha val="100000"/>
              </a:srgbClr>
            </a:solidFill>
          </p:spPr>
          <p:txBody>
            <a:bodyPr/>
            <a:lstStyle/>
            <a:p/>
          </p:txBody>
        </p:sp>
        <p:sp>
          <p:nvSpPr>
            <p:cNvPr id="58" name="rc58"/>
            <p:cNvSpPr/>
            <p:nvPr/>
          </p:nvSpPr>
          <p:spPr>
            <a:xfrm>
              <a:off x="6328796" y="866434"/>
              <a:ext cx="215906" cy="4124325"/>
            </a:xfrm>
            <a:prstGeom prst="rect">
              <a:avLst/>
            </a:prstGeom>
            <a:solidFill>
              <a:srgbClr val="0058AB">
                <a:alpha val="100000"/>
              </a:srgbClr>
            </a:solidFill>
          </p:spPr>
          <p:txBody>
            <a:bodyPr/>
            <a:lstStyle/>
            <a:p/>
          </p:txBody>
        </p:sp>
        <p:sp>
          <p:nvSpPr>
            <p:cNvPr id="59" name="rc59"/>
            <p:cNvSpPr/>
            <p:nvPr/>
          </p:nvSpPr>
          <p:spPr>
            <a:xfrm>
              <a:off x="6568692" y="2932696"/>
              <a:ext cx="215906" cy="2058063"/>
            </a:xfrm>
            <a:prstGeom prst="rect">
              <a:avLst/>
            </a:prstGeom>
            <a:solidFill>
              <a:srgbClr val="0058AB">
                <a:alpha val="100000"/>
              </a:srgbClr>
            </a:solidFill>
          </p:spPr>
          <p:txBody>
            <a:bodyPr/>
            <a:lstStyle/>
            <a:p/>
          </p:txBody>
        </p:sp>
        <p:sp>
          <p:nvSpPr>
            <p:cNvPr id="60" name="rc60"/>
            <p:cNvSpPr/>
            <p:nvPr/>
          </p:nvSpPr>
          <p:spPr>
            <a:xfrm>
              <a:off x="6808589" y="1928866"/>
              <a:ext cx="215906" cy="3061893"/>
            </a:xfrm>
            <a:prstGeom prst="rect">
              <a:avLst/>
            </a:prstGeom>
            <a:solidFill>
              <a:srgbClr val="0058AB">
                <a:alpha val="100000"/>
              </a:srgbClr>
            </a:solidFill>
          </p:spPr>
          <p:txBody>
            <a:bodyPr/>
            <a:lstStyle/>
            <a:p/>
          </p:txBody>
        </p:sp>
        <p:sp>
          <p:nvSpPr>
            <p:cNvPr id="61" name="rc61"/>
            <p:cNvSpPr/>
            <p:nvPr/>
          </p:nvSpPr>
          <p:spPr>
            <a:xfrm>
              <a:off x="7048485" y="2971258"/>
              <a:ext cx="215906" cy="2019501"/>
            </a:xfrm>
            <a:prstGeom prst="rect">
              <a:avLst/>
            </a:prstGeom>
            <a:solidFill>
              <a:srgbClr val="0058AB">
                <a:alpha val="100000"/>
              </a:srgbClr>
            </a:solidFill>
          </p:spPr>
          <p:txBody>
            <a:bodyPr/>
            <a:lstStyle/>
            <a:p/>
          </p:txBody>
        </p:sp>
        <p:sp>
          <p:nvSpPr>
            <p:cNvPr id="62" name="rc62"/>
            <p:cNvSpPr/>
            <p:nvPr/>
          </p:nvSpPr>
          <p:spPr>
            <a:xfrm>
              <a:off x="8487864" y="3907376"/>
              <a:ext cx="215906" cy="1083383"/>
            </a:xfrm>
            <a:prstGeom prst="rect">
              <a:avLst/>
            </a:prstGeom>
            <a:solidFill>
              <a:srgbClr val="69DBFF">
                <a:alpha val="100000"/>
              </a:srgbClr>
            </a:solidFill>
          </p:spPr>
          <p:txBody>
            <a:bodyPr/>
            <a:lstStyle/>
            <a:p/>
          </p:txBody>
        </p:sp>
        <p:sp>
          <p:nvSpPr>
            <p:cNvPr id="63" name="pl63"/>
            <p:cNvSpPr/>
            <p:nvPr/>
          </p:nvSpPr>
          <p:spPr>
            <a:xfrm>
              <a:off x="6196853" y="2824297"/>
              <a:ext cx="2398964" cy="1083231"/>
            </a:xfrm>
            <a:custGeom>
              <a:avLst/>
              <a:pathLst>
                <a:path w="2398964" h="1083231">
                  <a:moveTo>
                    <a:pt x="0" y="0"/>
                  </a:moveTo>
                  <a:lnTo>
                    <a:pt x="239896" y="108323"/>
                  </a:lnTo>
                  <a:lnTo>
                    <a:pt x="479792" y="216646"/>
                  </a:lnTo>
                  <a:lnTo>
                    <a:pt x="719689" y="324969"/>
                  </a:lnTo>
                  <a:lnTo>
                    <a:pt x="959585" y="433292"/>
                  </a:lnTo>
                  <a:lnTo>
                    <a:pt x="1199482" y="541615"/>
                  </a:lnTo>
                  <a:lnTo>
                    <a:pt x="1439378" y="649938"/>
                  </a:lnTo>
                  <a:lnTo>
                    <a:pt x="1679275" y="758262"/>
                  </a:lnTo>
                  <a:lnTo>
                    <a:pt x="1919171" y="866585"/>
                  </a:lnTo>
                  <a:lnTo>
                    <a:pt x="2159067" y="974908"/>
                  </a:lnTo>
                  <a:lnTo>
                    <a:pt x="2398964" y="1083231"/>
                  </a:lnTo>
                </a:path>
              </a:pathLst>
            </a:custGeom>
            <a:ln w="13550" cap="flat">
              <a:solidFill>
                <a:srgbClr val="000000">
                  <a:alpha val="100000"/>
                </a:srgbClr>
              </a:solidFill>
              <a:prstDash val="solid"/>
              <a:round/>
            </a:ln>
          </p:spPr>
          <p:txBody>
            <a:bodyPr/>
            <a:lstStyle/>
            <a:p/>
          </p:txBody>
        </p:sp>
        <p:sp>
          <p:nvSpPr>
            <p:cNvPr id="64" name="pt64"/>
            <p:cNvSpPr/>
            <p:nvPr/>
          </p:nvSpPr>
          <p:spPr>
            <a:xfrm>
              <a:off x="6172027" y="27994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29077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30161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31244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32327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33410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34494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35577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3666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37743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38827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41513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7" name="tx77"/>
            <p:cNvSpPr/>
            <p:nvPr/>
          </p:nvSpPr>
          <p:spPr>
            <a:xfrm>
              <a:off x="508103" y="189694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61384" y="5881714"/>
              <a:ext cx="201456" cy="201456"/>
            </a:xfrm>
            <a:prstGeom prst="rect">
              <a:avLst/>
            </a:prstGeom>
            <a:solidFill>
              <a:srgbClr val="0058AB">
                <a:alpha val="100000"/>
              </a:srgbClr>
            </a:solidFill>
          </p:spPr>
          <p:txBody>
            <a:bodyPr/>
            <a:lstStyle/>
            <a:p/>
          </p:txBody>
        </p:sp>
        <p:sp>
          <p:nvSpPr>
            <p:cNvPr id="107" name="rc107"/>
            <p:cNvSpPr/>
            <p:nvPr/>
          </p:nvSpPr>
          <p:spPr>
            <a:xfrm>
              <a:off x="4563470" y="5881714"/>
              <a:ext cx="201456" cy="201456"/>
            </a:xfrm>
            <a:prstGeom prst="rect">
              <a:avLst/>
            </a:prstGeom>
            <a:solidFill>
              <a:srgbClr val="69DBFF">
                <a:alpha val="100000"/>
              </a:srgbClr>
            </a:solidFill>
          </p:spPr>
          <p:txBody>
            <a:bodyPr/>
            <a:lstStyle/>
            <a:p/>
          </p:txBody>
        </p:sp>
        <p:sp>
          <p:nvSpPr>
            <p:cNvPr id="108" name="tx108"/>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080451" y="398022"/>
              <a:ext cx="58338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Spain</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17%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5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0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52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102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7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27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77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70341"/>
              <a:ext cx="249522" cy="1332355"/>
            </a:xfrm>
            <a:prstGeom prst="rect">
              <a:avLst/>
            </a:prstGeom>
            <a:solidFill>
              <a:srgbClr val="80BD41">
                <a:alpha val="100000"/>
              </a:srgbClr>
            </a:solidFill>
          </p:spPr>
          <p:txBody>
            <a:bodyPr/>
            <a:lstStyle/>
            <a:p/>
          </p:txBody>
        </p:sp>
        <p:sp>
          <p:nvSpPr>
            <p:cNvPr id="24" name="rc24"/>
            <p:cNvSpPr/>
            <p:nvPr/>
          </p:nvSpPr>
          <p:spPr>
            <a:xfrm>
              <a:off x="1296273" y="2743152"/>
              <a:ext cx="249522" cy="27188"/>
            </a:xfrm>
            <a:prstGeom prst="rect">
              <a:avLst/>
            </a:prstGeom>
            <a:solidFill>
              <a:srgbClr val="1CABE2">
                <a:alpha val="100000"/>
              </a:srgbClr>
            </a:solidFill>
          </p:spPr>
          <p:txBody>
            <a:bodyPr/>
            <a:lstStyle/>
            <a:p/>
          </p:txBody>
        </p:sp>
        <p:sp>
          <p:nvSpPr>
            <p:cNvPr id="25" name="rc25"/>
            <p:cNvSpPr/>
            <p:nvPr/>
          </p:nvSpPr>
          <p:spPr>
            <a:xfrm>
              <a:off x="1573521" y="2745410"/>
              <a:ext cx="249522" cy="1357287"/>
            </a:xfrm>
            <a:prstGeom prst="rect">
              <a:avLst/>
            </a:prstGeom>
            <a:solidFill>
              <a:srgbClr val="80BD41">
                <a:alpha val="100000"/>
              </a:srgbClr>
            </a:solidFill>
          </p:spPr>
          <p:txBody>
            <a:bodyPr/>
            <a:lstStyle/>
            <a:p/>
          </p:txBody>
        </p:sp>
        <p:sp>
          <p:nvSpPr>
            <p:cNvPr id="26" name="rc26"/>
            <p:cNvSpPr/>
            <p:nvPr/>
          </p:nvSpPr>
          <p:spPr>
            <a:xfrm>
              <a:off x="1573521" y="2717708"/>
              <a:ext cx="249522" cy="27701"/>
            </a:xfrm>
            <a:prstGeom prst="rect">
              <a:avLst/>
            </a:prstGeom>
            <a:solidFill>
              <a:srgbClr val="1CABE2">
                <a:alpha val="100000"/>
              </a:srgbClr>
            </a:solidFill>
          </p:spPr>
          <p:txBody>
            <a:bodyPr/>
            <a:lstStyle/>
            <a:p/>
          </p:txBody>
        </p:sp>
        <p:sp>
          <p:nvSpPr>
            <p:cNvPr id="27" name="rc27"/>
            <p:cNvSpPr/>
            <p:nvPr/>
          </p:nvSpPr>
          <p:spPr>
            <a:xfrm>
              <a:off x="1850769" y="2722633"/>
              <a:ext cx="249522" cy="1380064"/>
            </a:xfrm>
            <a:prstGeom prst="rect">
              <a:avLst/>
            </a:prstGeom>
            <a:solidFill>
              <a:srgbClr val="80BD41">
                <a:alpha val="100000"/>
              </a:srgbClr>
            </a:solidFill>
          </p:spPr>
          <p:txBody>
            <a:bodyPr/>
            <a:lstStyle/>
            <a:p/>
          </p:txBody>
        </p:sp>
        <p:sp>
          <p:nvSpPr>
            <p:cNvPr id="28" name="rc28"/>
            <p:cNvSpPr/>
            <p:nvPr/>
          </p:nvSpPr>
          <p:spPr>
            <a:xfrm>
              <a:off x="1850769" y="2694486"/>
              <a:ext cx="249522" cy="28146"/>
            </a:xfrm>
            <a:prstGeom prst="rect">
              <a:avLst/>
            </a:prstGeom>
            <a:solidFill>
              <a:srgbClr val="1CABE2">
                <a:alpha val="100000"/>
              </a:srgbClr>
            </a:solidFill>
          </p:spPr>
          <p:txBody>
            <a:bodyPr/>
            <a:lstStyle/>
            <a:p/>
          </p:txBody>
        </p:sp>
        <p:sp>
          <p:nvSpPr>
            <p:cNvPr id="29" name="rc29"/>
            <p:cNvSpPr/>
            <p:nvPr/>
          </p:nvSpPr>
          <p:spPr>
            <a:xfrm>
              <a:off x="2128016" y="2650642"/>
              <a:ext cx="249522" cy="1452054"/>
            </a:xfrm>
            <a:prstGeom prst="rect">
              <a:avLst/>
            </a:prstGeom>
            <a:solidFill>
              <a:srgbClr val="80BD41">
                <a:alpha val="100000"/>
              </a:srgbClr>
            </a:solidFill>
          </p:spPr>
          <p:txBody>
            <a:bodyPr/>
            <a:lstStyle/>
            <a:p/>
          </p:txBody>
        </p:sp>
        <p:sp>
          <p:nvSpPr>
            <p:cNvPr id="30" name="rc30"/>
            <p:cNvSpPr/>
            <p:nvPr/>
          </p:nvSpPr>
          <p:spPr>
            <a:xfrm>
              <a:off x="2128016" y="2621025"/>
              <a:ext cx="249522" cy="29617"/>
            </a:xfrm>
            <a:prstGeom prst="rect">
              <a:avLst/>
            </a:prstGeom>
            <a:solidFill>
              <a:srgbClr val="1CABE2">
                <a:alpha val="100000"/>
              </a:srgbClr>
            </a:solidFill>
          </p:spPr>
          <p:txBody>
            <a:bodyPr/>
            <a:lstStyle/>
            <a:p/>
          </p:txBody>
        </p:sp>
        <p:sp>
          <p:nvSpPr>
            <p:cNvPr id="31" name="rc31"/>
            <p:cNvSpPr/>
            <p:nvPr/>
          </p:nvSpPr>
          <p:spPr>
            <a:xfrm>
              <a:off x="2405264" y="2607892"/>
              <a:ext cx="249522" cy="1494804"/>
            </a:xfrm>
            <a:prstGeom prst="rect">
              <a:avLst/>
            </a:prstGeom>
            <a:solidFill>
              <a:srgbClr val="80BD41">
                <a:alpha val="100000"/>
              </a:srgbClr>
            </a:solidFill>
          </p:spPr>
          <p:txBody>
            <a:bodyPr/>
            <a:lstStyle/>
            <a:p/>
          </p:txBody>
        </p:sp>
        <p:sp>
          <p:nvSpPr>
            <p:cNvPr id="32" name="rc32"/>
            <p:cNvSpPr/>
            <p:nvPr/>
          </p:nvSpPr>
          <p:spPr>
            <a:xfrm>
              <a:off x="2405264" y="2577386"/>
              <a:ext cx="249522" cy="30506"/>
            </a:xfrm>
            <a:prstGeom prst="rect">
              <a:avLst/>
            </a:prstGeom>
            <a:solidFill>
              <a:srgbClr val="1CABE2">
                <a:alpha val="100000"/>
              </a:srgbClr>
            </a:solidFill>
          </p:spPr>
          <p:txBody>
            <a:bodyPr/>
            <a:lstStyle/>
            <a:p/>
          </p:txBody>
        </p:sp>
        <p:sp>
          <p:nvSpPr>
            <p:cNvPr id="33" name="rc33"/>
            <p:cNvSpPr/>
            <p:nvPr/>
          </p:nvSpPr>
          <p:spPr>
            <a:xfrm>
              <a:off x="2682512" y="2569452"/>
              <a:ext cx="249522" cy="1533245"/>
            </a:xfrm>
            <a:prstGeom prst="rect">
              <a:avLst/>
            </a:prstGeom>
            <a:solidFill>
              <a:srgbClr val="80BD41">
                <a:alpha val="100000"/>
              </a:srgbClr>
            </a:solidFill>
          </p:spPr>
          <p:txBody>
            <a:bodyPr/>
            <a:lstStyle/>
            <a:p/>
          </p:txBody>
        </p:sp>
        <p:sp>
          <p:nvSpPr>
            <p:cNvPr id="34" name="rc34"/>
            <p:cNvSpPr/>
            <p:nvPr/>
          </p:nvSpPr>
          <p:spPr>
            <a:xfrm>
              <a:off x="2682512" y="2538159"/>
              <a:ext cx="249522" cy="31292"/>
            </a:xfrm>
            <a:prstGeom prst="rect">
              <a:avLst/>
            </a:prstGeom>
            <a:solidFill>
              <a:srgbClr val="1CABE2">
                <a:alpha val="100000"/>
              </a:srgbClr>
            </a:solidFill>
          </p:spPr>
          <p:txBody>
            <a:bodyPr/>
            <a:lstStyle/>
            <a:p/>
          </p:txBody>
        </p:sp>
        <p:sp>
          <p:nvSpPr>
            <p:cNvPr id="35" name="rc35"/>
            <p:cNvSpPr/>
            <p:nvPr/>
          </p:nvSpPr>
          <p:spPr>
            <a:xfrm>
              <a:off x="2959759" y="2520683"/>
              <a:ext cx="249522" cy="1582013"/>
            </a:xfrm>
            <a:prstGeom prst="rect">
              <a:avLst/>
            </a:prstGeom>
            <a:solidFill>
              <a:srgbClr val="80BD41">
                <a:alpha val="100000"/>
              </a:srgbClr>
            </a:solidFill>
          </p:spPr>
          <p:txBody>
            <a:bodyPr/>
            <a:lstStyle/>
            <a:p/>
          </p:txBody>
        </p:sp>
        <p:sp>
          <p:nvSpPr>
            <p:cNvPr id="36" name="rc36"/>
            <p:cNvSpPr/>
            <p:nvPr/>
          </p:nvSpPr>
          <p:spPr>
            <a:xfrm>
              <a:off x="2959759" y="2488398"/>
              <a:ext cx="249522" cy="32284"/>
            </a:xfrm>
            <a:prstGeom prst="rect">
              <a:avLst/>
            </a:prstGeom>
            <a:solidFill>
              <a:srgbClr val="1CABE2">
                <a:alpha val="100000"/>
              </a:srgbClr>
            </a:solidFill>
          </p:spPr>
          <p:txBody>
            <a:bodyPr/>
            <a:lstStyle/>
            <a:p/>
          </p:txBody>
        </p:sp>
        <p:sp>
          <p:nvSpPr>
            <p:cNvPr id="37" name="rc37"/>
            <p:cNvSpPr/>
            <p:nvPr/>
          </p:nvSpPr>
          <p:spPr>
            <a:xfrm>
              <a:off x="3237007" y="2485662"/>
              <a:ext cx="249522" cy="1617034"/>
            </a:xfrm>
            <a:prstGeom prst="rect">
              <a:avLst/>
            </a:prstGeom>
            <a:solidFill>
              <a:srgbClr val="80BD41">
                <a:alpha val="100000"/>
              </a:srgbClr>
            </a:solidFill>
          </p:spPr>
          <p:txBody>
            <a:bodyPr/>
            <a:lstStyle/>
            <a:p/>
          </p:txBody>
        </p:sp>
        <p:sp>
          <p:nvSpPr>
            <p:cNvPr id="38" name="rc38"/>
            <p:cNvSpPr/>
            <p:nvPr/>
          </p:nvSpPr>
          <p:spPr>
            <a:xfrm>
              <a:off x="3237007" y="2452659"/>
              <a:ext cx="249522" cy="33002"/>
            </a:xfrm>
            <a:prstGeom prst="rect">
              <a:avLst/>
            </a:prstGeom>
            <a:solidFill>
              <a:srgbClr val="1CABE2">
                <a:alpha val="100000"/>
              </a:srgbClr>
            </a:solidFill>
          </p:spPr>
          <p:txBody>
            <a:bodyPr/>
            <a:lstStyle/>
            <a:p/>
          </p:txBody>
        </p:sp>
        <p:sp>
          <p:nvSpPr>
            <p:cNvPr id="39" name="rc39"/>
            <p:cNvSpPr/>
            <p:nvPr/>
          </p:nvSpPr>
          <p:spPr>
            <a:xfrm>
              <a:off x="3514255" y="2400368"/>
              <a:ext cx="249522" cy="1702328"/>
            </a:xfrm>
            <a:prstGeom prst="rect">
              <a:avLst/>
            </a:prstGeom>
            <a:solidFill>
              <a:srgbClr val="80BD41">
                <a:alpha val="100000"/>
              </a:srgbClr>
            </a:solidFill>
          </p:spPr>
          <p:txBody>
            <a:bodyPr/>
            <a:lstStyle/>
            <a:p/>
          </p:txBody>
        </p:sp>
        <p:sp>
          <p:nvSpPr>
            <p:cNvPr id="40" name="rc40"/>
            <p:cNvSpPr/>
            <p:nvPr/>
          </p:nvSpPr>
          <p:spPr>
            <a:xfrm>
              <a:off x="3514255" y="2365621"/>
              <a:ext cx="249522" cy="34746"/>
            </a:xfrm>
            <a:prstGeom prst="rect">
              <a:avLst/>
            </a:prstGeom>
            <a:solidFill>
              <a:srgbClr val="1CABE2">
                <a:alpha val="100000"/>
              </a:srgbClr>
            </a:solidFill>
          </p:spPr>
          <p:txBody>
            <a:bodyPr/>
            <a:lstStyle/>
            <a:p/>
          </p:txBody>
        </p:sp>
        <p:sp>
          <p:nvSpPr>
            <p:cNvPr id="41" name="rc41"/>
            <p:cNvSpPr/>
            <p:nvPr/>
          </p:nvSpPr>
          <p:spPr>
            <a:xfrm>
              <a:off x="3791502" y="2462201"/>
              <a:ext cx="249522" cy="1640495"/>
            </a:xfrm>
            <a:prstGeom prst="rect">
              <a:avLst/>
            </a:prstGeom>
            <a:solidFill>
              <a:srgbClr val="80BD41">
                <a:alpha val="100000"/>
              </a:srgbClr>
            </a:solidFill>
          </p:spPr>
          <p:txBody>
            <a:bodyPr/>
            <a:lstStyle/>
            <a:p/>
          </p:txBody>
        </p:sp>
        <p:sp>
          <p:nvSpPr>
            <p:cNvPr id="42" name="rc42"/>
            <p:cNvSpPr/>
            <p:nvPr/>
          </p:nvSpPr>
          <p:spPr>
            <a:xfrm>
              <a:off x="3791502" y="2428720"/>
              <a:ext cx="249522" cy="33481"/>
            </a:xfrm>
            <a:prstGeom prst="rect">
              <a:avLst/>
            </a:prstGeom>
            <a:solidFill>
              <a:srgbClr val="1CABE2">
                <a:alpha val="100000"/>
              </a:srgbClr>
            </a:solidFill>
          </p:spPr>
          <p:txBody>
            <a:bodyPr/>
            <a:lstStyle/>
            <a:p/>
          </p:txBody>
        </p:sp>
        <p:sp>
          <p:nvSpPr>
            <p:cNvPr id="43" name="rc43"/>
            <p:cNvSpPr/>
            <p:nvPr/>
          </p:nvSpPr>
          <p:spPr>
            <a:xfrm>
              <a:off x="4068750" y="2493494"/>
              <a:ext cx="249522" cy="1609202"/>
            </a:xfrm>
            <a:prstGeom prst="rect">
              <a:avLst/>
            </a:prstGeom>
            <a:solidFill>
              <a:srgbClr val="80BD41">
                <a:alpha val="100000"/>
              </a:srgbClr>
            </a:solidFill>
          </p:spPr>
          <p:txBody>
            <a:bodyPr/>
            <a:lstStyle/>
            <a:p/>
          </p:txBody>
        </p:sp>
        <p:sp>
          <p:nvSpPr>
            <p:cNvPr id="44" name="rc44"/>
            <p:cNvSpPr/>
            <p:nvPr/>
          </p:nvSpPr>
          <p:spPr>
            <a:xfrm>
              <a:off x="4068750" y="2460662"/>
              <a:ext cx="249522" cy="32831"/>
            </a:xfrm>
            <a:prstGeom prst="rect">
              <a:avLst/>
            </a:prstGeom>
            <a:solidFill>
              <a:srgbClr val="1CABE2">
                <a:alpha val="100000"/>
              </a:srgbClr>
            </a:solidFill>
          </p:spPr>
          <p:txBody>
            <a:bodyPr/>
            <a:lstStyle/>
            <a:p/>
          </p:txBody>
        </p:sp>
        <p:sp>
          <p:nvSpPr>
            <p:cNvPr id="45" name="rc45"/>
            <p:cNvSpPr/>
            <p:nvPr/>
          </p:nvSpPr>
          <p:spPr>
            <a:xfrm>
              <a:off x="4345998" y="2542058"/>
              <a:ext cx="249522" cy="1560639"/>
            </a:xfrm>
            <a:prstGeom prst="rect">
              <a:avLst/>
            </a:prstGeom>
            <a:solidFill>
              <a:srgbClr val="80BD41">
                <a:alpha val="100000"/>
              </a:srgbClr>
            </a:solidFill>
          </p:spPr>
          <p:txBody>
            <a:bodyPr/>
            <a:lstStyle/>
            <a:p/>
          </p:txBody>
        </p:sp>
        <p:sp>
          <p:nvSpPr>
            <p:cNvPr id="46" name="rc46"/>
            <p:cNvSpPr/>
            <p:nvPr/>
          </p:nvSpPr>
          <p:spPr>
            <a:xfrm>
              <a:off x="4345998" y="2510218"/>
              <a:ext cx="249522" cy="31840"/>
            </a:xfrm>
            <a:prstGeom prst="rect">
              <a:avLst/>
            </a:prstGeom>
            <a:solidFill>
              <a:srgbClr val="1CABE2">
                <a:alpha val="100000"/>
              </a:srgbClr>
            </a:solidFill>
          </p:spPr>
          <p:txBody>
            <a:bodyPr/>
            <a:lstStyle/>
            <a:p/>
          </p:txBody>
        </p:sp>
        <p:sp>
          <p:nvSpPr>
            <p:cNvPr id="47" name="rc47"/>
            <p:cNvSpPr/>
            <p:nvPr/>
          </p:nvSpPr>
          <p:spPr>
            <a:xfrm>
              <a:off x="4623245" y="2594144"/>
              <a:ext cx="249522" cy="1508552"/>
            </a:xfrm>
            <a:prstGeom prst="rect">
              <a:avLst/>
            </a:prstGeom>
            <a:solidFill>
              <a:srgbClr val="80BD41">
                <a:alpha val="100000"/>
              </a:srgbClr>
            </a:solidFill>
          </p:spPr>
          <p:txBody>
            <a:bodyPr/>
            <a:lstStyle/>
            <a:p/>
          </p:txBody>
        </p:sp>
        <p:sp>
          <p:nvSpPr>
            <p:cNvPr id="48" name="rc48"/>
            <p:cNvSpPr/>
            <p:nvPr/>
          </p:nvSpPr>
          <p:spPr>
            <a:xfrm>
              <a:off x="4623245" y="2563364"/>
              <a:ext cx="249522" cy="30779"/>
            </a:xfrm>
            <a:prstGeom prst="rect">
              <a:avLst/>
            </a:prstGeom>
            <a:solidFill>
              <a:srgbClr val="1CABE2">
                <a:alpha val="100000"/>
              </a:srgbClr>
            </a:solidFill>
          </p:spPr>
          <p:txBody>
            <a:bodyPr/>
            <a:lstStyle/>
            <a:p/>
          </p:txBody>
        </p:sp>
        <p:sp>
          <p:nvSpPr>
            <p:cNvPr id="49" name="rc49"/>
            <p:cNvSpPr/>
            <p:nvPr/>
          </p:nvSpPr>
          <p:spPr>
            <a:xfrm>
              <a:off x="4900493" y="2678002"/>
              <a:ext cx="249522" cy="1424694"/>
            </a:xfrm>
            <a:prstGeom prst="rect">
              <a:avLst/>
            </a:prstGeom>
            <a:solidFill>
              <a:srgbClr val="80BD41">
                <a:alpha val="100000"/>
              </a:srgbClr>
            </a:solidFill>
          </p:spPr>
          <p:txBody>
            <a:bodyPr/>
            <a:lstStyle/>
            <a:p/>
          </p:txBody>
        </p:sp>
        <p:sp>
          <p:nvSpPr>
            <p:cNvPr id="50" name="rc50"/>
            <p:cNvSpPr/>
            <p:nvPr/>
          </p:nvSpPr>
          <p:spPr>
            <a:xfrm>
              <a:off x="4900493" y="2648932"/>
              <a:ext cx="249522" cy="29069"/>
            </a:xfrm>
            <a:prstGeom prst="rect">
              <a:avLst/>
            </a:prstGeom>
            <a:solidFill>
              <a:srgbClr val="1CABE2">
                <a:alpha val="100000"/>
              </a:srgbClr>
            </a:solidFill>
          </p:spPr>
          <p:txBody>
            <a:bodyPr/>
            <a:lstStyle/>
            <a:p/>
          </p:txBody>
        </p:sp>
        <p:sp>
          <p:nvSpPr>
            <p:cNvPr id="51" name="rc51"/>
            <p:cNvSpPr/>
            <p:nvPr/>
          </p:nvSpPr>
          <p:spPr>
            <a:xfrm>
              <a:off x="5177741" y="2682824"/>
              <a:ext cx="249522" cy="1419872"/>
            </a:xfrm>
            <a:prstGeom prst="rect">
              <a:avLst/>
            </a:prstGeom>
            <a:solidFill>
              <a:srgbClr val="80BD41">
                <a:alpha val="100000"/>
              </a:srgbClr>
            </a:solidFill>
          </p:spPr>
          <p:txBody>
            <a:bodyPr/>
            <a:lstStyle/>
            <a:p/>
          </p:txBody>
        </p:sp>
        <p:sp>
          <p:nvSpPr>
            <p:cNvPr id="52" name="rc52"/>
            <p:cNvSpPr/>
            <p:nvPr/>
          </p:nvSpPr>
          <p:spPr>
            <a:xfrm>
              <a:off x="5177741" y="2653857"/>
              <a:ext cx="249522" cy="28967"/>
            </a:xfrm>
            <a:prstGeom prst="rect">
              <a:avLst/>
            </a:prstGeom>
            <a:solidFill>
              <a:srgbClr val="1CABE2">
                <a:alpha val="100000"/>
              </a:srgbClr>
            </a:solidFill>
          </p:spPr>
          <p:txBody>
            <a:bodyPr/>
            <a:lstStyle/>
            <a:p/>
          </p:txBody>
        </p:sp>
        <p:sp>
          <p:nvSpPr>
            <p:cNvPr id="53" name="rc53"/>
            <p:cNvSpPr/>
            <p:nvPr/>
          </p:nvSpPr>
          <p:spPr>
            <a:xfrm>
              <a:off x="5454988" y="2708132"/>
              <a:ext cx="249522" cy="1394564"/>
            </a:xfrm>
            <a:prstGeom prst="rect">
              <a:avLst/>
            </a:prstGeom>
            <a:solidFill>
              <a:srgbClr val="80BD41">
                <a:alpha val="100000"/>
              </a:srgbClr>
            </a:solidFill>
          </p:spPr>
          <p:txBody>
            <a:bodyPr/>
            <a:lstStyle/>
            <a:p/>
          </p:txBody>
        </p:sp>
        <p:sp>
          <p:nvSpPr>
            <p:cNvPr id="54" name="rc54"/>
            <p:cNvSpPr/>
            <p:nvPr/>
          </p:nvSpPr>
          <p:spPr>
            <a:xfrm>
              <a:off x="5454988" y="2679678"/>
              <a:ext cx="249522" cy="28454"/>
            </a:xfrm>
            <a:prstGeom prst="rect">
              <a:avLst/>
            </a:prstGeom>
            <a:solidFill>
              <a:srgbClr val="1CABE2">
                <a:alpha val="100000"/>
              </a:srgbClr>
            </a:solidFill>
          </p:spPr>
          <p:txBody>
            <a:bodyPr/>
            <a:lstStyle/>
            <a:p/>
          </p:txBody>
        </p:sp>
        <p:sp>
          <p:nvSpPr>
            <p:cNvPr id="55" name="rc55"/>
            <p:cNvSpPr/>
            <p:nvPr/>
          </p:nvSpPr>
          <p:spPr>
            <a:xfrm>
              <a:off x="5732236" y="2742126"/>
              <a:ext cx="249522" cy="1360570"/>
            </a:xfrm>
            <a:prstGeom prst="rect">
              <a:avLst/>
            </a:prstGeom>
            <a:solidFill>
              <a:srgbClr val="80BD41">
                <a:alpha val="100000"/>
              </a:srgbClr>
            </a:solidFill>
          </p:spPr>
          <p:txBody>
            <a:bodyPr/>
            <a:lstStyle/>
            <a:p/>
          </p:txBody>
        </p:sp>
        <p:sp>
          <p:nvSpPr>
            <p:cNvPr id="56" name="rc56"/>
            <p:cNvSpPr/>
            <p:nvPr/>
          </p:nvSpPr>
          <p:spPr>
            <a:xfrm>
              <a:off x="5732236" y="2714356"/>
              <a:ext cx="249522" cy="27770"/>
            </a:xfrm>
            <a:prstGeom prst="rect">
              <a:avLst/>
            </a:prstGeom>
            <a:solidFill>
              <a:srgbClr val="1CABE2">
                <a:alpha val="100000"/>
              </a:srgbClr>
            </a:solidFill>
          </p:spPr>
          <p:txBody>
            <a:bodyPr/>
            <a:lstStyle/>
            <a:p/>
          </p:txBody>
        </p:sp>
        <p:sp>
          <p:nvSpPr>
            <p:cNvPr id="57" name="rc57"/>
            <p:cNvSpPr/>
            <p:nvPr/>
          </p:nvSpPr>
          <p:spPr>
            <a:xfrm>
              <a:off x="6009484" y="2798590"/>
              <a:ext cx="249522" cy="1304106"/>
            </a:xfrm>
            <a:prstGeom prst="rect">
              <a:avLst/>
            </a:prstGeom>
            <a:solidFill>
              <a:srgbClr val="80BD41">
                <a:alpha val="100000"/>
              </a:srgbClr>
            </a:solidFill>
          </p:spPr>
          <p:txBody>
            <a:bodyPr/>
            <a:lstStyle/>
            <a:p/>
          </p:txBody>
        </p:sp>
        <p:sp>
          <p:nvSpPr>
            <p:cNvPr id="58" name="rc58"/>
            <p:cNvSpPr/>
            <p:nvPr/>
          </p:nvSpPr>
          <p:spPr>
            <a:xfrm>
              <a:off x="6009484" y="2771983"/>
              <a:ext cx="249522" cy="26607"/>
            </a:xfrm>
            <a:prstGeom prst="rect">
              <a:avLst/>
            </a:prstGeom>
            <a:solidFill>
              <a:srgbClr val="1CABE2">
                <a:alpha val="100000"/>
              </a:srgbClr>
            </a:solidFill>
          </p:spPr>
          <p:txBody>
            <a:bodyPr/>
            <a:lstStyle/>
            <a:p/>
          </p:txBody>
        </p:sp>
        <p:sp>
          <p:nvSpPr>
            <p:cNvPr id="59" name="rc59"/>
            <p:cNvSpPr/>
            <p:nvPr/>
          </p:nvSpPr>
          <p:spPr>
            <a:xfrm>
              <a:off x="6286731" y="2865006"/>
              <a:ext cx="249522" cy="1237690"/>
            </a:xfrm>
            <a:prstGeom prst="rect">
              <a:avLst/>
            </a:prstGeom>
            <a:solidFill>
              <a:srgbClr val="80BD41">
                <a:alpha val="100000"/>
              </a:srgbClr>
            </a:solidFill>
          </p:spPr>
          <p:txBody>
            <a:bodyPr/>
            <a:lstStyle/>
            <a:p/>
          </p:txBody>
        </p:sp>
        <p:sp>
          <p:nvSpPr>
            <p:cNvPr id="60" name="rc60"/>
            <p:cNvSpPr/>
            <p:nvPr/>
          </p:nvSpPr>
          <p:spPr>
            <a:xfrm>
              <a:off x="6286731" y="2839733"/>
              <a:ext cx="249522" cy="25273"/>
            </a:xfrm>
            <a:prstGeom prst="rect">
              <a:avLst/>
            </a:prstGeom>
            <a:solidFill>
              <a:srgbClr val="1CABE2">
                <a:alpha val="100000"/>
              </a:srgbClr>
            </a:solidFill>
          </p:spPr>
          <p:txBody>
            <a:bodyPr/>
            <a:lstStyle/>
            <a:p/>
          </p:txBody>
        </p:sp>
        <p:sp>
          <p:nvSpPr>
            <p:cNvPr id="61" name="rc61"/>
            <p:cNvSpPr/>
            <p:nvPr/>
          </p:nvSpPr>
          <p:spPr>
            <a:xfrm>
              <a:off x="6563979" y="2907038"/>
              <a:ext cx="249522" cy="1195658"/>
            </a:xfrm>
            <a:prstGeom prst="rect">
              <a:avLst/>
            </a:prstGeom>
            <a:solidFill>
              <a:srgbClr val="80BD41">
                <a:alpha val="100000"/>
              </a:srgbClr>
            </a:solidFill>
          </p:spPr>
          <p:txBody>
            <a:bodyPr/>
            <a:lstStyle/>
            <a:p/>
          </p:txBody>
        </p:sp>
        <p:sp>
          <p:nvSpPr>
            <p:cNvPr id="62" name="rc62"/>
            <p:cNvSpPr/>
            <p:nvPr/>
          </p:nvSpPr>
          <p:spPr>
            <a:xfrm>
              <a:off x="6563979" y="2882619"/>
              <a:ext cx="249522" cy="24418"/>
            </a:xfrm>
            <a:prstGeom prst="rect">
              <a:avLst/>
            </a:prstGeom>
            <a:solidFill>
              <a:srgbClr val="1CABE2">
                <a:alpha val="100000"/>
              </a:srgbClr>
            </a:solidFill>
          </p:spPr>
          <p:txBody>
            <a:bodyPr/>
            <a:lstStyle/>
            <a:p/>
          </p:txBody>
        </p:sp>
        <p:sp>
          <p:nvSpPr>
            <p:cNvPr id="63" name="rc63"/>
            <p:cNvSpPr/>
            <p:nvPr/>
          </p:nvSpPr>
          <p:spPr>
            <a:xfrm>
              <a:off x="6841227" y="2954370"/>
              <a:ext cx="249522" cy="1148326"/>
            </a:xfrm>
            <a:prstGeom prst="rect">
              <a:avLst/>
            </a:prstGeom>
            <a:solidFill>
              <a:srgbClr val="80BD41">
                <a:alpha val="100000"/>
              </a:srgbClr>
            </a:solidFill>
          </p:spPr>
          <p:txBody>
            <a:bodyPr/>
            <a:lstStyle/>
            <a:p/>
          </p:txBody>
        </p:sp>
        <p:sp>
          <p:nvSpPr>
            <p:cNvPr id="64" name="rc64"/>
            <p:cNvSpPr/>
            <p:nvPr/>
          </p:nvSpPr>
          <p:spPr>
            <a:xfrm>
              <a:off x="6841227" y="2930944"/>
              <a:ext cx="249522" cy="23426"/>
            </a:xfrm>
            <a:prstGeom prst="rect">
              <a:avLst/>
            </a:prstGeom>
            <a:solidFill>
              <a:srgbClr val="1CABE2">
                <a:alpha val="100000"/>
              </a:srgbClr>
            </a:solidFill>
          </p:spPr>
          <p:txBody>
            <a:bodyPr/>
            <a:lstStyle/>
            <a:p/>
          </p:txBody>
        </p:sp>
        <p:sp>
          <p:nvSpPr>
            <p:cNvPr id="65" name="rc65"/>
            <p:cNvSpPr/>
            <p:nvPr/>
          </p:nvSpPr>
          <p:spPr>
            <a:xfrm>
              <a:off x="7118474" y="2987818"/>
              <a:ext cx="249522" cy="1114879"/>
            </a:xfrm>
            <a:prstGeom prst="rect">
              <a:avLst/>
            </a:prstGeom>
            <a:solidFill>
              <a:srgbClr val="80BD41">
                <a:alpha val="100000"/>
              </a:srgbClr>
            </a:solidFill>
          </p:spPr>
          <p:txBody>
            <a:bodyPr/>
            <a:lstStyle/>
            <a:p/>
          </p:txBody>
        </p:sp>
        <p:sp>
          <p:nvSpPr>
            <p:cNvPr id="66" name="rc66"/>
            <p:cNvSpPr/>
            <p:nvPr/>
          </p:nvSpPr>
          <p:spPr>
            <a:xfrm>
              <a:off x="7118474" y="2941374"/>
              <a:ext cx="249522" cy="46443"/>
            </a:xfrm>
            <a:prstGeom prst="rect">
              <a:avLst/>
            </a:prstGeom>
            <a:solidFill>
              <a:srgbClr val="1CABE2">
                <a:alpha val="100000"/>
              </a:srgbClr>
            </a:solidFill>
          </p:spPr>
          <p:txBody>
            <a:bodyPr/>
            <a:lstStyle/>
            <a:p/>
          </p:txBody>
        </p:sp>
        <p:sp>
          <p:nvSpPr>
            <p:cNvPr id="67" name="rc67"/>
            <p:cNvSpPr/>
            <p:nvPr/>
          </p:nvSpPr>
          <p:spPr>
            <a:xfrm>
              <a:off x="7395722" y="2966922"/>
              <a:ext cx="249522" cy="1135775"/>
            </a:xfrm>
            <a:prstGeom prst="rect">
              <a:avLst/>
            </a:prstGeom>
            <a:solidFill>
              <a:srgbClr val="80BD41">
                <a:alpha val="100000"/>
              </a:srgbClr>
            </a:solidFill>
          </p:spPr>
          <p:txBody>
            <a:bodyPr/>
            <a:lstStyle/>
            <a:p/>
          </p:txBody>
        </p:sp>
        <p:sp>
          <p:nvSpPr>
            <p:cNvPr id="68" name="rc68"/>
            <p:cNvSpPr/>
            <p:nvPr/>
          </p:nvSpPr>
          <p:spPr>
            <a:xfrm>
              <a:off x="7395722" y="2943734"/>
              <a:ext cx="249522" cy="23187"/>
            </a:xfrm>
            <a:prstGeom prst="rect">
              <a:avLst/>
            </a:prstGeom>
            <a:solidFill>
              <a:srgbClr val="1CABE2">
                <a:alpha val="100000"/>
              </a:srgbClr>
            </a:solidFill>
          </p:spPr>
          <p:txBody>
            <a:bodyPr/>
            <a:lstStyle/>
            <a:p/>
          </p:txBody>
        </p:sp>
        <p:sp>
          <p:nvSpPr>
            <p:cNvPr id="69" name="rc69"/>
            <p:cNvSpPr/>
            <p:nvPr/>
          </p:nvSpPr>
          <p:spPr>
            <a:xfrm>
              <a:off x="7672970" y="2987613"/>
              <a:ext cx="249522" cy="1115084"/>
            </a:xfrm>
            <a:prstGeom prst="rect">
              <a:avLst/>
            </a:prstGeom>
            <a:solidFill>
              <a:srgbClr val="80BD41">
                <a:alpha val="100000"/>
              </a:srgbClr>
            </a:solidFill>
          </p:spPr>
          <p:txBody>
            <a:bodyPr/>
            <a:lstStyle/>
            <a:p/>
          </p:txBody>
        </p:sp>
        <p:sp>
          <p:nvSpPr>
            <p:cNvPr id="70" name="rc70"/>
            <p:cNvSpPr/>
            <p:nvPr/>
          </p:nvSpPr>
          <p:spPr>
            <a:xfrm>
              <a:off x="7672970" y="2953139"/>
              <a:ext cx="249522" cy="34473"/>
            </a:xfrm>
            <a:prstGeom prst="rect">
              <a:avLst/>
            </a:prstGeom>
            <a:solidFill>
              <a:srgbClr val="1CABE2">
                <a:alpha val="100000"/>
              </a:srgbClr>
            </a:solidFill>
          </p:spPr>
          <p:txBody>
            <a:bodyPr/>
            <a:lstStyle/>
            <a:p/>
          </p:txBody>
        </p:sp>
        <p:sp>
          <p:nvSpPr>
            <p:cNvPr id="71" name="rc71"/>
            <p:cNvSpPr/>
            <p:nvPr/>
          </p:nvSpPr>
          <p:spPr>
            <a:xfrm>
              <a:off x="7950217" y="2988194"/>
              <a:ext cx="249522" cy="1114502"/>
            </a:xfrm>
            <a:prstGeom prst="rect">
              <a:avLst/>
            </a:prstGeom>
            <a:solidFill>
              <a:srgbClr val="80BD41">
                <a:alpha val="100000"/>
              </a:srgbClr>
            </a:solidFill>
          </p:spPr>
          <p:txBody>
            <a:bodyPr/>
            <a:lstStyle/>
            <a:p/>
          </p:txBody>
        </p:sp>
        <p:sp>
          <p:nvSpPr>
            <p:cNvPr id="72" name="rc72"/>
            <p:cNvSpPr/>
            <p:nvPr/>
          </p:nvSpPr>
          <p:spPr>
            <a:xfrm>
              <a:off x="7950217" y="2965451"/>
              <a:ext cx="249522" cy="22742"/>
            </a:xfrm>
            <a:prstGeom prst="rect">
              <a:avLst/>
            </a:prstGeom>
            <a:solidFill>
              <a:srgbClr val="1CABE2">
                <a:alpha val="100000"/>
              </a:srgbClr>
            </a:solidFill>
          </p:spPr>
          <p:txBody>
            <a:bodyPr/>
            <a:lstStyle/>
            <a:p/>
          </p:txBody>
        </p:sp>
        <p:sp>
          <p:nvSpPr>
            <p:cNvPr id="73" name="pl73"/>
            <p:cNvSpPr/>
            <p:nvPr/>
          </p:nvSpPr>
          <p:spPr>
            <a:xfrm>
              <a:off x="1421035" y="1265506"/>
              <a:ext cx="6653943" cy="57901"/>
            </a:xfrm>
            <a:custGeom>
              <a:avLst/>
              <a:pathLst>
                <a:path w="6653943" h="57901">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57901"/>
                  </a:lnTo>
                  <a:lnTo>
                    <a:pt x="6099448" y="0"/>
                  </a:lnTo>
                  <a:lnTo>
                    <a:pt x="6376696" y="2895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03481" y="26071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397.5</a:t>
              </a:r>
            </a:p>
          </p:txBody>
        </p:sp>
        <p:sp>
          <p:nvSpPr>
            <p:cNvPr id="85" name="tx85"/>
            <p:cNvSpPr/>
            <p:nvPr/>
          </p:nvSpPr>
          <p:spPr>
            <a:xfrm>
              <a:off x="2689720" y="2402508"/>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457.5</a:t>
              </a:r>
            </a:p>
          </p:txBody>
        </p:sp>
        <p:sp>
          <p:nvSpPr>
            <p:cNvPr id="86" name="tx86"/>
            <p:cNvSpPr/>
            <p:nvPr/>
          </p:nvSpPr>
          <p:spPr>
            <a:xfrm>
              <a:off x="4075958" y="2324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480.1</a:t>
              </a:r>
            </a:p>
          </p:txBody>
        </p:sp>
        <p:sp>
          <p:nvSpPr>
            <p:cNvPr id="87" name="tx87"/>
            <p:cNvSpPr/>
            <p:nvPr/>
          </p:nvSpPr>
          <p:spPr>
            <a:xfrm>
              <a:off x="5462196" y="25437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416.1</a:t>
              </a:r>
            </a:p>
          </p:txBody>
        </p:sp>
        <p:sp>
          <p:nvSpPr>
            <p:cNvPr id="88" name="tx88"/>
            <p:cNvSpPr/>
            <p:nvPr/>
          </p:nvSpPr>
          <p:spPr>
            <a:xfrm>
              <a:off x="6571187" y="27466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356.8</a:t>
              </a:r>
            </a:p>
          </p:txBody>
        </p:sp>
        <p:sp>
          <p:nvSpPr>
            <p:cNvPr id="89" name="tx89"/>
            <p:cNvSpPr/>
            <p:nvPr/>
          </p:nvSpPr>
          <p:spPr>
            <a:xfrm>
              <a:off x="6848435" y="27949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342.6</a:t>
              </a:r>
            </a:p>
          </p:txBody>
        </p:sp>
        <p:sp>
          <p:nvSpPr>
            <p:cNvPr id="90" name="tx90"/>
            <p:cNvSpPr/>
            <p:nvPr/>
          </p:nvSpPr>
          <p:spPr>
            <a:xfrm>
              <a:off x="7125682" y="28053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339.6</a:t>
              </a:r>
            </a:p>
          </p:txBody>
        </p:sp>
        <p:sp>
          <p:nvSpPr>
            <p:cNvPr id="91" name="tx91"/>
            <p:cNvSpPr/>
            <p:nvPr/>
          </p:nvSpPr>
          <p:spPr>
            <a:xfrm>
              <a:off x="7402930" y="28077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338.9</a:t>
              </a:r>
            </a:p>
          </p:txBody>
        </p:sp>
        <p:sp>
          <p:nvSpPr>
            <p:cNvPr id="92" name="tx92"/>
            <p:cNvSpPr/>
            <p:nvPr/>
          </p:nvSpPr>
          <p:spPr>
            <a:xfrm>
              <a:off x="7680178" y="28171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336.1</a:t>
              </a:r>
            </a:p>
          </p:txBody>
        </p:sp>
        <p:sp>
          <p:nvSpPr>
            <p:cNvPr id="93" name="tx93"/>
            <p:cNvSpPr/>
            <p:nvPr/>
          </p:nvSpPr>
          <p:spPr>
            <a:xfrm>
              <a:off x="7957425" y="2829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332.5</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01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389.6</a:t>
              </a:r>
            </a:p>
          </p:txBody>
        </p:sp>
        <p:sp>
          <p:nvSpPr>
            <p:cNvPr id="105" name="tx105"/>
            <p:cNvSpPr/>
            <p:nvPr/>
          </p:nvSpPr>
          <p:spPr>
            <a:xfrm>
              <a:off x="1394909" y="272169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6" name="tx106"/>
            <p:cNvSpPr/>
            <p:nvPr/>
          </p:nvSpPr>
          <p:spPr>
            <a:xfrm>
              <a:off x="2689720" y="33009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448.3</a:t>
              </a:r>
            </a:p>
          </p:txBody>
        </p:sp>
        <p:sp>
          <p:nvSpPr>
            <p:cNvPr id="107" name="tx107"/>
            <p:cNvSpPr/>
            <p:nvPr/>
          </p:nvSpPr>
          <p:spPr>
            <a:xfrm>
              <a:off x="2741971" y="25187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08" name="tx108"/>
            <p:cNvSpPr/>
            <p:nvPr/>
          </p:nvSpPr>
          <p:spPr>
            <a:xfrm>
              <a:off x="4075958" y="32630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470.5</a:t>
              </a:r>
            </a:p>
          </p:txBody>
        </p:sp>
        <p:sp>
          <p:nvSpPr>
            <p:cNvPr id="109" name="tx109"/>
            <p:cNvSpPr/>
            <p:nvPr/>
          </p:nvSpPr>
          <p:spPr>
            <a:xfrm>
              <a:off x="4128209" y="24420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0" name="tx110"/>
            <p:cNvSpPr/>
            <p:nvPr/>
          </p:nvSpPr>
          <p:spPr>
            <a:xfrm>
              <a:off x="5462196" y="3370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407.8</a:t>
              </a:r>
            </a:p>
          </p:txBody>
        </p:sp>
        <p:sp>
          <p:nvSpPr>
            <p:cNvPr id="111" name="tx111"/>
            <p:cNvSpPr/>
            <p:nvPr/>
          </p:nvSpPr>
          <p:spPr>
            <a:xfrm>
              <a:off x="5514447" y="26588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2" name="tx112"/>
            <p:cNvSpPr/>
            <p:nvPr/>
          </p:nvSpPr>
          <p:spPr>
            <a:xfrm>
              <a:off x="6571187" y="34697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349.6</a:t>
              </a:r>
            </a:p>
          </p:txBody>
        </p:sp>
        <p:sp>
          <p:nvSpPr>
            <p:cNvPr id="113" name="tx113"/>
            <p:cNvSpPr/>
            <p:nvPr/>
          </p:nvSpPr>
          <p:spPr>
            <a:xfrm>
              <a:off x="6623438" y="28609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4" name="tx114"/>
            <p:cNvSpPr/>
            <p:nvPr/>
          </p:nvSpPr>
          <p:spPr>
            <a:xfrm>
              <a:off x="6848435" y="34934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335.8</a:t>
              </a:r>
            </a:p>
          </p:txBody>
        </p:sp>
        <p:sp>
          <p:nvSpPr>
            <p:cNvPr id="115" name="tx115"/>
            <p:cNvSpPr/>
            <p:nvPr/>
          </p:nvSpPr>
          <p:spPr>
            <a:xfrm>
              <a:off x="6900686" y="29076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6" name="tx116"/>
            <p:cNvSpPr/>
            <p:nvPr/>
          </p:nvSpPr>
          <p:spPr>
            <a:xfrm>
              <a:off x="7164859" y="351016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7" name="tx117"/>
            <p:cNvSpPr/>
            <p:nvPr/>
          </p:nvSpPr>
          <p:spPr>
            <a:xfrm>
              <a:off x="7151808" y="29295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8" name="tx118"/>
            <p:cNvSpPr/>
            <p:nvPr/>
          </p:nvSpPr>
          <p:spPr>
            <a:xfrm>
              <a:off x="7402930" y="34997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332.1</a:t>
              </a:r>
            </a:p>
          </p:txBody>
        </p:sp>
        <p:sp>
          <p:nvSpPr>
            <p:cNvPr id="119" name="tx119"/>
            <p:cNvSpPr/>
            <p:nvPr/>
          </p:nvSpPr>
          <p:spPr>
            <a:xfrm>
              <a:off x="7455181" y="29202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0" name="tx120"/>
            <p:cNvSpPr/>
            <p:nvPr/>
          </p:nvSpPr>
          <p:spPr>
            <a:xfrm>
              <a:off x="7719354" y="351006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1" name="tx121"/>
            <p:cNvSpPr/>
            <p:nvPr/>
          </p:nvSpPr>
          <p:spPr>
            <a:xfrm>
              <a:off x="7706303" y="29353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2" name="tx122"/>
            <p:cNvSpPr/>
            <p:nvPr/>
          </p:nvSpPr>
          <p:spPr>
            <a:xfrm>
              <a:off x="7957425" y="35103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325.9</a:t>
              </a:r>
            </a:p>
          </p:txBody>
        </p:sp>
        <p:sp>
          <p:nvSpPr>
            <p:cNvPr id="123" name="tx123"/>
            <p:cNvSpPr/>
            <p:nvPr/>
          </p:nvSpPr>
          <p:spPr>
            <a:xfrm>
              <a:off x="8009676" y="29417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955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405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855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627"/>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2000-2024</a:t>
              </a:r>
            </a:p>
          </p:txBody>
        </p:sp>
        <p:sp>
          <p:nvSpPr>
            <p:cNvPr id="153" name="pl153"/>
            <p:cNvSpPr/>
            <p:nvPr/>
          </p:nvSpPr>
          <p:spPr>
            <a:xfrm>
              <a:off x="22177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60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036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466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392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821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25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443143" cy="167191"/>
            </a:xfrm>
            <a:prstGeom prst="rect">
              <a:avLst/>
            </a:prstGeom>
            <a:solidFill>
              <a:srgbClr val="80BD41">
                <a:alpha val="100000"/>
              </a:srgbClr>
            </a:solidFill>
          </p:spPr>
          <p:txBody>
            <a:bodyPr/>
            <a:lstStyle/>
            <a:p/>
          </p:txBody>
        </p:sp>
        <p:sp>
          <p:nvSpPr>
            <p:cNvPr id="165" name="rc165"/>
            <p:cNvSpPr/>
            <p:nvPr/>
          </p:nvSpPr>
          <p:spPr>
            <a:xfrm>
              <a:off x="7739417" y="5889059"/>
              <a:ext cx="131586" cy="167191"/>
            </a:xfrm>
            <a:prstGeom prst="rect">
              <a:avLst/>
            </a:prstGeom>
            <a:solidFill>
              <a:srgbClr val="1CABE2">
                <a:alpha val="100000"/>
              </a:srgbClr>
            </a:solidFill>
          </p:spPr>
          <p:txBody>
            <a:bodyPr/>
            <a:lstStyle/>
            <a:p/>
          </p:txBody>
        </p:sp>
        <p:sp>
          <p:nvSpPr>
            <p:cNvPr id="166" name="rc166"/>
            <p:cNvSpPr/>
            <p:nvPr/>
          </p:nvSpPr>
          <p:spPr>
            <a:xfrm>
              <a:off x="1296273" y="5680069"/>
              <a:ext cx="6008944" cy="167191"/>
            </a:xfrm>
            <a:prstGeom prst="rect">
              <a:avLst/>
            </a:prstGeom>
            <a:solidFill>
              <a:srgbClr val="80BD41">
                <a:alpha val="100000"/>
              </a:srgbClr>
            </a:solidFill>
          </p:spPr>
          <p:txBody>
            <a:bodyPr/>
            <a:lstStyle/>
            <a:p/>
          </p:txBody>
        </p:sp>
        <p:sp>
          <p:nvSpPr>
            <p:cNvPr id="167" name="rc167"/>
            <p:cNvSpPr/>
            <p:nvPr/>
          </p:nvSpPr>
          <p:spPr>
            <a:xfrm>
              <a:off x="7305217" y="5680069"/>
              <a:ext cx="185769" cy="167191"/>
            </a:xfrm>
            <a:prstGeom prst="rect">
              <a:avLst/>
            </a:prstGeom>
            <a:solidFill>
              <a:srgbClr val="1CABE2">
                <a:alpha val="100000"/>
              </a:srgbClr>
            </a:solidFill>
          </p:spPr>
          <p:txBody>
            <a:bodyPr/>
            <a:lstStyle/>
            <a:p/>
          </p:txBody>
        </p:sp>
        <p:sp>
          <p:nvSpPr>
            <p:cNvPr id="168" name="rc168"/>
            <p:cNvSpPr/>
            <p:nvPr/>
          </p:nvSpPr>
          <p:spPr>
            <a:xfrm>
              <a:off x="1296273" y="5471080"/>
              <a:ext cx="6005811" cy="167191"/>
            </a:xfrm>
            <a:prstGeom prst="rect">
              <a:avLst/>
            </a:prstGeom>
            <a:solidFill>
              <a:srgbClr val="80BD41">
                <a:alpha val="100000"/>
              </a:srgbClr>
            </a:solidFill>
          </p:spPr>
          <p:txBody>
            <a:bodyPr/>
            <a:lstStyle/>
            <a:p/>
          </p:txBody>
        </p:sp>
        <p:sp>
          <p:nvSpPr>
            <p:cNvPr id="169" name="rc169"/>
            <p:cNvSpPr/>
            <p:nvPr/>
          </p:nvSpPr>
          <p:spPr>
            <a:xfrm>
              <a:off x="7302084" y="5471080"/>
              <a:ext cx="122556" cy="167191"/>
            </a:xfrm>
            <a:prstGeom prst="rect">
              <a:avLst/>
            </a:prstGeom>
            <a:solidFill>
              <a:srgbClr val="1CABE2">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356.8</a:t>
              </a:r>
            </a:p>
          </p:txBody>
        </p:sp>
        <p:sp>
          <p:nvSpPr>
            <p:cNvPr id="171" name="tx171"/>
            <p:cNvSpPr/>
            <p:nvPr/>
          </p:nvSpPr>
          <p:spPr>
            <a:xfrm>
              <a:off x="765604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336.1</a:t>
              </a:r>
            </a:p>
          </p:txBody>
        </p:sp>
        <p:sp>
          <p:nvSpPr>
            <p:cNvPr id="172" name="tx172"/>
            <p:cNvSpPr/>
            <p:nvPr/>
          </p:nvSpPr>
          <p:spPr>
            <a:xfrm>
              <a:off x="7586378"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332.5</a:t>
              </a:r>
            </a:p>
          </p:txBody>
        </p:sp>
        <p:sp>
          <p:nvSpPr>
            <p:cNvPr id="173" name="tx173"/>
            <p:cNvSpPr/>
            <p:nvPr/>
          </p:nvSpPr>
          <p:spPr>
            <a:xfrm>
              <a:off x="438220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349.6</a:t>
              </a:r>
            </a:p>
          </p:txBody>
        </p:sp>
        <p:sp>
          <p:nvSpPr>
            <p:cNvPr id="174" name="tx174"/>
            <p:cNvSpPr/>
            <p:nvPr/>
          </p:nvSpPr>
          <p:spPr>
            <a:xfrm>
              <a:off x="7729861"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5" name="tx175"/>
            <p:cNvSpPr/>
            <p:nvPr/>
          </p:nvSpPr>
          <p:spPr>
            <a:xfrm>
              <a:off x="4210311"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76" name="tx176"/>
            <p:cNvSpPr/>
            <p:nvPr/>
          </p:nvSpPr>
          <p:spPr>
            <a:xfrm>
              <a:off x="729260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77" name="tx177"/>
            <p:cNvSpPr/>
            <p:nvPr/>
          </p:nvSpPr>
          <p:spPr>
            <a:xfrm>
              <a:off x="4163540"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325.9</a:t>
              </a:r>
            </a:p>
          </p:txBody>
        </p:sp>
        <p:sp>
          <p:nvSpPr>
            <p:cNvPr id="178" name="tx178"/>
            <p:cNvSpPr/>
            <p:nvPr/>
          </p:nvSpPr>
          <p:spPr>
            <a:xfrm>
              <a:off x="728801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2268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86563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70858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the same as in 2019 (98%).
The number of children vaccinated with DTP1 decreased 7%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Spain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42851"/>
            </a:xfrm>
            <a:custGeom>
              <a:avLst/>
              <a:pathLst>
                <a:path w="3397293" h="142851">
                  <a:moveTo>
                    <a:pt x="0" y="85710"/>
                  </a:moveTo>
                  <a:lnTo>
                    <a:pt x="141553" y="57140"/>
                  </a:lnTo>
                  <a:lnTo>
                    <a:pt x="283107" y="0"/>
                  </a:lnTo>
                  <a:lnTo>
                    <a:pt x="424661" y="0"/>
                  </a:lnTo>
                  <a:lnTo>
                    <a:pt x="566215" y="28570"/>
                  </a:lnTo>
                  <a:lnTo>
                    <a:pt x="707769" y="57140"/>
                  </a:lnTo>
                  <a:lnTo>
                    <a:pt x="849323" y="0"/>
                  </a:lnTo>
                  <a:lnTo>
                    <a:pt x="990877" y="57140"/>
                  </a:lnTo>
                  <a:lnTo>
                    <a:pt x="1132431" y="28570"/>
                  </a:lnTo>
                  <a:lnTo>
                    <a:pt x="1273984" y="57140"/>
                  </a:lnTo>
                  <a:lnTo>
                    <a:pt x="1415538" y="28570"/>
                  </a:lnTo>
                  <a:lnTo>
                    <a:pt x="1557092" y="28570"/>
                  </a:lnTo>
                  <a:lnTo>
                    <a:pt x="1698646" y="57140"/>
                  </a:lnTo>
                  <a:lnTo>
                    <a:pt x="1840200" y="57140"/>
                  </a:lnTo>
                  <a:lnTo>
                    <a:pt x="1981754" y="28570"/>
                  </a:lnTo>
                  <a:lnTo>
                    <a:pt x="2123308" y="28570"/>
                  </a:lnTo>
                  <a:lnTo>
                    <a:pt x="2264862" y="28570"/>
                  </a:lnTo>
                  <a:lnTo>
                    <a:pt x="2406416" y="85710"/>
                  </a:lnTo>
                  <a:lnTo>
                    <a:pt x="2547969" y="57140"/>
                  </a:lnTo>
                  <a:lnTo>
                    <a:pt x="2689523" y="85710"/>
                  </a:lnTo>
                  <a:lnTo>
                    <a:pt x="2831077" y="114281"/>
                  </a:lnTo>
                  <a:lnTo>
                    <a:pt x="2972631" y="142851"/>
                  </a:lnTo>
                  <a:lnTo>
                    <a:pt x="3114185" y="85710"/>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42851"/>
            </a:xfrm>
            <a:custGeom>
              <a:avLst/>
              <a:pathLst>
                <a:path w="3397293" h="142851">
                  <a:moveTo>
                    <a:pt x="0" y="85710"/>
                  </a:moveTo>
                  <a:lnTo>
                    <a:pt x="141553" y="57140"/>
                  </a:lnTo>
                  <a:lnTo>
                    <a:pt x="283107" y="0"/>
                  </a:lnTo>
                  <a:lnTo>
                    <a:pt x="424661" y="0"/>
                  </a:lnTo>
                  <a:lnTo>
                    <a:pt x="566215" y="28570"/>
                  </a:lnTo>
                  <a:lnTo>
                    <a:pt x="707769" y="57140"/>
                  </a:lnTo>
                  <a:lnTo>
                    <a:pt x="849323" y="0"/>
                  </a:lnTo>
                  <a:lnTo>
                    <a:pt x="990877" y="57140"/>
                  </a:lnTo>
                  <a:lnTo>
                    <a:pt x="1132431" y="28570"/>
                  </a:lnTo>
                  <a:lnTo>
                    <a:pt x="1273984" y="57140"/>
                  </a:lnTo>
                  <a:lnTo>
                    <a:pt x="1415538" y="28570"/>
                  </a:lnTo>
                  <a:lnTo>
                    <a:pt x="1557092" y="28570"/>
                  </a:lnTo>
                  <a:lnTo>
                    <a:pt x="1698646" y="57140"/>
                  </a:lnTo>
                  <a:lnTo>
                    <a:pt x="1840200" y="57140"/>
                  </a:lnTo>
                  <a:lnTo>
                    <a:pt x="1981754" y="28570"/>
                  </a:lnTo>
                  <a:lnTo>
                    <a:pt x="2123308" y="28570"/>
                  </a:lnTo>
                  <a:lnTo>
                    <a:pt x="2264862" y="28570"/>
                  </a:lnTo>
                  <a:lnTo>
                    <a:pt x="2406416" y="85710"/>
                  </a:lnTo>
                  <a:lnTo>
                    <a:pt x="2547969" y="57140"/>
                  </a:lnTo>
                  <a:lnTo>
                    <a:pt x="2689523" y="85710"/>
                  </a:lnTo>
                  <a:lnTo>
                    <a:pt x="2831077" y="114281"/>
                  </a:lnTo>
                  <a:lnTo>
                    <a:pt x="2972631" y="142851"/>
                  </a:lnTo>
                  <a:lnTo>
                    <a:pt x="3114185" y="85710"/>
                  </a:lnTo>
                  <a:lnTo>
                    <a:pt x="3255739" y="14285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42851"/>
            </a:xfrm>
            <a:custGeom>
              <a:avLst/>
              <a:pathLst>
                <a:path w="3397293" h="142851">
                  <a:moveTo>
                    <a:pt x="0" y="85710"/>
                  </a:moveTo>
                  <a:lnTo>
                    <a:pt x="141553" y="57140"/>
                  </a:lnTo>
                  <a:lnTo>
                    <a:pt x="283107" y="0"/>
                  </a:lnTo>
                  <a:lnTo>
                    <a:pt x="424661" y="0"/>
                  </a:lnTo>
                  <a:lnTo>
                    <a:pt x="566215" y="28570"/>
                  </a:lnTo>
                  <a:lnTo>
                    <a:pt x="707769" y="57140"/>
                  </a:lnTo>
                  <a:lnTo>
                    <a:pt x="849323" y="0"/>
                  </a:lnTo>
                  <a:lnTo>
                    <a:pt x="990877" y="57140"/>
                  </a:lnTo>
                  <a:lnTo>
                    <a:pt x="1132431" y="28570"/>
                  </a:lnTo>
                  <a:lnTo>
                    <a:pt x="1273984" y="57140"/>
                  </a:lnTo>
                  <a:lnTo>
                    <a:pt x="1415538" y="28570"/>
                  </a:lnTo>
                  <a:lnTo>
                    <a:pt x="1557092" y="28570"/>
                  </a:lnTo>
                  <a:lnTo>
                    <a:pt x="1698646" y="57140"/>
                  </a:lnTo>
                  <a:lnTo>
                    <a:pt x="1840200" y="57140"/>
                  </a:lnTo>
                  <a:lnTo>
                    <a:pt x="1981754" y="28570"/>
                  </a:lnTo>
                  <a:lnTo>
                    <a:pt x="2123308" y="28570"/>
                  </a:lnTo>
                  <a:lnTo>
                    <a:pt x="2264862" y="28570"/>
                  </a:lnTo>
                  <a:lnTo>
                    <a:pt x="2406416" y="85710"/>
                  </a:lnTo>
                  <a:lnTo>
                    <a:pt x="2547969" y="57140"/>
                  </a:lnTo>
                  <a:lnTo>
                    <a:pt x="2689523" y="85710"/>
                  </a:lnTo>
                  <a:lnTo>
                    <a:pt x="2831077" y="114281"/>
                  </a:lnTo>
                  <a:lnTo>
                    <a:pt x="2972631" y="142851"/>
                  </a:lnTo>
                  <a:lnTo>
                    <a:pt x="3114185" y="85710"/>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93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93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652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277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16413" y="480394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0" name="tx60"/>
            <p:cNvSpPr/>
            <p:nvPr/>
          </p:nvSpPr>
          <p:spPr>
            <a:xfrm>
              <a:off x="24323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9480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46213" y="471005"/>
              <a:ext cx="23467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Spain,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555532"/>
            </a:xfrm>
            <a:custGeom>
              <a:avLst/>
              <a:pathLst>
                <a:path w="3397293" h="555532">
                  <a:moveTo>
                    <a:pt x="0" y="333319"/>
                  </a:moveTo>
                  <a:lnTo>
                    <a:pt x="141553" y="222213"/>
                  </a:lnTo>
                  <a:lnTo>
                    <a:pt x="283107" y="0"/>
                  </a:lnTo>
                  <a:lnTo>
                    <a:pt x="424661" y="0"/>
                  </a:lnTo>
                  <a:lnTo>
                    <a:pt x="566215" y="111106"/>
                  </a:lnTo>
                  <a:lnTo>
                    <a:pt x="707769" y="222213"/>
                  </a:lnTo>
                  <a:lnTo>
                    <a:pt x="849323" y="0"/>
                  </a:lnTo>
                  <a:lnTo>
                    <a:pt x="990877" y="222213"/>
                  </a:lnTo>
                  <a:lnTo>
                    <a:pt x="1132431" y="111106"/>
                  </a:lnTo>
                  <a:lnTo>
                    <a:pt x="1273984" y="222213"/>
                  </a:lnTo>
                  <a:lnTo>
                    <a:pt x="1415538" y="111106"/>
                  </a:lnTo>
                  <a:lnTo>
                    <a:pt x="1557092" y="111106"/>
                  </a:lnTo>
                  <a:lnTo>
                    <a:pt x="1698646" y="222213"/>
                  </a:lnTo>
                  <a:lnTo>
                    <a:pt x="1840200" y="222213"/>
                  </a:lnTo>
                  <a:lnTo>
                    <a:pt x="1981754" y="111106"/>
                  </a:lnTo>
                  <a:lnTo>
                    <a:pt x="2123308" y="111106"/>
                  </a:lnTo>
                  <a:lnTo>
                    <a:pt x="2264862" y="111106"/>
                  </a:lnTo>
                  <a:lnTo>
                    <a:pt x="2406416" y="333319"/>
                  </a:lnTo>
                  <a:lnTo>
                    <a:pt x="2547969" y="222213"/>
                  </a:lnTo>
                  <a:lnTo>
                    <a:pt x="2689523" y="333319"/>
                  </a:lnTo>
                  <a:lnTo>
                    <a:pt x="2831077" y="444426"/>
                  </a:lnTo>
                  <a:lnTo>
                    <a:pt x="2972631" y="555532"/>
                  </a:lnTo>
                  <a:lnTo>
                    <a:pt x="3114185" y="333319"/>
                  </a:lnTo>
                  <a:lnTo>
                    <a:pt x="3255739" y="555532"/>
                  </a:lnTo>
                  <a:lnTo>
                    <a:pt x="3397293" y="44442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98962"/>
              <a:ext cx="3397293" cy="333319"/>
            </a:xfrm>
            <a:custGeom>
              <a:avLst/>
              <a:pathLst>
                <a:path w="3397293" h="333319">
                  <a:moveTo>
                    <a:pt x="0" y="333319"/>
                  </a:moveTo>
                  <a:lnTo>
                    <a:pt x="141553" y="222213"/>
                  </a:lnTo>
                  <a:lnTo>
                    <a:pt x="283107" y="111106"/>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1106"/>
                  </a:lnTo>
                  <a:lnTo>
                    <a:pt x="1981754" y="111106"/>
                  </a:lnTo>
                  <a:lnTo>
                    <a:pt x="2123308" y="111106"/>
                  </a:lnTo>
                  <a:lnTo>
                    <a:pt x="2264862" y="111106"/>
                  </a:lnTo>
                  <a:lnTo>
                    <a:pt x="2406416" y="111106"/>
                  </a:lnTo>
                  <a:lnTo>
                    <a:pt x="2547969" y="111106"/>
                  </a:lnTo>
                  <a:lnTo>
                    <a:pt x="2689523" y="111106"/>
                  </a:lnTo>
                  <a:lnTo>
                    <a:pt x="2831077" y="222213"/>
                  </a:lnTo>
                  <a:lnTo>
                    <a:pt x="2972631" y="111106"/>
                  </a:lnTo>
                  <a:lnTo>
                    <a:pt x="3114185" y="111106"/>
                  </a:lnTo>
                  <a:lnTo>
                    <a:pt x="3255739" y="222213"/>
                  </a:lnTo>
                  <a:lnTo>
                    <a:pt x="3397293" y="22221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555532"/>
            </a:xfrm>
            <a:custGeom>
              <a:avLst/>
              <a:pathLst>
                <a:path w="3397293" h="555532">
                  <a:moveTo>
                    <a:pt x="0" y="333319"/>
                  </a:moveTo>
                  <a:lnTo>
                    <a:pt x="141553" y="222213"/>
                  </a:lnTo>
                  <a:lnTo>
                    <a:pt x="283107" y="0"/>
                  </a:lnTo>
                  <a:lnTo>
                    <a:pt x="424661" y="0"/>
                  </a:lnTo>
                  <a:lnTo>
                    <a:pt x="566215" y="111106"/>
                  </a:lnTo>
                  <a:lnTo>
                    <a:pt x="707769" y="222213"/>
                  </a:lnTo>
                  <a:lnTo>
                    <a:pt x="849323" y="0"/>
                  </a:lnTo>
                  <a:lnTo>
                    <a:pt x="990877" y="222213"/>
                  </a:lnTo>
                  <a:lnTo>
                    <a:pt x="1132431" y="111106"/>
                  </a:lnTo>
                  <a:lnTo>
                    <a:pt x="1273984" y="222213"/>
                  </a:lnTo>
                  <a:lnTo>
                    <a:pt x="1415538" y="111106"/>
                  </a:lnTo>
                  <a:lnTo>
                    <a:pt x="1557092" y="111106"/>
                  </a:lnTo>
                  <a:lnTo>
                    <a:pt x="1698646" y="222213"/>
                  </a:lnTo>
                  <a:lnTo>
                    <a:pt x="1840200" y="222213"/>
                  </a:lnTo>
                  <a:lnTo>
                    <a:pt x="1981754" y="111106"/>
                  </a:lnTo>
                  <a:lnTo>
                    <a:pt x="2123308" y="111106"/>
                  </a:lnTo>
                  <a:lnTo>
                    <a:pt x="2264862" y="111106"/>
                  </a:lnTo>
                  <a:lnTo>
                    <a:pt x="2406416" y="333319"/>
                  </a:lnTo>
                  <a:lnTo>
                    <a:pt x="2547969" y="222213"/>
                  </a:lnTo>
                  <a:lnTo>
                    <a:pt x="2689523" y="333319"/>
                  </a:lnTo>
                  <a:lnTo>
                    <a:pt x="2831077" y="444426"/>
                  </a:lnTo>
                  <a:lnTo>
                    <a:pt x="2972631" y="555532"/>
                  </a:lnTo>
                  <a:lnTo>
                    <a:pt x="3114185" y="333319"/>
                  </a:lnTo>
                  <a:lnTo>
                    <a:pt x="3255739" y="555532"/>
                  </a:lnTo>
                  <a:lnTo>
                    <a:pt x="3397293" y="44442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32298"/>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2132298"/>
              <a:ext cx="0" cy="66663"/>
            </a:xfrm>
            <a:custGeom>
              <a:avLst/>
              <a:pathLst>
                <a:path w="0" h="66663">
                  <a:moveTo>
                    <a:pt x="0" y="666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2087856"/>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90" name="pl90"/>
            <p:cNvSpPr/>
            <p:nvPr/>
          </p:nvSpPr>
          <p:spPr>
            <a:xfrm>
              <a:off x="7560972" y="2087856"/>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91" name="pl91"/>
            <p:cNvSpPr/>
            <p:nvPr/>
          </p:nvSpPr>
          <p:spPr>
            <a:xfrm>
              <a:off x="8127187" y="2132298"/>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2132298"/>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32298"/>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555532"/>
            </a:xfrm>
            <a:custGeom>
              <a:avLst/>
              <a:pathLst>
                <a:path w="3397293" h="555532">
                  <a:moveTo>
                    <a:pt x="0" y="333319"/>
                  </a:moveTo>
                  <a:lnTo>
                    <a:pt x="141553" y="222213"/>
                  </a:lnTo>
                  <a:lnTo>
                    <a:pt x="283107" y="0"/>
                  </a:lnTo>
                  <a:lnTo>
                    <a:pt x="424661" y="0"/>
                  </a:lnTo>
                  <a:lnTo>
                    <a:pt x="566215" y="111106"/>
                  </a:lnTo>
                  <a:lnTo>
                    <a:pt x="707769" y="222213"/>
                  </a:lnTo>
                  <a:lnTo>
                    <a:pt x="849323" y="0"/>
                  </a:lnTo>
                  <a:lnTo>
                    <a:pt x="990877" y="222213"/>
                  </a:lnTo>
                  <a:lnTo>
                    <a:pt x="1132431" y="111106"/>
                  </a:lnTo>
                  <a:lnTo>
                    <a:pt x="1273984" y="222213"/>
                  </a:lnTo>
                  <a:lnTo>
                    <a:pt x="1415538" y="111106"/>
                  </a:lnTo>
                  <a:lnTo>
                    <a:pt x="1557092" y="111106"/>
                  </a:lnTo>
                  <a:lnTo>
                    <a:pt x="1698646" y="222213"/>
                  </a:lnTo>
                  <a:lnTo>
                    <a:pt x="1840200" y="222213"/>
                  </a:lnTo>
                  <a:lnTo>
                    <a:pt x="1981754" y="111106"/>
                  </a:lnTo>
                  <a:lnTo>
                    <a:pt x="2123308" y="111106"/>
                  </a:lnTo>
                  <a:lnTo>
                    <a:pt x="2264862" y="111106"/>
                  </a:lnTo>
                  <a:lnTo>
                    <a:pt x="2406416" y="333319"/>
                  </a:lnTo>
                  <a:lnTo>
                    <a:pt x="2547969" y="222213"/>
                  </a:lnTo>
                  <a:lnTo>
                    <a:pt x="2689523" y="333319"/>
                  </a:lnTo>
                  <a:lnTo>
                    <a:pt x="2831077" y="444426"/>
                  </a:lnTo>
                  <a:lnTo>
                    <a:pt x="2972631" y="555532"/>
                  </a:lnTo>
                  <a:lnTo>
                    <a:pt x="3114185" y="333319"/>
                  </a:lnTo>
                  <a:lnTo>
                    <a:pt x="3255739" y="555532"/>
                  </a:lnTo>
                  <a:lnTo>
                    <a:pt x="3397293" y="444426"/>
                  </a:lnTo>
                </a:path>
              </a:pathLst>
            </a:custGeom>
            <a:ln w="27101" cap="flat">
              <a:solidFill>
                <a:srgbClr val="0058AB">
                  <a:alpha val="100000"/>
                </a:srgbClr>
              </a:solidFill>
              <a:prstDash val="solid"/>
              <a:round/>
            </a:ln>
          </p:spPr>
          <p:txBody>
            <a:bodyPr/>
            <a:lstStyle/>
            <a:p/>
          </p:txBody>
        </p:sp>
        <p:sp>
          <p:nvSpPr>
            <p:cNvPr id="95" name="tx95"/>
            <p:cNvSpPr/>
            <p:nvPr/>
          </p:nvSpPr>
          <p:spPr>
            <a:xfrm>
              <a:off x="5407519" y="2047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115288" y="20487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20487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20487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2047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20487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0487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7660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7660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4819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2444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033112" y="480394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23" name="tx123"/>
            <p:cNvSpPr/>
            <p:nvPr/>
          </p:nvSpPr>
          <p:spPr>
            <a:xfrm>
              <a:off x="67490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1149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951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6509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2068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7626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3185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730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4288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847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406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5550374" cy="149993"/>
            </a:xfrm>
            <a:prstGeom prst="rect">
              <a:avLst/>
            </a:prstGeom>
            <a:solidFill>
              <a:srgbClr val="1CABE2">
                <a:alpha val="80000"/>
              </a:srgbClr>
            </a:solidFill>
          </p:spPr>
          <p:txBody>
            <a:bodyPr/>
            <a:lstStyle/>
            <a:p/>
          </p:txBody>
        </p:sp>
        <p:sp>
          <p:nvSpPr>
            <p:cNvPr id="140" name="rc140"/>
            <p:cNvSpPr/>
            <p:nvPr/>
          </p:nvSpPr>
          <p:spPr>
            <a:xfrm>
              <a:off x="1317178" y="5637654"/>
              <a:ext cx="7321564" cy="149993"/>
            </a:xfrm>
            <a:prstGeom prst="rect">
              <a:avLst/>
            </a:prstGeom>
            <a:solidFill>
              <a:srgbClr val="1CABE2">
                <a:alpha val="80000"/>
              </a:srgbClr>
            </a:solidFill>
          </p:spPr>
          <p:txBody>
            <a:bodyPr/>
            <a:lstStyle/>
            <a:p/>
          </p:txBody>
        </p:sp>
        <p:sp>
          <p:nvSpPr>
            <p:cNvPr id="141" name="rc141"/>
            <p:cNvSpPr/>
            <p:nvPr/>
          </p:nvSpPr>
          <p:spPr>
            <a:xfrm>
              <a:off x="1317178" y="5450161"/>
              <a:ext cx="6208502"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2344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40016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555747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71133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Spain (94%) was 9 percentage points higher than the global average (85%) and the same the average across all {regn_txt} countries.
National DTP3 coverage was 1 percentage point lower than in 2019 (95%).
This equates to 20,000 un- and undervaccinated children in 2024 compared to 18,000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F26A21">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Spain ranked number 16 out of 41 countries for lowest DTP3 coverage (based on tied ranks).
Spain was in the top 10 non-programme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2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27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34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42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7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81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188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53947"/>
              <a:ext cx="249522" cy="1252737"/>
            </a:xfrm>
            <a:prstGeom prst="rect">
              <a:avLst/>
            </a:prstGeom>
            <a:solidFill>
              <a:srgbClr val="80BD41">
                <a:alpha val="100000"/>
              </a:srgbClr>
            </a:solidFill>
          </p:spPr>
          <p:txBody>
            <a:bodyPr/>
            <a:lstStyle/>
            <a:p/>
          </p:txBody>
        </p:sp>
        <p:sp>
          <p:nvSpPr>
            <p:cNvPr id="24" name="rc24"/>
            <p:cNvSpPr/>
            <p:nvPr/>
          </p:nvSpPr>
          <p:spPr>
            <a:xfrm>
              <a:off x="1296273" y="2688003"/>
              <a:ext cx="249522" cy="65944"/>
            </a:xfrm>
            <a:prstGeom prst="rect">
              <a:avLst/>
            </a:prstGeom>
            <a:solidFill>
              <a:srgbClr val="1CABE2">
                <a:alpha val="100000"/>
              </a:srgbClr>
            </a:solidFill>
          </p:spPr>
          <p:txBody>
            <a:bodyPr/>
            <a:lstStyle/>
            <a:p/>
          </p:txBody>
        </p:sp>
        <p:sp>
          <p:nvSpPr>
            <p:cNvPr id="25" name="rc25"/>
            <p:cNvSpPr/>
            <p:nvPr/>
          </p:nvSpPr>
          <p:spPr>
            <a:xfrm>
              <a:off x="1573521" y="2717094"/>
              <a:ext cx="249522" cy="1289590"/>
            </a:xfrm>
            <a:prstGeom prst="rect">
              <a:avLst/>
            </a:prstGeom>
            <a:solidFill>
              <a:srgbClr val="80BD41">
                <a:alpha val="100000"/>
              </a:srgbClr>
            </a:solidFill>
          </p:spPr>
          <p:txBody>
            <a:bodyPr/>
            <a:lstStyle/>
            <a:p/>
          </p:txBody>
        </p:sp>
        <p:sp>
          <p:nvSpPr>
            <p:cNvPr id="26" name="rc26"/>
            <p:cNvSpPr/>
            <p:nvPr/>
          </p:nvSpPr>
          <p:spPr>
            <a:xfrm>
              <a:off x="1573521" y="2663357"/>
              <a:ext cx="249522" cy="53737"/>
            </a:xfrm>
            <a:prstGeom prst="rect">
              <a:avLst/>
            </a:prstGeom>
            <a:solidFill>
              <a:srgbClr val="1CABE2">
                <a:alpha val="100000"/>
              </a:srgbClr>
            </a:solidFill>
          </p:spPr>
          <p:txBody>
            <a:bodyPr/>
            <a:lstStyle/>
            <a:p/>
          </p:txBody>
        </p:sp>
        <p:sp>
          <p:nvSpPr>
            <p:cNvPr id="27" name="rc27"/>
            <p:cNvSpPr/>
            <p:nvPr/>
          </p:nvSpPr>
          <p:spPr>
            <a:xfrm>
              <a:off x="1850769" y="2668134"/>
              <a:ext cx="249522" cy="1338551"/>
            </a:xfrm>
            <a:prstGeom prst="rect">
              <a:avLst/>
            </a:prstGeom>
            <a:solidFill>
              <a:srgbClr val="80BD41">
                <a:alpha val="100000"/>
              </a:srgbClr>
            </a:solidFill>
          </p:spPr>
          <p:txBody>
            <a:bodyPr/>
            <a:lstStyle/>
            <a:p/>
          </p:txBody>
        </p:sp>
        <p:sp>
          <p:nvSpPr>
            <p:cNvPr id="28" name="rc28"/>
            <p:cNvSpPr/>
            <p:nvPr/>
          </p:nvSpPr>
          <p:spPr>
            <a:xfrm>
              <a:off x="1850769" y="2640834"/>
              <a:ext cx="249522" cy="27299"/>
            </a:xfrm>
            <a:prstGeom prst="rect">
              <a:avLst/>
            </a:prstGeom>
            <a:solidFill>
              <a:srgbClr val="1CABE2">
                <a:alpha val="100000"/>
              </a:srgbClr>
            </a:solidFill>
          </p:spPr>
          <p:txBody>
            <a:bodyPr/>
            <a:lstStyle/>
            <a:p/>
          </p:txBody>
        </p:sp>
        <p:sp>
          <p:nvSpPr>
            <p:cNvPr id="29" name="rc29"/>
            <p:cNvSpPr/>
            <p:nvPr/>
          </p:nvSpPr>
          <p:spPr>
            <a:xfrm>
              <a:off x="2128016" y="2598309"/>
              <a:ext cx="249522" cy="1408376"/>
            </a:xfrm>
            <a:prstGeom prst="rect">
              <a:avLst/>
            </a:prstGeom>
            <a:solidFill>
              <a:srgbClr val="80BD41">
                <a:alpha val="100000"/>
              </a:srgbClr>
            </a:solidFill>
          </p:spPr>
          <p:txBody>
            <a:bodyPr/>
            <a:lstStyle/>
            <a:p/>
          </p:txBody>
        </p:sp>
        <p:sp>
          <p:nvSpPr>
            <p:cNvPr id="30" name="rc30"/>
            <p:cNvSpPr/>
            <p:nvPr/>
          </p:nvSpPr>
          <p:spPr>
            <a:xfrm>
              <a:off x="2128016" y="2569582"/>
              <a:ext cx="249522" cy="28726"/>
            </a:xfrm>
            <a:prstGeom prst="rect">
              <a:avLst/>
            </a:prstGeom>
            <a:solidFill>
              <a:srgbClr val="1CABE2">
                <a:alpha val="100000"/>
              </a:srgbClr>
            </a:solidFill>
          </p:spPr>
          <p:txBody>
            <a:bodyPr/>
            <a:lstStyle/>
            <a:p/>
          </p:txBody>
        </p:sp>
        <p:sp>
          <p:nvSpPr>
            <p:cNvPr id="31" name="rc31"/>
            <p:cNvSpPr/>
            <p:nvPr/>
          </p:nvSpPr>
          <p:spPr>
            <a:xfrm>
              <a:off x="2405264" y="2571639"/>
              <a:ext cx="249522" cy="1435045"/>
            </a:xfrm>
            <a:prstGeom prst="rect">
              <a:avLst/>
            </a:prstGeom>
            <a:solidFill>
              <a:srgbClr val="80BD41">
                <a:alpha val="100000"/>
              </a:srgbClr>
            </a:solidFill>
          </p:spPr>
          <p:txBody>
            <a:bodyPr/>
            <a:lstStyle/>
            <a:p/>
          </p:txBody>
        </p:sp>
        <p:sp>
          <p:nvSpPr>
            <p:cNvPr id="32" name="rc32"/>
            <p:cNvSpPr/>
            <p:nvPr/>
          </p:nvSpPr>
          <p:spPr>
            <a:xfrm>
              <a:off x="2405264" y="2527256"/>
              <a:ext cx="249522" cy="44382"/>
            </a:xfrm>
            <a:prstGeom prst="rect">
              <a:avLst/>
            </a:prstGeom>
            <a:solidFill>
              <a:srgbClr val="1CABE2">
                <a:alpha val="100000"/>
              </a:srgbClr>
            </a:solidFill>
          </p:spPr>
          <p:txBody>
            <a:bodyPr/>
            <a:lstStyle/>
            <a:p/>
          </p:txBody>
        </p:sp>
        <p:sp>
          <p:nvSpPr>
            <p:cNvPr id="33" name="rc33"/>
            <p:cNvSpPr/>
            <p:nvPr/>
          </p:nvSpPr>
          <p:spPr>
            <a:xfrm>
              <a:off x="2682512" y="2549912"/>
              <a:ext cx="249522" cy="1456772"/>
            </a:xfrm>
            <a:prstGeom prst="rect">
              <a:avLst/>
            </a:prstGeom>
            <a:solidFill>
              <a:srgbClr val="80BD41">
                <a:alpha val="100000"/>
              </a:srgbClr>
            </a:solidFill>
          </p:spPr>
          <p:txBody>
            <a:bodyPr/>
            <a:lstStyle/>
            <a:p/>
          </p:txBody>
        </p:sp>
        <p:sp>
          <p:nvSpPr>
            <p:cNvPr id="34" name="rc34"/>
            <p:cNvSpPr/>
            <p:nvPr/>
          </p:nvSpPr>
          <p:spPr>
            <a:xfrm>
              <a:off x="2682512" y="2489209"/>
              <a:ext cx="249522" cy="60703"/>
            </a:xfrm>
            <a:prstGeom prst="rect">
              <a:avLst/>
            </a:prstGeom>
            <a:solidFill>
              <a:srgbClr val="1CABE2">
                <a:alpha val="100000"/>
              </a:srgbClr>
            </a:solidFill>
          </p:spPr>
          <p:txBody>
            <a:bodyPr/>
            <a:lstStyle/>
            <a:p/>
          </p:txBody>
        </p:sp>
        <p:sp>
          <p:nvSpPr>
            <p:cNvPr id="35" name="rc35"/>
            <p:cNvSpPr/>
            <p:nvPr/>
          </p:nvSpPr>
          <p:spPr>
            <a:xfrm>
              <a:off x="2959759" y="2472259"/>
              <a:ext cx="249522" cy="1534426"/>
            </a:xfrm>
            <a:prstGeom prst="rect">
              <a:avLst/>
            </a:prstGeom>
            <a:solidFill>
              <a:srgbClr val="80BD41">
                <a:alpha val="100000"/>
              </a:srgbClr>
            </a:solidFill>
          </p:spPr>
          <p:txBody>
            <a:bodyPr/>
            <a:lstStyle/>
            <a:p/>
          </p:txBody>
        </p:sp>
        <p:sp>
          <p:nvSpPr>
            <p:cNvPr id="36" name="rc36"/>
            <p:cNvSpPr/>
            <p:nvPr/>
          </p:nvSpPr>
          <p:spPr>
            <a:xfrm>
              <a:off x="2959759" y="2440945"/>
              <a:ext cx="249522" cy="31313"/>
            </a:xfrm>
            <a:prstGeom prst="rect">
              <a:avLst/>
            </a:prstGeom>
            <a:solidFill>
              <a:srgbClr val="1CABE2">
                <a:alpha val="100000"/>
              </a:srgbClr>
            </a:solidFill>
          </p:spPr>
          <p:txBody>
            <a:bodyPr/>
            <a:lstStyle/>
            <a:p/>
          </p:txBody>
        </p:sp>
        <p:sp>
          <p:nvSpPr>
            <p:cNvPr id="37" name="rc37"/>
            <p:cNvSpPr/>
            <p:nvPr/>
          </p:nvSpPr>
          <p:spPr>
            <a:xfrm>
              <a:off x="3237007" y="2470301"/>
              <a:ext cx="249522" cy="1536383"/>
            </a:xfrm>
            <a:prstGeom prst="rect">
              <a:avLst/>
            </a:prstGeom>
            <a:solidFill>
              <a:srgbClr val="80BD41">
                <a:alpha val="100000"/>
              </a:srgbClr>
            </a:solidFill>
          </p:spPr>
          <p:txBody>
            <a:bodyPr/>
            <a:lstStyle/>
            <a:p/>
          </p:txBody>
        </p:sp>
        <p:sp>
          <p:nvSpPr>
            <p:cNvPr id="38" name="rc38"/>
            <p:cNvSpPr/>
            <p:nvPr/>
          </p:nvSpPr>
          <p:spPr>
            <a:xfrm>
              <a:off x="3237007" y="2406281"/>
              <a:ext cx="249522" cy="64020"/>
            </a:xfrm>
            <a:prstGeom prst="rect">
              <a:avLst/>
            </a:prstGeom>
            <a:solidFill>
              <a:srgbClr val="1CABE2">
                <a:alpha val="100000"/>
              </a:srgbClr>
            </a:solidFill>
          </p:spPr>
          <p:txBody>
            <a:bodyPr/>
            <a:lstStyle/>
            <a:p/>
          </p:txBody>
        </p:sp>
        <p:sp>
          <p:nvSpPr>
            <p:cNvPr id="39" name="rc39"/>
            <p:cNvSpPr/>
            <p:nvPr/>
          </p:nvSpPr>
          <p:spPr>
            <a:xfrm>
              <a:off x="3514255" y="2372414"/>
              <a:ext cx="249522" cy="1634271"/>
            </a:xfrm>
            <a:prstGeom prst="rect">
              <a:avLst/>
            </a:prstGeom>
            <a:solidFill>
              <a:srgbClr val="80BD41">
                <a:alpha val="100000"/>
              </a:srgbClr>
            </a:solidFill>
          </p:spPr>
          <p:txBody>
            <a:bodyPr/>
            <a:lstStyle/>
            <a:p/>
          </p:txBody>
        </p:sp>
        <p:sp>
          <p:nvSpPr>
            <p:cNvPr id="40" name="rc40"/>
            <p:cNvSpPr/>
            <p:nvPr/>
          </p:nvSpPr>
          <p:spPr>
            <a:xfrm>
              <a:off x="3514255" y="2321861"/>
              <a:ext cx="249522" cy="50552"/>
            </a:xfrm>
            <a:prstGeom prst="rect">
              <a:avLst/>
            </a:prstGeom>
            <a:solidFill>
              <a:srgbClr val="1CABE2">
                <a:alpha val="100000"/>
              </a:srgbClr>
            </a:solidFill>
          </p:spPr>
          <p:txBody>
            <a:bodyPr/>
            <a:lstStyle/>
            <a:p/>
          </p:txBody>
        </p:sp>
        <p:sp>
          <p:nvSpPr>
            <p:cNvPr id="41" name="rc41"/>
            <p:cNvSpPr/>
            <p:nvPr/>
          </p:nvSpPr>
          <p:spPr>
            <a:xfrm>
              <a:off x="3791502" y="2448010"/>
              <a:ext cx="249522" cy="1558674"/>
            </a:xfrm>
            <a:prstGeom prst="rect">
              <a:avLst/>
            </a:prstGeom>
            <a:solidFill>
              <a:srgbClr val="80BD41">
                <a:alpha val="100000"/>
              </a:srgbClr>
            </a:solidFill>
          </p:spPr>
          <p:txBody>
            <a:bodyPr/>
            <a:lstStyle/>
            <a:p/>
          </p:txBody>
        </p:sp>
        <p:sp>
          <p:nvSpPr>
            <p:cNvPr id="42" name="rc42"/>
            <p:cNvSpPr/>
            <p:nvPr/>
          </p:nvSpPr>
          <p:spPr>
            <a:xfrm>
              <a:off x="3791502" y="2383062"/>
              <a:ext cx="249522" cy="64948"/>
            </a:xfrm>
            <a:prstGeom prst="rect">
              <a:avLst/>
            </a:prstGeom>
            <a:solidFill>
              <a:srgbClr val="1CABE2">
                <a:alpha val="100000"/>
              </a:srgbClr>
            </a:solidFill>
          </p:spPr>
          <p:txBody>
            <a:bodyPr/>
            <a:lstStyle/>
            <a:p/>
          </p:txBody>
        </p:sp>
        <p:sp>
          <p:nvSpPr>
            <p:cNvPr id="43" name="rc43"/>
            <p:cNvSpPr/>
            <p:nvPr/>
          </p:nvSpPr>
          <p:spPr>
            <a:xfrm>
              <a:off x="4068750" y="2461810"/>
              <a:ext cx="249522" cy="1544875"/>
            </a:xfrm>
            <a:prstGeom prst="rect">
              <a:avLst/>
            </a:prstGeom>
            <a:solidFill>
              <a:srgbClr val="80BD41">
                <a:alpha val="100000"/>
              </a:srgbClr>
            </a:solidFill>
          </p:spPr>
          <p:txBody>
            <a:bodyPr/>
            <a:lstStyle/>
            <a:p/>
          </p:txBody>
        </p:sp>
        <p:sp>
          <p:nvSpPr>
            <p:cNvPr id="44" name="rc44"/>
            <p:cNvSpPr/>
            <p:nvPr/>
          </p:nvSpPr>
          <p:spPr>
            <a:xfrm>
              <a:off x="4068750" y="2414043"/>
              <a:ext cx="249522" cy="47766"/>
            </a:xfrm>
            <a:prstGeom prst="rect">
              <a:avLst/>
            </a:prstGeom>
            <a:solidFill>
              <a:srgbClr val="1CABE2">
                <a:alpha val="100000"/>
              </a:srgbClr>
            </a:solidFill>
          </p:spPr>
          <p:txBody>
            <a:bodyPr/>
            <a:lstStyle/>
            <a:p/>
          </p:txBody>
        </p:sp>
        <p:sp>
          <p:nvSpPr>
            <p:cNvPr id="45" name="rc45"/>
            <p:cNvSpPr/>
            <p:nvPr/>
          </p:nvSpPr>
          <p:spPr>
            <a:xfrm>
              <a:off x="4345998" y="2508415"/>
              <a:ext cx="249522" cy="1498269"/>
            </a:xfrm>
            <a:prstGeom prst="rect">
              <a:avLst/>
            </a:prstGeom>
            <a:solidFill>
              <a:srgbClr val="80BD41">
                <a:alpha val="100000"/>
              </a:srgbClr>
            </a:solidFill>
          </p:spPr>
          <p:txBody>
            <a:bodyPr/>
            <a:lstStyle/>
            <a:p/>
          </p:txBody>
        </p:sp>
        <p:sp>
          <p:nvSpPr>
            <p:cNvPr id="46" name="rc46"/>
            <p:cNvSpPr/>
            <p:nvPr/>
          </p:nvSpPr>
          <p:spPr>
            <a:xfrm>
              <a:off x="4345998" y="2462075"/>
              <a:ext cx="249522" cy="46339"/>
            </a:xfrm>
            <a:prstGeom prst="rect">
              <a:avLst/>
            </a:prstGeom>
            <a:solidFill>
              <a:srgbClr val="1CABE2">
                <a:alpha val="100000"/>
              </a:srgbClr>
            </a:solidFill>
          </p:spPr>
          <p:txBody>
            <a:bodyPr/>
            <a:lstStyle/>
            <a:p/>
          </p:txBody>
        </p:sp>
        <p:sp>
          <p:nvSpPr>
            <p:cNvPr id="47" name="rc47"/>
            <p:cNvSpPr/>
            <p:nvPr/>
          </p:nvSpPr>
          <p:spPr>
            <a:xfrm>
              <a:off x="4623245" y="2573364"/>
              <a:ext cx="249522" cy="1433320"/>
            </a:xfrm>
            <a:prstGeom prst="rect">
              <a:avLst/>
            </a:prstGeom>
            <a:solidFill>
              <a:srgbClr val="80BD41">
                <a:alpha val="100000"/>
              </a:srgbClr>
            </a:solidFill>
          </p:spPr>
          <p:txBody>
            <a:bodyPr/>
            <a:lstStyle/>
            <a:p/>
          </p:txBody>
        </p:sp>
        <p:sp>
          <p:nvSpPr>
            <p:cNvPr id="48" name="rc48"/>
            <p:cNvSpPr/>
            <p:nvPr/>
          </p:nvSpPr>
          <p:spPr>
            <a:xfrm>
              <a:off x="4623245" y="2513656"/>
              <a:ext cx="249522" cy="59707"/>
            </a:xfrm>
            <a:prstGeom prst="rect">
              <a:avLst/>
            </a:prstGeom>
            <a:solidFill>
              <a:srgbClr val="1CABE2">
                <a:alpha val="100000"/>
              </a:srgbClr>
            </a:solidFill>
          </p:spPr>
          <p:txBody>
            <a:bodyPr/>
            <a:lstStyle/>
            <a:p/>
          </p:txBody>
        </p:sp>
        <p:sp>
          <p:nvSpPr>
            <p:cNvPr id="49" name="rc49"/>
            <p:cNvSpPr/>
            <p:nvPr/>
          </p:nvSpPr>
          <p:spPr>
            <a:xfrm>
              <a:off x="4900493" y="2653041"/>
              <a:ext cx="249522" cy="1353644"/>
            </a:xfrm>
            <a:prstGeom prst="rect">
              <a:avLst/>
            </a:prstGeom>
            <a:solidFill>
              <a:srgbClr val="80BD41">
                <a:alpha val="100000"/>
              </a:srgbClr>
            </a:solidFill>
          </p:spPr>
          <p:txBody>
            <a:bodyPr/>
            <a:lstStyle/>
            <a:p/>
          </p:txBody>
        </p:sp>
        <p:sp>
          <p:nvSpPr>
            <p:cNvPr id="50" name="rc50"/>
            <p:cNvSpPr/>
            <p:nvPr/>
          </p:nvSpPr>
          <p:spPr>
            <a:xfrm>
              <a:off x="4900493" y="2596650"/>
              <a:ext cx="249522" cy="56390"/>
            </a:xfrm>
            <a:prstGeom prst="rect">
              <a:avLst/>
            </a:prstGeom>
            <a:solidFill>
              <a:srgbClr val="1CABE2">
                <a:alpha val="100000"/>
              </a:srgbClr>
            </a:solidFill>
          </p:spPr>
          <p:txBody>
            <a:bodyPr/>
            <a:lstStyle/>
            <a:p/>
          </p:txBody>
        </p:sp>
        <p:sp>
          <p:nvSpPr>
            <p:cNvPr id="51" name="rc51"/>
            <p:cNvSpPr/>
            <p:nvPr/>
          </p:nvSpPr>
          <p:spPr>
            <a:xfrm>
              <a:off x="5177741" y="2643587"/>
              <a:ext cx="249522" cy="1363097"/>
            </a:xfrm>
            <a:prstGeom prst="rect">
              <a:avLst/>
            </a:prstGeom>
            <a:solidFill>
              <a:srgbClr val="80BD41">
                <a:alpha val="100000"/>
              </a:srgbClr>
            </a:solidFill>
          </p:spPr>
          <p:txBody>
            <a:bodyPr/>
            <a:lstStyle/>
            <a:p/>
          </p:txBody>
        </p:sp>
        <p:sp>
          <p:nvSpPr>
            <p:cNvPr id="52" name="rc52"/>
            <p:cNvSpPr/>
            <p:nvPr/>
          </p:nvSpPr>
          <p:spPr>
            <a:xfrm>
              <a:off x="5177741" y="2601427"/>
              <a:ext cx="249522" cy="42160"/>
            </a:xfrm>
            <a:prstGeom prst="rect">
              <a:avLst/>
            </a:prstGeom>
            <a:solidFill>
              <a:srgbClr val="1CABE2">
                <a:alpha val="100000"/>
              </a:srgbClr>
            </a:solidFill>
          </p:spPr>
          <p:txBody>
            <a:bodyPr/>
            <a:lstStyle/>
            <a:p/>
          </p:txBody>
        </p:sp>
        <p:sp>
          <p:nvSpPr>
            <p:cNvPr id="53" name="rc53"/>
            <p:cNvSpPr/>
            <p:nvPr/>
          </p:nvSpPr>
          <p:spPr>
            <a:xfrm>
              <a:off x="5454988" y="2667901"/>
              <a:ext cx="249522" cy="1338783"/>
            </a:xfrm>
            <a:prstGeom prst="rect">
              <a:avLst/>
            </a:prstGeom>
            <a:solidFill>
              <a:srgbClr val="80BD41">
                <a:alpha val="100000"/>
              </a:srgbClr>
            </a:solidFill>
          </p:spPr>
          <p:txBody>
            <a:bodyPr/>
            <a:lstStyle/>
            <a:p/>
          </p:txBody>
        </p:sp>
        <p:sp>
          <p:nvSpPr>
            <p:cNvPr id="54" name="rc54"/>
            <p:cNvSpPr/>
            <p:nvPr/>
          </p:nvSpPr>
          <p:spPr>
            <a:xfrm>
              <a:off x="5454988" y="2626504"/>
              <a:ext cx="249522" cy="41397"/>
            </a:xfrm>
            <a:prstGeom prst="rect">
              <a:avLst/>
            </a:prstGeom>
            <a:solidFill>
              <a:srgbClr val="1CABE2">
                <a:alpha val="100000"/>
              </a:srgbClr>
            </a:solidFill>
          </p:spPr>
          <p:txBody>
            <a:bodyPr/>
            <a:lstStyle/>
            <a:p/>
          </p:txBody>
        </p:sp>
        <p:sp>
          <p:nvSpPr>
            <p:cNvPr id="55" name="rc55"/>
            <p:cNvSpPr/>
            <p:nvPr/>
          </p:nvSpPr>
          <p:spPr>
            <a:xfrm>
              <a:off x="5732236" y="2700509"/>
              <a:ext cx="249522" cy="1306176"/>
            </a:xfrm>
            <a:prstGeom prst="rect">
              <a:avLst/>
            </a:prstGeom>
            <a:solidFill>
              <a:srgbClr val="80BD41">
                <a:alpha val="100000"/>
              </a:srgbClr>
            </a:solidFill>
          </p:spPr>
          <p:txBody>
            <a:bodyPr/>
            <a:lstStyle/>
            <a:p/>
          </p:txBody>
        </p:sp>
        <p:sp>
          <p:nvSpPr>
            <p:cNvPr id="56" name="rc56"/>
            <p:cNvSpPr/>
            <p:nvPr/>
          </p:nvSpPr>
          <p:spPr>
            <a:xfrm>
              <a:off x="5732236" y="2660106"/>
              <a:ext cx="249522" cy="40402"/>
            </a:xfrm>
            <a:prstGeom prst="rect">
              <a:avLst/>
            </a:prstGeom>
            <a:solidFill>
              <a:srgbClr val="1CABE2">
                <a:alpha val="100000"/>
              </a:srgbClr>
            </a:solidFill>
          </p:spPr>
          <p:txBody>
            <a:bodyPr/>
            <a:lstStyle/>
            <a:p/>
          </p:txBody>
        </p:sp>
        <p:sp>
          <p:nvSpPr>
            <p:cNvPr id="57" name="rc57"/>
            <p:cNvSpPr/>
            <p:nvPr/>
          </p:nvSpPr>
          <p:spPr>
            <a:xfrm>
              <a:off x="6009484" y="2780550"/>
              <a:ext cx="249522" cy="1226134"/>
            </a:xfrm>
            <a:prstGeom prst="rect">
              <a:avLst/>
            </a:prstGeom>
            <a:solidFill>
              <a:srgbClr val="80BD41">
                <a:alpha val="100000"/>
              </a:srgbClr>
            </a:solidFill>
          </p:spPr>
          <p:txBody>
            <a:bodyPr/>
            <a:lstStyle/>
            <a:p/>
          </p:txBody>
        </p:sp>
        <p:sp>
          <p:nvSpPr>
            <p:cNvPr id="58" name="rc58"/>
            <p:cNvSpPr/>
            <p:nvPr/>
          </p:nvSpPr>
          <p:spPr>
            <a:xfrm>
              <a:off x="6009484" y="2716033"/>
              <a:ext cx="249522" cy="64517"/>
            </a:xfrm>
            <a:prstGeom prst="rect">
              <a:avLst/>
            </a:prstGeom>
            <a:solidFill>
              <a:srgbClr val="1CABE2">
                <a:alpha val="100000"/>
              </a:srgbClr>
            </a:solidFill>
          </p:spPr>
          <p:txBody>
            <a:bodyPr/>
            <a:lstStyle/>
            <a:p/>
          </p:txBody>
        </p:sp>
        <p:sp>
          <p:nvSpPr>
            <p:cNvPr id="59" name="rc59"/>
            <p:cNvSpPr/>
            <p:nvPr/>
          </p:nvSpPr>
          <p:spPr>
            <a:xfrm>
              <a:off x="6286731" y="2830738"/>
              <a:ext cx="249522" cy="1175946"/>
            </a:xfrm>
            <a:prstGeom prst="rect">
              <a:avLst/>
            </a:prstGeom>
            <a:solidFill>
              <a:srgbClr val="80BD41">
                <a:alpha val="100000"/>
              </a:srgbClr>
            </a:solidFill>
          </p:spPr>
          <p:txBody>
            <a:bodyPr/>
            <a:lstStyle/>
            <a:p/>
          </p:txBody>
        </p:sp>
        <p:sp>
          <p:nvSpPr>
            <p:cNvPr id="60" name="rc60"/>
            <p:cNvSpPr/>
            <p:nvPr/>
          </p:nvSpPr>
          <p:spPr>
            <a:xfrm>
              <a:off x="6286731" y="2781744"/>
              <a:ext cx="249522" cy="48993"/>
            </a:xfrm>
            <a:prstGeom prst="rect">
              <a:avLst/>
            </a:prstGeom>
            <a:solidFill>
              <a:srgbClr val="1CABE2">
                <a:alpha val="100000"/>
              </a:srgbClr>
            </a:solidFill>
          </p:spPr>
          <p:txBody>
            <a:bodyPr/>
            <a:lstStyle/>
            <a:p/>
          </p:txBody>
        </p:sp>
        <p:sp>
          <p:nvSpPr>
            <p:cNvPr id="61" name="rc61"/>
            <p:cNvSpPr/>
            <p:nvPr/>
          </p:nvSpPr>
          <p:spPr>
            <a:xfrm>
              <a:off x="6563979" y="2882485"/>
              <a:ext cx="249522" cy="1124199"/>
            </a:xfrm>
            <a:prstGeom prst="rect">
              <a:avLst/>
            </a:prstGeom>
            <a:solidFill>
              <a:srgbClr val="80BD41">
                <a:alpha val="100000"/>
              </a:srgbClr>
            </a:solidFill>
          </p:spPr>
          <p:txBody>
            <a:bodyPr/>
            <a:lstStyle/>
            <a:p/>
          </p:txBody>
        </p:sp>
        <p:sp>
          <p:nvSpPr>
            <p:cNvPr id="62" name="rc62"/>
            <p:cNvSpPr/>
            <p:nvPr/>
          </p:nvSpPr>
          <p:spPr>
            <a:xfrm>
              <a:off x="6563979" y="2823308"/>
              <a:ext cx="249522" cy="59177"/>
            </a:xfrm>
            <a:prstGeom prst="rect">
              <a:avLst/>
            </a:prstGeom>
            <a:solidFill>
              <a:srgbClr val="1CABE2">
                <a:alpha val="100000"/>
              </a:srgbClr>
            </a:solidFill>
          </p:spPr>
          <p:txBody>
            <a:bodyPr/>
            <a:lstStyle/>
            <a:p/>
          </p:txBody>
        </p:sp>
        <p:sp>
          <p:nvSpPr>
            <p:cNvPr id="63" name="rc63"/>
            <p:cNvSpPr/>
            <p:nvPr/>
          </p:nvSpPr>
          <p:spPr>
            <a:xfrm>
              <a:off x="6841227" y="2938378"/>
              <a:ext cx="249522" cy="1068306"/>
            </a:xfrm>
            <a:prstGeom prst="rect">
              <a:avLst/>
            </a:prstGeom>
            <a:solidFill>
              <a:srgbClr val="80BD41">
                <a:alpha val="100000"/>
              </a:srgbClr>
            </a:solidFill>
          </p:spPr>
          <p:txBody>
            <a:bodyPr/>
            <a:lstStyle/>
            <a:p/>
          </p:txBody>
        </p:sp>
        <p:sp>
          <p:nvSpPr>
            <p:cNvPr id="64" name="rc64"/>
            <p:cNvSpPr/>
            <p:nvPr/>
          </p:nvSpPr>
          <p:spPr>
            <a:xfrm>
              <a:off x="6841227" y="2870178"/>
              <a:ext cx="249522" cy="68199"/>
            </a:xfrm>
            <a:prstGeom prst="rect">
              <a:avLst/>
            </a:prstGeom>
            <a:solidFill>
              <a:srgbClr val="1CABE2">
                <a:alpha val="100000"/>
              </a:srgbClr>
            </a:solidFill>
          </p:spPr>
          <p:txBody>
            <a:bodyPr/>
            <a:lstStyle/>
            <a:p/>
          </p:txBody>
        </p:sp>
        <p:sp>
          <p:nvSpPr>
            <p:cNvPr id="65" name="rc65"/>
            <p:cNvSpPr/>
            <p:nvPr/>
          </p:nvSpPr>
          <p:spPr>
            <a:xfrm>
              <a:off x="7118474" y="2959143"/>
              <a:ext cx="249522" cy="1047541"/>
            </a:xfrm>
            <a:prstGeom prst="rect">
              <a:avLst/>
            </a:prstGeom>
            <a:solidFill>
              <a:srgbClr val="80BD41">
                <a:alpha val="100000"/>
              </a:srgbClr>
            </a:solidFill>
          </p:spPr>
          <p:txBody>
            <a:bodyPr/>
            <a:lstStyle/>
            <a:p/>
          </p:txBody>
        </p:sp>
        <p:sp>
          <p:nvSpPr>
            <p:cNvPr id="66" name="rc66"/>
            <p:cNvSpPr/>
            <p:nvPr/>
          </p:nvSpPr>
          <p:spPr>
            <a:xfrm>
              <a:off x="7118474" y="2880296"/>
              <a:ext cx="249522" cy="78847"/>
            </a:xfrm>
            <a:prstGeom prst="rect">
              <a:avLst/>
            </a:prstGeom>
            <a:solidFill>
              <a:srgbClr val="1CABE2">
                <a:alpha val="100000"/>
              </a:srgbClr>
            </a:solidFill>
          </p:spPr>
          <p:txBody>
            <a:bodyPr/>
            <a:lstStyle/>
            <a:p/>
          </p:txBody>
        </p:sp>
        <p:sp>
          <p:nvSpPr>
            <p:cNvPr id="67" name="rc67"/>
            <p:cNvSpPr/>
            <p:nvPr/>
          </p:nvSpPr>
          <p:spPr>
            <a:xfrm>
              <a:off x="7395722" y="2938776"/>
              <a:ext cx="249522" cy="1067908"/>
            </a:xfrm>
            <a:prstGeom prst="rect">
              <a:avLst/>
            </a:prstGeom>
            <a:solidFill>
              <a:srgbClr val="80BD41">
                <a:alpha val="100000"/>
              </a:srgbClr>
            </a:solidFill>
          </p:spPr>
          <p:txBody>
            <a:bodyPr/>
            <a:lstStyle/>
            <a:p/>
          </p:txBody>
        </p:sp>
        <p:sp>
          <p:nvSpPr>
            <p:cNvPr id="68" name="rc68"/>
            <p:cNvSpPr/>
            <p:nvPr/>
          </p:nvSpPr>
          <p:spPr>
            <a:xfrm>
              <a:off x="7395722" y="2882584"/>
              <a:ext cx="249522" cy="56191"/>
            </a:xfrm>
            <a:prstGeom prst="rect">
              <a:avLst/>
            </a:prstGeom>
            <a:solidFill>
              <a:srgbClr val="1CABE2">
                <a:alpha val="100000"/>
              </a:srgbClr>
            </a:solidFill>
          </p:spPr>
          <p:txBody>
            <a:bodyPr/>
            <a:lstStyle/>
            <a:p/>
          </p:txBody>
        </p:sp>
        <p:sp>
          <p:nvSpPr>
            <p:cNvPr id="69" name="rc69"/>
            <p:cNvSpPr/>
            <p:nvPr/>
          </p:nvSpPr>
          <p:spPr>
            <a:xfrm>
              <a:off x="7672970" y="2969758"/>
              <a:ext cx="249522" cy="1036926"/>
            </a:xfrm>
            <a:prstGeom prst="rect">
              <a:avLst/>
            </a:prstGeom>
            <a:solidFill>
              <a:srgbClr val="80BD41">
                <a:alpha val="100000"/>
              </a:srgbClr>
            </a:solidFill>
          </p:spPr>
          <p:txBody>
            <a:bodyPr/>
            <a:lstStyle/>
            <a:p/>
          </p:txBody>
        </p:sp>
        <p:sp>
          <p:nvSpPr>
            <p:cNvPr id="70" name="rc70"/>
            <p:cNvSpPr/>
            <p:nvPr/>
          </p:nvSpPr>
          <p:spPr>
            <a:xfrm>
              <a:off x="7672970" y="2891706"/>
              <a:ext cx="249522" cy="78051"/>
            </a:xfrm>
            <a:prstGeom prst="rect">
              <a:avLst/>
            </a:prstGeom>
            <a:solidFill>
              <a:srgbClr val="1CABE2">
                <a:alpha val="100000"/>
              </a:srgbClr>
            </a:solidFill>
          </p:spPr>
          <p:txBody>
            <a:bodyPr/>
            <a:lstStyle/>
            <a:p/>
          </p:txBody>
        </p:sp>
        <p:sp>
          <p:nvSpPr>
            <p:cNvPr id="71" name="rc71"/>
            <p:cNvSpPr/>
            <p:nvPr/>
          </p:nvSpPr>
          <p:spPr>
            <a:xfrm>
              <a:off x="7950217" y="2969824"/>
              <a:ext cx="249522" cy="1036860"/>
            </a:xfrm>
            <a:prstGeom prst="rect">
              <a:avLst/>
            </a:prstGeom>
            <a:solidFill>
              <a:srgbClr val="80BD41">
                <a:alpha val="100000"/>
              </a:srgbClr>
            </a:solidFill>
          </p:spPr>
          <p:txBody>
            <a:bodyPr/>
            <a:lstStyle/>
            <a:p/>
          </p:txBody>
        </p:sp>
        <p:sp>
          <p:nvSpPr>
            <p:cNvPr id="72" name="rc72"/>
            <p:cNvSpPr/>
            <p:nvPr/>
          </p:nvSpPr>
          <p:spPr>
            <a:xfrm>
              <a:off x="7950217" y="2903648"/>
              <a:ext cx="249522" cy="66176"/>
            </a:xfrm>
            <a:prstGeom prst="rect">
              <a:avLst/>
            </a:prstGeom>
            <a:solidFill>
              <a:srgbClr val="1CABE2">
                <a:alpha val="100000"/>
              </a:srgbClr>
            </a:solidFill>
          </p:spPr>
          <p:txBody>
            <a:bodyPr/>
            <a:lstStyle/>
            <a:p/>
          </p:txBody>
        </p:sp>
        <p:sp>
          <p:nvSpPr>
            <p:cNvPr id="73" name="pl73"/>
            <p:cNvSpPr/>
            <p:nvPr/>
          </p:nvSpPr>
          <p:spPr>
            <a:xfrm>
              <a:off x="1421035" y="1254838"/>
              <a:ext cx="6653943" cy="140400"/>
            </a:xfrm>
            <a:custGeom>
              <a:avLst/>
              <a:pathLst>
                <a:path w="6653943" h="140400">
                  <a:moveTo>
                    <a:pt x="0" y="84240"/>
                  </a:moveTo>
                  <a:lnTo>
                    <a:pt x="277247" y="56160"/>
                  </a:lnTo>
                  <a:lnTo>
                    <a:pt x="554495" y="0"/>
                  </a:lnTo>
                  <a:lnTo>
                    <a:pt x="831742" y="0"/>
                  </a:lnTo>
                  <a:lnTo>
                    <a:pt x="1108990" y="28080"/>
                  </a:lnTo>
                  <a:lnTo>
                    <a:pt x="1386238" y="56160"/>
                  </a:lnTo>
                  <a:lnTo>
                    <a:pt x="1663485" y="0"/>
                  </a:lnTo>
                  <a:lnTo>
                    <a:pt x="1940733" y="56160"/>
                  </a:lnTo>
                  <a:lnTo>
                    <a:pt x="2217981" y="28080"/>
                  </a:lnTo>
                  <a:lnTo>
                    <a:pt x="2495228" y="56160"/>
                  </a:lnTo>
                  <a:lnTo>
                    <a:pt x="2772476" y="28080"/>
                  </a:lnTo>
                  <a:lnTo>
                    <a:pt x="3049724" y="28080"/>
                  </a:lnTo>
                  <a:lnTo>
                    <a:pt x="3326971" y="56160"/>
                  </a:lnTo>
                  <a:lnTo>
                    <a:pt x="3604219" y="56160"/>
                  </a:lnTo>
                  <a:lnTo>
                    <a:pt x="3881467" y="28080"/>
                  </a:lnTo>
                  <a:lnTo>
                    <a:pt x="4158714" y="28080"/>
                  </a:lnTo>
                  <a:lnTo>
                    <a:pt x="4435962" y="28080"/>
                  </a:lnTo>
                  <a:lnTo>
                    <a:pt x="4713210" y="84240"/>
                  </a:lnTo>
                  <a:lnTo>
                    <a:pt x="4990457" y="56160"/>
                  </a:lnTo>
                  <a:lnTo>
                    <a:pt x="5267705" y="84240"/>
                  </a:lnTo>
                  <a:lnTo>
                    <a:pt x="5544953" y="112320"/>
                  </a:lnTo>
                  <a:lnTo>
                    <a:pt x="5822200" y="140400"/>
                  </a:lnTo>
                  <a:lnTo>
                    <a:pt x="6099448" y="84240"/>
                  </a:lnTo>
                  <a:lnTo>
                    <a:pt x="6376696" y="140400"/>
                  </a:lnTo>
                  <a:lnTo>
                    <a:pt x="6653943" y="11232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03481" y="2552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397.5</a:t>
              </a:r>
            </a:p>
          </p:txBody>
        </p:sp>
        <p:sp>
          <p:nvSpPr>
            <p:cNvPr id="85" name="tx85"/>
            <p:cNvSpPr/>
            <p:nvPr/>
          </p:nvSpPr>
          <p:spPr>
            <a:xfrm>
              <a:off x="2689720" y="2353558"/>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457.5</a:t>
              </a:r>
            </a:p>
          </p:txBody>
        </p:sp>
        <p:sp>
          <p:nvSpPr>
            <p:cNvPr id="86" name="tx86"/>
            <p:cNvSpPr/>
            <p:nvPr/>
          </p:nvSpPr>
          <p:spPr>
            <a:xfrm>
              <a:off x="4075958" y="22781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480.1</a:t>
              </a:r>
            </a:p>
          </p:txBody>
        </p:sp>
        <p:sp>
          <p:nvSpPr>
            <p:cNvPr id="87" name="tx87"/>
            <p:cNvSpPr/>
            <p:nvPr/>
          </p:nvSpPr>
          <p:spPr>
            <a:xfrm>
              <a:off x="5462196" y="24905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416.1</a:t>
              </a:r>
            </a:p>
          </p:txBody>
        </p:sp>
        <p:sp>
          <p:nvSpPr>
            <p:cNvPr id="88" name="tx88"/>
            <p:cNvSpPr/>
            <p:nvPr/>
          </p:nvSpPr>
          <p:spPr>
            <a:xfrm>
              <a:off x="6571187" y="26873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356.8</a:t>
              </a:r>
            </a:p>
          </p:txBody>
        </p:sp>
        <p:sp>
          <p:nvSpPr>
            <p:cNvPr id="89" name="tx89"/>
            <p:cNvSpPr/>
            <p:nvPr/>
          </p:nvSpPr>
          <p:spPr>
            <a:xfrm>
              <a:off x="6848435" y="27342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342.6</a:t>
              </a:r>
            </a:p>
          </p:txBody>
        </p:sp>
        <p:sp>
          <p:nvSpPr>
            <p:cNvPr id="90" name="tx90"/>
            <p:cNvSpPr/>
            <p:nvPr/>
          </p:nvSpPr>
          <p:spPr>
            <a:xfrm>
              <a:off x="7125682" y="27442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339.6</a:t>
              </a:r>
            </a:p>
          </p:txBody>
        </p:sp>
        <p:sp>
          <p:nvSpPr>
            <p:cNvPr id="91" name="tx91"/>
            <p:cNvSpPr/>
            <p:nvPr/>
          </p:nvSpPr>
          <p:spPr>
            <a:xfrm>
              <a:off x="7402930" y="27466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338.9</a:t>
              </a:r>
            </a:p>
          </p:txBody>
        </p:sp>
        <p:sp>
          <p:nvSpPr>
            <p:cNvPr id="92" name="tx92"/>
            <p:cNvSpPr/>
            <p:nvPr/>
          </p:nvSpPr>
          <p:spPr>
            <a:xfrm>
              <a:off x="7680178" y="2755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336.1</a:t>
              </a:r>
            </a:p>
          </p:txBody>
        </p:sp>
        <p:sp>
          <p:nvSpPr>
            <p:cNvPr id="93" name="tx93"/>
            <p:cNvSpPr/>
            <p:nvPr/>
          </p:nvSpPr>
          <p:spPr>
            <a:xfrm>
              <a:off x="7957425" y="2767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332.5</a:t>
              </a:r>
            </a:p>
          </p:txBody>
        </p:sp>
        <p:sp>
          <p:nvSpPr>
            <p:cNvPr id="94" name="pl94"/>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45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377.7</a:t>
              </a:r>
            </a:p>
          </p:txBody>
        </p:sp>
        <p:sp>
          <p:nvSpPr>
            <p:cNvPr id="105" name="tx105"/>
            <p:cNvSpPr/>
            <p:nvPr/>
          </p:nvSpPr>
          <p:spPr>
            <a:xfrm>
              <a:off x="1329607" y="2685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06" name="tx106"/>
            <p:cNvSpPr/>
            <p:nvPr/>
          </p:nvSpPr>
          <p:spPr>
            <a:xfrm>
              <a:off x="2689720" y="3243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439.2</a:t>
              </a:r>
            </a:p>
          </p:txBody>
        </p:sp>
        <p:sp>
          <p:nvSpPr>
            <p:cNvPr id="107" name="tx107"/>
            <p:cNvSpPr/>
            <p:nvPr/>
          </p:nvSpPr>
          <p:spPr>
            <a:xfrm>
              <a:off x="2715845" y="2484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08" name="tx108"/>
            <p:cNvSpPr/>
            <p:nvPr/>
          </p:nvSpPr>
          <p:spPr>
            <a:xfrm>
              <a:off x="4075958" y="31991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465.7</a:t>
              </a:r>
            </a:p>
          </p:txBody>
        </p:sp>
        <p:sp>
          <p:nvSpPr>
            <p:cNvPr id="109" name="tx109"/>
            <p:cNvSpPr/>
            <p:nvPr/>
          </p:nvSpPr>
          <p:spPr>
            <a:xfrm>
              <a:off x="4102084" y="24040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0" name="tx110"/>
            <p:cNvSpPr/>
            <p:nvPr/>
          </p:nvSpPr>
          <p:spPr>
            <a:xfrm>
              <a:off x="5462196" y="3302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403.6</a:t>
              </a:r>
            </a:p>
          </p:txBody>
        </p:sp>
        <p:sp>
          <p:nvSpPr>
            <p:cNvPr id="111" name="tx111"/>
            <p:cNvSpPr/>
            <p:nvPr/>
          </p:nvSpPr>
          <p:spPr>
            <a:xfrm>
              <a:off x="5488322" y="2612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2" name="tx112"/>
            <p:cNvSpPr/>
            <p:nvPr/>
          </p:nvSpPr>
          <p:spPr>
            <a:xfrm>
              <a:off x="6571187" y="34094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338.9</a:t>
              </a:r>
            </a:p>
          </p:txBody>
        </p:sp>
        <p:sp>
          <p:nvSpPr>
            <p:cNvPr id="113" name="tx113"/>
            <p:cNvSpPr/>
            <p:nvPr/>
          </p:nvSpPr>
          <p:spPr>
            <a:xfrm>
              <a:off x="6597312" y="2817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14" name="tx114"/>
            <p:cNvSpPr/>
            <p:nvPr/>
          </p:nvSpPr>
          <p:spPr>
            <a:xfrm>
              <a:off x="6848435" y="3437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322.1</a:t>
              </a:r>
            </a:p>
          </p:txBody>
        </p:sp>
        <p:sp>
          <p:nvSpPr>
            <p:cNvPr id="115" name="tx115"/>
            <p:cNvSpPr/>
            <p:nvPr/>
          </p:nvSpPr>
          <p:spPr>
            <a:xfrm>
              <a:off x="6874560" y="2869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6" name="tx116"/>
            <p:cNvSpPr/>
            <p:nvPr/>
          </p:nvSpPr>
          <p:spPr>
            <a:xfrm>
              <a:off x="7125682" y="34478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315.8</a:t>
              </a:r>
            </a:p>
          </p:txBody>
        </p:sp>
        <p:sp>
          <p:nvSpPr>
            <p:cNvPr id="117" name="tx117"/>
            <p:cNvSpPr/>
            <p:nvPr/>
          </p:nvSpPr>
          <p:spPr>
            <a:xfrm>
              <a:off x="7151808" y="28846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18" name="tx118"/>
            <p:cNvSpPr/>
            <p:nvPr/>
          </p:nvSpPr>
          <p:spPr>
            <a:xfrm>
              <a:off x="7402930" y="34376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321.9</a:t>
              </a:r>
            </a:p>
          </p:txBody>
        </p:sp>
        <p:sp>
          <p:nvSpPr>
            <p:cNvPr id="119" name="tx119"/>
            <p:cNvSpPr/>
            <p:nvPr/>
          </p:nvSpPr>
          <p:spPr>
            <a:xfrm>
              <a:off x="7429055" y="2875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0" name="tx120"/>
            <p:cNvSpPr/>
            <p:nvPr/>
          </p:nvSpPr>
          <p:spPr>
            <a:xfrm>
              <a:off x="7680178" y="34531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312.6</a:t>
              </a:r>
            </a:p>
          </p:txBody>
        </p:sp>
        <p:sp>
          <p:nvSpPr>
            <p:cNvPr id="121" name="tx121"/>
            <p:cNvSpPr/>
            <p:nvPr/>
          </p:nvSpPr>
          <p:spPr>
            <a:xfrm>
              <a:off x="7706303" y="28956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2" name="tx122"/>
            <p:cNvSpPr/>
            <p:nvPr/>
          </p:nvSpPr>
          <p:spPr>
            <a:xfrm>
              <a:off x="7957425" y="34531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312.6</a:t>
              </a:r>
            </a:p>
          </p:txBody>
        </p:sp>
        <p:sp>
          <p:nvSpPr>
            <p:cNvPr id="123" name="tx123"/>
            <p:cNvSpPr/>
            <p:nvPr/>
          </p:nvSpPr>
          <p:spPr>
            <a:xfrm>
              <a:off x="8022728" y="290168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252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2960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667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627"/>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2000-2024</a:t>
              </a:r>
            </a:p>
          </p:txBody>
        </p:sp>
        <p:sp>
          <p:nvSpPr>
            <p:cNvPr id="153" name="pl153"/>
            <p:cNvSpPr/>
            <p:nvPr/>
          </p:nvSpPr>
          <p:spPr>
            <a:xfrm>
              <a:off x="22177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607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036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466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392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821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251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245947" cy="162162"/>
            </a:xfrm>
            <a:prstGeom prst="rect">
              <a:avLst/>
            </a:prstGeom>
            <a:solidFill>
              <a:srgbClr val="80BD41">
                <a:alpha val="100000"/>
              </a:srgbClr>
            </a:solidFill>
          </p:spPr>
          <p:txBody>
            <a:bodyPr/>
            <a:lstStyle/>
            <a:p/>
          </p:txBody>
        </p:sp>
        <p:sp>
          <p:nvSpPr>
            <p:cNvPr id="165" name="rc165"/>
            <p:cNvSpPr/>
            <p:nvPr/>
          </p:nvSpPr>
          <p:spPr>
            <a:xfrm>
              <a:off x="7542221" y="5774644"/>
              <a:ext cx="328782" cy="162162"/>
            </a:xfrm>
            <a:prstGeom prst="rect">
              <a:avLst/>
            </a:prstGeom>
            <a:solidFill>
              <a:srgbClr val="1CABE2">
                <a:alpha val="100000"/>
              </a:srgbClr>
            </a:solidFill>
          </p:spPr>
          <p:txBody>
            <a:bodyPr/>
            <a:lstStyle/>
            <a:p/>
          </p:txBody>
        </p:sp>
        <p:sp>
          <p:nvSpPr>
            <p:cNvPr id="166" name="rc166"/>
            <p:cNvSpPr/>
            <p:nvPr/>
          </p:nvSpPr>
          <p:spPr>
            <a:xfrm>
              <a:off x="1296273" y="5571941"/>
              <a:ext cx="5761067" cy="162162"/>
            </a:xfrm>
            <a:prstGeom prst="rect">
              <a:avLst/>
            </a:prstGeom>
            <a:solidFill>
              <a:srgbClr val="80BD41">
                <a:alpha val="100000"/>
              </a:srgbClr>
            </a:solidFill>
          </p:spPr>
          <p:txBody>
            <a:bodyPr/>
            <a:lstStyle/>
            <a:p/>
          </p:txBody>
        </p:sp>
        <p:sp>
          <p:nvSpPr>
            <p:cNvPr id="167" name="rc167"/>
            <p:cNvSpPr/>
            <p:nvPr/>
          </p:nvSpPr>
          <p:spPr>
            <a:xfrm>
              <a:off x="7057340" y="5571941"/>
              <a:ext cx="433646" cy="162162"/>
            </a:xfrm>
            <a:prstGeom prst="rect">
              <a:avLst/>
            </a:prstGeom>
            <a:solidFill>
              <a:srgbClr val="1CABE2">
                <a:alpha val="100000"/>
              </a:srgbClr>
            </a:solidFill>
          </p:spPr>
          <p:txBody>
            <a:bodyPr/>
            <a:lstStyle/>
            <a:p/>
          </p:txBody>
        </p:sp>
        <p:sp>
          <p:nvSpPr>
            <p:cNvPr id="168" name="rc168"/>
            <p:cNvSpPr/>
            <p:nvPr/>
          </p:nvSpPr>
          <p:spPr>
            <a:xfrm>
              <a:off x="1296273" y="5369238"/>
              <a:ext cx="5760698" cy="162162"/>
            </a:xfrm>
            <a:prstGeom prst="rect">
              <a:avLst/>
            </a:prstGeom>
            <a:solidFill>
              <a:srgbClr val="80BD41">
                <a:alpha val="100000"/>
              </a:srgbClr>
            </a:solidFill>
          </p:spPr>
          <p:txBody>
            <a:bodyPr/>
            <a:lstStyle/>
            <a:p/>
          </p:txBody>
        </p:sp>
        <p:sp>
          <p:nvSpPr>
            <p:cNvPr id="169" name="rc169"/>
            <p:cNvSpPr/>
            <p:nvPr/>
          </p:nvSpPr>
          <p:spPr>
            <a:xfrm>
              <a:off x="7056972" y="5369238"/>
              <a:ext cx="367668" cy="162162"/>
            </a:xfrm>
            <a:prstGeom prst="rect">
              <a:avLst/>
            </a:prstGeom>
            <a:solidFill>
              <a:srgbClr val="1CABE2">
                <a:alpha val="100000"/>
              </a:srgbClr>
            </a:solidFill>
          </p:spPr>
          <p:txBody>
            <a:bodyPr/>
            <a:lstStyle/>
            <a:p/>
          </p:txBody>
        </p:sp>
        <p:sp>
          <p:nvSpPr>
            <p:cNvPr id="170" name="tx170"/>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356.8</a:t>
              </a:r>
            </a:p>
          </p:txBody>
        </p:sp>
        <p:sp>
          <p:nvSpPr>
            <p:cNvPr id="171" name="tx171"/>
            <p:cNvSpPr/>
            <p:nvPr/>
          </p:nvSpPr>
          <p:spPr>
            <a:xfrm>
              <a:off x="765604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336.1</a:t>
              </a:r>
            </a:p>
          </p:txBody>
        </p:sp>
        <p:sp>
          <p:nvSpPr>
            <p:cNvPr id="172" name="tx172"/>
            <p:cNvSpPr/>
            <p:nvPr/>
          </p:nvSpPr>
          <p:spPr>
            <a:xfrm>
              <a:off x="7586378"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332.5</a:t>
              </a:r>
            </a:p>
          </p:txBody>
        </p:sp>
        <p:sp>
          <p:nvSpPr>
            <p:cNvPr id="173" name="tx173"/>
            <p:cNvSpPr/>
            <p:nvPr/>
          </p:nvSpPr>
          <p:spPr>
            <a:xfrm>
              <a:off x="428360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338.9</a:t>
              </a:r>
            </a:p>
          </p:txBody>
        </p:sp>
        <p:sp>
          <p:nvSpPr>
            <p:cNvPr id="174" name="tx174"/>
            <p:cNvSpPr/>
            <p:nvPr/>
          </p:nvSpPr>
          <p:spPr>
            <a:xfrm>
              <a:off x="7601119"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75" name="tx175"/>
            <p:cNvSpPr/>
            <p:nvPr/>
          </p:nvSpPr>
          <p:spPr>
            <a:xfrm>
              <a:off x="404116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312.6</a:t>
              </a:r>
            </a:p>
          </p:txBody>
        </p:sp>
        <p:sp>
          <p:nvSpPr>
            <p:cNvPr id="176" name="tx176"/>
            <p:cNvSpPr/>
            <p:nvPr/>
          </p:nvSpPr>
          <p:spPr>
            <a:xfrm>
              <a:off x="7168670"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77" name="tx177"/>
            <p:cNvSpPr/>
            <p:nvPr/>
          </p:nvSpPr>
          <p:spPr>
            <a:xfrm>
              <a:off x="4040984"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312.6</a:t>
              </a:r>
            </a:p>
          </p:txBody>
        </p:sp>
        <p:sp>
          <p:nvSpPr>
            <p:cNvPr id="178" name="tx178"/>
            <p:cNvSpPr/>
            <p:nvPr/>
          </p:nvSpPr>
          <p:spPr>
            <a:xfrm>
              <a:off x="7180517" y="54098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2268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86563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708587"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relatively constant within 1% compared to 2019 (95%).
The number of children vaccinated with DTP3 decreased 8%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96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54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1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71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25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83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42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10845"/>
              <a:ext cx="249522" cy="795840"/>
            </a:xfrm>
            <a:prstGeom prst="rect">
              <a:avLst/>
            </a:prstGeom>
            <a:solidFill>
              <a:srgbClr val="E2231A">
                <a:alpha val="100000"/>
              </a:srgbClr>
            </a:solidFill>
          </p:spPr>
          <p:txBody>
            <a:bodyPr/>
            <a:lstStyle/>
            <a:p/>
          </p:txBody>
        </p:sp>
        <p:sp>
          <p:nvSpPr>
            <p:cNvPr id="24" name="rc24"/>
            <p:cNvSpPr/>
            <p:nvPr/>
          </p:nvSpPr>
          <p:spPr>
            <a:xfrm>
              <a:off x="1573521" y="3466193"/>
              <a:ext cx="249522" cy="540491"/>
            </a:xfrm>
            <a:prstGeom prst="rect">
              <a:avLst/>
            </a:prstGeom>
            <a:solidFill>
              <a:srgbClr val="E2231A">
                <a:alpha val="100000"/>
              </a:srgbClr>
            </a:solidFill>
          </p:spPr>
          <p:txBody>
            <a:bodyPr/>
            <a:lstStyle/>
            <a:p/>
          </p:txBody>
        </p:sp>
        <p:sp>
          <p:nvSpPr>
            <p:cNvPr id="25" name="rc25"/>
            <p:cNvSpPr/>
            <p:nvPr/>
          </p:nvSpPr>
          <p:spPr>
            <a:xfrm>
              <a:off x="1850769" y="3594518"/>
              <a:ext cx="249522" cy="412167"/>
            </a:xfrm>
            <a:prstGeom prst="rect">
              <a:avLst/>
            </a:prstGeom>
            <a:solidFill>
              <a:srgbClr val="E2231A">
                <a:alpha val="100000"/>
              </a:srgbClr>
            </a:solidFill>
          </p:spPr>
          <p:txBody>
            <a:bodyPr/>
            <a:lstStyle/>
            <a:p/>
          </p:txBody>
        </p:sp>
        <p:sp>
          <p:nvSpPr>
            <p:cNvPr id="26" name="rc26"/>
            <p:cNvSpPr/>
            <p:nvPr/>
          </p:nvSpPr>
          <p:spPr>
            <a:xfrm>
              <a:off x="2128016" y="3717571"/>
              <a:ext cx="249522" cy="289114"/>
            </a:xfrm>
            <a:prstGeom prst="rect">
              <a:avLst/>
            </a:prstGeom>
            <a:solidFill>
              <a:srgbClr val="E2231A">
                <a:alpha val="100000"/>
              </a:srgbClr>
            </a:solidFill>
          </p:spPr>
          <p:txBody>
            <a:bodyPr/>
            <a:lstStyle/>
            <a:p/>
          </p:txBody>
        </p:sp>
        <p:sp>
          <p:nvSpPr>
            <p:cNvPr id="27" name="rc27"/>
            <p:cNvSpPr/>
            <p:nvPr/>
          </p:nvSpPr>
          <p:spPr>
            <a:xfrm>
              <a:off x="2405264" y="3560251"/>
              <a:ext cx="249522" cy="446433"/>
            </a:xfrm>
            <a:prstGeom prst="rect">
              <a:avLst/>
            </a:prstGeom>
            <a:solidFill>
              <a:srgbClr val="E2231A">
                <a:alpha val="100000"/>
              </a:srgbClr>
            </a:solidFill>
          </p:spPr>
          <p:txBody>
            <a:bodyPr/>
            <a:lstStyle/>
            <a:p/>
          </p:txBody>
        </p:sp>
        <p:sp>
          <p:nvSpPr>
            <p:cNvPr id="28" name="rc28"/>
            <p:cNvSpPr/>
            <p:nvPr/>
          </p:nvSpPr>
          <p:spPr>
            <a:xfrm>
              <a:off x="2682512" y="3548773"/>
              <a:ext cx="249522" cy="457911"/>
            </a:xfrm>
            <a:prstGeom prst="rect">
              <a:avLst/>
            </a:prstGeom>
            <a:solidFill>
              <a:srgbClr val="E2231A">
                <a:alpha val="100000"/>
              </a:srgbClr>
            </a:solidFill>
          </p:spPr>
          <p:txBody>
            <a:bodyPr/>
            <a:lstStyle/>
            <a:p/>
          </p:txBody>
        </p:sp>
        <p:sp>
          <p:nvSpPr>
            <p:cNvPr id="29" name="rc29"/>
            <p:cNvSpPr/>
            <p:nvPr/>
          </p:nvSpPr>
          <p:spPr>
            <a:xfrm>
              <a:off x="2959759" y="3534192"/>
              <a:ext cx="249522" cy="472492"/>
            </a:xfrm>
            <a:prstGeom prst="rect">
              <a:avLst/>
            </a:prstGeom>
            <a:solidFill>
              <a:srgbClr val="E2231A">
                <a:alpha val="100000"/>
              </a:srgbClr>
            </a:solidFill>
          </p:spPr>
          <p:txBody>
            <a:bodyPr/>
            <a:lstStyle/>
            <a:p/>
          </p:txBody>
        </p:sp>
        <p:sp>
          <p:nvSpPr>
            <p:cNvPr id="30" name="rc30"/>
            <p:cNvSpPr/>
            <p:nvPr/>
          </p:nvSpPr>
          <p:spPr>
            <a:xfrm>
              <a:off x="3237007" y="3523749"/>
              <a:ext cx="249522" cy="482935"/>
            </a:xfrm>
            <a:prstGeom prst="rect">
              <a:avLst/>
            </a:prstGeom>
            <a:solidFill>
              <a:srgbClr val="E2231A">
                <a:alpha val="100000"/>
              </a:srgbClr>
            </a:solidFill>
          </p:spPr>
          <p:txBody>
            <a:bodyPr/>
            <a:lstStyle/>
            <a:p/>
          </p:txBody>
        </p:sp>
        <p:sp>
          <p:nvSpPr>
            <p:cNvPr id="31" name="rc31"/>
            <p:cNvSpPr/>
            <p:nvPr/>
          </p:nvSpPr>
          <p:spPr>
            <a:xfrm>
              <a:off x="3514255" y="3667755"/>
              <a:ext cx="249522" cy="338929"/>
            </a:xfrm>
            <a:prstGeom prst="rect">
              <a:avLst/>
            </a:prstGeom>
            <a:solidFill>
              <a:srgbClr val="E2231A">
                <a:alpha val="100000"/>
              </a:srgbClr>
            </a:solidFill>
          </p:spPr>
          <p:txBody>
            <a:bodyPr/>
            <a:lstStyle/>
            <a:p/>
          </p:txBody>
        </p:sp>
        <p:sp>
          <p:nvSpPr>
            <p:cNvPr id="32" name="rc32"/>
            <p:cNvSpPr/>
            <p:nvPr/>
          </p:nvSpPr>
          <p:spPr>
            <a:xfrm>
              <a:off x="3791502" y="3680067"/>
              <a:ext cx="249522" cy="326617"/>
            </a:xfrm>
            <a:prstGeom prst="rect">
              <a:avLst/>
            </a:prstGeom>
            <a:solidFill>
              <a:srgbClr val="E2231A">
                <a:alpha val="100000"/>
              </a:srgbClr>
            </a:solidFill>
          </p:spPr>
          <p:txBody>
            <a:bodyPr/>
            <a:lstStyle/>
            <a:p/>
          </p:txBody>
        </p:sp>
        <p:sp>
          <p:nvSpPr>
            <p:cNvPr id="33" name="rc33"/>
            <p:cNvSpPr/>
            <p:nvPr/>
          </p:nvSpPr>
          <p:spPr>
            <a:xfrm>
              <a:off x="4068750" y="3205673"/>
              <a:ext cx="249522" cy="801011"/>
            </a:xfrm>
            <a:prstGeom prst="rect">
              <a:avLst/>
            </a:prstGeom>
            <a:solidFill>
              <a:srgbClr val="E2231A">
                <a:alpha val="100000"/>
              </a:srgbClr>
            </a:solidFill>
          </p:spPr>
          <p:txBody>
            <a:bodyPr/>
            <a:lstStyle/>
            <a:p/>
          </p:txBody>
        </p:sp>
        <p:sp>
          <p:nvSpPr>
            <p:cNvPr id="34" name="rc34"/>
            <p:cNvSpPr/>
            <p:nvPr/>
          </p:nvSpPr>
          <p:spPr>
            <a:xfrm>
              <a:off x="4345998" y="3540599"/>
              <a:ext cx="249522" cy="466086"/>
            </a:xfrm>
            <a:prstGeom prst="rect">
              <a:avLst/>
            </a:prstGeom>
            <a:solidFill>
              <a:srgbClr val="E2231A">
                <a:alpha val="100000"/>
              </a:srgbClr>
            </a:solidFill>
          </p:spPr>
          <p:txBody>
            <a:bodyPr/>
            <a:lstStyle/>
            <a:p/>
          </p:txBody>
        </p:sp>
        <p:sp>
          <p:nvSpPr>
            <p:cNvPr id="35" name="rc35"/>
            <p:cNvSpPr/>
            <p:nvPr/>
          </p:nvSpPr>
          <p:spPr>
            <a:xfrm>
              <a:off x="4623245" y="3556147"/>
              <a:ext cx="249522" cy="450537"/>
            </a:xfrm>
            <a:prstGeom prst="rect">
              <a:avLst/>
            </a:prstGeom>
            <a:solidFill>
              <a:srgbClr val="E2231A">
                <a:alpha val="100000"/>
              </a:srgbClr>
            </a:solidFill>
          </p:spPr>
          <p:txBody>
            <a:bodyPr/>
            <a:lstStyle/>
            <a:p/>
          </p:txBody>
        </p:sp>
        <p:sp>
          <p:nvSpPr>
            <p:cNvPr id="36" name="rc36"/>
            <p:cNvSpPr/>
            <p:nvPr/>
          </p:nvSpPr>
          <p:spPr>
            <a:xfrm>
              <a:off x="4900493" y="3297529"/>
              <a:ext cx="249522" cy="709155"/>
            </a:xfrm>
            <a:prstGeom prst="rect">
              <a:avLst/>
            </a:prstGeom>
            <a:solidFill>
              <a:srgbClr val="E2231A">
                <a:alpha val="100000"/>
              </a:srgbClr>
            </a:solidFill>
          </p:spPr>
          <p:txBody>
            <a:bodyPr/>
            <a:lstStyle/>
            <a:p/>
          </p:txBody>
        </p:sp>
        <p:sp>
          <p:nvSpPr>
            <p:cNvPr id="37" name="rc37"/>
            <p:cNvSpPr/>
            <p:nvPr/>
          </p:nvSpPr>
          <p:spPr>
            <a:xfrm>
              <a:off x="5177741" y="3441269"/>
              <a:ext cx="249522" cy="565416"/>
            </a:xfrm>
            <a:prstGeom prst="rect">
              <a:avLst/>
            </a:prstGeom>
            <a:solidFill>
              <a:srgbClr val="E2231A">
                <a:alpha val="100000"/>
              </a:srgbClr>
            </a:solidFill>
          </p:spPr>
          <p:txBody>
            <a:bodyPr/>
            <a:lstStyle/>
            <a:p/>
          </p:txBody>
        </p:sp>
        <p:sp>
          <p:nvSpPr>
            <p:cNvPr id="38" name="rc38"/>
            <p:cNvSpPr/>
            <p:nvPr/>
          </p:nvSpPr>
          <p:spPr>
            <a:xfrm>
              <a:off x="5454988" y="3451345"/>
              <a:ext cx="249522" cy="555339"/>
            </a:xfrm>
            <a:prstGeom prst="rect">
              <a:avLst/>
            </a:prstGeom>
            <a:solidFill>
              <a:srgbClr val="E2231A">
                <a:alpha val="100000"/>
              </a:srgbClr>
            </a:solidFill>
          </p:spPr>
          <p:txBody>
            <a:bodyPr/>
            <a:lstStyle/>
            <a:p/>
          </p:txBody>
        </p:sp>
        <p:sp>
          <p:nvSpPr>
            <p:cNvPr id="39" name="rc39"/>
            <p:cNvSpPr/>
            <p:nvPr/>
          </p:nvSpPr>
          <p:spPr>
            <a:xfrm>
              <a:off x="5732236" y="3600357"/>
              <a:ext cx="249522" cy="406328"/>
            </a:xfrm>
            <a:prstGeom prst="rect">
              <a:avLst/>
            </a:prstGeom>
            <a:solidFill>
              <a:srgbClr val="E2231A">
                <a:alpha val="100000"/>
              </a:srgbClr>
            </a:solidFill>
          </p:spPr>
          <p:txBody>
            <a:bodyPr/>
            <a:lstStyle/>
            <a:p/>
          </p:txBody>
        </p:sp>
        <p:sp>
          <p:nvSpPr>
            <p:cNvPr id="40" name="rc40"/>
            <p:cNvSpPr/>
            <p:nvPr/>
          </p:nvSpPr>
          <p:spPr>
            <a:xfrm>
              <a:off x="6009484" y="3747032"/>
              <a:ext cx="249522" cy="259652"/>
            </a:xfrm>
            <a:prstGeom prst="rect">
              <a:avLst/>
            </a:prstGeom>
            <a:solidFill>
              <a:srgbClr val="E2231A">
                <a:alpha val="100000"/>
              </a:srgbClr>
            </a:solidFill>
          </p:spPr>
          <p:txBody>
            <a:bodyPr/>
            <a:lstStyle/>
            <a:p/>
          </p:txBody>
        </p:sp>
        <p:sp>
          <p:nvSpPr>
            <p:cNvPr id="41" name="rc41"/>
            <p:cNvSpPr/>
            <p:nvPr/>
          </p:nvSpPr>
          <p:spPr>
            <a:xfrm>
              <a:off x="6286731" y="3760245"/>
              <a:ext cx="249522" cy="246439"/>
            </a:xfrm>
            <a:prstGeom prst="rect">
              <a:avLst/>
            </a:prstGeom>
            <a:solidFill>
              <a:srgbClr val="E2231A">
                <a:alpha val="100000"/>
              </a:srgbClr>
            </a:solidFill>
          </p:spPr>
          <p:txBody>
            <a:bodyPr/>
            <a:lstStyle/>
            <a:p/>
          </p:txBody>
        </p:sp>
        <p:sp>
          <p:nvSpPr>
            <p:cNvPr id="42" name="rc42"/>
            <p:cNvSpPr/>
            <p:nvPr/>
          </p:nvSpPr>
          <p:spPr>
            <a:xfrm>
              <a:off x="6563979" y="3768620"/>
              <a:ext cx="249522" cy="238064"/>
            </a:xfrm>
            <a:prstGeom prst="rect">
              <a:avLst/>
            </a:prstGeom>
            <a:solidFill>
              <a:srgbClr val="E2231A">
                <a:alpha val="100000"/>
              </a:srgbClr>
            </a:solidFill>
          </p:spPr>
          <p:txBody>
            <a:bodyPr/>
            <a:lstStyle/>
            <a:p/>
          </p:txBody>
        </p:sp>
        <p:sp>
          <p:nvSpPr>
            <p:cNvPr id="43" name="rc43"/>
            <p:cNvSpPr/>
            <p:nvPr/>
          </p:nvSpPr>
          <p:spPr>
            <a:xfrm>
              <a:off x="6841227" y="3549407"/>
              <a:ext cx="249522" cy="457277"/>
            </a:xfrm>
            <a:prstGeom prst="rect">
              <a:avLst/>
            </a:prstGeom>
            <a:solidFill>
              <a:srgbClr val="E2231A">
                <a:alpha val="100000"/>
              </a:srgbClr>
            </a:solidFill>
          </p:spPr>
          <p:txBody>
            <a:bodyPr/>
            <a:lstStyle/>
            <a:p/>
          </p:txBody>
        </p:sp>
        <p:sp>
          <p:nvSpPr>
            <p:cNvPr id="44" name="rc44"/>
            <p:cNvSpPr/>
            <p:nvPr/>
          </p:nvSpPr>
          <p:spPr>
            <a:xfrm>
              <a:off x="7118474" y="3440168"/>
              <a:ext cx="249522" cy="566517"/>
            </a:xfrm>
            <a:prstGeom prst="rect">
              <a:avLst/>
            </a:prstGeom>
            <a:solidFill>
              <a:srgbClr val="E2231A">
                <a:alpha val="100000"/>
              </a:srgbClr>
            </a:solidFill>
          </p:spPr>
          <p:txBody>
            <a:bodyPr/>
            <a:lstStyle/>
            <a:p/>
          </p:txBody>
        </p:sp>
        <p:sp>
          <p:nvSpPr>
            <p:cNvPr id="45" name="rc45"/>
            <p:cNvSpPr/>
            <p:nvPr/>
          </p:nvSpPr>
          <p:spPr>
            <a:xfrm>
              <a:off x="7395722" y="3667489"/>
              <a:ext cx="249522" cy="339196"/>
            </a:xfrm>
            <a:prstGeom prst="rect">
              <a:avLst/>
            </a:prstGeom>
            <a:solidFill>
              <a:srgbClr val="E2231A">
                <a:alpha val="100000"/>
              </a:srgbClr>
            </a:solidFill>
          </p:spPr>
          <p:txBody>
            <a:bodyPr/>
            <a:lstStyle/>
            <a:p/>
          </p:txBody>
        </p:sp>
        <p:sp>
          <p:nvSpPr>
            <p:cNvPr id="46" name="rc46"/>
            <p:cNvSpPr/>
            <p:nvPr/>
          </p:nvSpPr>
          <p:spPr>
            <a:xfrm>
              <a:off x="7672970" y="3558082"/>
              <a:ext cx="249522" cy="448602"/>
            </a:xfrm>
            <a:prstGeom prst="rect">
              <a:avLst/>
            </a:prstGeom>
            <a:solidFill>
              <a:srgbClr val="E2231A">
                <a:alpha val="100000"/>
              </a:srgbClr>
            </a:solidFill>
          </p:spPr>
          <p:txBody>
            <a:bodyPr/>
            <a:lstStyle/>
            <a:p/>
          </p:txBody>
        </p:sp>
        <p:sp>
          <p:nvSpPr>
            <p:cNvPr id="47" name="rc47"/>
            <p:cNvSpPr/>
            <p:nvPr/>
          </p:nvSpPr>
          <p:spPr>
            <a:xfrm>
              <a:off x="7950217" y="3673828"/>
              <a:ext cx="249522" cy="332856"/>
            </a:xfrm>
            <a:prstGeom prst="rect">
              <a:avLst/>
            </a:prstGeom>
            <a:solidFill>
              <a:srgbClr val="E2231A">
                <a:alpha val="100000"/>
              </a:srgbClr>
            </a:solidFill>
          </p:spPr>
          <p:txBody>
            <a:bodyPr/>
            <a:lstStyle/>
            <a:p/>
          </p:txBody>
        </p:sp>
        <p:sp>
          <p:nvSpPr>
            <p:cNvPr id="48" name="rc48"/>
            <p:cNvSpPr/>
            <p:nvPr/>
          </p:nvSpPr>
          <p:spPr>
            <a:xfrm>
              <a:off x="2405264" y="2733815"/>
              <a:ext cx="249522" cy="826436"/>
            </a:xfrm>
            <a:prstGeom prst="rect">
              <a:avLst/>
            </a:prstGeom>
            <a:solidFill>
              <a:srgbClr val="B3B3B3">
                <a:alpha val="100000"/>
              </a:srgbClr>
            </a:solidFill>
          </p:spPr>
          <p:txBody>
            <a:bodyPr/>
            <a:lstStyle/>
            <a:p/>
          </p:txBody>
        </p:sp>
        <p:sp>
          <p:nvSpPr>
            <p:cNvPr id="49" name="rc49"/>
            <p:cNvSpPr/>
            <p:nvPr/>
          </p:nvSpPr>
          <p:spPr>
            <a:xfrm>
              <a:off x="2682512" y="2847925"/>
              <a:ext cx="249522" cy="700847"/>
            </a:xfrm>
            <a:prstGeom prst="rect">
              <a:avLst/>
            </a:prstGeom>
            <a:solidFill>
              <a:srgbClr val="B3B3B3">
                <a:alpha val="100000"/>
              </a:srgbClr>
            </a:solidFill>
          </p:spPr>
          <p:txBody>
            <a:bodyPr/>
            <a:lstStyle/>
            <a:p/>
          </p:txBody>
        </p:sp>
        <p:sp>
          <p:nvSpPr>
            <p:cNvPr id="50" name="rc50"/>
            <p:cNvSpPr/>
            <p:nvPr/>
          </p:nvSpPr>
          <p:spPr>
            <a:xfrm>
              <a:off x="2959759" y="3106977"/>
              <a:ext cx="249522" cy="427215"/>
            </a:xfrm>
            <a:prstGeom prst="rect">
              <a:avLst/>
            </a:prstGeom>
            <a:solidFill>
              <a:srgbClr val="B3B3B3">
                <a:alpha val="100000"/>
              </a:srgbClr>
            </a:solidFill>
          </p:spPr>
          <p:txBody>
            <a:bodyPr/>
            <a:lstStyle/>
            <a:p/>
          </p:txBody>
        </p:sp>
        <p:sp>
          <p:nvSpPr>
            <p:cNvPr id="51" name="rc51"/>
            <p:cNvSpPr/>
            <p:nvPr/>
          </p:nvSpPr>
          <p:spPr>
            <a:xfrm>
              <a:off x="3237007" y="3225693"/>
              <a:ext cx="249522" cy="298056"/>
            </a:xfrm>
            <a:prstGeom prst="rect">
              <a:avLst/>
            </a:prstGeom>
            <a:solidFill>
              <a:srgbClr val="B3B3B3">
                <a:alpha val="100000"/>
              </a:srgbClr>
            </a:solidFill>
          </p:spPr>
          <p:txBody>
            <a:bodyPr/>
            <a:lstStyle/>
            <a:p/>
          </p:txBody>
        </p:sp>
        <p:sp>
          <p:nvSpPr>
            <p:cNvPr id="52" name="rc52"/>
            <p:cNvSpPr/>
            <p:nvPr/>
          </p:nvSpPr>
          <p:spPr>
            <a:xfrm>
              <a:off x="3514255" y="3047653"/>
              <a:ext cx="249522" cy="620102"/>
            </a:xfrm>
            <a:prstGeom prst="rect">
              <a:avLst/>
            </a:prstGeom>
            <a:solidFill>
              <a:srgbClr val="B3B3B3">
                <a:alpha val="100000"/>
              </a:srgbClr>
            </a:solidFill>
          </p:spPr>
          <p:txBody>
            <a:bodyPr/>
            <a:lstStyle/>
            <a:p/>
          </p:txBody>
        </p:sp>
        <p:sp>
          <p:nvSpPr>
            <p:cNvPr id="53" name="rc53"/>
            <p:cNvSpPr/>
            <p:nvPr/>
          </p:nvSpPr>
          <p:spPr>
            <a:xfrm>
              <a:off x="3791502" y="2374766"/>
              <a:ext cx="249522" cy="1305301"/>
            </a:xfrm>
            <a:prstGeom prst="rect">
              <a:avLst/>
            </a:prstGeom>
            <a:solidFill>
              <a:srgbClr val="B3B3B3">
                <a:alpha val="100000"/>
              </a:srgbClr>
            </a:solidFill>
          </p:spPr>
          <p:txBody>
            <a:bodyPr/>
            <a:lstStyle/>
            <a:p/>
          </p:txBody>
        </p:sp>
        <p:sp>
          <p:nvSpPr>
            <p:cNvPr id="54" name="rc54"/>
            <p:cNvSpPr/>
            <p:nvPr/>
          </p:nvSpPr>
          <p:spPr>
            <a:xfrm>
              <a:off x="4068750" y="2679662"/>
              <a:ext cx="249522" cy="526011"/>
            </a:xfrm>
            <a:prstGeom prst="rect">
              <a:avLst/>
            </a:prstGeom>
            <a:solidFill>
              <a:srgbClr val="B3B3B3">
                <a:alpha val="100000"/>
              </a:srgbClr>
            </a:solidFill>
          </p:spPr>
          <p:txBody>
            <a:bodyPr/>
            <a:lstStyle/>
            <a:p/>
          </p:txBody>
        </p:sp>
        <p:sp>
          <p:nvSpPr>
            <p:cNvPr id="55" name="rc55"/>
            <p:cNvSpPr/>
            <p:nvPr/>
          </p:nvSpPr>
          <p:spPr>
            <a:xfrm>
              <a:off x="4345998" y="2477065"/>
              <a:ext cx="249522" cy="1063533"/>
            </a:xfrm>
            <a:prstGeom prst="rect">
              <a:avLst/>
            </a:prstGeom>
            <a:solidFill>
              <a:srgbClr val="B3B3B3">
                <a:alpha val="100000"/>
              </a:srgbClr>
            </a:solidFill>
          </p:spPr>
          <p:txBody>
            <a:bodyPr/>
            <a:lstStyle/>
            <a:p/>
          </p:txBody>
        </p:sp>
        <p:sp>
          <p:nvSpPr>
            <p:cNvPr id="56" name="rc56"/>
            <p:cNvSpPr/>
            <p:nvPr/>
          </p:nvSpPr>
          <p:spPr>
            <a:xfrm>
              <a:off x="4623245" y="2321881"/>
              <a:ext cx="249522" cy="1234266"/>
            </a:xfrm>
            <a:prstGeom prst="rect">
              <a:avLst/>
            </a:prstGeom>
            <a:solidFill>
              <a:srgbClr val="B3B3B3">
                <a:alpha val="100000"/>
              </a:srgbClr>
            </a:solidFill>
          </p:spPr>
          <p:txBody>
            <a:bodyPr/>
            <a:lstStyle/>
            <a:p/>
          </p:txBody>
        </p:sp>
        <p:sp>
          <p:nvSpPr>
            <p:cNvPr id="57" name="rc57"/>
            <p:cNvSpPr/>
            <p:nvPr/>
          </p:nvSpPr>
          <p:spPr>
            <a:xfrm>
              <a:off x="4900493" y="2552939"/>
              <a:ext cx="249522" cy="744590"/>
            </a:xfrm>
            <a:prstGeom prst="rect">
              <a:avLst/>
            </a:prstGeom>
            <a:solidFill>
              <a:srgbClr val="B3B3B3">
                <a:alpha val="100000"/>
              </a:srgbClr>
            </a:solidFill>
          </p:spPr>
          <p:txBody>
            <a:bodyPr/>
            <a:lstStyle/>
            <a:p/>
          </p:txBody>
        </p:sp>
        <p:sp>
          <p:nvSpPr>
            <p:cNvPr id="58" name="rc58"/>
            <p:cNvSpPr/>
            <p:nvPr/>
          </p:nvSpPr>
          <p:spPr>
            <a:xfrm>
              <a:off x="5177741" y="2902245"/>
              <a:ext cx="249522" cy="539023"/>
            </a:xfrm>
            <a:prstGeom prst="rect">
              <a:avLst/>
            </a:prstGeom>
            <a:solidFill>
              <a:srgbClr val="B3B3B3">
                <a:alpha val="100000"/>
              </a:srgbClr>
            </a:solidFill>
          </p:spPr>
          <p:txBody>
            <a:bodyPr/>
            <a:lstStyle/>
            <a:p/>
          </p:txBody>
        </p:sp>
        <p:sp>
          <p:nvSpPr>
            <p:cNvPr id="59" name="rc59"/>
            <p:cNvSpPr/>
            <p:nvPr/>
          </p:nvSpPr>
          <p:spPr>
            <a:xfrm>
              <a:off x="5454988" y="3240440"/>
              <a:ext cx="249522" cy="210904"/>
            </a:xfrm>
            <a:prstGeom prst="rect">
              <a:avLst/>
            </a:prstGeom>
            <a:solidFill>
              <a:srgbClr val="B3B3B3">
                <a:alpha val="100000"/>
              </a:srgbClr>
            </a:solidFill>
          </p:spPr>
          <p:txBody>
            <a:bodyPr/>
            <a:lstStyle/>
            <a:p/>
          </p:txBody>
        </p:sp>
        <p:sp>
          <p:nvSpPr>
            <p:cNvPr id="60" name="rc60"/>
            <p:cNvSpPr/>
            <p:nvPr/>
          </p:nvSpPr>
          <p:spPr>
            <a:xfrm>
              <a:off x="5732236" y="3275641"/>
              <a:ext cx="249522" cy="324715"/>
            </a:xfrm>
            <a:prstGeom prst="rect">
              <a:avLst/>
            </a:prstGeom>
            <a:solidFill>
              <a:srgbClr val="B3B3B3">
                <a:alpha val="100000"/>
              </a:srgbClr>
            </a:solidFill>
          </p:spPr>
          <p:txBody>
            <a:bodyPr/>
            <a:lstStyle/>
            <a:p/>
          </p:txBody>
        </p:sp>
        <p:sp>
          <p:nvSpPr>
            <p:cNvPr id="61" name="rc61"/>
            <p:cNvSpPr/>
            <p:nvPr/>
          </p:nvSpPr>
          <p:spPr>
            <a:xfrm>
              <a:off x="6009484" y="3003844"/>
              <a:ext cx="249522" cy="743188"/>
            </a:xfrm>
            <a:prstGeom prst="rect">
              <a:avLst/>
            </a:prstGeom>
            <a:solidFill>
              <a:srgbClr val="B3B3B3">
                <a:alpha val="100000"/>
              </a:srgbClr>
            </a:solidFill>
          </p:spPr>
          <p:txBody>
            <a:bodyPr/>
            <a:lstStyle/>
            <a:p/>
          </p:txBody>
        </p:sp>
        <p:sp>
          <p:nvSpPr>
            <p:cNvPr id="62" name="rc62"/>
            <p:cNvSpPr/>
            <p:nvPr/>
          </p:nvSpPr>
          <p:spPr>
            <a:xfrm>
              <a:off x="6286731" y="3142412"/>
              <a:ext cx="249522" cy="617833"/>
            </a:xfrm>
            <a:prstGeom prst="rect">
              <a:avLst/>
            </a:prstGeom>
            <a:solidFill>
              <a:srgbClr val="B3B3B3">
                <a:alpha val="100000"/>
              </a:srgbClr>
            </a:solidFill>
          </p:spPr>
          <p:txBody>
            <a:bodyPr/>
            <a:lstStyle/>
            <a:p/>
          </p:txBody>
        </p:sp>
        <p:sp>
          <p:nvSpPr>
            <p:cNvPr id="63" name="rc63"/>
            <p:cNvSpPr/>
            <p:nvPr/>
          </p:nvSpPr>
          <p:spPr>
            <a:xfrm>
              <a:off x="6563979" y="3149886"/>
              <a:ext cx="249522" cy="618734"/>
            </a:xfrm>
            <a:prstGeom prst="rect">
              <a:avLst/>
            </a:prstGeom>
            <a:solidFill>
              <a:srgbClr val="B3B3B3">
                <a:alpha val="100000"/>
              </a:srgbClr>
            </a:solidFill>
          </p:spPr>
          <p:txBody>
            <a:bodyPr/>
            <a:lstStyle/>
            <a:p/>
          </p:txBody>
        </p:sp>
        <p:sp>
          <p:nvSpPr>
            <p:cNvPr id="64" name="rc64"/>
            <p:cNvSpPr/>
            <p:nvPr/>
          </p:nvSpPr>
          <p:spPr>
            <a:xfrm>
              <a:off x="6841227" y="3175310"/>
              <a:ext cx="249522" cy="374096"/>
            </a:xfrm>
            <a:prstGeom prst="rect">
              <a:avLst/>
            </a:prstGeom>
            <a:solidFill>
              <a:srgbClr val="B3B3B3">
                <a:alpha val="100000"/>
              </a:srgbClr>
            </a:solidFill>
          </p:spPr>
          <p:txBody>
            <a:bodyPr/>
            <a:lstStyle/>
            <a:p/>
          </p:txBody>
        </p:sp>
        <p:sp>
          <p:nvSpPr>
            <p:cNvPr id="65" name="rc65"/>
            <p:cNvSpPr/>
            <p:nvPr/>
          </p:nvSpPr>
          <p:spPr>
            <a:xfrm>
              <a:off x="7118474" y="2959901"/>
              <a:ext cx="249522" cy="480266"/>
            </a:xfrm>
            <a:prstGeom prst="rect">
              <a:avLst/>
            </a:prstGeom>
            <a:solidFill>
              <a:srgbClr val="B3B3B3">
                <a:alpha val="100000"/>
              </a:srgbClr>
            </a:solidFill>
          </p:spPr>
          <p:txBody>
            <a:bodyPr/>
            <a:lstStyle/>
            <a:p/>
          </p:txBody>
        </p:sp>
        <p:sp>
          <p:nvSpPr>
            <p:cNvPr id="66" name="rc66"/>
            <p:cNvSpPr/>
            <p:nvPr/>
          </p:nvSpPr>
          <p:spPr>
            <a:xfrm>
              <a:off x="7395722" y="3255722"/>
              <a:ext cx="249522" cy="411766"/>
            </a:xfrm>
            <a:prstGeom prst="rect">
              <a:avLst/>
            </a:prstGeom>
            <a:solidFill>
              <a:srgbClr val="B3B3B3">
                <a:alpha val="100000"/>
              </a:srgbClr>
            </a:solidFill>
          </p:spPr>
          <p:txBody>
            <a:bodyPr/>
            <a:lstStyle/>
            <a:p/>
          </p:txBody>
        </p:sp>
        <p:sp>
          <p:nvSpPr>
            <p:cNvPr id="67" name="rc67"/>
            <p:cNvSpPr/>
            <p:nvPr/>
          </p:nvSpPr>
          <p:spPr>
            <a:xfrm>
              <a:off x="7672970" y="3048320"/>
              <a:ext cx="249522" cy="509762"/>
            </a:xfrm>
            <a:prstGeom prst="rect">
              <a:avLst/>
            </a:prstGeom>
            <a:solidFill>
              <a:srgbClr val="B3B3B3">
                <a:alpha val="100000"/>
              </a:srgbClr>
            </a:solidFill>
          </p:spPr>
          <p:txBody>
            <a:bodyPr/>
            <a:lstStyle/>
            <a:p/>
          </p:txBody>
        </p:sp>
        <p:sp>
          <p:nvSpPr>
            <p:cNvPr id="68" name="rc68"/>
            <p:cNvSpPr/>
            <p:nvPr/>
          </p:nvSpPr>
          <p:spPr>
            <a:xfrm>
              <a:off x="7950217" y="3081052"/>
              <a:ext cx="249522" cy="592776"/>
            </a:xfrm>
            <a:prstGeom prst="rect">
              <a:avLst/>
            </a:prstGeom>
            <a:solidFill>
              <a:srgbClr val="B3B3B3">
                <a:alpha val="100000"/>
              </a:srgbClr>
            </a:solidFill>
          </p:spPr>
          <p:txBody>
            <a:bodyPr/>
            <a:lstStyle/>
            <a:p/>
          </p:txBody>
        </p:sp>
        <p:sp>
          <p:nvSpPr>
            <p:cNvPr id="69" name="pl69"/>
            <p:cNvSpPr/>
            <p:nvPr/>
          </p:nvSpPr>
          <p:spPr>
            <a:xfrm>
              <a:off x="1421035" y="1254838"/>
              <a:ext cx="6653943" cy="112320"/>
            </a:xfrm>
            <a:custGeom>
              <a:avLst/>
              <a:pathLst>
                <a:path w="6653943" h="112320">
                  <a:moveTo>
                    <a:pt x="0" y="112320"/>
                  </a:moveTo>
                  <a:lnTo>
                    <a:pt x="277247" y="56160"/>
                  </a:lnTo>
                  <a:lnTo>
                    <a:pt x="554495" y="28080"/>
                  </a:lnTo>
                  <a:lnTo>
                    <a:pt x="831742" y="0"/>
                  </a:lnTo>
                  <a:lnTo>
                    <a:pt x="1108990" y="28080"/>
                  </a:lnTo>
                  <a:lnTo>
                    <a:pt x="1386238" y="28080"/>
                  </a:lnTo>
                  <a:lnTo>
                    <a:pt x="1663485" y="28080"/>
                  </a:lnTo>
                  <a:lnTo>
                    <a:pt x="1940733" y="28080"/>
                  </a:lnTo>
                  <a:lnTo>
                    <a:pt x="2217981" y="0"/>
                  </a:lnTo>
                  <a:lnTo>
                    <a:pt x="2495228" y="0"/>
                  </a:lnTo>
                  <a:lnTo>
                    <a:pt x="2772476" y="84240"/>
                  </a:lnTo>
                  <a:lnTo>
                    <a:pt x="3049724" y="28080"/>
                  </a:lnTo>
                  <a:lnTo>
                    <a:pt x="3326971" y="28080"/>
                  </a:lnTo>
                  <a:lnTo>
                    <a:pt x="3604219" y="84240"/>
                  </a:lnTo>
                  <a:lnTo>
                    <a:pt x="3881467" y="56160"/>
                  </a:lnTo>
                  <a:lnTo>
                    <a:pt x="4158714" y="56160"/>
                  </a:lnTo>
                  <a:lnTo>
                    <a:pt x="4435962" y="28080"/>
                  </a:lnTo>
                  <a:lnTo>
                    <a:pt x="4713210" y="0"/>
                  </a:lnTo>
                  <a:lnTo>
                    <a:pt x="4990457" y="0"/>
                  </a:lnTo>
                  <a:lnTo>
                    <a:pt x="5267705" y="0"/>
                  </a:lnTo>
                  <a:lnTo>
                    <a:pt x="5544953" y="56160"/>
                  </a:lnTo>
                  <a:lnTo>
                    <a:pt x="5822200" y="84240"/>
                  </a:lnTo>
                  <a:lnTo>
                    <a:pt x="6099448" y="28080"/>
                  </a:lnTo>
                  <a:lnTo>
                    <a:pt x="6376696" y="56160"/>
                  </a:lnTo>
                  <a:lnTo>
                    <a:pt x="6653943" y="28080"/>
                  </a:lnTo>
                </a:path>
              </a:pathLst>
            </a:custGeom>
            <a:ln w="27101" cap="flat">
              <a:solidFill>
                <a:srgbClr val="0058AB">
                  <a:alpha val="100000"/>
                </a:srgbClr>
              </a:solidFill>
              <a:prstDash val="solid"/>
              <a:round/>
            </a:ln>
          </p:spPr>
          <p:txBody>
            <a:bodyPr/>
            <a:lstStyle/>
            <a:p/>
          </p:txBody>
        </p:sp>
        <p:sp>
          <p:nvSpPr>
            <p:cNvPr id="70" name="pl70"/>
            <p:cNvSpPr/>
            <p:nvPr/>
          </p:nvSpPr>
          <p:spPr>
            <a:xfrm>
              <a:off x="2530025" y="1339079"/>
              <a:ext cx="5544953" cy="140400"/>
            </a:xfrm>
            <a:custGeom>
              <a:avLst/>
              <a:pathLst>
                <a:path w="5544953" h="140400">
                  <a:moveTo>
                    <a:pt x="0" y="112320"/>
                  </a:moveTo>
                  <a:lnTo>
                    <a:pt x="277247" y="84240"/>
                  </a:lnTo>
                  <a:lnTo>
                    <a:pt x="554495" y="28080"/>
                  </a:lnTo>
                  <a:lnTo>
                    <a:pt x="831742" y="0"/>
                  </a:lnTo>
                  <a:lnTo>
                    <a:pt x="1108990" y="28080"/>
                  </a:lnTo>
                  <a:lnTo>
                    <a:pt x="1386238" y="140400"/>
                  </a:lnTo>
                  <a:lnTo>
                    <a:pt x="1663485" y="84240"/>
                  </a:lnTo>
                  <a:lnTo>
                    <a:pt x="1940733" y="112320"/>
                  </a:lnTo>
                  <a:lnTo>
                    <a:pt x="2217981" y="140400"/>
                  </a:lnTo>
                  <a:lnTo>
                    <a:pt x="2495228" y="112320"/>
                  </a:lnTo>
                  <a:lnTo>
                    <a:pt x="2772476" y="56160"/>
                  </a:lnTo>
                  <a:lnTo>
                    <a:pt x="3049724" y="0"/>
                  </a:lnTo>
                  <a:lnTo>
                    <a:pt x="3326971" y="0"/>
                  </a:lnTo>
                  <a:lnTo>
                    <a:pt x="3604219" y="56160"/>
                  </a:lnTo>
                  <a:lnTo>
                    <a:pt x="3881467" y="28080"/>
                  </a:lnTo>
                  <a:lnTo>
                    <a:pt x="4158714" y="28080"/>
                  </a:lnTo>
                  <a:lnTo>
                    <a:pt x="4435962" y="28080"/>
                  </a:lnTo>
                  <a:lnTo>
                    <a:pt x="4713210" y="84240"/>
                  </a:lnTo>
                  <a:lnTo>
                    <a:pt x="4990457" y="28080"/>
                  </a:lnTo>
                  <a:lnTo>
                    <a:pt x="5267705" y="84240"/>
                  </a:lnTo>
                  <a:lnTo>
                    <a:pt x="5544953" y="84240"/>
                  </a:lnTo>
                </a:path>
              </a:pathLst>
            </a:custGeom>
            <a:ln w="27101" cap="flat">
              <a:solidFill>
                <a:srgbClr val="333333">
                  <a:alpha val="100000"/>
                </a:srgbClr>
              </a:solidFill>
              <a:prstDash val="solid"/>
              <a:round/>
            </a:ln>
          </p:spPr>
          <p:txBody>
            <a:bodyPr/>
            <a:lstStyle/>
            <a:p/>
          </p:txBody>
        </p:sp>
        <p:sp>
          <p:nvSpPr>
            <p:cNvPr id="71" name="tx71"/>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2" name="tx72"/>
            <p:cNvSpPr/>
            <p:nvPr/>
          </p:nvSpPr>
          <p:spPr>
            <a:xfrm>
              <a:off x="689565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3" name="tx73"/>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4" name="tx74"/>
            <p:cNvSpPr/>
            <p:nvPr/>
          </p:nvSpPr>
          <p:spPr>
            <a:xfrm>
              <a:off x="7450145"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5" name="tx75"/>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800464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7" name="tx77"/>
            <p:cNvSpPr/>
            <p:nvPr/>
          </p:nvSpPr>
          <p:spPr>
            <a:xfrm>
              <a:off x="661840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8" name="tx78"/>
            <p:cNvSpPr/>
            <p:nvPr/>
          </p:nvSpPr>
          <p:spPr>
            <a:xfrm>
              <a:off x="689565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9" name="tx79"/>
            <p:cNvSpPr/>
            <p:nvPr/>
          </p:nvSpPr>
          <p:spPr>
            <a:xfrm>
              <a:off x="7172898"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0" name="tx80"/>
            <p:cNvSpPr/>
            <p:nvPr/>
          </p:nvSpPr>
          <p:spPr>
            <a:xfrm>
              <a:off x="7450145"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1" name="tx81"/>
            <p:cNvSpPr/>
            <p:nvPr/>
          </p:nvSpPr>
          <p:spPr>
            <a:xfrm>
              <a:off x="7727393"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2" name="tx82"/>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3" name="tx83"/>
            <p:cNvSpPr/>
            <p:nvPr/>
          </p:nvSpPr>
          <p:spPr>
            <a:xfrm>
              <a:off x="1315541" y="35682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84" name="tx84"/>
            <p:cNvSpPr/>
            <p:nvPr/>
          </p:nvSpPr>
          <p:spPr>
            <a:xfrm>
              <a:off x="2701779" y="37372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5" name="tx85"/>
            <p:cNvSpPr/>
            <p:nvPr/>
          </p:nvSpPr>
          <p:spPr>
            <a:xfrm>
              <a:off x="4133222" y="35670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6" name="tx86"/>
            <p:cNvSpPr/>
            <p:nvPr/>
          </p:nvSpPr>
          <p:spPr>
            <a:xfrm>
              <a:off x="5474256" y="36885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87" name="tx87"/>
            <p:cNvSpPr/>
            <p:nvPr/>
          </p:nvSpPr>
          <p:spPr>
            <a:xfrm>
              <a:off x="6613391" y="38485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8" name="tx88"/>
            <p:cNvSpPr/>
            <p:nvPr/>
          </p:nvSpPr>
          <p:spPr>
            <a:xfrm>
              <a:off x="6860494" y="37375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9" name="tx89"/>
            <p:cNvSpPr/>
            <p:nvPr/>
          </p:nvSpPr>
          <p:spPr>
            <a:xfrm>
              <a:off x="7182946" y="36843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7414990" y="37966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1" name="tx91"/>
            <p:cNvSpPr/>
            <p:nvPr/>
          </p:nvSpPr>
          <p:spPr>
            <a:xfrm>
              <a:off x="7692237" y="374189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2" name="tx92"/>
            <p:cNvSpPr/>
            <p:nvPr/>
          </p:nvSpPr>
          <p:spPr>
            <a:xfrm>
              <a:off x="8014689" y="37998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3" name="tx93"/>
            <p:cNvSpPr/>
            <p:nvPr/>
          </p:nvSpPr>
          <p:spPr>
            <a:xfrm>
              <a:off x="2746983" y="3159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4" name="tx94"/>
            <p:cNvSpPr/>
            <p:nvPr/>
          </p:nvSpPr>
          <p:spPr>
            <a:xfrm>
              <a:off x="4088018" y="29022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95" name="tx95"/>
            <p:cNvSpPr/>
            <p:nvPr/>
          </p:nvSpPr>
          <p:spPr>
            <a:xfrm>
              <a:off x="5504401" y="33054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6" name="tx96"/>
            <p:cNvSpPr/>
            <p:nvPr/>
          </p:nvSpPr>
          <p:spPr>
            <a:xfrm>
              <a:off x="6583247" y="34188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97" name="tx97"/>
            <p:cNvSpPr/>
            <p:nvPr/>
          </p:nvSpPr>
          <p:spPr>
            <a:xfrm>
              <a:off x="6860494" y="33232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8" name="tx98"/>
            <p:cNvSpPr/>
            <p:nvPr/>
          </p:nvSpPr>
          <p:spPr>
            <a:xfrm>
              <a:off x="7137742" y="316091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99" name="tx99"/>
            <p:cNvSpPr/>
            <p:nvPr/>
          </p:nvSpPr>
          <p:spPr>
            <a:xfrm>
              <a:off x="7414990" y="342111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0" name="tx100"/>
            <p:cNvSpPr/>
            <p:nvPr/>
          </p:nvSpPr>
          <p:spPr>
            <a:xfrm>
              <a:off x="7692237" y="32627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1" name="tx101"/>
            <p:cNvSpPr/>
            <p:nvPr/>
          </p:nvSpPr>
          <p:spPr>
            <a:xfrm>
              <a:off x="7969485" y="33370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02" name="tx102"/>
            <p:cNvSpPr/>
            <p:nvPr/>
          </p:nvSpPr>
          <p:spPr>
            <a:xfrm>
              <a:off x="2712329" y="274164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03" name="tx103"/>
            <p:cNvSpPr/>
            <p:nvPr/>
          </p:nvSpPr>
          <p:spPr>
            <a:xfrm>
              <a:off x="4098567" y="257337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39.8</a:t>
              </a:r>
            </a:p>
          </p:txBody>
        </p:sp>
        <p:sp>
          <p:nvSpPr>
            <p:cNvPr id="104" name="tx104"/>
            <p:cNvSpPr/>
            <p:nvPr/>
          </p:nvSpPr>
          <p:spPr>
            <a:xfrm>
              <a:off x="5525489" y="313415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05" name="tx105"/>
            <p:cNvSpPr/>
            <p:nvPr/>
          </p:nvSpPr>
          <p:spPr>
            <a:xfrm>
              <a:off x="6593796" y="304365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25.7</a:t>
              </a:r>
            </a:p>
          </p:txBody>
        </p:sp>
        <p:sp>
          <p:nvSpPr>
            <p:cNvPr id="106" name="tx106"/>
            <p:cNvSpPr/>
            <p:nvPr/>
          </p:nvSpPr>
          <p:spPr>
            <a:xfrm>
              <a:off x="6871044" y="306907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24.9</a:t>
              </a:r>
            </a:p>
          </p:txBody>
        </p:sp>
        <p:sp>
          <p:nvSpPr>
            <p:cNvPr id="107" name="tx107"/>
            <p:cNvSpPr/>
            <p:nvPr/>
          </p:nvSpPr>
          <p:spPr>
            <a:xfrm>
              <a:off x="7148291" y="285361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31.4</a:t>
              </a:r>
            </a:p>
          </p:txBody>
        </p:sp>
        <p:sp>
          <p:nvSpPr>
            <p:cNvPr id="108" name="tx108"/>
            <p:cNvSpPr/>
            <p:nvPr/>
          </p:nvSpPr>
          <p:spPr>
            <a:xfrm>
              <a:off x="7425539" y="314948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109" name="tx109"/>
            <p:cNvSpPr/>
            <p:nvPr/>
          </p:nvSpPr>
          <p:spPr>
            <a:xfrm>
              <a:off x="7702787" y="294208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28.7</a:t>
              </a:r>
            </a:p>
          </p:txBody>
        </p:sp>
        <p:sp>
          <p:nvSpPr>
            <p:cNvPr id="110" name="tx110"/>
            <p:cNvSpPr/>
            <p:nvPr/>
          </p:nvSpPr>
          <p:spPr>
            <a:xfrm>
              <a:off x="7980034" y="297600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27.7</a:t>
              </a:r>
            </a:p>
          </p:txBody>
        </p:sp>
        <p:sp>
          <p:nvSpPr>
            <p:cNvPr id="111" name="tx111"/>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39902" y="31204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3" name="tx113"/>
            <p:cNvSpPr/>
            <p:nvPr/>
          </p:nvSpPr>
          <p:spPr>
            <a:xfrm>
              <a:off x="639902" y="22862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4" name="tx114"/>
            <p:cNvSpPr/>
            <p:nvPr/>
          </p:nvSpPr>
          <p:spPr>
            <a:xfrm>
              <a:off x="639902" y="1452548"/>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5" name="tx11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2" name="pl13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4" name="tx13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678790" y="4909475"/>
              <a:ext cx="201456" cy="201456"/>
            </a:xfrm>
            <a:prstGeom prst="rect">
              <a:avLst/>
            </a:prstGeom>
            <a:solidFill>
              <a:srgbClr val="E2231A">
                <a:alpha val="100000"/>
              </a:srgbClr>
            </a:solidFill>
          </p:spPr>
          <p:txBody>
            <a:bodyPr/>
            <a:lstStyle/>
            <a:p/>
          </p:txBody>
        </p:sp>
        <p:sp>
          <p:nvSpPr>
            <p:cNvPr id="137" name="rc137"/>
            <p:cNvSpPr/>
            <p:nvPr/>
          </p:nvSpPr>
          <p:spPr>
            <a:xfrm>
              <a:off x="5642950" y="4909475"/>
              <a:ext cx="201456" cy="201456"/>
            </a:xfrm>
            <a:prstGeom prst="rect">
              <a:avLst/>
            </a:prstGeom>
            <a:solidFill>
              <a:srgbClr val="B3B3B3">
                <a:alpha val="100000"/>
              </a:srgbClr>
            </a:solidFill>
          </p:spPr>
          <p:txBody>
            <a:bodyPr/>
            <a:lstStyle/>
            <a:p/>
          </p:txBody>
        </p:sp>
        <p:sp>
          <p:nvSpPr>
            <p:cNvPr id="138" name="tx13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1" name="tx141"/>
            <p:cNvSpPr/>
            <p:nvPr/>
          </p:nvSpPr>
          <p:spPr>
            <a:xfrm>
              <a:off x="951100" y="650627"/>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2000-2024</a:t>
              </a:r>
            </a:p>
          </p:txBody>
        </p:sp>
        <p:sp>
          <p:nvSpPr>
            <p:cNvPr id="142" name="pl142"/>
            <p:cNvSpPr/>
            <p:nvPr/>
          </p:nvSpPr>
          <p:spPr>
            <a:xfrm>
              <a:off x="24980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9014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3049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6997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10319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5066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774644"/>
              <a:ext cx="1714870" cy="162162"/>
            </a:xfrm>
            <a:prstGeom prst="rect">
              <a:avLst/>
            </a:prstGeom>
            <a:solidFill>
              <a:srgbClr val="E2231A">
                <a:alpha val="100000"/>
              </a:srgbClr>
            </a:solidFill>
          </p:spPr>
          <p:txBody>
            <a:bodyPr/>
            <a:lstStyle/>
            <a:p/>
          </p:txBody>
        </p:sp>
        <p:sp>
          <p:nvSpPr>
            <p:cNvPr id="153" name="rc153"/>
            <p:cNvSpPr/>
            <p:nvPr/>
          </p:nvSpPr>
          <p:spPr>
            <a:xfrm>
              <a:off x="1296273" y="5571941"/>
              <a:ext cx="3231455" cy="162162"/>
            </a:xfrm>
            <a:prstGeom prst="rect">
              <a:avLst/>
            </a:prstGeom>
            <a:solidFill>
              <a:srgbClr val="E2231A">
                <a:alpha val="100000"/>
              </a:srgbClr>
            </a:solidFill>
          </p:spPr>
          <p:txBody>
            <a:bodyPr/>
            <a:lstStyle/>
            <a:p/>
          </p:txBody>
        </p:sp>
        <p:sp>
          <p:nvSpPr>
            <p:cNvPr id="154" name="rc154"/>
            <p:cNvSpPr/>
            <p:nvPr/>
          </p:nvSpPr>
          <p:spPr>
            <a:xfrm>
              <a:off x="1296273" y="5369238"/>
              <a:ext cx="2397694" cy="162162"/>
            </a:xfrm>
            <a:prstGeom prst="rect">
              <a:avLst/>
            </a:prstGeom>
            <a:solidFill>
              <a:srgbClr val="E2231A">
                <a:alpha val="100000"/>
              </a:srgbClr>
            </a:solidFill>
          </p:spPr>
          <p:txBody>
            <a:bodyPr/>
            <a:lstStyle/>
            <a:p/>
          </p:txBody>
        </p:sp>
        <p:sp>
          <p:nvSpPr>
            <p:cNvPr id="155" name="rc155"/>
            <p:cNvSpPr/>
            <p:nvPr/>
          </p:nvSpPr>
          <p:spPr>
            <a:xfrm>
              <a:off x="3011144" y="5774644"/>
              <a:ext cx="4456981" cy="162162"/>
            </a:xfrm>
            <a:prstGeom prst="rect">
              <a:avLst/>
            </a:prstGeom>
            <a:solidFill>
              <a:srgbClr val="B3B3B3">
                <a:alpha val="100000"/>
              </a:srgbClr>
            </a:solidFill>
          </p:spPr>
          <p:txBody>
            <a:bodyPr/>
            <a:lstStyle/>
            <a:p/>
          </p:txBody>
        </p:sp>
        <p:sp>
          <p:nvSpPr>
            <p:cNvPr id="156" name="rc156"/>
            <p:cNvSpPr/>
            <p:nvPr/>
          </p:nvSpPr>
          <p:spPr>
            <a:xfrm>
              <a:off x="4527729" y="5571941"/>
              <a:ext cx="3672010" cy="162162"/>
            </a:xfrm>
            <a:prstGeom prst="rect">
              <a:avLst/>
            </a:prstGeom>
            <a:solidFill>
              <a:srgbClr val="B3B3B3">
                <a:alpha val="100000"/>
              </a:srgbClr>
            </a:solidFill>
          </p:spPr>
          <p:txBody>
            <a:bodyPr/>
            <a:lstStyle/>
            <a:p/>
          </p:txBody>
        </p:sp>
        <p:sp>
          <p:nvSpPr>
            <p:cNvPr id="157" name="rc157"/>
            <p:cNvSpPr/>
            <p:nvPr/>
          </p:nvSpPr>
          <p:spPr>
            <a:xfrm>
              <a:off x="3693968" y="5369238"/>
              <a:ext cx="4269992" cy="162162"/>
            </a:xfrm>
            <a:prstGeom prst="rect">
              <a:avLst/>
            </a:prstGeom>
            <a:solidFill>
              <a:srgbClr val="B3B3B3">
                <a:alpha val="100000"/>
              </a:srgbClr>
            </a:solidFill>
          </p:spPr>
          <p:txBody>
            <a:bodyPr/>
            <a:lstStyle/>
            <a:p/>
          </p:txBody>
        </p:sp>
        <p:sp>
          <p:nvSpPr>
            <p:cNvPr id="158" name="tx158"/>
            <p:cNvSpPr/>
            <p:nvPr/>
          </p:nvSpPr>
          <p:spPr>
            <a:xfrm>
              <a:off x="758065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25.7</a:t>
              </a:r>
            </a:p>
          </p:txBody>
        </p:sp>
        <p:sp>
          <p:nvSpPr>
            <p:cNvPr id="159" name="tx159"/>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28.7</a:t>
              </a:r>
            </a:p>
          </p:txBody>
        </p:sp>
        <p:sp>
          <p:nvSpPr>
            <p:cNvPr id="160" name="tx160"/>
            <p:cNvSpPr/>
            <p:nvPr/>
          </p:nvSpPr>
          <p:spPr>
            <a:xfrm>
              <a:off x="8076487"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27.7</a:t>
              </a:r>
            </a:p>
          </p:txBody>
        </p:sp>
        <p:sp>
          <p:nvSpPr>
            <p:cNvPr id="161" name="tx161"/>
            <p:cNvSpPr/>
            <p:nvPr/>
          </p:nvSpPr>
          <p:spPr>
            <a:xfrm>
              <a:off x="2073337"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62" name="tx162"/>
            <p:cNvSpPr/>
            <p:nvPr/>
          </p:nvSpPr>
          <p:spPr>
            <a:xfrm>
              <a:off x="2799475"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63" name="tx163"/>
            <p:cNvSpPr/>
            <p:nvPr/>
          </p:nvSpPr>
          <p:spPr>
            <a:xfrm>
              <a:off x="2430812"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a:t>
              </a:r>
            </a:p>
          </p:txBody>
        </p:sp>
        <p:sp>
          <p:nvSpPr>
            <p:cNvPr id="164" name="tx164"/>
            <p:cNvSpPr/>
            <p:nvPr/>
          </p:nvSpPr>
          <p:spPr>
            <a:xfrm>
              <a:off x="512710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18.5</a:t>
              </a:r>
            </a:p>
          </p:txBody>
        </p:sp>
        <p:sp>
          <p:nvSpPr>
            <p:cNvPr id="165" name="tx165"/>
            <p:cNvSpPr/>
            <p:nvPr/>
          </p:nvSpPr>
          <p:spPr>
            <a:xfrm>
              <a:off x="625120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66" name="tx166"/>
            <p:cNvSpPr/>
            <p:nvPr/>
          </p:nvSpPr>
          <p:spPr>
            <a:xfrm>
              <a:off x="571643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67" name="tx16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57545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2" name="tx172"/>
            <p:cNvSpPr/>
            <p:nvPr/>
          </p:nvSpPr>
          <p:spPr>
            <a:xfrm>
              <a:off x="597891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8382378"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4" name="tx174"/>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97%. This is similar to in 2019, where coverage was 98%.
10,000 children missed their routine first dose of measles vaccine.
MCV2 is typically administered to children between 18 months and five years old. MCV2 coverage remained constant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14281"/>
            </a:xfrm>
            <a:custGeom>
              <a:avLst/>
              <a:pathLst>
                <a:path w="3397293" h="114281">
                  <a:moveTo>
                    <a:pt x="0" y="114281"/>
                  </a:moveTo>
                  <a:lnTo>
                    <a:pt x="141553" y="57140"/>
                  </a:lnTo>
                  <a:lnTo>
                    <a:pt x="283107" y="28570"/>
                  </a:lnTo>
                  <a:lnTo>
                    <a:pt x="424661" y="0"/>
                  </a:lnTo>
                  <a:lnTo>
                    <a:pt x="566215" y="28570"/>
                  </a:lnTo>
                  <a:lnTo>
                    <a:pt x="707769" y="28570"/>
                  </a:lnTo>
                  <a:lnTo>
                    <a:pt x="849323" y="28570"/>
                  </a:lnTo>
                  <a:lnTo>
                    <a:pt x="990877" y="28570"/>
                  </a:lnTo>
                  <a:lnTo>
                    <a:pt x="1132431" y="0"/>
                  </a:lnTo>
                  <a:lnTo>
                    <a:pt x="1273984" y="0"/>
                  </a:lnTo>
                  <a:lnTo>
                    <a:pt x="1415538" y="85710"/>
                  </a:lnTo>
                  <a:lnTo>
                    <a:pt x="1557092" y="28570"/>
                  </a:lnTo>
                  <a:lnTo>
                    <a:pt x="1698646" y="28570"/>
                  </a:lnTo>
                  <a:lnTo>
                    <a:pt x="1840200" y="85710"/>
                  </a:lnTo>
                  <a:lnTo>
                    <a:pt x="1981754" y="57140"/>
                  </a:lnTo>
                  <a:lnTo>
                    <a:pt x="2123308" y="57140"/>
                  </a:lnTo>
                  <a:lnTo>
                    <a:pt x="2264862" y="28570"/>
                  </a:lnTo>
                  <a:lnTo>
                    <a:pt x="2406416" y="0"/>
                  </a:lnTo>
                  <a:lnTo>
                    <a:pt x="2547969" y="0"/>
                  </a:lnTo>
                  <a:lnTo>
                    <a:pt x="2689523" y="0"/>
                  </a:lnTo>
                  <a:lnTo>
                    <a:pt x="2831077" y="57140"/>
                  </a:lnTo>
                  <a:lnTo>
                    <a:pt x="2972631" y="8571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14281"/>
            </a:xfrm>
            <a:custGeom>
              <a:avLst/>
              <a:pathLst>
                <a:path w="3397293" h="114281">
                  <a:moveTo>
                    <a:pt x="0" y="114281"/>
                  </a:moveTo>
                  <a:lnTo>
                    <a:pt x="141553" y="57140"/>
                  </a:lnTo>
                  <a:lnTo>
                    <a:pt x="283107" y="28570"/>
                  </a:lnTo>
                  <a:lnTo>
                    <a:pt x="424661" y="0"/>
                  </a:lnTo>
                  <a:lnTo>
                    <a:pt x="566215" y="28570"/>
                  </a:lnTo>
                  <a:lnTo>
                    <a:pt x="707769" y="28570"/>
                  </a:lnTo>
                  <a:lnTo>
                    <a:pt x="849323" y="28570"/>
                  </a:lnTo>
                  <a:lnTo>
                    <a:pt x="990877" y="28570"/>
                  </a:lnTo>
                  <a:lnTo>
                    <a:pt x="1132431" y="0"/>
                  </a:lnTo>
                  <a:lnTo>
                    <a:pt x="1273984" y="0"/>
                  </a:lnTo>
                  <a:lnTo>
                    <a:pt x="1415538" y="85710"/>
                  </a:lnTo>
                  <a:lnTo>
                    <a:pt x="1557092" y="28570"/>
                  </a:lnTo>
                  <a:lnTo>
                    <a:pt x="1698646" y="28570"/>
                  </a:lnTo>
                  <a:lnTo>
                    <a:pt x="1840200" y="85710"/>
                  </a:lnTo>
                  <a:lnTo>
                    <a:pt x="1981754" y="57140"/>
                  </a:lnTo>
                  <a:lnTo>
                    <a:pt x="2123308" y="57140"/>
                  </a:lnTo>
                  <a:lnTo>
                    <a:pt x="2264862" y="28570"/>
                  </a:lnTo>
                  <a:lnTo>
                    <a:pt x="2406416" y="0"/>
                  </a:lnTo>
                  <a:lnTo>
                    <a:pt x="2547969" y="0"/>
                  </a:lnTo>
                  <a:lnTo>
                    <a:pt x="2689523" y="0"/>
                  </a:lnTo>
                  <a:lnTo>
                    <a:pt x="2831077" y="57140"/>
                  </a:lnTo>
                  <a:lnTo>
                    <a:pt x="2972631" y="85710"/>
                  </a:lnTo>
                  <a:lnTo>
                    <a:pt x="3114185" y="2857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14281"/>
            </a:xfrm>
            <a:custGeom>
              <a:avLst/>
              <a:pathLst>
                <a:path w="3397293" h="114281">
                  <a:moveTo>
                    <a:pt x="0" y="114281"/>
                  </a:moveTo>
                  <a:lnTo>
                    <a:pt x="141553" y="57140"/>
                  </a:lnTo>
                  <a:lnTo>
                    <a:pt x="283107" y="28570"/>
                  </a:lnTo>
                  <a:lnTo>
                    <a:pt x="424661" y="0"/>
                  </a:lnTo>
                  <a:lnTo>
                    <a:pt x="566215" y="28570"/>
                  </a:lnTo>
                  <a:lnTo>
                    <a:pt x="707769" y="28570"/>
                  </a:lnTo>
                  <a:lnTo>
                    <a:pt x="849323" y="28570"/>
                  </a:lnTo>
                  <a:lnTo>
                    <a:pt x="990877" y="28570"/>
                  </a:lnTo>
                  <a:lnTo>
                    <a:pt x="1132431" y="0"/>
                  </a:lnTo>
                  <a:lnTo>
                    <a:pt x="1273984" y="0"/>
                  </a:lnTo>
                  <a:lnTo>
                    <a:pt x="1415538" y="85710"/>
                  </a:lnTo>
                  <a:lnTo>
                    <a:pt x="1557092" y="28570"/>
                  </a:lnTo>
                  <a:lnTo>
                    <a:pt x="1698646" y="28570"/>
                  </a:lnTo>
                  <a:lnTo>
                    <a:pt x="1840200" y="85710"/>
                  </a:lnTo>
                  <a:lnTo>
                    <a:pt x="1981754" y="57140"/>
                  </a:lnTo>
                  <a:lnTo>
                    <a:pt x="2123308" y="57140"/>
                  </a:lnTo>
                  <a:lnTo>
                    <a:pt x="2264862" y="28570"/>
                  </a:lnTo>
                  <a:lnTo>
                    <a:pt x="2406416" y="0"/>
                  </a:lnTo>
                  <a:lnTo>
                    <a:pt x="2547969" y="0"/>
                  </a:lnTo>
                  <a:lnTo>
                    <a:pt x="2689523" y="0"/>
                  </a:lnTo>
                  <a:lnTo>
                    <a:pt x="2831077" y="57140"/>
                  </a:lnTo>
                  <a:lnTo>
                    <a:pt x="2972631" y="8571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93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93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652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277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16413" y="480394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0" name="tx60"/>
            <p:cNvSpPr/>
            <p:nvPr/>
          </p:nvSpPr>
          <p:spPr>
            <a:xfrm>
              <a:off x="24323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9480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29284" y="471005"/>
              <a:ext cx="2380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Spain,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479980"/>
            </a:xfrm>
            <a:custGeom>
              <a:avLst/>
              <a:pathLst>
                <a:path w="3397293" h="479980">
                  <a:moveTo>
                    <a:pt x="0" y="479980"/>
                  </a:moveTo>
                  <a:lnTo>
                    <a:pt x="141553" y="239990"/>
                  </a:lnTo>
                  <a:lnTo>
                    <a:pt x="283107" y="119995"/>
                  </a:lnTo>
                  <a:lnTo>
                    <a:pt x="424661" y="0"/>
                  </a:lnTo>
                  <a:lnTo>
                    <a:pt x="566215" y="119995"/>
                  </a:lnTo>
                  <a:lnTo>
                    <a:pt x="707769" y="119995"/>
                  </a:lnTo>
                  <a:lnTo>
                    <a:pt x="849323" y="119995"/>
                  </a:lnTo>
                  <a:lnTo>
                    <a:pt x="990877" y="119995"/>
                  </a:lnTo>
                  <a:lnTo>
                    <a:pt x="1132431" y="0"/>
                  </a:lnTo>
                  <a:lnTo>
                    <a:pt x="1273984" y="0"/>
                  </a:lnTo>
                  <a:lnTo>
                    <a:pt x="1415538" y="359985"/>
                  </a:lnTo>
                  <a:lnTo>
                    <a:pt x="1557092" y="119995"/>
                  </a:lnTo>
                  <a:lnTo>
                    <a:pt x="1698646" y="119995"/>
                  </a:lnTo>
                  <a:lnTo>
                    <a:pt x="1840200" y="359985"/>
                  </a:lnTo>
                  <a:lnTo>
                    <a:pt x="1981754" y="239990"/>
                  </a:lnTo>
                  <a:lnTo>
                    <a:pt x="2123308" y="239990"/>
                  </a:lnTo>
                  <a:lnTo>
                    <a:pt x="2264862" y="119995"/>
                  </a:lnTo>
                  <a:lnTo>
                    <a:pt x="2406416" y="0"/>
                  </a:lnTo>
                  <a:lnTo>
                    <a:pt x="2547969" y="0"/>
                  </a:lnTo>
                  <a:lnTo>
                    <a:pt x="2689523" y="0"/>
                  </a:lnTo>
                  <a:lnTo>
                    <a:pt x="2831077" y="239990"/>
                  </a:lnTo>
                  <a:lnTo>
                    <a:pt x="2972631" y="359985"/>
                  </a:lnTo>
                  <a:lnTo>
                    <a:pt x="3114185" y="119995"/>
                  </a:lnTo>
                  <a:lnTo>
                    <a:pt x="3255739" y="239990"/>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479980"/>
            </a:xfrm>
            <a:custGeom>
              <a:avLst/>
              <a:pathLst>
                <a:path w="3397293" h="479980">
                  <a:moveTo>
                    <a:pt x="0" y="479980"/>
                  </a:moveTo>
                  <a:lnTo>
                    <a:pt x="141553" y="239990"/>
                  </a:lnTo>
                  <a:lnTo>
                    <a:pt x="283107" y="119995"/>
                  </a:lnTo>
                  <a:lnTo>
                    <a:pt x="424661" y="0"/>
                  </a:lnTo>
                  <a:lnTo>
                    <a:pt x="566215" y="119995"/>
                  </a:lnTo>
                  <a:lnTo>
                    <a:pt x="707769" y="119995"/>
                  </a:lnTo>
                  <a:lnTo>
                    <a:pt x="849323" y="119995"/>
                  </a:lnTo>
                  <a:lnTo>
                    <a:pt x="990877" y="119995"/>
                  </a:lnTo>
                  <a:lnTo>
                    <a:pt x="1132431" y="0"/>
                  </a:lnTo>
                  <a:lnTo>
                    <a:pt x="1273984" y="0"/>
                  </a:lnTo>
                  <a:lnTo>
                    <a:pt x="1415538" y="359985"/>
                  </a:lnTo>
                  <a:lnTo>
                    <a:pt x="1557092" y="119995"/>
                  </a:lnTo>
                  <a:lnTo>
                    <a:pt x="1698646" y="119995"/>
                  </a:lnTo>
                  <a:lnTo>
                    <a:pt x="1840200" y="359985"/>
                  </a:lnTo>
                  <a:lnTo>
                    <a:pt x="1981754" y="239990"/>
                  </a:lnTo>
                  <a:lnTo>
                    <a:pt x="2123308" y="239990"/>
                  </a:lnTo>
                  <a:lnTo>
                    <a:pt x="2264862" y="119995"/>
                  </a:lnTo>
                  <a:lnTo>
                    <a:pt x="2406416" y="0"/>
                  </a:lnTo>
                  <a:lnTo>
                    <a:pt x="2547969" y="0"/>
                  </a:lnTo>
                  <a:lnTo>
                    <a:pt x="2689523" y="0"/>
                  </a:lnTo>
                  <a:lnTo>
                    <a:pt x="2831077" y="239990"/>
                  </a:lnTo>
                  <a:lnTo>
                    <a:pt x="2972631" y="359985"/>
                  </a:lnTo>
                  <a:lnTo>
                    <a:pt x="3114185" y="119995"/>
                  </a:lnTo>
                  <a:lnTo>
                    <a:pt x="3255739" y="239990"/>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479980"/>
            </a:xfrm>
            <a:custGeom>
              <a:avLst/>
              <a:pathLst>
                <a:path w="3397293" h="479980">
                  <a:moveTo>
                    <a:pt x="0" y="479980"/>
                  </a:moveTo>
                  <a:lnTo>
                    <a:pt x="141553" y="239990"/>
                  </a:lnTo>
                  <a:lnTo>
                    <a:pt x="283107" y="119995"/>
                  </a:lnTo>
                  <a:lnTo>
                    <a:pt x="424661" y="0"/>
                  </a:lnTo>
                  <a:lnTo>
                    <a:pt x="566215" y="119995"/>
                  </a:lnTo>
                  <a:lnTo>
                    <a:pt x="707769" y="119995"/>
                  </a:lnTo>
                  <a:lnTo>
                    <a:pt x="849323" y="119995"/>
                  </a:lnTo>
                  <a:lnTo>
                    <a:pt x="990877" y="119995"/>
                  </a:lnTo>
                  <a:lnTo>
                    <a:pt x="1132431" y="0"/>
                  </a:lnTo>
                  <a:lnTo>
                    <a:pt x="1273984" y="0"/>
                  </a:lnTo>
                  <a:lnTo>
                    <a:pt x="1415538" y="359985"/>
                  </a:lnTo>
                  <a:lnTo>
                    <a:pt x="1557092" y="119995"/>
                  </a:lnTo>
                  <a:lnTo>
                    <a:pt x="1698646" y="119995"/>
                  </a:lnTo>
                  <a:lnTo>
                    <a:pt x="1840200" y="359985"/>
                  </a:lnTo>
                  <a:lnTo>
                    <a:pt x="1981754" y="239990"/>
                  </a:lnTo>
                  <a:lnTo>
                    <a:pt x="2123308" y="239990"/>
                  </a:lnTo>
                  <a:lnTo>
                    <a:pt x="2264862" y="119995"/>
                  </a:lnTo>
                  <a:lnTo>
                    <a:pt x="2406416" y="0"/>
                  </a:lnTo>
                  <a:lnTo>
                    <a:pt x="2547969" y="0"/>
                  </a:lnTo>
                  <a:lnTo>
                    <a:pt x="2689523" y="0"/>
                  </a:lnTo>
                  <a:lnTo>
                    <a:pt x="2831077" y="239990"/>
                  </a:lnTo>
                  <a:lnTo>
                    <a:pt x="2972631" y="359985"/>
                  </a:lnTo>
                  <a:lnTo>
                    <a:pt x="3114185" y="119995"/>
                  </a:lnTo>
                  <a:lnTo>
                    <a:pt x="3255739" y="239990"/>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6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9723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05008"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660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660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819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444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33112" y="480394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22" name="tx122"/>
            <p:cNvSpPr/>
            <p:nvPr/>
          </p:nvSpPr>
          <p:spPr>
            <a:xfrm>
              <a:off x="67490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1149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6785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4013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241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0399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627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3885412"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5432497"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69037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633546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Spain (97%) was 13 percentage points higher than the global average (84%) and 3 percentage points higher than the average across all non-programme countries (94%).
National MCV1 coverage was 1 percentage point lower than in 2019 (98%).
This equates to 10,000 unvaccinated children in 2024 compared to 7,000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Spain ranked number 28 out of 41 countries for lowest MCV1 coverage (based on tied ranks).
Spain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5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0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52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102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77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27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77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24719"/>
              <a:ext cx="249522" cy="1277977"/>
            </a:xfrm>
            <a:prstGeom prst="rect">
              <a:avLst/>
            </a:prstGeom>
            <a:solidFill>
              <a:srgbClr val="80BD41">
                <a:alpha val="100000"/>
              </a:srgbClr>
            </a:solidFill>
          </p:spPr>
          <p:txBody>
            <a:bodyPr/>
            <a:lstStyle/>
            <a:p/>
          </p:txBody>
        </p:sp>
        <p:sp>
          <p:nvSpPr>
            <p:cNvPr id="24" name="rc24"/>
            <p:cNvSpPr/>
            <p:nvPr/>
          </p:nvSpPr>
          <p:spPr>
            <a:xfrm>
              <a:off x="1296273" y="2743152"/>
              <a:ext cx="249522" cy="81566"/>
            </a:xfrm>
            <a:prstGeom prst="rect">
              <a:avLst/>
            </a:prstGeom>
            <a:solidFill>
              <a:srgbClr val="E2231A">
                <a:alpha val="100000"/>
              </a:srgbClr>
            </a:solidFill>
          </p:spPr>
          <p:txBody>
            <a:bodyPr/>
            <a:lstStyle/>
            <a:p/>
          </p:txBody>
        </p:sp>
        <p:sp>
          <p:nvSpPr>
            <p:cNvPr id="25" name="rc25"/>
            <p:cNvSpPr/>
            <p:nvPr/>
          </p:nvSpPr>
          <p:spPr>
            <a:xfrm>
              <a:off x="1573521" y="2773111"/>
              <a:ext cx="249522" cy="1329585"/>
            </a:xfrm>
            <a:prstGeom prst="rect">
              <a:avLst/>
            </a:prstGeom>
            <a:solidFill>
              <a:srgbClr val="80BD41">
                <a:alpha val="100000"/>
              </a:srgbClr>
            </a:solidFill>
          </p:spPr>
          <p:txBody>
            <a:bodyPr/>
            <a:lstStyle/>
            <a:p/>
          </p:txBody>
        </p:sp>
        <p:sp>
          <p:nvSpPr>
            <p:cNvPr id="26" name="rc26"/>
            <p:cNvSpPr/>
            <p:nvPr/>
          </p:nvSpPr>
          <p:spPr>
            <a:xfrm>
              <a:off x="1573521" y="2717708"/>
              <a:ext cx="249522" cy="55403"/>
            </a:xfrm>
            <a:prstGeom prst="rect">
              <a:avLst/>
            </a:prstGeom>
            <a:solidFill>
              <a:srgbClr val="E2231A">
                <a:alpha val="100000"/>
              </a:srgbClr>
            </a:solidFill>
          </p:spPr>
          <p:txBody>
            <a:bodyPr/>
            <a:lstStyle/>
            <a:p/>
          </p:txBody>
        </p:sp>
        <p:sp>
          <p:nvSpPr>
            <p:cNvPr id="27" name="rc27"/>
            <p:cNvSpPr/>
            <p:nvPr/>
          </p:nvSpPr>
          <p:spPr>
            <a:xfrm>
              <a:off x="1850769" y="2736723"/>
              <a:ext cx="249522" cy="1365973"/>
            </a:xfrm>
            <a:prstGeom prst="rect">
              <a:avLst/>
            </a:prstGeom>
            <a:solidFill>
              <a:srgbClr val="80BD41">
                <a:alpha val="100000"/>
              </a:srgbClr>
            </a:solidFill>
          </p:spPr>
          <p:txBody>
            <a:bodyPr/>
            <a:lstStyle/>
            <a:p/>
          </p:txBody>
        </p:sp>
        <p:sp>
          <p:nvSpPr>
            <p:cNvPr id="28" name="rc28"/>
            <p:cNvSpPr/>
            <p:nvPr/>
          </p:nvSpPr>
          <p:spPr>
            <a:xfrm>
              <a:off x="1850769" y="2694486"/>
              <a:ext cx="249522" cy="42236"/>
            </a:xfrm>
            <a:prstGeom prst="rect">
              <a:avLst/>
            </a:prstGeom>
            <a:solidFill>
              <a:srgbClr val="E2231A">
                <a:alpha val="100000"/>
              </a:srgbClr>
            </a:solidFill>
          </p:spPr>
          <p:txBody>
            <a:bodyPr/>
            <a:lstStyle/>
            <a:p/>
          </p:txBody>
        </p:sp>
        <p:sp>
          <p:nvSpPr>
            <p:cNvPr id="29" name="rc29"/>
            <p:cNvSpPr/>
            <p:nvPr/>
          </p:nvSpPr>
          <p:spPr>
            <a:xfrm>
              <a:off x="2128016" y="2650642"/>
              <a:ext cx="249522" cy="1452054"/>
            </a:xfrm>
            <a:prstGeom prst="rect">
              <a:avLst/>
            </a:prstGeom>
            <a:solidFill>
              <a:srgbClr val="80BD41">
                <a:alpha val="100000"/>
              </a:srgbClr>
            </a:solidFill>
          </p:spPr>
          <p:txBody>
            <a:bodyPr/>
            <a:lstStyle/>
            <a:p/>
          </p:txBody>
        </p:sp>
        <p:sp>
          <p:nvSpPr>
            <p:cNvPr id="30" name="rc30"/>
            <p:cNvSpPr/>
            <p:nvPr/>
          </p:nvSpPr>
          <p:spPr>
            <a:xfrm>
              <a:off x="2128016" y="2621025"/>
              <a:ext cx="249522" cy="29617"/>
            </a:xfrm>
            <a:prstGeom prst="rect">
              <a:avLst/>
            </a:prstGeom>
            <a:solidFill>
              <a:srgbClr val="E2231A">
                <a:alpha val="100000"/>
              </a:srgbClr>
            </a:solidFill>
          </p:spPr>
          <p:txBody>
            <a:bodyPr/>
            <a:lstStyle/>
            <a:p/>
          </p:txBody>
        </p:sp>
        <p:sp>
          <p:nvSpPr>
            <p:cNvPr id="31" name="rc31"/>
            <p:cNvSpPr/>
            <p:nvPr/>
          </p:nvSpPr>
          <p:spPr>
            <a:xfrm>
              <a:off x="2405264" y="2623145"/>
              <a:ext cx="249522" cy="1479551"/>
            </a:xfrm>
            <a:prstGeom prst="rect">
              <a:avLst/>
            </a:prstGeom>
            <a:solidFill>
              <a:srgbClr val="80BD41">
                <a:alpha val="100000"/>
              </a:srgbClr>
            </a:solidFill>
          </p:spPr>
          <p:txBody>
            <a:bodyPr/>
            <a:lstStyle/>
            <a:p/>
          </p:txBody>
        </p:sp>
        <p:sp>
          <p:nvSpPr>
            <p:cNvPr id="32" name="rc32"/>
            <p:cNvSpPr/>
            <p:nvPr/>
          </p:nvSpPr>
          <p:spPr>
            <a:xfrm>
              <a:off x="2405264" y="2577386"/>
              <a:ext cx="249522" cy="45759"/>
            </a:xfrm>
            <a:prstGeom prst="rect">
              <a:avLst/>
            </a:prstGeom>
            <a:solidFill>
              <a:srgbClr val="E2231A">
                <a:alpha val="100000"/>
              </a:srgbClr>
            </a:solidFill>
          </p:spPr>
          <p:txBody>
            <a:bodyPr/>
            <a:lstStyle/>
            <a:p/>
          </p:txBody>
        </p:sp>
        <p:sp>
          <p:nvSpPr>
            <p:cNvPr id="33" name="rc33"/>
            <p:cNvSpPr/>
            <p:nvPr/>
          </p:nvSpPr>
          <p:spPr>
            <a:xfrm>
              <a:off x="2682512" y="2585115"/>
              <a:ext cx="249522" cy="1517581"/>
            </a:xfrm>
            <a:prstGeom prst="rect">
              <a:avLst/>
            </a:prstGeom>
            <a:solidFill>
              <a:srgbClr val="80BD41">
                <a:alpha val="100000"/>
              </a:srgbClr>
            </a:solidFill>
          </p:spPr>
          <p:txBody>
            <a:bodyPr/>
            <a:lstStyle/>
            <a:p/>
          </p:txBody>
        </p:sp>
        <p:sp>
          <p:nvSpPr>
            <p:cNvPr id="34" name="rc34"/>
            <p:cNvSpPr/>
            <p:nvPr/>
          </p:nvSpPr>
          <p:spPr>
            <a:xfrm>
              <a:off x="2682512" y="2538193"/>
              <a:ext cx="249522" cy="46922"/>
            </a:xfrm>
            <a:prstGeom prst="rect">
              <a:avLst/>
            </a:prstGeom>
            <a:solidFill>
              <a:srgbClr val="E2231A">
                <a:alpha val="100000"/>
              </a:srgbClr>
            </a:solidFill>
          </p:spPr>
          <p:txBody>
            <a:bodyPr/>
            <a:lstStyle/>
            <a:p/>
          </p:txBody>
        </p:sp>
        <p:sp>
          <p:nvSpPr>
            <p:cNvPr id="35" name="rc35"/>
            <p:cNvSpPr/>
            <p:nvPr/>
          </p:nvSpPr>
          <p:spPr>
            <a:xfrm>
              <a:off x="2959759" y="2536825"/>
              <a:ext cx="249522" cy="1565871"/>
            </a:xfrm>
            <a:prstGeom prst="rect">
              <a:avLst/>
            </a:prstGeom>
            <a:solidFill>
              <a:srgbClr val="80BD41">
                <a:alpha val="100000"/>
              </a:srgbClr>
            </a:solidFill>
          </p:spPr>
          <p:txBody>
            <a:bodyPr/>
            <a:lstStyle/>
            <a:p/>
          </p:txBody>
        </p:sp>
        <p:sp>
          <p:nvSpPr>
            <p:cNvPr id="36" name="rc36"/>
            <p:cNvSpPr/>
            <p:nvPr/>
          </p:nvSpPr>
          <p:spPr>
            <a:xfrm>
              <a:off x="2959759" y="2488398"/>
              <a:ext cx="249522" cy="48426"/>
            </a:xfrm>
            <a:prstGeom prst="rect">
              <a:avLst/>
            </a:prstGeom>
            <a:solidFill>
              <a:srgbClr val="E2231A">
                <a:alpha val="100000"/>
              </a:srgbClr>
            </a:solidFill>
          </p:spPr>
          <p:txBody>
            <a:bodyPr/>
            <a:lstStyle/>
            <a:p/>
          </p:txBody>
        </p:sp>
        <p:sp>
          <p:nvSpPr>
            <p:cNvPr id="37" name="rc37"/>
            <p:cNvSpPr/>
            <p:nvPr/>
          </p:nvSpPr>
          <p:spPr>
            <a:xfrm>
              <a:off x="3237007" y="2502181"/>
              <a:ext cx="249522" cy="1600516"/>
            </a:xfrm>
            <a:prstGeom prst="rect">
              <a:avLst/>
            </a:prstGeom>
            <a:solidFill>
              <a:srgbClr val="80BD41">
                <a:alpha val="100000"/>
              </a:srgbClr>
            </a:solidFill>
          </p:spPr>
          <p:txBody>
            <a:bodyPr/>
            <a:lstStyle/>
            <a:p/>
          </p:txBody>
        </p:sp>
        <p:sp>
          <p:nvSpPr>
            <p:cNvPr id="38" name="rc38"/>
            <p:cNvSpPr/>
            <p:nvPr/>
          </p:nvSpPr>
          <p:spPr>
            <a:xfrm>
              <a:off x="3237007" y="2452694"/>
              <a:ext cx="249522" cy="49487"/>
            </a:xfrm>
            <a:prstGeom prst="rect">
              <a:avLst/>
            </a:prstGeom>
            <a:solidFill>
              <a:srgbClr val="E2231A">
                <a:alpha val="100000"/>
              </a:srgbClr>
            </a:solidFill>
          </p:spPr>
          <p:txBody>
            <a:bodyPr/>
            <a:lstStyle/>
            <a:p/>
          </p:txBody>
        </p:sp>
        <p:sp>
          <p:nvSpPr>
            <p:cNvPr id="39" name="rc39"/>
            <p:cNvSpPr/>
            <p:nvPr/>
          </p:nvSpPr>
          <p:spPr>
            <a:xfrm>
              <a:off x="3514255" y="2400368"/>
              <a:ext cx="249522" cy="1702328"/>
            </a:xfrm>
            <a:prstGeom prst="rect">
              <a:avLst/>
            </a:prstGeom>
            <a:solidFill>
              <a:srgbClr val="80BD41">
                <a:alpha val="100000"/>
              </a:srgbClr>
            </a:solidFill>
          </p:spPr>
          <p:txBody>
            <a:bodyPr/>
            <a:lstStyle/>
            <a:p/>
          </p:txBody>
        </p:sp>
        <p:sp>
          <p:nvSpPr>
            <p:cNvPr id="40" name="rc40"/>
            <p:cNvSpPr/>
            <p:nvPr/>
          </p:nvSpPr>
          <p:spPr>
            <a:xfrm>
              <a:off x="3514255" y="2365621"/>
              <a:ext cx="249522" cy="34746"/>
            </a:xfrm>
            <a:prstGeom prst="rect">
              <a:avLst/>
            </a:prstGeom>
            <a:solidFill>
              <a:srgbClr val="E2231A">
                <a:alpha val="100000"/>
              </a:srgbClr>
            </a:solidFill>
          </p:spPr>
          <p:txBody>
            <a:bodyPr/>
            <a:lstStyle/>
            <a:p/>
          </p:txBody>
        </p:sp>
        <p:sp>
          <p:nvSpPr>
            <p:cNvPr id="41" name="rc41"/>
            <p:cNvSpPr/>
            <p:nvPr/>
          </p:nvSpPr>
          <p:spPr>
            <a:xfrm>
              <a:off x="3791502" y="2462201"/>
              <a:ext cx="249522" cy="1640495"/>
            </a:xfrm>
            <a:prstGeom prst="rect">
              <a:avLst/>
            </a:prstGeom>
            <a:solidFill>
              <a:srgbClr val="80BD41">
                <a:alpha val="100000"/>
              </a:srgbClr>
            </a:solidFill>
          </p:spPr>
          <p:txBody>
            <a:bodyPr/>
            <a:lstStyle/>
            <a:p/>
          </p:txBody>
        </p:sp>
        <p:sp>
          <p:nvSpPr>
            <p:cNvPr id="42" name="rc42"/>
            <p:cNvSpPr/>
            <p:nvPr/>
          </p:nvSpPr>
          <p:spPr>
            <a:xfrm>
              <a:off x="3791502" y="2428720"/>
              <a:ext cx="249522" cy="33481"/>
            </a:xfrm>
            <a:prstGeom prst="rect">
              <a:avLst/>
            </a:prstGeom>
            <a:solidFill>
              <a:srgbClr val="E2231A">
                <a:alpha val="100000"/>
              </a:srgbClr>
            </a:solidFill>
          </p:spPr>
          <p:txBody>
            <a:bodyPr/>
            <a:lstStyle/>
            <a:p/>
          </p:txBody>
        </p:sp>
        <p:sp>
          <p:nvSpPr>
            <p:cNvPr id="43" name="rc43"/>
            <p:cNvSpPr/>
            <p:nvPr/>
          </p:nvSpPr>
          <p:spPr>
            <a:xfrm>
              <a:off x="4068750" y="2542776"/>
              <a:ext cx="249522" cy="1559920"/>
            </a:xfrm>
            <a:prstGeom prst="rect">
              <a:avLst/>
            </a:prstGeom>
            <a:solidFill>
              <a:srgbClr val="80BD41">
                <a:alpha val="100000"/>
              </a:srgbClr>
            </a:solidFill>
          </p:spPr>
          <p:txBody>
            <a:bodyPr/>
            <a:lstStyle/>
            <a:p/>
          </p:txBody>
        </p:sp>
        <p:sp>
          <p:nvSpPr>
            <p:cNvPr id="44" name="rc44"/>
            <p:cNvSpPr/>
            <p:nvPr/>
          </p:nvSpPr>
          <p:spPr>
            <a:xfrm>
              <a:off x="4068750" y="2460662"/>
              <a:ext cx="249522" cy="82113"/>
            </a:xfrm>
            <a:prstGeom prst="rect">
              <a:avLst/>
            </a:prstGeom>
            <a:solidFill>
              <a:srgbClr val="E2231A">
                <a:alpha val="100000"/>
              </a:srgbClr>
            </a:solidFill>
          </p:spPr>
          <p:txBody>
            <a:bodyPr/>
            <a:lstStyle/>
            <a:p/>
          </p:txBody>
        </p:sp>
        <p:sp>
          <p:nvSpPr>
            <p:cNvPr id="45" name="rc45"/>
            <p:cNvSpPr/>
            <p:nvPr/>
          </p:nvSpPr>
          <p:spPr>
            <a:xfrm>
              <a:off x="4345998" y="2557961"/>
              <a:ext cx="249522" cy="1544736"/>
            </a:xfrm>
            <a:prstGeom prst="rect">
              <a:avLst/>
            </a:prstGeom>
            <a:solidFill>
              <a:srgbClr val="80BD41">
                <a:alpha val="100000"/>
              </a:srgbClr>
            </a:solidFill>
          </p:spPr>
          <p:txBody>
            <a:bodyPr/>
            <a:lstStyle/>
            <a:p/>
          </p:txBody>
        </p:sp>
        <p:sp>
          <p:nvSpPr>
            <p:cNvPr id="46" name="rc46"/>
            <p:cNvSpPr/>
            <p:nvPr/>
          </p:nvSpPr>
          <p:spPr>
            <a:xfrm>
              <a:off x="4345998" y="2510183"/>
              <a:ext cx="249522" cy="47777"/>
            </a:xfrm>
            <a:prstGeom prst="rect">
              <a:avLst/>
            </a:prstGeom>
            <a:solidFill>
              <a:srgbClr val="E2231A">
                <a:alpha val="100000"/>
              </a:srgbClr>
            </a:solidFill>
          </p:spPr>
          <p:txBody>
            <a:bodyPr/>
            <a:lstStyle/>
            <a:p/>
          </p:txBody>
        </p:sp>
        <p:sp>
          <p:nvSpPr>
            <p:cNvPr id="47" name="rc47"/>
            <p:cNvSpPr/>
            <p:nvPr/>
          </p:nvSpPr>
          <p:spPr>
            <a:xfrm>
              <a:off x="4623245" y="2609534"/>
              <a:ext cx="249522" cy="1493162"/>
            </a:xfrm>
            <a:prstGeom prst="rect">
              <a:avLst/>
            </a:prstGeom>
            <a:solidFill>
              <a:srgbClr val="80BD41">
                <a:alpha val="100000"/>
              </a:srgbClr>
            </a:solidFill>
          </p:spPr>
          <p:txBody>
            <a:bodyPr/>
            <a:lstStyle/>
            <a:p/>
          </p:txBody>
        </p:sp>
        <p:sp>
          <p:nvSpPr>
            <p:cNvPr id="48" name="rc48"/>
            <p:cNvSpPr/>
            <p:nvPr/>
          </p:nvSpPr>
          <p:spPr>
            <a:xfrm>
              <a:off x="4623245" y="2563364"/>
              <a:ext cx="249522" cy="46169"/>
            </a:xfrm>
            <a:prstGeom prst="rect">
              <a:avLst/>
            </a:prstGeom>
            <a:solidFill>
              <a:srgbClr val="E2231A">
                <a:alpha val="100000"/>
              </a:srgbClr>
            </a:solidFill>
          </p:spPr>
          <p:txBody>
            <a:bodyPr/>
            <a:lstStyle/>
            <a:p/>
          </p:txBody>
        </p:sp>
        <p:sp>
          <p:nvSpPr>
            <p:cNvPr id="49" name="rc49"/>
            <p:cNvSpPr/>
            <p:nvPr/>
          </p:nvSpPr>
          <p:spPr>
            <a:xfrm>
              <a:off x="4900493" y="2721607"/>
              <a:ext cx="249522" cy="1381090"/>
            </a:xfrm>
            <a:prstGeom prst="rect">
              <a:avLst/>
            </a:prstGeom>
            <a:solidFill>
              <a:srgbClr val="80BD41">
                <a:alpha val="100000"/>
              </a:srgbClr>
            </a:solidFill>
          </p:spPr>
          <p:txBody>
            <a:bodyPr/>
            <a:lstStyle/>
            <a:p/>
          </p:txBody>
        </p:sp>
        <p:sp>
          <p:nvSpPr>
            <p:cNvPr id="50" name="rc50"/>
            <p:cNvSpPr/>
            <p:nvPr/>
          </p:nvSpPr>
          <p:spPr>
            <a:xfrm>
              <a:off x="4900493" y="2648932"/>
              <a:ext cx="249522" cy="72674"/>
            </a:xfrm>
            <a:prstGeom prst="rect">
              <a:avLst/>
            </a:prstGeom>
            <a:solidFill>
              <a:srgbClr val="E2231A">
                <a:alpha val="100000"/>
              </a:srgbClr>
            </a:solidFill>
          </p:spPr>
          <p:txBody>
            <a:bodyPr/>
            <a:lstStyle/>
            <a:p/>
          </p:txBody>
        </p:sp>
        <p:sp>
          <p:nvSpPr>
            <p:cNvPr id="51" name="rc51"/>
            <p:cNvSpPr/>
            <p:nvPr/>
          </p:nvSpPr>
          <p:spPr>
            <a:xfrm>
              <a:off x="5177741" y="2711825"/>
              <a:ext cx="249522" cy="1390871"/>
            </a:xfrm>
            <a:prstGeom prst="rect">
              <a:avLst/>
            </a:prstGeom>
            <a:solidFill>
              <a:srgbClr val="80BD41">
                <a:alpha val="100000"/>
              </a:srgbClr>
            </a:solidFill>
          </p:spPr>
          <p:txBody>
            <a:bodyPr/>
            <a:lstStyle/>
            <a:p/>
          </p:txBody>
        </p:sp>
        <p:sp>
          <p:nvSpPr>
            <p:cNvPr id="52" name="rc52"/>
            <p:cNvSpPr/>
            <p:nvPr/>
          </p:nvSpPr>
          <p:spPr>
            <a:xfrm>
              <a:off x="5177741" y="2653857"/>
              <a:ext cx="249522" cy="57968"/>
            </a:xfrm>
            <a:prstGeom prst="rect">
              <a:avLst/>
            </a:prstGeom>
            <a:solidFill>
              <a:srgbClr val="E2231A">
                <a:alpha val="100000"/>
              </a:srgbClr>
            </a:solidFill>
          </p:spPr>
          <p:txBody>
            <a:bodyPr/>
            <a:lstStyle/>
            <a:p/>
          </p:txBody>
        </p:sp>
        <p:sp>
          <p:nvSpPr>
            <p:cNvPr id="53" name="rc53"/>
            <p:cNvSpPr/>
            <p:nvPr/>
          </p:nvSpPr>
          <p:spPr>
            <a:xfrm>
              <a:off x="5454988" y="2736620"/>
              <a:ext cx="249522" cy="1366076"/>
            </a:xfrm>
            <a:prstGeom prst="rect">
              <a:avLst/>
            </a:prstGeom>
            <a:solidFill>
              <a:srgbClr val="80BD41">
                <a:alpha val="100000"/>
              </a:srgbClr>
            </a:solidFill>
          </p:spPr>
          <p:txBody>
            <a:bodyPr/>
            <a:lstStyle/>
            <a:p/>
          </p:txBody>
        </p:sp>
        <p:sp>
          <p:nvSpPr>
            <p:cNvPr id="54" name="rc54"/>
            <p:cNvSpPr/>
            <p:nvPr/>
          </p:nvSpPr>
          <p:spPr>
            <a:xfrm>
              <a:off x="5454988" y="2679712"/>
              <a:ext cx="249522" cy="56908"/>
            </a:xfrm>
            <a:prstGeom prst="rect">
              <a:avLst/>
            </a:prstGeom>
            <a:solidFill>
              <a:srgbClr val="E2231A">
                <a:alpha val="100000"/>
              </a:srgbClr>
            </a:solidFill>
          </p:spPr>
          <p:txBody>
            <a:bodyPr/>
            <a:lstStyle/>
            <a:p/>
          </p:txBody>
        </p:sp>
        <p:sp>
          <p:nvSpPr>
            <p:cNvPr id="55" name="rc55"/>
            <p:cNvSpPr/>
            <p:nvPr/>
          </p:nvSpPr>
          <p:spPr>
            <a:xfrm>
              <a:off x="5732236" y="2756012"/>
              <a:ext cx="249522" cy="1346685"/>
            </a:xfrm>
            <a:prstGeom prst="rect">
              <a:avLst/>
            </a:prstGeom>
            <a:solidFill>
              <a:srgbClr val="80BD41">
                <a:alpha val="100000"/>
              </a:srgbClr>
            </a:solidFill>
          </p:spPr>
          <p:txBody>
            <a:bodyPr/>
            <a:lstStyle/>
            <a:p/>
          </p:txBody>
        </p:sp>
        <p:sp>
          <p:nvSpPr>
            <p:cNvPr id="56" name="rc56"/>
            <p:cNvSpPr/>
            <p:nvPr/>
          </p:nvSpPr>
          <p:spPr>
            <a:xfrm>
              <a:off x="5732236" y="2714356"/>
              <a:ext cx="249522" cy="41655"/>
            </a:xfrm>
            <a:prstGeom prst="rect">
              <a:avLst/>
            </a:prstGeom>
            <a:solidFill>
              <a:srgbClr val="E2231A">
                <a:alpha val="100000"/>
              </a:srgbClr>
            </a:solidFill>
          </p:spPr>
          <p:txBody>
            <a:bodyPr/>
            <a:lstStyle/>
            <a:p/>
          </p:txBody>
        </p:sp>
        <p:sp>
          <p:nvSpPr>
            <p:cNvPr id="57" name="rc57"/>
            <p:cNvSpPr/>
            <p:nvPr/>
          </p:nvSpPr>
          <p:spPr>
            <a:xfrm>
              <a:off x="6009484" y="2798590"/>
              <a:ext cx="249522" cy="1304106"/>
            </a:xfrm>
            <a:prstGeom prst="rect">
              <a:avLst/>
            </a:prstGeom>
            <a:solidFill>
              <a:srgbClr val="80BD41">
                <a:alpha val="100000"/>
              </a:srgbClr>
            </a:solidFill>
          </p:spPr>
          <p:txBody>
            <a:bodyPr/>
            <a:lstStyle/>
            <a:p/>
          </p:txBody>
        </p:sp>
        <p:sp>
          <p:nvSpPr>
            <p:cNvPr id="58" name="rc58"/>
            <p:cNvSpPr/>
            <p:nvPr/>
          </p:nvSpPr>
          <p:spPr>
            <a:xfrm>
              <a:off x="6009484" y="2771983"/>
              <a:ext cx="249522" cy="26607"/>
            </a:xfrm>
            <a:prstGeom prst="rect">
              <a:avLst/>
            </a:prstGeom>
            <a:solidFill>
              <a:srgbClr val="E2231A">
                <a:alpha val="100000"/>
              </a:srgbClr>
            </a:solidFill>
          </p:spPr>
          <p:txBody>
            <a:bodyPr/>
            <a:lstStyle/>
            <a:p/>
          </p:txBody>
        </p:sp>
        <p:sp>
          <p:nvSpPr>
            <p:cNvPr id="59" name="rc59"/>
            <p:cNvSpPr/>
            <p:nvPr/>
          </p:nvSpPr>
          <p:spPr>
            <a:xfrm>
              <a:off x="6286731" y="2865006"/>
              <a:ext cx="249522" cy="1237690"/>
            </a:xfrm>
            <a:prstGeom prst="rect">
              <a:avLst/>
            </a:prstGeom>
            <a:solidFill>
              <a:srgbClr val="80BD41">
                <a:alpha val="100000"/>
              </a:srgbClr>
            </a:solidFill>
          </p:spPr>
          <p:txBody>
            <a:bodyPr/>
            <a:lstStyle/>
            <a:p/>
          </p:txBody>
        </p:sp>
        <p:sp>
          <p:nvSpPr>
            <p:cNvPr id="60" name="rc60"/>
            <p:cNvSpPr/>
            <p:nvPr/>
          </p:nvSpPr>
          <p:spPr>
            <a:xfrm>
              <a:off x="6286731" y="2839733"/>
              <a:ext cx="249522" cy="25273"/>
            </a:xfrm>
            <a:prstGeom prst="rect">
              <a:avLst/>
            </a:prstGeom>
            <a:solidFill>
              <a:srgbClr val="E2231A">
                <a:alpha val="100000"/>
              </a:srgbClr>
            </a:solidFill>
          </p:spPr>
          <p:txBody>
            <a:bodyPr/>
            <a:lstStyle/>
            <a:p/>
          </p:txBody>
        </p:sp>
        <p:sp>
          <p:nvSpPr>
            <p:cNvPr id="61" name="rc61"/>
            <p:cNvSpPr/>
            <p:nvPr/>
          </p:nvSpPr>
          <p:spPr>
            <a:xfrm>
              <a:off x="6563979" y="2907038"/>
              <a:ext cx="249522" cy="1195658"/>
            </a:xfrm>
            <a:prstGeom prst="rect">
              <a:avLst/>
            </a:prstGeom>
            <a:solidFill>
              <a:srgbClr val="80BD41">
                <a:alpha val="100000"/>
              </a:srgbClr>
            </a:solidFill>
          </p:spPr>
          <p:txBody>
            <a:bodyPr/>
            <a:lstStyle/>
            <a:p/>
          </p:txBody>
        </p:sp>
        <p:sp>
          <p:nvSpPr>
            <p:cNvPr id="62" name="rc62"/>
            <p:cNvSpPr/>
            <p:nvPr/>
          </p:nvSpPr>
          <p:spPr>
            <a:xfrm>
              <a:off x="6563979" y="2882619"/>
              <a:ext cx="249522" cy="24418"/>
            </a:xfrm>
            <a:prstGeom prst="rect">
              <a:avLst/>
            </a:prstGeom>
            <a:solidFill>
              <a:srgbClr val="E2231A">
                <a:alpha val="100000"/>
              </a:srgbClr>
            </a:solidFill>
          </p:spPr>
          <p:txBody>
            <a:bodyPr/>
            <a:lstStyle/>
            <a:p/>
          </p:txBody>
        </p:sp>
        <p:sp>
          <p:nvSpPr>
            <p:cNvPr id="63" name="rc63"/>
            <p:cNvSpPr/>
            <p:nvPr/>
          </p:nvSpPr>
          <p:spPr>
            <a:xfrm>
              <a:off x="6841227" y="2977797"/>
              <a:ext cx="249522" cy="1124899"/>
            </a:xfrm>
            <a:prstGeom prst="rect">
              <a:avLst/>
            </a:prstGeom>
            <a:solidFill>
              <a:srgbClr val="80BD41">
                <a:alpha val="100000"/>
              </a:srgbClr>
            </a:solidFill>
          </p:spPr>
          <p:txBody>
            <a:bodyPr/>
            <a:lstStyle/>
            <a:p/>
          </p:txBody>
        </p:sp>
        <p:sp>
          <p:nvSpPr>
            <p:cNvPr id="64" name="rc64"/>
            <p:cNvSpPr/>
            <p:nvPr/>
          </p:nvSpPr>
          <p:spPr>
            <a:xfrm>
              <a:off x="6841227" y="2930944"/>
              <a:ext cx="249522" cy="46853"/>
            </a:xfrm>
            <a:prstGeom prst="rect">
              <a:avLst/>
            </a:prstGeom>
            <a:solidFill>
              <a:srgbClr val="E2231A">
                <a:alpha val="100000"/>
              </a:srgbClr>
            </a:solidFill>
          </p:spPr>
          <p:txBody>
            <a:bodyPr/>
            <a:lstStyle/>
            <a:p/>
          </p:txBody>
        </p:sp>
        <p:sp>
          <p:nvSpPr>
            <p:cNvPr id="65" name="rc65"/>
            <p:cNvSpPr/>
            <p:nvPr/>
          </p:nvSpPr>
          <p:spPr>
            <a:xfrm>
              <a:off x="7118474" y="2999412"/>
              <a:ext cx="249522" cy="1103285"/>
            </a:xfrm>
            <a:prstGeom prst="rect">
              <a:avLst/>
            </a:prstGeom>
            <a:solidFill>
              <a:srgbClr val="80BD41">
                <a:alpha val="100000"/>
              </a:srgbClr>
            </a:solidFill>
          </p:spPr>
          <p:txBody>
            <a:bodyPr/>
            <a:lstStyle/>
            <a:p/>
          </p:txBody>
        </p:sp>
        <p:sp>
          <p:nvSpPr>
            <p:cNvPr id="66" name="rc66"/>
            <p:cNvSpPr/>
            <p:nvPr/>
          </p:nvSpPr>
          <p:spPr>
            <a:xfrm>
              <a:off x="7118474" y="2941340"/>
              <a:ext cx="249522" cy="58071"/>
            </a:xfrm>
            <a:prstGeom prst="rect">
              <a:avLst/>
            </a:prstGeom>
            <a:solidFill>
              <a:srgbClr val="E2231A">
                <a:alpha val="100000"/>
              </a:srgbClr>
            </a:solidFill>
          </p:spPr>
          <p:txBody>
            <a:bodyPr/>
            <a:lstStyle/>
            <a:p/>
          </p:txBody>
        </p:sp>
        <p:sp>
          <p:nvSpPr>
            <p:cNvPr id="67" name="rc67"/>
            <p:cNvSpPr/>
            <p:nvPr/>
          </p:nvSpPr>
          <p:spPr>
            <a:xfrm>
              <a:off x="7395722" y="2978481"/>
              <a:ext cx="249522" cy="1124215"/>
            </a:xfrm>
            <a:prstGeom prst="rect">
              <a:avLst/>
            </a:prstGeom>
            <a:solidFill>
              <a:srgbClr val="80BD41">
                <a:alpha val="100000"/>
              </a:srgbClr>
            </a:solidFill>
          </p:spPr>
          <p:txBody>
            <a:bodyPr/>
            <a:lstStyle/>
            <a:p/>
          </p:txBody>
        </p:sp>
        <p:sp>
          <p:nvSpPr>
            <p:cNvPr id="68" name="rc68"/>
            <p:cNvSpPr/>
            <p:nvPr/>
          </p:nvSpPr>
          <p:spPr>
            <a:xfrm>
              <a:off x="7395722" y="2943700"/>
              <a:ext cx="249522" cy="34781"/>
            </a:xfrm>
            <a:prstGeom prst="rect">
              <a:avLst/>
            </a:prstGeom>
            <a:solidFill>
              <a:srgbClr val="E2231A">
                <a:alpha val="100000"/>
              </a:srgbClr>
            </a:solidFill>
          </p:spPr>
          <p:txBody>
            <a:bodyPr/>
            <a:lstStyle/>
            <a:p/>
          </p:txBody>
        </p:sp>
        <p:sp>
          <p:nvSpPr>
            <p:cNvPr id="69" name="rc69"/>
            <p:cNvSpPr/>
            <p:nvPr/>
          </p:nvSpPr>
          <p:spPr>
            <a:xfrm>
              <a:off x="7672970" y="2999104"/>
              <a:ext cx="249522" cy="1103593"/>
            </a:xfrm>
            <a:prstGeom prst="rect">
              <a:avLst/>
            </a:prstGeom>
            <a:solidFill>
              <a:srgbClr val="80BD41">
                <a:alpha val="100000"/>
              </a:srgbClr>
            </a:solidFill>
          </p:spPr>
          <p:txBody>
            <a:bodyPr/>
            <a:lstStyle/>
            <a:p/>
          </p:txBody>
        </p:sp>
        <p:sp>
          <p:nvSpPr>
            <p:cNvPr id="70" name="rc70"/>
            <p:cNvSpPr/>
            <p:nvPr/>
          </p:nvSpPr>
          <p:spPr>
            <a:xfrm>
              <a:off x="7672970" y="2953105"/>
              <a:ext cx="249522" cy="45998"/>
            </a:xfrm>
            <a:prstGeom prst="rect">
              <a:avLst/>
            </a:prstGeom>
            <a:solidFill>
              <a:srgbClr val="E2231A">
                <a:alpha val="100000"/>
              </a:srgbClr>
            </a:solidFill>
          </p:spPr>
          <p:txBody>
            <a:bodyPr/>
            <a:lstStyle/>
            <a:p/>
          </p:txBody>
        </p:sp>
        <p:sp>
          <p:nvSpPr>
            <p:cNvPr id="71" name="rc71"/>
            <p:cNvSpPr/>
            <p:nvPr/>
          </p:nvSpPr>
          <p:spPr>
            <a:xfrm>
              <a:off x="7950217" y="2999583"/>
              <a:ext cx="249522" cy="1103114"/>
            </a:xfrm>
            <a:prstGeom prst="rect">
              <a:avLst/>
            </a:prstGeom>
            <a:solidFill>
              <a:srgbClr val="80BD41">
                <a:alpha val="100000"/>
              </a:srgbClr>
            </a:solidFill>
          </p:spPr>
          <p:txBody>
            <a:bodyPr/>
            <a:lstStyle/>
            <a:p/>
          </p:txBody>
        </p:sp>
        <p:sp>
          <p:nvSpPr>
            <p:cNvPr id="72" name="rc72"/>
            <p:cNvSpPr/>
            <p:nvPr/>
          </p:nvSpPr>
          <p:spPr>
            <a:xfrm>
              <a:off x="7950217" y="2965451"/>
              <a:ext cx="249522" cy="34131"/>
            </a:xfrm>
            <a:prstGeom prst="rect">
              <a:avLst/>
            </a:prstGeom>
            <a:solidFill>
              <a:srgbClr val="E2231A">
                <a:alpha val="100000"/>
              </a:srgbClr>
            </a:solidFill>
          </p:spPr>
          <p:txBody>
            <a:bodyPr/>
            <a:lstStyle/>
            <a:p/>
          </p:txBody>
        </p:sp>
        <p:sp>
          <p:nvSpPr>
            <p:cNvPr id="73" name="pl73"/>
            <p:cNvSpPr/>
            <p:nvPr/>
          </p:nvSpPr>
          <p:spPr>
            <a:xfrm>
              <a:off x="1421035" y="1265506"/>
              <a:ext cx="6653943" cy="115803"/>
            </a:xfrm>
            <a:custGeom>
              <a:avLst/>
              <a:pathLst>
                <a:path w="6653943" h="115803">
                  <a:moveTo>
                    <a:pt x="0" y="115803"/>
                  </a:moveTo>
                  <a:lnTo>
                    <a:pt x="277247" y="57901"/>
                  </a:lnTo>
                  <a:lnTo>
                    <a:pt x="554495" y="28950"/>
                  </a:lnTo>
                  <a:lnTo>
                    <a:pt x="831742" y="0"/>
                  </a:lnTo>
                  <a:lnTo>
                    <a:pt x="1108990" y="28950"/>
                  </a:lnTo>
                  <a:lnTo>
                    <a:pt x="1386238" y="28950"/>
                  </a:lnTo>
                  <a:lnTo>
                    <a:pt x="1663485" y="28950"/>
                  </a:lnTo>
                  <a:lnTo>
                    <a:pt x="1940733" y="28950"/>
                  </a:lnTo>
                  <a:lnTo>
                    <a:pt x="2217981" y="0"/>
                  </a:lnTo>
                  <a:lnTo>
                    <a:pt x="2495228" y="0"/>
                  </a:lnTo>
                  <a:lnTo>
                    <a:pt x="2772476" y="86852"/>
                  </a:lnTo>
                  <a:lnTo>
                    <a:pt x="3049724" y="28950"/>
                  </a:lnTo>
                  <a:lnTo>
                    <a:pt x="3326971" y="28950"/>
                  </a:lnTo>
                  <a:lnTo>
                    <a:pt x="3604219" y="86852"/>
                  </a:lnTo>
                  <a:lnTo>
                    <a:pt x="3881467" y="57901"/>
                  </a:lnTo>
                  <a:lnTo>
                    <a:pt x="4158714" y="57901"/>
                  </a:lnTo>
                  <a:lnTo>
                    <a:pt x="4435962" y="28950"/>
                  </a:lnTo>
                  <a:lnTo>
                    <a:pt x="4713210" y="0"/>
                  </a:lnTo>
                  <a:lnTo>
                    <a:pt x="4990457" y="0"/>
                  </a:lnTo>
                  <a:lnTo>
                    <a:pt x="5267705" y="0"/>
                  </a:lnTo>
                  <a:lnTo>
                    <a:pt x="5544953" y="57901"/>
                  </a:lnTo>
                  <a:lnTo>
                    <a:pt x="5822200" y="86852"/>
                  </a:lnTo>
                  <a:lnTo>
                    <a:pt x="6099448" y="28950"/>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6071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397.5</a:t>
              </a:r>
            </a:p>
          </p:txBody>
        </p:sp>
        <p:sp>
          <p:nvSpPr>
            <p:cNvPr id="85" name="tx85"/>
            <p:cNvSpPr/>
            <p:nvPr/>
          </p:nvSpPr>
          <p:spPr>
            <a:xfrm>
              <a:off x="2689720" y="2402508"/>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457.5</a:t>
              </a:r>
            </a:p>
          </p:txBody>
        </p:sp>
        <p:sp>
          <p:nvSpPr>
            <p:cNvPr id="86" name="tx86"/>
            <p:cNvSpPr/>
            <p:nvPr/>
          </p:nvSpPr>
          <p:spPr>
            <a:xfrm>
              <a:off x="4075958" y="2324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480.1</a:t>
              </a:r>
            </a:p>
          </p:txBody>
        </p:sp>
        <p:sp>
          <p:nvSpPr>
            <p:cNvPr id="87" name="tx87"/>
            <p:cNvSpPr/>
            <p:nvPr/>
          </p:nvSpPr>
          <p:spPr>
            <a:xfrm>
              <a:off x="5462196" y="25437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416.1</a:t>
              </a:r>
            </a:p>
          </p:txBody>
        </p:sp>
        <p:sp>
          <p:nvSpPr>
            <p:cNvPr id="88" name="tx88"/>
            <p:cNvSpPr/>
            <p:nvPr/>
          </p:nvSpPr>
          <p:spPr>
            <a:xfrm>
              <a:off x="6571187" y="27466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356.8</a:t>
              </a:r>
            </a:p>
          </p:txBody>
        </p:sp>
        <p:sp>
          <p:nvSpPr>
            <p:cNvPr id="89" name="tx89"/>
            <p:cNvSpPr/>
            <p:nvPr/>
          </p:nvSpPr>
          <p:spPr>
            <a:xfrm>
              <a:off x="6848435" y="27949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342.6</a:t>
              </a:r>
            </a:p>
          </p:txBody>
        </p:sp>
        <p:sp>
          <p:nvSpPr>
            <p:cNvPr id="90" name="tx90"/>
            <p:cNvSpPr/>
            <p:nvPr/>
          </p:nvSpPr>
          <p:spPr>
            <a:xfrm>
              <a:off x="7125682" y="28053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339.6</a:t>
              </a:r>
            </a:p>
          </p:txBody>
        </p:sp>
        <p:sp>
          <p:nvSpPr>
            <p:cNvPr id="91" name="tx91"/>
            <p:cNvSpPr/>
            <p:nvPr/>
          </p:nvSpPr>
          <p:spPr>
            <a:xfrm>
              <a:off x="7402930" y="28077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338.9</a:t>
              </a:r>
            </a:p>
          </p:txBody>
        </p:sp>
        <p:sp>
          <p:nvSpPr>
            <p:cNvPr id="92" name="tx92"/>
            <p:cNvSpPr/>
            <p:nvPr/>
          </p:nvSpPr>
          <p:spPr>
            <a:xfrm>
              <a:off x="7680178" y="28171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336.1</a:t>
              </a:r>
            </a:p>
          </p:txBody>
        </p:sp>
        <p:sp>
          <p:nvSpPr>
            <p:cNvPr id="93" name="tx93"/>
            <p:cNvSpPr/>
            <p:nvPr/>
          </p:nvSpPr>
          <p:spPr>
            <a:xfrm>
              <a:off x="7957425" y="2829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332.5</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286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373.7</a:t>
              </a:r>
            </a:p>
          </p:txBody>
        </p:sp>
        <p:sp>
          <p:nvSpPr>
            <p:cNvPr id="105" name="tx105"/>
            <p:cNvSpPr/>
            <p:nvPr/>
          </p:nvSpPr>
          <p:spPr>
            <a:xfrm>
              <a:off x="1329607" y="27488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06" name="tx106"/>
            <p:cNvSpPr/>
            <p:nvPr/>
          </p:nvSpPr>
          <p:spPr>
            <a:xfrm>
              <a:off x="2689720" y="3308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443.7</a:t>
              </a:r>
            </a:p>
          </p:txBody>
        </p:sp>
        <p:sp>
          <p:nvSpPr>
            <p:cNvPr id="107" name="tx107"/>
            <p:cNvSpPr/>
            <p:nvPr/>
          </p:nvSpPr>
          <p:spPr>
            <a:xfrm>
              <a:off x="2715845" y="25265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08" name="tx108"/>
            <p:cNvSpPr/>
            <p:nvPr/>
          </p:nvSpPr>
          <p:spPr>
            <a:xfrm>
              <a:off x="4075958" y="32876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456.1</a:t>
              </a:r>
            </a:p>
          </p:txBody>
        </p:sp>
        <p:sp>
          <p:nvSpPr>
            <p:cNvPr id="109" name="tx109"/>
            <p:cNvSpPr/>
            <p:nvPr/>
          </p:nvSpPr>
          <p:spPr>
            <a:xfrm>
              <a:off x="4141260" y="246781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5462196" y="33845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399.4</a:t>
              </a:r>
            </a:p>
          </p:txBody>
        </p:sp>
        <p:sp>
          <p:nvSpPr>
            <p:cNvPr id="111" name="tx111"/>
            <p:cNvSpPr/>
            <p:nvPr/>
          </p:nvSpPr>
          <p:spPr>
            <a:xfrm>
              <a:off x="5488322" y="2673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2" name="tx112"/>
            <p:cNvSpPr/>
            <p:nvPr/>
          </p:nvSpPr>
          <p:spPr>
            <a:xfrm>
              <a:off x="6571187" y="34697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349.6</a:t>
              </a:r>
            </a:p>
          </p:txBody>
        </p:sp>
        <p:sp>
          <p:nvSpPr>
            <p:cNvPr id="113" name="tx113"/>
            <p:cNvSpPr/>
            <p:nvPr/>
          </p:nvSpPr>
          <p:spPr>
            <a:xfrm>
              <a:off x="6623438" y="28609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4" name="tx114"/>
            <p:cNvSpPr/>
            <p:nvPr/>
          </p:nvSpPr>
          <p:spPr>
            <a:xfrm>
              <a:off x="6848435" y="35051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328.9</a:t>
              </a:r>
            </a:p>
          </p:txBody>
        </p:sp>
        <p:sp>
          <p:nvSpPr>
            <p:cNvPr id="115" name="tx115"/>
            <p:cNvSpPr/>
            <p:nvPr/>
          </p:nvSpPr>
          <p:spPr>
            <a:xfrm>
              <a:off x="6874560" y="29192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6" name="tx116"/>
            <p:cNvSpPr/>
            <p:nvPr/>
          </p:nvSpPr>
          <p:spPr>
            <a:xfrm>
              <a:off x="7125682" y="3515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322.6</a:t>
              </a:r>
            </a:p>
          </p:txBody>
        </p:sp>
        <p:sp>
          <p:nvSpPr>
            <p:cNvPr id="117" name="tx117"/>
            <p:cNvSpPr/>
            <p:nvPr/>
          </p:nvSpPr>
          <p:spPr>
            <a:xfrm>
              <a:off x="7190985" y="293647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02930" y="35054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328.7</a:t>
              </a:r>
            </a:p>
          </p:txBody>
        </p:sp>
        <p:sp>
          <p:nvSpPr>
            <p:cNvPr id="119" name="tx119"/>
            <p:cNvSpPr/>
            <p:nvPr/>
          </p:nvSpPr>
          <p:spPr>
            <a:xfrm>
              <a:off x="7429055" y="2926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0" name="tx120"/>
            <p:cNvSpPr/>
            <p:nvPr/>
          </p:nvSpPr>
          <p:spPr>
            <a:xfrm>
              <a:off x="7680178" y="35158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322.7</a:t>
              </a:r>
            </a:p>
          </p:txBody>
        </p:sp>
        <p:sp>
          <p:nvSpPr>
            <p:cNvPr id="121" name="tx121"/>
            <p:cNvSpPr/>
            <p:nvPr/>
          </p:nvSpPr>
          <p:spPr>
            <a:xfrm>
              <a:off x="7706303" y="29410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2" name="tx122"/>
            <p:cNvSpPr/>
            <p:nvPr/>
          </p:nvSpPr>
          <p:spPr>
            <a:xfrm>
              <a:off x="7957425" y="35160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322.6</a:t>
              </a:r>
            </a:p>
          </p:txBody>
        </p:sp>
        <p:sp>
          <p:nvSpPr>
            <p:cNvPr id="123" name="tx123"/>
            <p:cNvSpPr/>
            <p:nvPr/>
          </p:nvSpPr>
          <p:spPr>
            <a:xfrm>
              <a:off x="8022728" y="29474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955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405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4855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627"/>
              <a:ext cx="132360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Spain, 2000-2024</a:t>
              </a:r>
            </a:p>
          </p:txBody>
        </p:sp>
        <p:sp>
          <p:nvSpPr>
            <p:cNvPr id="153" name="pl153"/>
            <p:cNvSpPr/>
            <p:nvPr/>
          </p:nvSpPr>
          <p:spPr>
            <a:xfrm>
              <a:off x="22177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60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036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7466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392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821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825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443143" cy="167191"/>
            </a:xfrm>
            <a:prstGeom prst="rect">
              <a:avLst/>
            </a:prstGeom>
            <a:solidFill>
              <a:srgbClr val="80BD41">
                <a:alpha val="100000"/>
              </a:srgbClr>
            </a:solidFill>
          </p:spPr>
          <p:txBody>
            <a:bodyPr/>
            <a:lstStyle/>
            <a:p/>
          </p:txBody>
        </p:sp>
        <p:sp>
          <p:nvSpPr>
            <p:cNvPr id="165" name="rc165"/>
            <p:cNvSpPr/>
            <p:nvPr/>
          </p:nvSpPr>
          <p:spPr>
            <a:xfrm>
              <a:off x="7739417" y="5889059"/>
              <a:ext cx="131586" cy="167191"/>
            </a:xfrm>
            <a:prstGeom prst="rect">
              <a:avLst/>
            </a:prstGeom>
            <a:solidFill>
              <a:srgbClr val="E2231A">
                <a:alpha val="100000"/>
              </a:srgbClr>
            </a:solidFill>
          </p:spPr>
          <p:txBody>
            <a:bodyPr/>
            <a:lstStyle/>
            <a:p/>
          </p:txBody>
        </p:sp>
        <p:sp>
          <p:nvSpPr>
            <p:cNvPr id="166" name="rc166"/>
            <p:cNvSpPr/>
            <p:nvPr/>
          </p:nvSpPr>
          <p:spPr>
            <a:xfrm>
              <a:off x="1296273" y="5680069"/>
              <a:ext cx="5947020" cy="167191"/>
            </a:xfrm>
            <a:prstGeom prst="rect">
              <a:avLst/>
            </a:prstGeom>
            <a:solidFill>
              <a:srgbClr val="80BD41">
                <a:alpha val="100000"/>
              </a:srgbClr>
            </a:solidFill>
          </p:spPr>
          <p:txBody>
            <a:bodyPr/>
            <a:lstStyle/>
            <a:p/>
          </p:txBody>
        </p:sp>
        <p:sp>
          <p:nvSpPr>
            <p:cNvPr id="167" name="rc167"/>
            <p:cNvSpPr/>
            <p:nvPr/>
          </p:nvSpPr>
          <p:spPr>
            <a:xfrm>
              <a:off x="7243294" y="5680069"/>
              <a:ext cx="247877" cy="167191"/>
            </a:xfrm>
            <a:prstGeom prst="rect">
              <a:avLst/>
            </a:prstGeom>
            <a:solidFill>
              <a:srgbClr val="E2231A">
                <a:alpha val="100000"/>
              </a:srgbClr>
            </a:solidFill>
          </p:spPr>
          <p:txBody>
            <a:bodyPr/>
            <a:lstStyle/>
            <a:p/>
          </p:txBody>
        </p:sp>
        <p:sp>
          <p:nvSpPr>
            <p:cNvPr id="168" name="rc168"/>
            <p:cNvSpPr/>
            <p:nvPr/>
          </p:nvSpPr>
          <p:spPr>
            <a:xfrm>
              <a:off x="1296273" y="5471080"/>
              <a:ext cx="5944440" cy="167191"/>
            </a:xfrm>
            <a:prstGeom prst="rect">
              <a:avLst/>
            </a:prstGeom>
            <a:solidFill>
              <a:srgbClr val="80BD41">
                <a:alpha val="100000"/>
              </a:srgbClr>
            </a:solidFill>
          </p:spPr>
          <p:txBody>
            <a:bodyPr/>
            <a:lstStyle/>
            <a:p/>
          </p:txBody>
        </p:sp>
        <p:sp>
          <p:nvSpPr>
            <p:cNvPr id="169" name="rc169"/>
            <p:cNvSpPr/>
            <p:nvPr/>
          </p:nvSpPr>
          <p:spPr>
            <a:xfrm>
              <a:off x="7240714" y="5471080"/>
              <a:ext cx="183926" cy="167191"/>
            </a:xfrm>
            <a:prstGeom prst="rect">
              <a:avLst/>
            </a:prstGeom>
            <a:solidFill>
              <a:srgbClr val="E2231A">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356.8</a:t>
              </a:r>
            </a:p>
          </p:txBody>
        </p:sp>
        <p:sp>
          <p:nvSpPr>
            <p:cNvPr id="171" name="tx171"/>
            <p:cNvSpPr/>
            <p:nvPr/>
          </p:nvSpPr>
          <p:spPr>
            <a:xfrm>
              <a:off x="765604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336.1</a:t>
              </a:r>
            </a:p>
          </p:txBody>
        </p:sp>
        <p:sp>
          <p:nvSpPr>
            <p:cNvPr id="172" name="tx172"/>
            <p:cNvSpPr/>
            <p:nvPr/>
          </p:nvSpPr>
          <p:spPr>
            <a:xfrm>
              <a:off x="7586378"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332.5</a:t>
              </a:r>
            </a:p>
          </p:txBody>
        </p:sp>
        <p:sp>
          <p:nvSpPr>
            <p:cNvPr id="173" name="tx173"/>
            <p:cNvSpPr/>
            <p:nvPr/>
          </p:nvSpPr>
          <p:spPr>
            <a:xfrm>
              <a:off x="438220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349.6</a:t>
              </a:r>
            </a:p>
          </p:txBody>
        </p:sp>
        <p:sp>
          <p:nvSpPr>
            <p:cNvPr id="174" name="tx174"/>
            <p:cNvSpPr/>
            <p:nvPr/>
          </p:nvSpPr>
          <p:spPr>
            <a:xfrm>
              <a:off x="7729861"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5" name="tx175"/>
            <p:cNvSpPr/>
            <p:nvPr/>
          </p:nvSpPr>
          <p:spPr>
            <a:xfrm>
              <a:off x="4134145"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322.7</a:t>
              </a:r>
            </a:p>
          </p:txBody>
        </p:sp>
        <p:sp>
          <p:nvSpPr>
            <p:cNvPr id="176" name="tx176"/>
            <p:cNvSpPr/>
            <p:nvPr/>
          </p:nvSpPr>
          <p:spPr>
            <a:xfrm>
              <a:off x="726173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77" name="tx177"/>
            <p:cNvSpPr/>
            <p:nvPr/>
          </p:nvSpPr>
          <p:spPr>
            <a:xfrm>
              <a:off x="413285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322.6</a:t>
              </a:r>
            </a:p>
          </p:txBody>
        </p:sp>
        <p:sp>
          <p:nvSpPr>
            <p:cNvPr id="178" name="tx178"/>
            <p:cNvSpPr/>
            <p:nvPr/>
          </p:nvSpPr>
          <p:spPr>
            <a:xfrm>
              <a:off x="7272388"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2268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86563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70858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relatively constant within 1% compared to 2019 (98%).
The number of children vaccinated with MCV1 decreased 8%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7708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8155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8602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9050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32932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3379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382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04273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4099261"/>
              <a:ext cx="487582" cy="1325589"/>
            </a:xfrm>
            <a:prstGeom prst="rect">
              <a:avLst/>
            </a:prstGeom>
            <a:solidFill>
              <a:srgbClr val="1CABE2">
                <a:alpha val="100000"/>
              </a:srgbClr>
            </a:solidFill>
          </p:spPr>
          <p:txBody>
            <a:bodyPr/>
            <a:lstStyle/>
            <a:p/>
          </p:txBody>
        </p:sp>
        <p:sp>
          <p:nvSpPr>
            <p:cNvPr id="27" name="rc27"/>
            <p:cNvSpPr/>
            <p:nvPr/>
          </p:nvSpPr>
          <p:spPr>
            <a:xfrm>
              <a:off x="1511566" y="5281336"/>
              <a:ext cx="487582" cy="143514"/>
            </a:xfrm>
            <a:prstGeom prst="rect">
              <a:avLst/>
            </a:prstGeom>
            <a:solidFill>
              <a:srgbClr val="1CABE2">
                <a:alpha val="100000"/>
              </a:srgbClr>
            </a:solidFill>
          </p:spPr>
          <p:txBody>
            <a:bodyPr/>
            <a:lstStyle/>
            <a:p/>
          </p:txBody>
        </p:sp>
        <p:sp>
          <p:nvSpPr>
            <p:cNvPr id="28" name="rc28"/>
            <p:cNvSpPr/>
            <p:nvPr/>
          </p:nvSpPr>
          <p:spPr>
            <a:xfrm>
              <a:off x="2053324" y="5249565"/>
              <a:ext cx="487582" cy="175284"/>
            </a:xfrm>
            <a:prstGeom prst="rect">
              <a:avLst/>
            </a:prstGeom>
            <a:solidFill>
              <a:srgbClr val="1CABE2">
                <a:alpha val="100000"/>
              </a:srgbClr>
            </a:solidFill>
          </p:spPr>
          <p:txBody>
            <a:bodyPr/>
            <a:lstStyle/>
            <a:p/>
          </p:txBody>
        </p:sp>
        <p:sp>
          <p:nvSpPr>
            <p:cNvPr id="29" name="rc29"/>
            <p:cNvSpPr/>
            <p:nvPr/>
          </p:nvSpPr>
          <p:spPr>
            <a:xfrm>
              <a:off x="2595083" y="5364596"/>
              <a:ext cx="487582" cy="60254"/>
            </a:xfrm>
            <a:prstGeom prst="rect">
              <a:avLst/>
            </a:prstGeom>
            <a:solidFill>
              <a:srgbClr val="1CABE2">
                <a:alpha val="100000"/>
              </a:srgbClr>
            </a:solidFill>
          </p:spPr>
          <p:txBody>
            <a:bodyPr/>
            <a:lstStyle/>
            <a:p/>
          </p:txBody>
        </p:sp>
        <p:sp>
          <p:nvSpPr>
            <p:cNvPr id="30" name="rc30"/>
            <p:cNvSpPr/>
            <p:nvPr/>
          </p:nvSpPr>
          <p:spPr>
            <a:xfrm>
              <a:off x="3136842" y="5383220"/>
              <a:ext cx="487582" cy="41630"/>
            </a:xfrm>
            <a:prstGeom prst="rect">
              <a:avLst/>
            </a:prstGeom>
            <a:solidFill>
              <a:srgbClr val="1CABE2">
                <a:alpha val="100000"/>
              </a:srgbClr>
            </a:solidFill>
          </p:spPr>
          <p:txBody>
            <a:bodyPr/>
            <a:lstStyle/>
            <a:p/>
          </p:txBody>
        </p:sp>
        <p:sp>
          <p:nvSpPr>
            <p:cNvPr id="31" name="rc31"/>
            <p:cNvSpPr/>
            <p:nvPr/>
          </p:nvSpPr>
          <p:spPr>
            <a:xfrm>
              <a:off x="3678600" y="5252852"/>
              <a:ext cx="487582" cy="171997"/>
            </a:xfrm>
            <a:prstGeom prst="rect">
              <a:avLst/>
            </a:prstGeom>
            <a:solidFill>
              <a:srgbClr val="1CABE2">
                <a:alpha val="100000"/>
              </a:srgbClr>
            </a:solidFill>
          </p:spPr>
          <p:txBody>
            <a:bodyPr/>
            <a:lstStyle/>
            <a:p/>
          </p:txBody>
        </p:sp>
        <p:sp>
          <p:nvSpPr>
            <p:cNvPr id="32" name="rc32"/>
            <p:cNvSpPr/>
            <p:nvPr/>
          </p:nvSpPr>
          <p:spPr>
            <a:xfrm>
              <a:off x="4220359" y="5177260"/>
              <a:ext cx="487582" cy="247589"/>
            </a:xfrm>
            <a:prstGeom prst="rect">
              <a:avLst/>
            </a:prstGeom>
            <a:solidFill>
              <a:srgbClr val="1CABE2">
                <a:alpha val="100000"/>
              </a:srgbClr>
            </a:solidFill>
          </p:spPr>
          <p:txBody>
            <a:bodyPr/>
            <a:lstStyle/>
            <a:p/>
          </p:txBody>
        </p:sp>
        <p:sp>
          <p:nvSpPr>
            <p:cNvPr id="33" name="rc33"/>
            <p:cNvSpPr/>
            <p:nvPr/>
          </p:nvSpPr>
          <p:spPr>
            <a:xfrm>
              <a:off x="4762118" y="5104956"/>
              <a:ext cx="487582" cy="319894"/>
            </a:xfrm>
            <a:prstGeom prst="rect">
              <a:avLst/>
            </a:prstGeom>
            <a:solidFill>
              <a:srgbClr val="1CABE2">
                <a:alpha val="100000"/>
              </a:srgbClr>
            </a:solidFill>
          </p:spPr>
          <p:txBody>
            <a:bodyPr/>
            <a:lstStyle/>
            <a:p/>
          </p:txBody>
        </p:sp>
        <p:sp>
          <p:nvSpPr>
            <p:cNvPr id="34" name="rc34"/>
            <p:cNvSpPr/>
            <p:nvPr/>
          </p:nvSpPr>
          <p:spPr>
            <a:xfrm>
              <a:off x="5303876" y="5322966"/>
              <a:ext cx="487582" cy="101884"/>
            </a:xfrm>
            <a:prstGeom prst="rect">
              <a:avLst/>
            </a:prstGeom>
            <a:solidFill>
              <a:srgbClr val="1CABE2">
                <a:alpha val="100000"/>
              </a:srgbClr>
            </a:solidFill>
          </p:spPr>
          <p:txBody>
            <a:bodyPr/>
            <a:lstStyle/>
            <a:p/>
          </p:txBody>
        </p:sp>
        <p:sp>
          <p:nvSpPr>
            <p:cNvPr id="35" name="rc35"/>
            <p:cNvSpPr/>
            <p:nvPr/>
          </p:nvSpPr>
          <p:spPr>
            <a:xfrm>
              <a:off x="5845635" y="5422659"/>
              <a:ext cx="487582" cy="2191"/>
            </a:xfrm>
            <a:prstGeom prst="rect">
              <a:avLst/>
            </a:prstGeom>
            <a:solidFill>
              <a:srgbClr val="1CABE2">
                <a:alpha val="100000"/>
              </a:srgbClr>
            </a:solidFill>
          </p:spPr>
          <p:txBody>
            <a:bodyPr/>
            <a:lstStyle/>
            <a:p/>
          </p:txBody>
        </p:sp>
        <p:sp>
          <p:nvSpPr>
            <p:cNvPr id="36" name="rc36"/>
            <p:cNvSpPr/>
            <p:nvPr/>
          </p:nvSpPr>
          <p:spPr>
            <a:xfrm>
              <a:off x="6387393" y="5423754"/>
              <a:ext cx="487582" cy="1095"/>
            </a:xfrm>
            <a:prstGeom prst="rect">
              <a:avLst/>
            </a:prstGeom>
            <a:solidFill>
              <a:srgbClr val="1CABE2">
                <a:alpha val="100000"/>
              </a:srgbClr>
            </a:solidFill>
          </p:spPr>
          <p:txBody>
            <a:bodyPr/>
            <a:lstStyle/>
            <a:p/>
          </p:txBody>
        </p:sp>
        <p:sp>
          <p:nvSpPr>
            <p:cNvPr id="37" name="rc37"/>
            <p:cNvSpPr/>
            <p:nvPr/>
          </p:nvSpPr>
          <p:spPr>
            <a:xfrm>
              <a:off x="6929152" y="5410608"/>
              <a:ext cx="487582" cy="14241"/>
            </a:xfrm>
            <a:prstGeom prst="rect">
              <a:avLst/>
            </a:prstGeom>
            <a:solidFill>
              <a:srgbClr val="1CABE2">
                <a:alpha val="100000"/>
              </a:srgbClr>
            </a:solidFill>
          </p:spPr>
          <p:txBody>
            <a:bodyPr/>
            <a:lstStyle/>
            <a:p/>
          </p:txBody>
        </p:sp>
        <p:sp>
          <p:nvSpPr>
            <p:cNvPr id="38" name="rc38"/>
            <p:cNvSpPr/>
            <p:nvPr/>
          </p:nvSpPr>
          <p:spPr>
            <a:xfrm>
              <a:off x="7470911" y="5160827"/>
              <a:ext cx="487582" cy="264022"/>
            </a:xfrm>
            <a:prstGeom prst="rect">
              <a:avLst/>
            </a:prstGeom>
            <a:solidFill>
              <a:srgbClr val="1CABE2">
                <a:alpha val="100000"/>
              </a:srgbClr>
            </a:solidFill>
          </p:spPr>
          <p:txBody>
            <a:bodyPr/>
            <a:lstStyle/>
            <a:p/>
          </p:txBody>
        </p:sp>
        <p:sp>
          <p:nvSpPr>
            <p:cNvPr id="39" name="pl39"/>
            <p:cNvSpPr/>
            <p:nvPr/>
          </p:nvSpPr>
          <p:spPr>
            <a:xfrm>
              <a:off x="1213598" y="1094592"/>
              <a:ext cx="6501103" cy="132558"/>
            </a:xfrm>
            <a:custGeom>
              <a:avLst/>
              <a:pathLst>
                <a:path w="6501103" h="132558">
                  <a:moveTo>
                    <a:pt x="0" y="44186"/>
                  </a:moveTo>
                  <a:lnTo>
                    <a:pt x="541758" y="132558"/>
                  </a:lnTo>
                  <a:lnTo>
                    <a:pt x="1083517" y="88372"/>
                  </a:lnTo>
                  <a:lnTo>
                    <a:pt x="1625275" y="88372"/>
                  </a:lnTo>
                  <a:lnTo>
                    <a:pt x="2167034" y="44186"/>
                  </a:lnTo>
                  <a:lnTo>
                    <a:pt x="2708793" y="0"/>
                  </a:lnTo>
                  <a:lnTo>
                    <a:pt x="3250551" y="0"/>
                  </a:lnTo>
                  <a:lnTo>
                    <a:pt x="3792310" y="0"/>
                  </a:lnTo>
                  <a:lnTo>
                    <a:pt x="4334069" y="88372"/>
                  </a:lnTo>
                  <a:lnTo>
                    <a:pt x="4875827" y="132558"/>
                  </a:lnTo>
                  <a:lnTo>
                    <a:pt x="5417586" y="44186"/>
                  </a:lnTo>
                  <a:lnTo>
                    <a:pt x="5959345" y="88372"/>
                  </a:lnTo>
                  <a:lnTo>
                    <a:pt x="6501103" y="44186"/>
                  </a:lnTo>
                </a:path>
              </a:pathLst>
            </a:custGeom>
            <a:ln w="27101" cap="flat">
              <a:solidFill>
                <a:srgbClr val="00833D">
                  <a:alpha val="100000"/>
                </a:srgbClr>
              </a:solidFill>
              <a:prstDash val="solid"/>
              <a:round/>
            </a:ln>
          </p:spPr>
          <p:txBody>
            <a:bodyPr/>
            <a:lstStyle/>
            <a:p/>
          </p:txBody>
        </p:sp>
        <p:sp>
          <p:nvSpPr>
            <p:cNvPr id="40" name="pl40"/>
            <p:cNvSpPr/>
            <p:nvPr/>
          </p:nvSpPr>
          <p:spPr>
            <a:xfrm>
              <a:off x="1213598" y="1227151"/>
              <a:ext cx="6501103" cy="220931"/>
            </a:xfrm>
            <a:custGeom>
              <a:avLst/>
              <a:pathLst>
                <a:path w="6501103" h="220931">
                  <a:moveTo>
                    <a:pt x="0" y="220931"/>
                  </a:moveTo>
                  <a:lnTo>
                    <a:pt x="541758" y="176745"/>
                  </a:lnTo>
                  <a:lnTo>
                    <a:pt x="1083517" y="88372"/>
                  </a:lnTo>
                  <a:lnTo>
                    <a:pt x="1625275" y="0"/>
                  </a:lnTo>
                  <a:lnTo>
                    <a:pt x="2167034" y="0"/>
                  </a:lnTo>
                  <a:lnTo>
                    <a:pt x="2708793" y="88372"/>
                  </a:lnTo>
                  <a:lnTo>
                    <a:pt x="3250551" y="44186"/>
                  </a:lnTo>
                  <a:lnTo>
                    <a:pt x="3792310" y="44186"/>
                  </a:lnTo>
                  <a:lnTo>
                    <a:pt x="4334069" y="44186"/>
                  </a:lnTo>
                  <a:lnTo>
                    <a:pt x="4875827" y="132558"/>
                  </a:lnTo>
                  <a:lnTo>
                    <a:pt x="5417586" y="44186"/>
                  </a:lnTo>
                  <a:lnTo>
                    <a:pt x="5959345" y="132558"/>
                  </a:lnTo>
                  <a:lnTo>
                    <a:pt x="6501103" y="132558"/>
                  </a:lnTo>
                </a:path>
              </a:pathLst>
            </a:custGeom>
            <a:ln w="27101" cap="flat">
              <a:solidFill>
                <a:srgbClr val="002759">
                  <a:alpha val="100000"/>
                </a:srgbClr>
              </a:solidFill>
              <a:prstDash val="solid"/>
              <a:round/>
            </a:ln>
          </p:spPr>
          <p:txBody>
            <a:bodyPr/>
            <a:lstStyle/>
            <a:p/>
          </p:txBody>
        </p:sp>
        <p:sp>
          <p:nvSpPr>
            <p:cNvPr id="41" name="pt41"/>
            <p:cNvSpPr/>
            <p:nvPr/>
          </p:nvSpPr>
          <p:spPr>
            <a:xfrm>
              <a:off x="118199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064396"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1,210</a:t>
              </a:r>
            </a:p>
          </p:txBody>
        </p:sp>
        <p:sp>
          <p:nvSpPr>
            <p:cNvPr id="68" name="tx68"/>
            <p:cNvSpPr/>
            <p:nvPr/>
          </p:nvSpPr>
          <p:spPr>
            <a:xfrm>
              <a:off x="1655879" y="515143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131</a:t>
              </a:r>
            </a:p>
          </p:txBody>
        </p:sp>
        <p:sp>
          <p:nvSpPr>
            <p:cNvPr id="69" name="tx69"/>
            <p:cNvSpPr/>
            <p:nvPr/>
          </p:nvSpPr>
          <p:spPr>
            <a:xfrm>
              <a:off x="2197638" y="511972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160</a:t>
              </a:r>
            </a:p>
          </p:txBody>
        </p:sp>
        <p:sp>
          <p:nvSpPr>
            <p:cNvPr id="70" name="tx70"/>
            <p:cNvSpPr/>
            <p:nvPr/>
          </p:nvSpPr>
          <p:spPr>
            <a:xfrm>
              <a:off x="2772556" y="5236267"/>
              <a:ext cx="132637"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a:t>
              </a:r>
            </a:p>
          </p:txBody>
        </p:sp>
        <p:sp>
          <p:nvSpPr>
            <p:cNvPr id="71" name="tx71"/>
            <p:cNvSpPr/>
            <p:nvPr/>
          </p:nvSpPr>
          <p:spPr>
            <a:xfrm>
              <a:off x="3314314" y="525331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2" name="tx72"/>
            <p:cNvSpPr/>
            <p:nvPr/>
          </p:nvSpPr>
          <p:spPr>
            <a:xfrm>
              <a:off x="3822914" y="512300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73" name="tx73"/>
            <p:cNvSpPr/>
            <p:nvPr/>
          </p:nvSpPr>
          <p:spPr>
            <a:xfrm>
              <a:off x="4364672" y="50474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226</a:t>
              </a:r>
            </a:p>
          </p:txBody>
        </p:sp>
        <p:sp>
          <p:nvSpPr>
            <p:cNvPr id="74" name="tx74"/>
            <p:cNvSpPr/>
            <p:nvPr/>
          </p:nvSpPr>
          <p:spPr>
            <a:xfrm>
              <a:off x="4906431" y="49751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292</a:t>
              </a:r>
            </a:p>
          </p:txBody>
        </p:sp>
        <p:sp>
          <p:nvSpPr>
            <p:cNvPr id="75" name="tx75"/>
            <p:cNvSpPr/>
            <p:nvPr/>
          </p:nvSpPr>
          <p:spPr>
            <a:xfrm>
              <a:off x="5481349" y="519306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a:t>
              </a:r>
            </a:p>
          </p:txBody>
        </p:sp>
        <p:sp>
          <p:nvSpPr>
            <p:cNvPr id="76" name="tx76"/>
            <p:cNvSpPr/>
            <p:nvPr/>
          </p:nvSpPr>
          <p:spPr>
            <a:xfrm>
              <a:off x="6056267" y="529427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7" name="tx77"/>
            <p:cNvSpPr/>
            <p:nvPr/>
          </p:nvSpPr>
          <p:spPr>
            <a:xfrm>
              <a:off x="6598026" y="5295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7106625" y="528070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9" name="tx79"/>
            <p:cNvSpPr/>
            <p:nvPr/>
          </p:nvSpPr>
          <p:spPr>
            <a:xfrm>
              <a:off x="7615224" y="503244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241</a:t>
              </a:r>
            </a:p>
          </p:txBody>
        </p:sp>
        <p:sp>
          <p:nvSpPr>
            <p:cNvPr id="80" name="pl80"/>
            <p:cNvSpPr/>
            <p:nvPr/>
          </p:nvSpPr>
          <p:spPr>
            <a:xfrm>
              <a:off x="7732184" y="1115846"/>
              <a:ext cx="130119" cy="20216"/>
            </a:xfrm>
            <a:custGeom>
              <a:avLst/>
              <a:pathLst>
                <a:path w="130119" h="20216">
                  <a:moveTo>
                    <a:pt x="130119" y="0"/>
                  </a:moveTo>
                  <a:lnTo>
                    <a:pt x="0" y="20216"/>
                  </a:lnTo>
                </a:path>
              </a:pathLst>
            </a:custGeom>
          </p:spPr>
          <p:txBody>
            <a:bodyPr/>
            <a:lstStyle/>
            <a:p/>
          </p:txBody>
        </p:sp>
        <p:sp>
          <p:nvSpPr>
            <p:cNvPr id="81" name="pl81"/>
            <p:cNvSpPr/>
            <p:nvPr/>
          </p:nvSpPr>
          <p:spPr>
            <a:xfrm>
              <a:off x="7732167" y="1362470"/>
              <a:ext cx="130136" cy="20568"/>
            </a:xfrm>
            <a:custGeom>
              <a:avLst/>
              <a:pathLst>
                <a:path w="130136" h="20568">
                  <a:moveTo>
                    <a:pt x="130136" y="20568"/>
                  </a:moveTo>
                  <a:lnTo>
                    <a:pt x="0" y="0"/>
                  </a:lnTo>
                </a:path>
              </a:pathLst>
            </a:custGeom>
          </p:spPr>
          <p:txBody>
            <a:bodyPr/>
            <a:lstStyle/>
            <a:p/>
          </p:txBody>
        </p:sp>
        <p:sp>
          <p:nvSpPr>
            <p:cNvPr id="82" name="pg82"/>
            <p:cNvSpPr/>
            <p:nvPr/>
          </p:nvSpPr>
          <p:spPr>
            <a:xfrm>
              <a:off x="7793724" y="102675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678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4" name="pg84"/>
            <p:cNvSpPr/>
            <p:nvPr/>
          </p:nvSpPr>
          <p:spPr>
            <a:xfrm>
              <a:off x="7793724" y="12953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3364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6" name="rc86"/>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26551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9" name="tx89"/>
            <p:cNvSpPr/>
            <p:nvPr/>
          </p:nvSpPr>
          <p:spPr>
            <a:xfrm>
              <a:off x="508103" y="316998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0" name="tx90"/>
            <p:cNvSpPr/>
            <p:nvPr/>
          </p:nvSpPr>
          <p:spPr>
            <a:xfrm>
              <a:off x="508103" y="20744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1" name="tx91"/>
            <p:cNvSpPr/>
            <p:nvPr/>
          </p:nvSpPr>
          <p:spPr>
            <a:xfrm>
              <a:off x="508103" y="97892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2" name="tx92"/>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110558" y="401416"/>
              <a:ext cx="53031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Spain,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241 confirmed measles cases in Spain. In the same year, MCV1 coverage was 97% and MCV2 coverage was 92%.
The number of cases in 2024 was 18.5 times more cases than in 2023 (n=13).
The highest number of measles cases was reported in 2012 (n=1,210). In this year, MCV1 coverage was 97%.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66094"/>
              <a:ext cx="3520101" cy="833990"/>
            </a:xfrm>
            <a:custGeom>
              <a:avLst/>
              <a:pathLst>
                <a:path w="3520101" h="833990">
                  <a:moveTo>
                    <a:pt x="0" y="208497"/>
                  </a:moveTo>
                  <a:lnTo>
                    <a:pt x="146670" y="416995"/>
                  </a:lnTo>
                  <a:lnTo>
                    <a:pt x="293341" y="833990"/>
                  </a:lnTo>
                  <a:lnTo>
                    <a:pt x="440012" y="833990"/>
                  </a:lnTo>
                  <a:lnTo>
                    <a:pt x="586683" y="625492"/>
                  </a:lnTo>
                  <a:lnTo>
                    <a:pt x="733354" y="416995"/>
                  </a:lnTo>
                  <a:lnTo>
                    <a:pt x="880025" y="833990"/>
                  </a:lnTo>
                  <a:lnTo>
                    <a:pt x="1026696" y="416995"/>
                  </a:lnTo>
                  <a:lnTo>
                    <a:pt x="1173367" y="625492"/>
                  </a:lnTo>
                  <a:lnTo>
                    <a:pt x="1320038" y="416995"/>
                  </a:lnTo>
                  <a:lnTo>
                    <a:pt x="1466709" y="625492"/>
                  </a:lnTo>
                  <a:lnTo>
                    <a:pt x="1613379" y="625492"/>
                  </a:lnTo>
                  <a:lnTo>
                    <a:pt x="1760050" y="416995"/>
                  </a:lnTo>
                  <a:lnTo>
                    <a:pt x="1906721" y="416995"/>
                  </a:lnTo>
                  <a:lnTo>
                    <a:pt x="2053392" y="625492"/>
                  </a:lnTo>
                  <a:lnTo>
                    <a:pt x="2200063" y="625492"/>
                  </a:lnTo>
                  <a:lnTo>
                    <a:pt x="2346734" y="625492"/>
                  </a:lnTo>
                  <a:lnTo>
                    <a:pt x="2493405" y="208497"/>
                  </a:lnTo>
                  <a:lnTo>
                    <a:pt x="2640076" y="416995"/>
                  </a:lnTo>
                  <a:lnTo>
                    <a:pt x="2786747" y="208497"/>
                  </a:lnTo>
                  <a:lnTo>
                    <a:pt x="2933418" y="0"/>
                  </a:lnTo>
                  <a:lnTo>
                    <a:pt x="3080089" y="208497"/>
                  </a:lnTo>
                  <a:lnTo>
                    <a:pt x="3226759" y="208497"/>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266094"/>
              <a:ext cx="3520101" cy="833990"/>
            </a:xfrm>
            <a:custGeom>
              <a:avLst/>
              <a:pathLst>
                <a:path w="3520101" h="833990">
                  <a:moveTo>
                    <a:pt x="0" y="208497"/>
                  </a:moveTo>
                  <a:lnTo>
                    <a:pt x="146670" y="416995"/>
                  </a:lnTo>
                  <a:lnTo>
                    <a:pt x="293341" y="833990"/>
                  </a:lnTo>
                  <a:lnTo>
                    <a:pt x="440012" y="833990"/>
                  </a:lnTo>
                  <a:lnTo>
                    <a:pt x="586683" y="625492"/>
                  </a:lnTo>
                  <a:lnTo>
                    <a:pt x="733354" y="416995"/>
                  </a:lnTo>
                  <a:lnTo>
                    <a:pt x="880025" y="833990"/>
                  </a:lnTo>
                  <a:lnTo>
                    <a:pt x="1026696" y="416995"/>
                  </a:lnTo>
                  <a:lnTo>
                    <a:pt x="1173367" y="625492"/>
                  </a:lnTo>
                  <a:lnTo>
                    <a:pt x="1320038" y="416995"/>
                  </a:lnTo>
                  <a:lnTo>
                    <a:pt x="1466709" y="625492"/>
                  </a:lnTo>
                  <a:lnTo>
                    <a:pt x="1613379" y="625492"/>
                  </a:lnTo>
                  <a:lnTo>
                    <a:pt x="1760050" y="416995"/>
                  </a:lnTo>
                  <a:lnTo>
                    <a:pt x="1906721" y="416995"/>
                  </a:lnTo>
                  <a:lnTo>
                    <a:pt x="2053392" y="625492"/>
                  </a:lnTo>
                  <a:lnTo>
                    <a:pt x="2200063" y="625492"/>
                  </a:lnTo>
                  <a:lnTo>
                    <a:pt x="2346734" y="625492"/>
                  </a:lnTo>
                  <a:lnTo>
                    <a:pt x="2493405" y="208497"/>
                  </a:lnTo>
                  <a:lnTo>
                    <a:pt x="2640076" y="416995"/>
                  </a:lnTo>
                  <a:lnTo>
                    <a:pt x="2786747" y="208497"/>
                  </a:lnTo>
                  <a:lnTo>
                    <a:pt x="2933418" y="0"/>
                  </a:lnTo>
                  <a:lnTo>
                    <a:pt x="3080089" y="208497"/>
                  </a:lnTo>
                  <a:lnTo>
                    <a:pt x="3226759" y="208497"/>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266094"/>
              <a:ext cx="3520101" cy="833990"/>
            </a:xfrm>
            <a:custGeom>
              <a:avLst/>
              <a:pathLst>
                <a:path w="3520101" h="833990">
                  <a:moveTo>
                    <a:pt x="0" y="208497"/>
                  </a:moveTo>
                  <a:lnTo>
                    <a:pt x="146670" y="416995"/>
                  </a:lnTo>
                  <a:lnTo>
                    <a:pt x="293341" y="833990"/>
                  </a:lnTo>
                  <a:lnTo>
                    <a:pt x="440012" y="833990"/>
                  </a:lnTo>
                  <a:lnTo>
                    <a:pt x="586683" y="625492"/>
                  </a:lnTo>
                  <a:lnTo>
                    <a:pt x="733354" y="416995"/>
                  </a:lnTo>
                  <a:lnTo>
                    <a:pt x="880025" y="833990"/>
                  </a:lnTo>
                  <a:lnTo>
                    <a:pt x="1026696" y="416995"/>
                  </a:lnTo>
                  <a:lnTo>
                    <a:pt x="1173367" y="625492"/>
                  </a:lnTo>
                  <a:lnTo>
                    <a:pt x="1320038" y="416995"/>
                  </a:lnTo>
                  <a:lnTo>
                    <a:pt x="1466709" y="625492"/>
                  </a:lnTo>
                  <a:lnTo>
                    <a:pt x="1613379" y="625492"/>
                  </a:lnTo>
                  <a:lnTo>
                    <a:pt x="1760050" y="416995"/>
                  </a:lnTo>
                  <a:lnTo>
                    <a:pt x="1906721" y="416995"/>
                  </a:lnTo>
                  <a:lnTo>
                    <a:pt x="2053392" y="625492"/>
                  </a:lnTo>
                  <a:lnTo>
                    <a:pt x="2200063" y="625492"/>
                  </a:lnTo>
                  <a:lnTo>
                    <a:pt x="2346734" y="625492"/>
                  </a:lnTo>
                  <a:lnTo>
                    <a:pt x="2493405" y="208497"/>
                  </a:lnTo>
                  <a:lnTo>
                    <a:pt x="2640076" y="416995"/>
                  </a:lnTo>
                  <a:lnTo>
                    <a:pt x="2786747" y="208497"/>
                  </a:lnTo>
                  <a:lnTo>
                    <a:pt x="2933418" y="0"/>
                  </a:lnTo>
                  <a:lnTo>
                    <a:pt x="3080089" y="208497"/>
                  </a:lnTo>
                  <a:lnTo>
                    <a:pt x="3226759" y="208497"/>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8330"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085039"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4258406"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33321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33321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4915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116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600316" y="607478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66" name="tx66"/>
            <p:cNvSpPr/>
            <p:nvPr/>
          </p:nvSpPr>
          <p:spPr>
            <a:xfrm>
              <a:off x="23162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07870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66094"/>
              <a:ext cx="3520101" cy="833990"/>
            </a:xfrm>
            <a:custGeom>
              <a:avLst/>
              <a:pathLst>
                <a:path w="3520101" h="833990">
                  <a:moveTo>
                    <a:pt x="0" y="0"/>
                  </a:moveTo>
                  <a:lnTo>
                    <a:pt x="146670" y="416995"/>
                  </a:lnTo>
                  <a:lnTo>
                    <a:pt x="293341" y="625492"/>
                  </a:lnTo>
                  <a:lnTo>
                    <a:pt x="440012" y="833990"/>
                  </a:lnTo>
                  <a:lnTo>
                    <a:pt x="586683" y="625492"/>
                  </a:lnTo>
                  <a:lnTo>
                    <a:pt x="733354" y="625492"/>
                  </a:lnTo>
                  <a:lnTo>
                    <a:pt x="880025" y="625492"/>
                  </a:lnTo>
                  <a:lnTo>
                    <a:pt x="1026696" y="625492"/>
                  </a:lnTo>
                  <a:lnTo>
                    <a:pt x="1173367" y="833990"/>
                  </a:lnTo>
                  <a:lnTo>
                    <a:pt x="1320038" y="833990"/>
                  </a:lnTo>
                  <a:lnTo>
                    <a:pt x="1466709" y="208497"/>
                  </a:lnTo>
                  <a:lnTo>
                    <a:pt x="1613379" y="625492"/>
                  </a:lnTo>
                  <a:lnTo>
                    <a:pt x="1760050" y="625492"/>
                  </a:lnTo>
                  <a:lnTo>
                    <a:pt x="1906721" y="208497"/>
                  </a:lnTo>
                  <a:lnTo>
                    <a:pt x="2053392" y="416995"/>
                  </a:lnTo>
                  <a:lnTo>
                    <a:pt x="2200063" y="416995"/>
                  </a:lnTo>
                  <a:lnTo>
                    <a:pt x="2346734" y="625492"/>
                  </a:lnTo>
                  <a:lnTo>
                    <a:pt x="2493405" y="833990"/>
                  </a:lnTo>
                  <a:lnTo>
                    <a:pt x="2640076" y="833990"/>
                  </a:lnTo>
                  <a:lnTo>
                    <a:pt x="2786747" y="833990"/>
                  </a:lnTo>
                  <a:lnTo>
                    <a:pt x="2933418" y="416995"/>
                  </a:lnTo>
                  <a:lnTo>
                    <a:pt x="3080089" y="625492"/>
                  </a:lnTo>
                  <a:lnTo>
                    <a:pt x="3226759" y="625492"/>
                  </a:lnTo>
                  <a:lnTo>
                    <a:pt x="3373430" y="625492"/>
                  </a:lnTo>
                  <a:lnTo>
                    <a:pt x="3520101" y="625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4266094"/>
              <a:ext cx="3520101" cy="833990"/>
            </a:xfrm>
            <a:custGeom>
              <a:avLst/>
              <a:pathLst>
                <a:path w="3520101" h="833990">
                  <a:moveTo>
                    <a:pt x="0" y="0"/>
                  </a:moveTo>
                  <a:lnTo>
                    <a:pt x="146670" y="416995"/>
                  </a:lnTo>
                  <a:lnTo>
                    <a:pt x="293341" y="625492"/>
                  </a:lnTo>
                  <a:lnTo>
                    <a:pt x="440012" y="833990"/>
                  </a:lnTo>
                  <a:lnTo>
                    <a:pt x="586683" y="625492"/>
                  </a:lnTo>
                  <a:lnTo>
                    <a:pt x="733354" y="625492"/>
                  </a:lnTo>
                  <a:lnTo>
                    <a:pt x="880025" y="625492"/>
                  </a:lnTo>
                  <a:lnTo>
                    <a:pt x="1026696" y="625492"/>
                  </a:lnTo>
                  <a:lnTo>
                    <a:pt x="1173367" y="833990"/>
                  </a:lnTo>
                  <a:lnTo>
                    <a:pt x="1320038" y="833990"/>
                  </a:lnTo>
                  <a:lnTo>
                    <a:pt x="1466709" y="208497"/>
                  </a:lnTo>
                  <a:lnTo>
                    <a:pt x="1613379" y="625492"/>
                  </a:lnTo>
                  <a:lnTo>
                    <a:pt x="1760050" y="625492"/>
                  </a:lnTo>
                  <a:lnTo>
                    <a:pt x="1906721" y="208497"/>
                  </a:lnTo>
                  <a:lnTo>
                    <a:pt x="2053392" y="416995"/>
                  </a:lnTo>
                  <a:lnTo>
                    <a:pt x="2200063" y="416995"/>
                  </a:lnTo>
                  <a:lnTo>
                    <a:pt x="2346734" y="625492"/>
                  </a:lnTo>
                  <a:lnTo>
                    <a:pt x="2493405" y="833990"/>
                  </a:lnTo>
                  <a:lnTo>
                    <a:pt x="2640076" y="833990"/>
                  </a:lnTo>
                  <a:lnTo>
                    <a:pt x="2786747" y="833990"/>
                  </a:lnTo>
                  <a:lnTo>
                    <a:pt x="2933418" y="416995"/>
                  </a:lnTo>
                  <a:lnTo>
                    <a:pt x="3080089" y="625492"/>
                  </a:lnTo>
                  <a:lnTo>
                    <a:pt x="3226759" y="625492"/>
                  </a:lnTo>
                  <a:lnTo>
                    <a:pt x="3373430" y="625492"/>
                  </a:lnTo>
                  <a:lnTo>
                    <a:pt x="3520101" y="625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66094"/>
              <a:ext cx="3520101" cy="833990"/>
            </a:xfrm>
            <a:custGeom>
              <a:avLst/>
              <a:pathLst>
                <a:path w="3520101" h="833990">
                  <a:moveTo>
                    <a:pt x="0" y="0"/>
                  </a:moveTo>
                  <a:lnTo>
                    <a:pt x="146670" y="416995"/>
                  </a:lnTo>
                  <a:lnTo>
                    <a:pt x="293341" y="625492"/>
                  </a:lnTo>
                  <a:lnTo>
                    <a:pt x="440012" y="833990"/>
                  </a:lnTo>
                  <a:lnTo>
                    <a:pt x="586683" y="625492"/>
                  </a:lnTo>
                  <a:lnTo>
                    <a:pt x="733354" y="625492"/>
                  </a:lnTo>
                  <a:lnTo>
                    <a:pt x="880025" y="625492"/>
                  </a:lnTo>
                  <a:lnTo>
                    <a:pt x="1026696" y="625492"/>
                  </a:lnTo>
                  <a:lnTo>
                    <a:pt x="1173367" y="833990"/>
                  </a:lnTo>
                  <a:lnTo>
                    <a:pt x="1320038" y="833990"/>
                  </a:lnTo>
                  <a:lnTo>
                    <a:pt x="1466709" y="208497"/>
                  </a:lnTo>
                  <a:lnTo>
                    <a:pt x="1613379" y="625492"/>
                  </a:lnTo>
                  <a:lnTo>
                    <a:pt x="1760050" y="625492"/>
                  </a:lnTo>
                  <a:lnTo>
                    <a:pt x="1906721" y="208497"/>
                  </a:lnTo>
                  <a:lnTo>
                    <a:pt x="2053392" y="416995"/>
                  </a:lnTo>
                  <a:lnTo>
                    <a:pt x="2200063" y="416995"/>
                  </a:lnTo>
                  <a:lnTo>
                    <a:pt x="2346734" y="625492"/>
                  </a:lnTo>
                  <a:lnTo>
                    <a:pt x="2493405" y="833990"/>
                  </a:lnTo>
                  <a:lnTo>
                    <a:pt x="2640076" y="833990"/>
                  </a:lnTo>
                  <a:lnTo>
                    <a:pt x="2786747" y="833990"/>
                  </a:lnTo>
                  <a:lnTo>
                    <a:pt x="2933418" y="416995"/>
                  </a:lnTo>
                  <a:lnTo>
                    <a:pt x="3080089" y="625492"/>
                  </a:lnTo>
                  <a:lnTo>
                    <a:pt x="3226759" y="625492"/>
                  </a:lnTo>
                  <a:lnTo>
                    <a:pt x="3373430" y="625492"/>
                  </a:lnTo>
                  <a:lnTo>
                    <a:pt x="3520101" y="625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50290"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9846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9846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1440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1768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65567" y="6074787"/>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Spain</a:t>
              </a:r>
            </a:p>
          </p:txBody>
        </p:sp>
        <p:sp>
          <p:nvSpPr>
            <p:cNvPr id="130" name="tx130"/>
            <p:cNvSpPr/>
            <p:nvPr/>
          </p:nvSpPr>
          <p:spPr>
            <a:xfrm>
              <a:off x="66815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4395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Spain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24750"/>
            </a:xfrm>
            <a:custGeom>
              <a:avLst/>
              <a:pathLst>
                <a:path w="2123063" h="2475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2475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73500"/>
              <a:ext cx="2123063" cy="49500"/>
            </a:xfrm>
            <a:custGeom>
              <a:avLst/>
              <a:pathLst>
                <a:path w="2123063" h="49500">
                  <a:moveTo>
                    <a:pt x="0" y="49500"/>
                  </a:moveTo>
                  <a:lnTo>
                    <a:pt x="88460" y="24750"/>
                  </a:lnTo>
                  <a:lnTo>
                    <a:pt x="176921" y="12375"/>
                  </a:lnTo>
                  <a:lnTo>
                    <a:pt x="265382" y="0"/>
                  </a:lnTo>
                  <a:lnTo>
                    <a:pt x="353843" y="12375"/>
                  </a:lnTo>
                  <a:lnTo>
                    <a:pt x="442304" y="12375"/>
                  </a:lnTo>
                  <a:lnTo>
                    <a:pt x="530765" y="12375"/>
                  </a:lnTo>
                  <a:lnTo>
                    <a:pt x="619226" y="12375"/>
                  </a:lnTo>
                  <a:lnTo>
                    <a:pt x="707687" y="0"/>
                  </a:lnTo>
                  <a:lnTo>
                    <a:pt x="796148" y="0"/>
                  </a:lnTo>
                  <a:lnTo>
                    <a:pt x="884609" y="37125"/>
                  </a:lnTo>
                  <a:lnTo>
                    <a:pt x="973070" y="12375"/>
                  </a:lnTo>
                  <a:lnTo>
                    <a:pt x="1061531" y="12375"/>
                  </a:lnTo>
                  <a:lnTo>
                    <a:pt x="1149992" y="37125"/>
                  </a:lnTo>
                  <a:lnTo>
                    <a:pt x="1238453" y="24750"/>
                  </a:lnTo>
                  <a:lnTo>
                    <a:pt x="1326914" y="24750"/>
                  </a:lnTo>
                  <a:lnTo>
                    <a:pt x="1415375" y="12375"/>
                  </a:lnTo>
                  <a:lnTo>
                    <a:pt x="1503836" y="0"/>
                  </a:lnTo>
                  <a:lnTo>
                    <a:pt x="1592297" y="0"/>
                  </a:lnTo>
                  <a:lnTo>
                    <a:pt x="1680758" y="0"/>
                  </a:lnTo>
                  <a:lnTo>
                    <a:pt x="1769219" y="24750"/>
                  </a:lnTo>
                  <a:lnTo>
                    <a:pt x="1857680" y="37125"/>
                  </a:lnTo>
                  <a:lnTo>
                    <a:pt x="1946141" y="1237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48" name="tx48"/>
            <p:cNvSpPr/>
            <p:nvPr/>
          </p:nvSpPr>
          <p:spPr>
            <a:xfrm>
              <a:off x="91027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74251"/>
            </a:xfrm>
            <a:custGeom>
              <a:avLst/>
              <a:pathLst>
                <a:path w="2123063" h="74251">
                  <a:moveTo>
                    <a:pt x="0" y="49500"/>
                  </a:moveTo>
                  <a:lnTo>
                    <a:pt x="88460" y="49500"/>
                  </a:lnTo>
                  <a:lnTo>
                    <a:pt x="176921" y="12375"/>
                  </a:lnTo>
                  <a:lnTo>
                    <a:pt x="265382" y="0"/>
                  </a:lnTo>
                  <a:lnTo>
                    <a:pt x="353843" y="24750"/>
                  </a:lnTo>
                  <a:lnTo>
                    <a:pt x="442304" y="37125"/>
                  </a:lnTo>
                  <a:lnTo>
                    <a:pt x="530765" y="12375"/>
                  </a:lnTo>
                  <a:lnTo>
                    <a:pt x="619226" y="37125"/>
                  </a:lnTo>
                  <a:lnTo>
                    <a:pt x="707687" y="24750"/>
                  </a:lnTo>
                  <a:lnTo>
                    <a:pt x="796148" y="37125"/>
                  </a:lnTo>
                  <a:lnTo>
                    <a:pt x="884609" y="24750"/>
                  </a:lnTo>
                  <a:lnTo>
                    <a:pt x="973070" y="24750"/>
                  </a:lnTo>
                  <a:lnTo>
                    <a:pt x="1061531" y="37125"/>
                  </a:lnTo>
                  <a:lnTo>
                    <a:pt x="1149992" y="37125"/>
                  </a:lnTo>
                  <a:lnTo>
                    <a:pt x="1238453" y="24750"/>
                  </a:lnTo>
                  <a:lnTo>
                    <a:pt x="1326914" y="24750"/>
                  </a:lnTo>
                  <a:lnTo>
                    <a:pt x="1415375" y="24750"/>
                  </a:lnTo>
                  <a:lnTo>
                    <a:pt x="1503836" y="49500"/>
                  </a:lnTo>
                  <a:lnTo>
                    <a:pt x="1592297" y="37125"/>
                  </a:lnTo>
                  <a:lnTo>
                    <a:pt x="1680758" y="49500"/>
                  </a:lnTo>
                  <a:lnTo>
                    <a:pt x="1769219" y="61876"/>
                  </a:lnTo>
                  <a:lnTo>
                    <a:pt x="1857680" y="74251"/>
                  </a:lnTo>
                  <a:lnTo>
                    <a:pt x="1946141" y="49500"/>
                  </a:lnTo>
                  <a:lnTo>
                    <a:pt x="2034602" y="74251"/>
                  </a:lnTo>
                  <a:lnTo>
                    <a:pt x="2123063" y="61876"/>
                  </a:lnTo>
                </a:path>
              </a:pathLst>
            </a:custGeom>
            <a:ln w="27101" cap="flat">
              <a:solidFill>
                <a:srgbClr val="1CABE2">
                  <a:alpha val="100000"/>
                </a:srgbClr>
              </a:solidFill>
              <a:prstDash val="solid"/>
              <a:round/>
            </a:ln>
          </p:spPr>
          <p:txBody>
            <a:bodyPr/>
            <a:lstStyle/>
            <a:p/>
          </p:txBody>
        </p:sp>
        <p:sp>
          <p:nvSpPr>
            <p:cNvPr id="72" name="tx72"/>
            <p:cNvSpPr/>
            <p:nvPr/>
          </p:nvSpPr>
          <p:spPr>
            <a:xfrm>
              <a:off x="91027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61876"/>
            </a:xfrm>
            <a:custGeom>
              <a:avLst/>
              <a:pathLst>
                <a:path w="2123063" h="61876">
                  <a:moveTo>
                    <a:pt x="0" y="37125"/>
                  </a:moveTo>
                  <a:lnTo>
                    <a:pt x="88460" y="24750"/>
                  </a:lnTo>
                  <a:lnTo>
                    <a:pt x="176921" y="0"/>
                  </a:lnTo>
                  <a:lnTo>
                    <a:pt x="265382" y="0"/>
                  </a:lnTo>
                  <a:lnTo>
                    <a:pt x="353843" y="12375"/>
                  </a:lnTo>
                  <a:lnTo>
                    <a:pt x="442304" y="24750"/>
                  </a:lnTo>
                  <a:lnTo>
                    <a:pt x="530765" y="0"/>
                  </a:lnTo>
                  <a:lnTo>
                    <a:pt x="619226" y="24750"/>
                  </a:lnTo>
                  <a:lnTo>
                    <a:pt x="707687" y="12375"/>
                  </a:lnTo>
                  <a:lnTo>
                    <a:pt x="796148" y="24750"/>
                  </a:lnTo>
                  <a:lnTo>
                    <a:pt x="884609" y="12375"/>
                  </a:lnTo>
                  <a:lnTo>
                    <a:pt x="973070" y="12375"/>
                  </a:lnTo>
                  <a:lnTo>
                    <a:pt x="1061531" y="24750"/>
                  </a:lnTo>
                  <a:lnTo>
                    <a:pt x="1149992" y="24750"/>
                  </a:lnTo>
                  <a:lnTo>
                    <a:pt x="1238453" y="12375"/>
                  </a:lnTo>
                  <a:lnTo>
                    <a:pt x="1326914" y="12375"/>
                  </a:lnTo>
                  <a:lnTo>
                    <a:pt x="1415375" y="12375"/>
                  </a:lnTo>
                  <a:lnTo>
                    <a:pt x="1503836" y="37125"/>
                  </a:lnTo>
                  <a:lnTo>
                    <a:pt x="1592297" y="24750"/>
                  </a:lnTo>
                  <a:lnTo>
                    <a:pt x="1680758" y="37125"/>
                  </a:lnTo>
                  <a:lnTo>
                    <a:pt x="1769219" y="49500"/>
                  </a:lnTo>
                  <a:lnTo>
                    <a:pt x="1857680" y="61876"/>
                  </a:lnTo>
                  <a:lnTo>
                    <a:pt x="1946141" y="37125"/>
                  </a:lnTo>
                  <a:lnTo>
                    <a:pt x="2034602" y="61876"/>
                  </a:lnTo>
                  <a:lnTo>
                    <a:pt x="2123063" y="4950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10236" y="2910626"/>
              <a:ext cx="1769219" cy="61876"/>
            </a:xfrm>
            <a:custGeom>
              <a:avLst/>
              <a:pathLst>
                <a:path w="1769219" h="61876">
                  <a:moveTo>
                    <a:pt x="0" y="49500"/>
                  </a:moveTo>
                  <a:lnTo>
                    <a:pt x="88460" y="37125"/>
                  </a:lnTo>
                  <a:lnTo>
                    <a:pt x="176921" y="12375"/>
                  </a:lnTo>
                  <a:lnTo>
                    <a:pt x="265382" y="0"/>
                  </a:lnTo>
                  <a:lnTo>
                    <a:pt x="353843" y="12375"/>
                  </a:lnTo>
                  <a:lnTo>
                    <a:pt x="442304" y="61876"/>
                  </a:lnTo>
                  <a:lnTo>
                    <a:pt x="530765" y="37125"/>
                  </a:lnTo>
                  <a:lnTo>
                    <a:pt x="619226" y="49500"/>
                  </a:lnTo>
                  <a:lnTo>
                    <a:pt x="707687" y="61876"/>
                  </a:lnTo>
                  <a:lnTo>
                    <a:pt x="796148" y="49500"/>
                  </a:lnTo>
                  <a:lnTo>
                    <a:pt x="884609" y="24750"/>
                  </a:lnTo>
                  <a:lnTo>
                    <a:pt x="973070" y="0"/>
                  </a:lnTo>
                  <a:lnTo>
                    <a:pt x="1061531" y="0"/>
                  </a:lnTo>
                  <a:lnTo>
                    <a:pt x="1149992" y="24750"/>
                  </a:lnTo>
                  <a:lnTo>
                    <a:pt x="1238453" y="12375"/>
                  </a:lnTo>
                  <a:lnTo>
                    <a:pt x="1326914" y="12375"/>
                  </a:lnTo>
                  <a:lnTo>
                    <a:pt x="1415375" y="12375"/>
                  </a:lnTo>
                  <a:lnTo>
                    <a:pt x="1503836" y="37125"/>
                  </a:lnTo>
                  <a:lnTo>
                    <a:pt x="1592297" y="12375"/>
                  </a:lnTo>
                  <a:lnTo>
                    <a:pt x="1680758" y="37125"/>
                  </a:lnTo>
                  <a:lnTo>
                    <a:pt x="1769219" y="37125"/>
                  </a:lnTo>
                </a:path>
              </a:pathLst>
            </a:custGeom>
            <a:ln w="27101" cap="flat">
              <a:solidFill>
                <a:srgbClr val="1CABE2">
                  <a:alpha val="100000"/>
                </a:srgbClr>
              </a:solidFill>
              <a:prstDash val="solid"/>
              <a:round/>
            </a:ln>
          </p:spPr>
          <p:txBody>
            <a:bodyPr/>
            <a:lstStyle/>
            <a:p/>
          </p:txBody>
        </p:sp>
        <p:sp>
          <p:nvSpPr>
            <p:cNvPr id="120" name="tx120"/>
            <p:cNvSpPr/>
            <p:nvPr/>
          </p:nvSpPr>
          <p:spPr>
            <a:xfrm>
              <a:off x="4058306"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1" name="tx121"/>
            <p:cNvSpPr/>
            <p:nvPr/>
          </p:nvSpPr>
          <p:spPr>
            <a:xfrm>
              <a:off x="601201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2" name="tx122"/>
            <p:cNvSpPr/>
            <p:nvPr/>
          </p:nvSpPr>
          <p:spPr>
            <a:xfrm>
              <a:off x="54828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3" name="tx123"/>
            <p:cNvSpPr/>
            <p:nvPr/>
          </p:nvSpPr>
          <p:spPr>
            <a:xfrm>
              <a:off x="583673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890995" y="5001860"/>
              <a:ext cx="88460" cy="49500"/>
            </a:xfrm>
            <a:custGeom>
              <a:avLst/>
              <a:pathLst>
                <a:path w="88460" h="49500">
                  <a:moveTo>
                    <a:pt x="0" y="49500"/>
                  </a:moveTo>
                  <a:lnTo>
                    <a:pt x="88460" y="0"/>
                  </a:lnTo>
                </a:path>
              </a:pathLst>
            </a:custGeom>
            <a:ln w="27101" cap="flat">
              <a:solidFill>
                <a:srgbClr val="1CABE2">
                  <a:alpha val="100000"/>
                </a:srgbClr>
              </a:solidFill>
              <a:prstDash val="solid"/>
              <a:round/>
            </a:ln>
          </p:spPr>
          <p:txBody>
            <a:bodyPr/>
            <a:lstStyle/>
            <a:p/>
          </p:txBody>
        </p:sp>
        <p:sp>
          <p:nvSpPr>
            <p:cNvPr id="144" name="tx144"/>
            <p:cNvSpPr/>
            <p:nvPr/>
          </p:nvSpPr>
          <p:spPr>
            <a:xfrm>
              <a:off x="5739065" y="49590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5" name="tx145"/>
            <p:cNvSpPr/>
            <p:nvPr/>
          </p:nvSpPr>
          <p:spPr>
            <a:xfrm>
              <a:off x="6012012"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5836734" y="4910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77494" y="1079271"/>
              <a:ext cx="796148" cy="37125"/>
            </a:xfrm>
            <a:custGeom>
              <a:avLst/>
              <a:pathLst>
                <a:path w="796148" h="37125">
                  <a:moveTo>
                    <a:pt x="0" y="0"/>
                  </a:moveTo>
                  <a:lnTo>
                    <a:pt x="88460" y="0"/>
                  </a:lnTo>
                  <a:lnTo>
                    <a:pt x="176921" y="12375"/>
                  </a:lnTo>
                  <a:lnTo>
                    <a:pt x="265382" y="12375"/>
                  </a:lnTo>
                  <a:lnTo>
                    <a:pt x="353843" y="12375"/>
                  </a:lnTo>
                  <a:lnTo>
                    <a:pt x="442304" y="12375"/>
                  </a:lnTo>
                  <a:lnTo>
                    <a:pt x="530765" y="37125"/>
                  </a:lnTo>
                  <a:lnTo>
                    <a:pt x="619226" y="12375"/>
                  </a:lnTo>
                  <a:lnTo>
                    <a:pt x="707687" y="24750"/>
                  </a:lnTo>
                  <a:lnTo>
                    <a:pt x="796148" y="12375"/>
                  </a:lnTo>
                </a:path>
              </a:pathLst>
            </a:custGeom>
            <a:ln w="27101" cap="flat">
              <a:solidFill>
                <a:srgbClr val="1CABE2">
                  <a:alpha val="100000"/>
                </a:srgbClr>
              </a:solidFill>
              <a:prstDash val="solid"/>
              <a:round/>
            </a:ln>
          </p:spPr>
          <p:txBody>
            <a:bodyPr/>
            <a:lstStyle/>
            <a:p/>
          </p:txBody>
        </p:sp>
        <p:sp>
          <p:nvSpPr>
            <p:cNvPr id="167" name="tx167"/>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8" name="tx168"/>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154416" y="2910626"/>
              <a:ext cx="619226" cy="74251"/>
            </a:xfrm>
            <a:custGeom>
              <a:avLst/>
              <a:pathLst>
                <a:path w="619226" h="74251">
                  <a:moveTo>
                    <a:pt x="0" y="74251"/>
                  </a:moveTo>
                  <a:lnTo>
                    <a:pt x="88460" y="0"/>
                  </a:lnTo>
                  <a:lnTo>
                    <a:pt x="176921" y="12375"/>
                  </a:lnTo>
                  <a:lnTo>
                    <a:pt x="265382" y="12375"/>
                  </a:lnTo>
                  <a:lnTo>
                    <a:pt x="353843" y="24750"/>
                  </a:lnTo>
                  <a:lnTo>
                    <a:pt x="442304" y="0"/>
                  </a:lnTo>
                  <a:lnTo>
                    <a:pt x="530765" y="37125"/>
                  </a:lnTo>
                  <a:lnTo>
                    <a:pt x="619226" y="37125"/>
                  </a:lnTo>
                </a:path>
              </a:pathLst>
            </a:custGeom>
            <a:ln w="27101" cap="flat">
              <a:solidFill>
                <a:srgbClr val="1CABE2">
                  <a:alpha val="100000"/>
                </a:srgbClr>
              </a:solidFill>
              <a:prstDash val="solid"/>
              <a:round/>
            </a:ln>
          </p:spPr>
          <p:txBody>
            <a:bodyPr/>
            <a:lstStyle/>
            <a:p/>
          </p:txBody>
        </p:sp>
        <p:sp>
          <p:nvSpPr>
            <p:cNvPr id="191" name="tx191"/>
            <p:cNvSpPr/>
            <p:nvPr/>
          </p:nvSpPr>
          <p:spPr>
            <a:xfrm>
              <a:off x="8002486"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2" name="tx192"/>
            <p:cNvSpPr/>
            <p:nvPr/>
          </p:nvSpPr>
          <p:spPr>
            <a:xfrm>
              <a:off x="880620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3" name="tx193"/>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4" name="tx194"/>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5" name="tx195"/>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7" name="tx197"/>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9" name="tx199"/>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0" name="tx200"/>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1" name="tx201"/>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2" name="tx202"/>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462301" y="398022"/>
              <a:ext cx="49112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Spain,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(70%), followed by MCV2 and PCV3 (92%).
Compared to 2019, coverage of 2 vaccines remained constant (DTP1 and IPV1) and 5 vaccines decreased (DTP3, MCV1, MCV2, PCV3 and POL3).
Compared to 2023, coverage of 6 vaccines increased (DTP1, DTP3, IPV1, MCV1, POL3 and ROTAC) and 2 vaccines remained constant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237248"/>
            </a:xfrm>
            <a:custGeom>
              <a:avLst/>
              <a:pathLst>
                <a:path w="6480943" h="237248">
                  <a:moveTo>
                    <a:pt x="0" y="142348"/>
                  </a:moveTo>
                  <a:lnTo>
                    <a:pt x="270039" y="94899"/>
                  </a:lnTo>
                  <a:lnTo>
                    <a:pt x="540078" y="0"/>
                  </a:lnTo>
                  <a:lnTo>
                    <a:pt x="810117" y="0"/>
                  </a:lnTo>
                  <a:lnTo>
                    <a:pt x="1080157" y="47449"/>
                  </a:lnTo>
                  <a:lnTo>
                    <a:pt x="1350196" y="94899"/>
                  </a:lnTo>
                  <a:lnTo>
                    <a:pt x="1620235" y="0"/>
                  </a:lnTo>
                  <a:lnTo>
                    <a:pt x="1890275" y="94899"/>
                  </a:lnTo>
                  <a:lnTo>
                    <a:pt x="2160314" y="47449"/>
                  </a:lnTo>
                  <a:lnTo>
                    <a:pt x="2430353" y="94899"/>
                  </a:lnTo>
                  <a:lnTo>
                    <a:pt x="2700393" y="47449"/>
                  </a:lnTo>
                  <a:lnTo>
                    <a:pt x="2970432" y="47449"/>
                  </a:lnTo>
                  <a:lnTo>
                    <a:pt x="3240471" y="94899"/>
                  </a:lnTo>
                  <a:lnTo>
                    <a:pt x="3510510" y="94899"/>
                  </a:lnTo>
                  <a:lnTo>
                    <a:pt x="3780550" y="47449"/>
                  </a:lnTo>
                  <a:lnTo>
                    <a:pt x="4050589" y="47449"/>
                  </a:lnTo>
                  <a:lnTo>
                    <a:pt x="4320628" y="47449"/>
                  </a:lnTo>
                  <a:lnTo>
                    <a:pt x="4590668" y="142348"/>
                  </a:lnTo>
                  <a:lnTo>
                    <a:pt x="4860707" y="94899"/>
                  </a:lnTo>
                  <a:lnTo>
                    <a:pt x="5130746" y="142348"/>
                  </a:lnTo>
                  <a:lnTo>
                    <a:pt x="5400786" y="189798"/>
                  </a:lnTo>
                  <a:lnTo>
                    <a:pt x="5670825" y="237248"/>
                  </a:lnTo>
                  <a:lnTo>
                    <a:pt x="5940864" y="142348"/>
                  </a:lnTo>
                  <a:lnTo>
                    <a:pt x="6210904" y="23724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25698"/>
              <a:ext cx="6480943" cy="948992"/>
            </a:xfrm>
            <a:custGeom>
              <a:avLst/>
              <a:pathLst>
                <a:path w="6480943" h="948992">
                  <a:moveTo>
                    <a:pt x="0" y="948992"/>
                  </a:moveTo>
                  <a:lnTo>
                    <a:pt x="270039" y="664294"/>
                  </a:lnTo>
                  <a:lnTo>
                    <a:pt x="540078" y="711744"/>
                  </a:lnTo>
                  <a:lnTo>
                    <a:pt x="810117" y="759193"/>
                  </a:lnTo>
                  <a:lnTo>
                    <a:pt x="1080157" y="0"/>
                  </a:lnTo>
                  <a:lnTo>
                    <a:pt x="1350196" y="47449"/>
                  </a:lnTo>
                  <a:lnTo>
                    <a:pt x="1620235" y="0"/>
                  </a:lnTo>
                  <a:lnTo>
                    <a:pt x="1890275" y="47449"/>
                  </a:lnTo>
                  <a:lnTo>
                    <a:pt x="2160314" y="0"/>
                  </a:lnTo>
                  <a:lnTo>
                    <a:pt x="2430353" y="47449"/>
                  </a:lnTo>
                  <a:lnTo>
                    <a:pt x="2700393" y="0"/>
                  </a:lnTo>
                  <a:lnTo>
                    <a:pt x="2970432" y="0"/>
                  </a:lnTo>
                  <a:lnTo>
                    <a:pt x="3240471" y="47449"/>
                  </a:lnTo>
                  <a:lnTo>
                    <a:pt x="3510510" y="94899"/>
                  </a:lnTo>
                  <a:lnTo>
                    <a:pt x="3780550" y="47449"/>
                  </a:lnTo>
                  <a:lnTo>
                    <a:pt x="4050589" y="0"/>
                  </a:lnTo>
                  <a:lnTo>
                    <a:pt x="4320628" y="0"/>
                  </a:lnTo>
                  <a:lnTo>
                    <a:pt x="4590668" y="94899"/>
                  </a:lnTo>
                  <a:lnTo>
                    <a:pt x="4860707" y="47449"/>
                  </a:lnTo>
                  <a:lnTo>
                    <a:pt x="5130746" y="94899"/>
                  </a:lnTo>
                  <a:lnTo>
                    <a:pt x="5400786" y="142348"/>
                  </a:lnTo>
                  <a:lnTo>
                    <a:pt x="5670825" y="189798"/>
                  </a:lnTo>
                  <a:lnTo>
                    <a:pt x="5940864" y="94899"/>
                  </a:lnTo>
                  <a:lnTo>
                    <a:pt x="6210904" y="189798"/>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284697"/>
            </a:xfrm>
            <a:custGeom>
              <a:avLst/>
              <a:pathLst>
                <a:path w="6480943" h="284697">
                  <a:moveTo>
                    <a:pt x="0" y="284697"/>
                  </a:moveTo>
                  <a:lnTo>
                    <a:pt x="270039" y="94899"/>
                  </a:lnTo>
                  <a:lnTo>
                    <a:pt x="540078" y="47449"/>
                  </a:lnTo>
                  <a:lnTo>
                    <a:pt x="810117" y="0"/>
                  </a:lnTo>
                  <a:lnTo>
                    <a:pt x="1080157" y="47449"/>
                  </a:lnTo>
                  <a:lnTo>
                    <a:pt x="1350196" y="94899"/>
                  </a:lnTo>
                  <a:lnTo>
                    <a:pt x="1620235" y="0"/>
                  </a:lnTo>
                  <a:lnTo>
                    <a:pt x="1890275" y="94899"/>
                  </a:lnTo>
                  <a:lnTo>
                    <a:pt x="2160314" y="47449"/>
                  </a:lnTo>
                  <a:lnTo>
                    <a:pt x="2430353" y="94899"/>
                  </a:lnTo>
                  <a:lnTo>
                    <a:pt x="2700393" y="47449"/>
                  </a:lnTo>
                  <a:lnTo>
                    <a:pt x="2970432" y="47449"/>
                  </a:lnTo>
                  <a:lnTo>
                    <a:pt x="3240471" y="94899"/>
                  </a:lnTo>
                  <a:lnTo>
                    <a:pt x="3510510" y="94899"/>
                  </a:lnTo>
                  <a:lnTo>
                    <a:pt x="3780550" y="47449"/>
                  </a:lnTo>
                  <a:lnTo>
                    <a:pt x="4050589" y="47449"/>
                  </a:lnTo>
                  <a:lnTo>
                    <a:pt x="4320628" y="47449"/>
                  </a:lnTo>
                  <a:lnTo>
                    <a:pt x="4590668" y="142348"/>
                  </a:lnTo>
                  <a:lnTo>
                    <a:pt x="4860707" y="94899"/>
                  </a:lnTo>
                  <a:lnTo>
                    <a:pt x="5130746" y="94899"/>
                  </a:lnTo>
                  <a:lnTo>
                    <a:pt x="5400786" y="0"/>
                  </a:lnTo>
                  <a:lnTo>
                    <a:pt x="5670825" y="237248"/>
                  </a:lnTo>
                  <a:lnTo>
                    <a:pt x="5940864" y="142348"/>
                  </a:lnTo>
                  <a:lnTo>
                    <a:pt x="6210904" y="237248"/>
                  </a:lnTo>
                  <a:lnTo>
                    <a:pt x="6480943" y="189798"/>
                  </a:lnTo>
                </a:path>
              </a:pathLst>
            </a:custGeom>
            <a:ln w="27101" cap="flat">
              <a:solidFill>
                <a:srgbClr val="EE00EE">
                  <a:alpha val="100000"/>
                </a:srgbClr>
              </a:solidFill>
              <a:prstDash val="solid"/>
              <a:round/>
            </a:ln>
          </p:spPr>
          <p:txBody>
            <a:bodyPr/>
            <a:lstStyle/>
            <a:p/>
          </p:txBody>
        </p:sp>
        <p:sp>
          <p:nvSpPr>
            <p:cNvPr id="40" name="pl40"/>
            <p:cNvSpPr/>
            <p:nvPr/>
          </p:nvSpPr>
          <p:spPr>
            <a:xfrm>
              <a:off x="3835648" y="1357845"/>
              <a:ext cx="3780550" cy="1376038"/>
            </a:xfrm>
            <a:custGeom>
              <a:avLst/>
              <a:pathLst>
                <a:path w="3780550" h="1376038">
                  <a:moveTo>
                    <a:pt x="0" y="1376038"/>
                  </a:moveTo>
                  <a:lnTo>
                    <a:pt x="270039" y="1138790"/>
                  </a:lnTo>
                  <a:lnTo>
                    <a:pt x="540078" y="901542"/>
                  </a:lnTo>
                  <a:lnTo>
                    <a:pt x="810117" y="806643"/>
                  </a:lnTo>
                  <a:lnTo>
                    <a:pt x="1080157" y="901542"/>
                  </a:lnTo>
                  <a:lnTo>
                    <a:pt x="1350196" y="521945"/>
                  </a:lnTo>
                  <a:lnTo>
                    <a:pt x="1620235" y="379596"/>
                  </a:lnTo>
                  <a:lnTo>
                    <a:pt x="1890275" y="94899"/>
                  </a:lnTo>
                  <a:lnTo>
                    <a:pt x="2160314" y="806643"/>
                  </a:lnTo>
                  <a:lnTo>
                    <a:pt x="2430353" y="521945"/>
                  </a:lnTo>
                  <a:lnTo>
                    <a:pt x="2700393" y="521945"/>
                  </a:lnTo>
                  <a:lnTo>
                    <a:pt x="2970432" y="616844"/>
                  </a:lnTo>
                  <a:lnTo>
                    <a:pt x="3240471" y="427046"/>
                  </a:lnTo>
                  <a:lnTo>
                    <a:pt x="3510510" y="711744"/>
                  </a:lnTo>
                  <a:lnTo>
                    <a:pt x="378055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0"/>
                  </a:moveTo>
                  <a:lnTo>
                    <a:pt x="270039" y="0"/>
                  </a:lnTo>
                  <a:lnTo>
                    <a:pt x="540078" y="47449"/>
                  </a:lnTo>
                  <a:lnTo>
                    <a:pt x="810117" y="47449"/>
                  </a:lnTo>
                  <a:lnTo>
                    <a:pt x="1080157" y="47449"/>
                  </a:lnTo>
                  <a:lnTo>
                    <a:pt x="1350196" y="47449"/>
                  </a:lnTo>
                  <a:lnTo>
                    <a:pt x="1620235" y="142348"/>
                  </a:lnTo>
                  <a:lnTo>
                    <a:pt x="1890275" y="47449"/>
                  </a:lnTo>
                  <a:lnTo>
                    <a:pt x="2160314" y="9489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189798"/>
            </a:xfrm>
            <a:custGeom>
              <a:avLst/>
              <a:pathLst>
                <a:path w="6480943" h="189798">
                  <a:moveTo>
                    <a:pt x="0" y="189798"/>
                  </a:moveTo>
                  <a:lnTo>
                    <a:pt x="270039" y="94899"/>
                  </a:lnTo>
                  <a:lnTo>
                    <a:pt x="540078" y="47449"/>
                  </a:lnTo>
                  <a:lnTo>
                    <a:pt x="810117" y="0"/>
                  </a:lnTo>
                  <a:lnTo>
                    <a:pt x="1080157" y="47449"/>
                  </a:lnTo>
                  <a:lnTo>
                    <a:pt x="1350196" y="47449"/>
                  </a:lnTo>
                  <a:lnTo>
                    <a:pt x="1620235" y="47449"/>
                  </a:lnTo>
                  <a:lnTo>
                    <a:pt x="1890275" y="47449"/>
                  </a:lnTo>
                  <a:lnTo>
                    <a:pt x="2160314" y="0"/>
                  </a:lnTo>
                  <a:lnTo>
                    <a:pt x="2430353" y="0"/>
                  </a:lnTo>
                  <a:lnTo>
                    <a:pt x="2700393" y="142348"/>
                  </a:lnTo>
                  <a:lnTo>
                    <a:pt x="2970432" y="47449"/>
                  </a:lnTo>
                  <a:lnTo>
                    <a:pt x="3240471" y="47449"/>
                  </a:lnTo>
                  <a:lnTo>
                    <a:pt x="3510510" y="142348"/>
                  </a:lnTo>
                  <a:lnTo>
                    <a:pt x="3780550" y="94899"/>
                  </a:lnTo>
                  <a:lnTo>
                    <a:pt x="4050589" y="94899"/>
                  </a:lnTo>
                  <a:lnTo>
                    <a:pt x="4320628" y="47449"/>
                  </a:lnTo>
                  <a:lnTo>
                    <a:pt x="4590668" y="0"/>
                  </a:lnTo>
                  <a:lnTo>
                    <a:pt x="4860707" y="0"/>
                  </a:lnTo>
                  <a:lnTo>
                    <a:pt x="5130746" y="0"/>
                  </a:lnTo>
                  <a:lnTo>
                    <a:pt x="5400786" y="94899"/>
                  </a:lnTo>
                  <a:lnTo>
                    <a:pt x="5670825" y="142348"/>
                  </a:lnTo>
                  <a:lnTo>
                    <a:pt x="5940864" y="47449"/>
                  </a:lnTo>
                  <a:lnTo>
                    <a:pt x="6210904" y="9489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2215412" y="1120597"/>
              <a:ext cx="5400786" cy="237248"/>
            </a:xfrm>
            <a:custGeom>
              <a:avLst/>
              <a:pathLst>
                <a:path w="5400786" h="237248">
                  <a:moveTo>
                    <a:pt x="0" y="189798"/>
                  </a:moveTo>
                  <a:lnTo>
                    <a:pt x="270039" y="142348"/>
                  </a:lnTo>
                  <a:lnTo>
                    <a:pt x="540078" y="47449"/>
                  </a:lnTo>
                  <a:lnTo>
                    <a:pt x="810117" y="0"/>
                  </a:lnTo>
                  <a:lnTo>
                    <a:pt x="1080157" y="47449"/>
                  </a:lnTo>
                  <a:lnTo>
                    <a:pt x="1350196" y="237248"/>
                  </a:lnTo>
                  <a:lnTo>
                    <a:pt x="1620235" y="142348"/>
                  </a:lnTo>
                  <a:lnTo>
                    <a:pt x="1890275" y="189798"/>
                  </a:lnTo>
                  <a:lnTo>
                    <a:pt x="2160314" y="237248"/>
                  </a:lnTo>
                  <a:lnTo>
                    <a:pt x="2430353" y="189798"/>
                  </a:lnTo>
                  <a:lnTo>
                    <a:pt x="2700393" y="94899"/>
                  </a:lnTo>
                  <a:lnTo>
                    <a:pt x="2970432" y="0"/>
                  </a:lnTo>
                  <a:lnTo>
                    <a:pt x="3240471" y="0"/>
                  </a:lnTo>
                  <a:lnTo>
                    <a:pt x="3510510" y="94899"/>
                  </a:lnTo>
                  <a:lnTo>
                    <a:pt x="3780550" y="47449"/>
                  </a:lnTo>
                  <a:lnTo>
                    <a:pt x="4050589" y="47449"/>
                  </a:lnTo>
                  <a:lnTo>
                    <a:pt x="4320628" y="47449"/>
                  </a:lnTo>
                  <a:lnTo>
                    <a:pt x="4590668" y="142348"/>
                  </a:lnTo>
                  <a:lnTo>
                    <a:pt x="4860707" y="47449"/>
                  </a:lnTo>
                  <a:lnTo>
                    <a:pt x="5130746" y="142348"/>
                  </a:lnTo>
                  <a:lnTo>
                    <a:pt x="5400786" y="142348"/>
                  </a:lnTo>
                </a:path>
              </a:pathLst>
            </a:custGeom>
            <a:ln w="27101" cap="flat">
              <a:solidFill>
                <a:srgbClr val="FFC20E">
                  <a:alpha val="100000"/>
                </a:srgbClr>
              </a:solidFill>
              <a:prstDash val="solid"/>
              <a:round/>
            </a:ln>
          </p:spPr>
          <p:txBody>
            <a:bodyPr/>
            <a:lstStyle/>
            <a:p/>
          </p:txBody>
        </p:sp>
        <p:sp>
          <p:nvSpPr>
            <p:cNvPr id="44" name="pl44"/>
            <p:cNvSpPr/>
            <p:nvPr/>
          </p:nvSpPr>
          <p:spPr>
            <a:xfrm>
              <a:off x="5725923" y="1120597"/>
              <a:ext cx="1890275" cy="284697"/>
            </a:xfrm>
            <a:custGeom>
              <a:avLst/>
              <a:pathLst>
                <a:path w="1890275" h="284697">
                  <a:moveTo>
                    <a:pt x="0" y="284697"/>
                  </a:moveTo>
                  <a:lnTo>
                    <a:pt x="270039" y="0"/>
                  </a:lnTo>
                  <a:lnTo>
                    <a:pt x="540078" y="47449"/>
                  </a:lnTo>
                  <a:lnTo>
                    <a:pt x="810117" y="47449"/>
                  </a:lnTo>
                  <a:lnTo>
                    <a:pt x="1080157" y="94899"/>
                  </a:lnTo>
                  <a:lnTo>
                    <a:pt x="1350196" y="0"/>
                  </a:lnTo>
                  <a:lnTo>
                    <a:pt x="1620235" y="142348"/>
                  </a:lnTo>
                  <a:lnTo>
                    <a:pt x="1890275"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84697"/>
            </a:xfrm>
            <a:custGeom>
              <a:avLst/>
              <a:pathLst>
                <a:path w="6480943" h="284697">
                  <a:moveTo>
                    <a:pt x="0" y="189798"/>
                  </a:moveTo>
                  <a:lnTo>
                    <a:pt x="270039" y="189798"/>
                  </a:lnTo>
                  <a:lnTo>
                    <a:pt x="540078" y="47449"/>
                  </a:lnTo>
                  <a:lnTo>
                    <a:pt x="810117" y="0"/>
                  </a:lnTo>
                  <a:lnTo>
                    <a:pt x="1080157" y="94899"/>
                  </a:lnTo>
                  <a:lnTo>
                    <a:pt x="1350196" y="142348"/>
                  </a:lnTo>
                  <a:lnTo>
                    <a:pt x="1620235" y="47449"/>
                  </a:lnTo>
                  <a:lnTo>
                    <a:pt x="1890275" y="142348"/>
                  </a:lnTo>
                  <a:lnTo>
                    <a:pt x="2160314" y="94899"/>
                  </a:lnTo>
                  <a:lnTo>
                    <a:pt x="2430353" y="142348"/>
                  </a:lnTo>
                  <a:lnTo>
                    <a:pt x="2700393" y="94899"/>
                  </a:lnTo>
                  <a:lnTo>
                    <a:pt x="2970432" y="94899"/>
                  </a:lnTo>
                  <a:lnTo>
                    <a:pt x="3240471" y="142348"/>
                  </a:lnTo>
                  <a:lnTo>
                    <a:pt x="3510510" y="142348"/>
                  </a:lnTo>
                  <a:lnTo>
                    <a:pt x="3780550" y="94899"/>
                  </a:lnTo>
                  <a:lnTo>
                    <a:pt x="4050589" y="94899"/>
                  </a:lnTo>
                  <a:lnTo>
                    <a:pt x="4320628" y="94899"/>
                  </a:lnTo>
                  <a:lnTo>
                    <a:pt x="4590668" y="189798"/>
                  </a:lnTo>
                  <a:lnTo>
                    <a:pt x="4860707" y="142348"/>
                  </a:lnTo>
                  <a:lnTo>
                    <a:pt x="5130746" y="189798"/>
                  </a:lnTo>
                  <a:lnTo>
                    <a:pt x="5400786" y="237248"/>
                  </a:lnTo>
                  <a:lnTo>
                    <a:pt x="5670825" y="284697"/>
                  </a:lnTo>
                  <a:lnTo>
                    <a:pt x="5940864" y="189798"/>
                  </a:lnTo>
                  <a:lnTo>
                    <a:pt x="6210904" y="284697"/>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7346159" y="2306837"/>
              <a:ext cx="270039" cy="189798"/>
            </a:xfrm>
            <a:custGeom>
              <a:avLst/>
              <a:pathLst>
                <a:path w="270039" h="189798">
                  <a:moveTo>
                    <a:pt x="0" y="189798"/>
                  </a:moveTo>
                  <a:lnTo>
                    <a:pt x="270039"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78248"/>
              <a:ext cx="6480943" cy="189798"/>
            </a:xfrm>
            <a:custGeom>
              <a:avLst/>
              <a:pathLst>
                <a:path w="6480943" h="189798">
                  <a:moveTo>
                    <a:pt x="0" y="189798"/>
                  </a:moveTo>
                  <a:lnTo>
                    <a:pt x="270039" y="94899"/>
                  </a:lnTo>
                  <a:lnTo>
                    <a:pt x="540078" y="47449"/>
                  </a:lnTo>
                  <a:lnTo>
                    <a:pt x="810117" y="0"/>
                  </a:lnTo>
                  <a:lnTo>
                    <a:pt x="1080157" y="47449"/>
                  </a:lnTo>
                  <a:lnTo>
                    <a:pt x="1350196" y="47449"/>
                  </a:lnTo>
                  <a:lnTo>
                    <a:pt x="1620235" y="47449"/>
                  </a:lnTo>
                  <a:lnTo>
                    <a:pt x="1890275" y="47449"/>
                  </a:lnTo>
                  <a:lnTo>
                    <a:pt x="2160314" y="0"/>
                  </a:lnTo>
                  <a:lnTo>
                    <a:pt x="2430353" y="0"/>
                  </a:lnTo>
                  <a:lnTo>
                    <a:pt x="2700393" y="142348"/>
                  </a:lnTo>
                  <a:lnTo>
                    <a:pt x="2970432" y="47449"/>
                  </a:lnTo>
                  <a:lnTo>
                    <a:pt x="3240471" y="47449"/>
                  </a:lnTo>
                  <a:lnTo>
                    <a:pt x="3510510" y="142348"/>
                  </a:lnTo>
                  <a:lnTo>
                    <a:pt x="3780550" y="94899"/>
                  </a:lnTo>
                  <a:lnTo>
                    <a:pt x="4050589" y="94899"/>
                  </a:lnTo>
                  <a:lnTo>
                    <a:pt x="4320628" y="47449"/>
                  </a:lnTo>
                  <a:lnTo>
                    <a:pt x="4590668" y="0"/>
                  </a:lnTo>
                  <a:lnTo>
                    <a:pt x="4860707" y="0"/>
                  </a:lnTo>
                  <a:lnTo>
                    <a:pt x="5130746" y="0"/>
                  </a:lnTo>
                  <a:lnTo>
                    <a:pt x="5400786" y="94899"/>
                  </a:lnTo>
                  <a:lnTo>
                    <a:pt x="5670825" y="142348"/>
                  </a:lnTo>
                  <a:lnTo>
                    <a:pt x="5940864" y="47449"/>
                  </a:lnTo>
                  <a:lnTo>
                    <a:pt x="6210904" y="94899"/>
                  </a:lnTo>
                  <a:lnTo>
                    <a:pt x="6480943"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106" y="780946"/>
              <a:ext cx="791920" cy="193178"/>
            </a:xfrm>
            <a:custGeom>
              <a:avLst/>
              <a:pathLst>
                <a:path w="791920" h="193178">
                  <a:moveTo>
                    <a:pt x="791920" y="0"/>
                  </a:moveTo>
                  <a:lnTo>
                    <a:pt x="0" y="193178"/>
                  </a:lnTo>
                </a:path>
              </a:pathLst>
            </a:custGeom>
          </p:spPr>
          <p:txBody>
            <a:bodyPr/>
            <a:lstStyle/>
            <a:p/>
          </p:txBody>
        </p:sp>
        <p:sp>
          <p:nvSpPr>
            <p:cNvPr id="49" name="pl49"/>
            <p:cNvSpPr/>
            <p:nvPr/>
          </p:nvSpPr>
          <p:spPr>
            <a:xfrm>
              <a:off x="7631889" y="1031411"/>
              <a:ext cx="726972" cy="264688"/>
            </a:xfrm>
            <a:custGeom>
              <a:avLst/>
              <a:pathLst>
                <a:path w="726972" h="264688">
                  <a:moveTo>
                    <a:pt x="726972" y="264688"/>
                  </a:moveTo>
                  <a:lnTo>
                    <a:pt x="0" y="0"/>
                  </a:lnTo>
                </a:path>
              </a:pathLst>
            </a:custGeom>
          </p:spPr>
          <p:txBody>
            <a:bodyPr/>
            <a:lstStyle/>
            <a:p/>
          </p:txBody>
        </p:sp>
        <p:sp>
          <p:nvSpPr>
            <p:cNvPr id="50" name="pl50"/>
            <p:cNvSpPr/>
            <p:nvPr/>
          </p:nvSpPr>
          <p:spPr>
            <a:xfrm>
              <a:off x="7634328" y="1026084"/>
              <a:ext cx="658103" cy="14022"/>
            </a:xfrm>
            <a:custGeom>
              <a:avLst/>
              <a:pathLst>
                <a:path w="658103" h="14022">
                  <a:moveTo>
                    <a:pt x="658103" y="14022"/>
                  </a:moveTo>
                  <a:lnTo>
                    <a:pt x="0" y="0"/>
                  </a:lnTo>
                </a:path>
              </a:pathLst>
            </a:custGeom>
          </p:spPr>
          <p:txBody>
            <a:bodyPr/>
            <a:lstStyle/>
            <a:p/>
          </p:txBody>
        </p:sp>
        <p:sp>
          <p:nvSpPr>
            <p:cNvPr id="51" name="pl51"/>
            <p:cNvSpPr/>
            <p:nvPr/>
          </p:nvSpPr>
          <p:spPr>
            <a:xfrm>
              <a:off x="7624718" y="1178097"/>
              <a:ext cx="758227" cy="894446"/>
            </a:xfrm>
            <a:custGeom>
              <a:avLst/>
              <a:pathLst>
                <a:path w="758227" h="894446">
                  <a:moveTo>
                    <a:pt x="758227" y="894446"/>
                  </a:moveTo>
                  <a:lnTo>
                    <a:pt x="0" y="0"/>
                  </a:lnTo>
                </a:path>
              </a:pathLst>
            </a:custGeom>
          </p:spPr>
          <p:txBody>
            <a:bodyPr/>
            <a:lstStyle/>
            <a:p/>
          </p:txBody>
        </p:sp>
        <p:sp>
          <p:nvSpPr>
            <p:cNvPr id="52" name="pl52"/>
            <p:cNvSpPr/>
            <p:nvPr/>
          </p:nvSpPr>
          <p:spPr>
            <a:xfrm>
              <a:off x="7629921" y="1175492"/>
              <a:ext cx="698662" cy="379048"/>
            </a:xfrm>
            <a:custGeom>
              <a:avLst/>
              <a:pathLst>
                <a:path w="698662" h="379048">
                  <a:moveTo>
                    <a:pt x="698662" y="379048"/>
                  </a:moveTo>
                  <a:lnTo>
                    <a:pt x="0" y="0"/>
                  </a:lnTo>
                </a:path>
              </a:pathLst>
            </a:custGeom>
          </p:spPr>
          <p:txBody>
            <a:bodyPr/>
            <a:lstStyle/>
            <a:p/>
          </p:txBody>
        </p:sp>
        <p:sp>
          <p:nvSpPr>
            <p:cNvPr id="53" name="pl53"/>
            <p:cNvSpPr/>
            <p:nvPr/>
          </p:nvSpPr>
          <p:spPr>
            <a:xfrm>
              <a:off x="7623547" y="1178455"/>
              <a:ext cx="813548" cy="1152270"/>
            </a:xfrm>
            <a:custGeom>
              <a:avLst/>
              <a:pathLst>
                <a:path w="813548" h="1152270">
                  <a:moveTo>
                    <a:pt x="813548" y="1152270"/>
                  </a:moveTo>
                  <a:lnTo>
                    <a:pt x="0" y="0"/>
                  </a:lnTo>
                </a:path>
              </a:pathLst>
            </a:custGeom>
          </p:spPr>
          <p:txBody>
            <a:bodyPr/>
            <a:lstStyle/>
            <a:p/>
          </p:txBody>
        </p:sp>
        <p:sp>
          <p:nvSpPr>
            <p:cNvPr id="54" name="pl54"/>
            <p:cNvSpPr/>
            <p:nvPr/>
          </p:nvSpPr>
          <p:spPr>
            <a:xfrm>
              <a:off x="7626822" y="1177274"/>
              <a:ext cx="731880" cy="635670"/>
            </a:xfrm>
            <a:custGeom>
              <a:avLst/>
              <a:pathLst>
                <a:path w="731880" h="635670">
                  <a:moveTo>
                    <a:pt x="731880" y="635670"/>
                  </a:moveTo>
                  <a:lnTo>
                    <a:pt x="0" y="0"/>
                  </a:lnTo>
                </a:path>
              </a:pathLst>
            </a:custGeom>
          </p:spPr>
          <p:txBody>
            <a:bodyPr/>
            <a:lstStyle/>
            <a:p/>
          </p:txBody>
        </p:sp>
        <p:sp>
          <p:nvSpPr>
            <p:cNvPr id="55" name="pl55"/>
            <p:cNvSpPr/>
            <p:nvPr/>
          </p:nvSpPr>
          <p:spPr>
            <a:xfrm>
              <a:off x="7623523" y="1273361"/>
              <a:ext cx="1055244" cy="1500463"/>
            </a:xfrm>
            <a:custGeom>
              <a:avLst/>
              <a:pathLst>
                <a:path w="1055244" h="1500463">
                  <a:moveTo>
                    <a:pt x="1055244" y="1500463"/>
                  </a:moveTo>
                  <a:lnTo>
                    <a:pt x="0" y="0"/>
                  </a:lnTo>
                </a:path>
              </a:pathLst>
            </a:custGeom>
          </p:spPr>
          <p:txBody>
            <a:bodyPr/>
            <a:lstStyle/>
            <a:p/>
          </p:txBody>
        </p:sp>
        <p:sp>
          <p:nvSpPr>
            <p:cNvPr id="56" name="pl56"/>
            <p:cNvSpPr/>
            <p:nvPr/>
          </p:nvSpPr>
          <p:spPr>
            <a:xfrm>
              <a:off x="7622490" y="1273623"/>
              <a:ext cx="778452" cy="1321069"/>
            </a:xfrm>
            <a:custGeom>
              <a:avLst/>
              <a:pathLst>
                <a:path w="778452" h="1321069">
                  <a:moveTo>
                    <a:pt x="778452" y="1321069"/>
                  </a:moveTo>
                  <a:lnTo>
                    <a:pt x="0" y="0"/>
                  </a:lnTo>
                </a:path>
              </a:pathLst>
            </a:custGeom>
          </p:spPr>
          <p:txBody>
            <a:bodyPr/>
            <a:lstStyle/>
            <a:p/>
          </p:txBody>
        </p:sp>
        <p:sp>
          <p:nvSpPr>
            <p:cNvPr id="57" name="pl57"/>
            <p:cNvSpPr/>
            <p:nvPr/>
          </p:nvSpPr>
          <p:spPr>
            <a:xfrm>
              <a:off x="7622978" y="1368404"/>
              <a:ext cx="1071026" cy="1668182"/>
            </a:xfrm>
            <a:custGeom>
              <a:avLst/>
              <a:pathLst>
                <a:path w="1071026" h="1668182">
                  <a:moveTo>
                    <a:pt x="1071026" y="1668182"/>
                  </a:moveTo>
                  <a:lnTo>
                    <a:pt x="0" y="0"/>
                  </a:lnTo>
                </a:path>
              </a:pathLst>
            </a:custGeom>
          </p:spPr>
          <p:txBody>
            <a:bodyPr/>
            <a:lstStyle/>
            <a:p/>
          </p:txBody>
        </p:sp>
        <p:sp>
          <p:nvSpPr>
            <p:cNvPr id="58" name="pl58"/>
            <p:cNvSpPr/>
            <p:nvPr/>
          </p:nvSpPr>
          <p:spPr>
            <a:xfrm>
              <a:off x="7623386" y="2317290"/>
              <a:ext cx="729387" cy="1060561"/>
            </a:xfrm>
            <a:custGeom>
              <a:avLst/>
              <a:pathLst>
                <a:path w="729387" h="1060561">
                  <a:moveTo>
                    <a:pt x="729387" y="1060561"/>
                  </a:moveTo>
                  <a:lnTo>
                    <a:pt x="0" y="0"/>
                  </a:lnTo>
                </a:path>
              </a:pathLst>
            </a:custGeom>
          </p:spPr>
          <p:txBody>
            <a:bodyPr/>
            <a:lstStyle/>
            <a:p/>
          </p:txBody>
        </p:sp>
        <p:sp>
          <p:nvSpPr>
            <p:cNvPr id="59" name="pg59"/>
            <p:cNvSpPr/>
            <p:nvPr/>
          </p:nvSpPr>
          <p:spPr>
            <a:xfrm>
              <a:off x="8356446" y="69252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406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290281" y="12174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2590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3" name="pg63"/>
            <p:cNvSpPr/>
            <p:nvPr/>
          </p:nvSpPr>
          <p:spPr>
            <a:xfrm>
              <a:off x="8223851" y="95559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9971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65" name="pg65"/>
            <p:cNvSpPr/>
            <p:nvPr/>
          </p:nvSpPr>
          <p:spPr>
            <a:xfrm>
              <a:off x="8314365" y="19940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0356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7" name="pg67"/>
            <p:cNvSpPr/>
            <p:nvPr/>
          </p:nvSpPr>
          <p:spPr>
            <a:xfrm>
              <a:off x="8260004" y="147742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15002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9" name="pg69"/>
            <p:cNvSpPr/>
            <p:nvPr/>
          </p:nvSpPr>
          <p:spPr>
            <a:xfrm>
              <a:off x="8368515" y="225129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29283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1" name="pg71"/>
            <p:cNvSpPr/>
            <p:nvPr/>
          </p:nvSpPr>
          <p:spPr>
            <a:xfrm>
              <a:off x="8290122" y="173550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177704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3" name="pg73"/>
            <p:cNvSpPr/>
            <p:nvPr/>
          </p:nvSpPr>
          <p:spPr>
            <a:xfrm>
              <a:off x="8290281" y="277382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153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5" name="pg75"/>
            <p:cNvSpPr/>
            <p:nvPr/>
          </p:nvSpPr>
          <p:spPr>
            <a:xfrm>
              <a:off x="8332362" y="251486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55639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92%</a:t>
              </a:r>
            </a:p>
          </p:txBody>
        </p:sp>
        <p:sp>
          <p:nvSpPr>
            <p:cNvPr id="77" name="pg77"/>
            <p:cNvSpPr/>
            <p:nvPr/>
          </p:nvSpPr>
          <p:spPr>
            <a:xfrm>
              <a:off x="8314365" y="30365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781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90%</a:t>
              </a:r>
            </a:p>
          </p:txBody>
        </p:sp>
        <p:sp>
          <p:nvSpPr>
            <p:cNvPr id="79" name="pg79"/>
            <p:cNvSpPr/>
            <p:nvPr/>
          </p:nvSpPr>
          <p:spPr>
            <a:xfrm>
              <a:off x="8284194" y="32988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33404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26420" y="401416"/>
              <a:ext cx="27787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Spain,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(70%), followed by MCV2 and PCV3 (92%).
Coverage of 8 vaccines decreased (DTP3, HepB3, Hib3, MCV1, MCV2, PcV3, Polio3 and Rubella), 1 vaccine increased (HPVc), and 1 vaccine was the same (IPV1) compared to respective coverage in 2019.
Coverage of 9 vaccines increased (DTP3, HPVc, HepB3, Hib3, IPV1, MCV1, Polio3, RotaC and Rubella) and 2 vaccines were the same (MCV2 and PcV3)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24463" y="932216"/>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207814" y="1385547"/>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838878"/>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2292210"/>
              <a:ext cx="361082" cy="0"/>
            </a:xfrm>
            <a:custGeom>
              <a:avLst/>
              <a:pathLst>
                <a:path w="361082" h="0">
                  <a:moveTo>
                    <a:pt x="0" y="0"/>
                  </a:moveTo>
                  <a:lnTo>
                    <a:pt x="0" y="0"/>
                  </a:lnTo>
                  <a:lnTo>
                    <a:pt x="72216"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745541"/>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3198872"/>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3652203"/>
              <a:ext cx="144432" cy="0"/>
            </a:xfrm>
            <a:custGeom>
              <a:avLst/>
              <a:pathLst>
                <a:path w="144432" h="0">
                  <a:moveTo>
                    <a:pt x="0" y="0"/>
                  </a:moveTo>
                  <a:lnTo>
                    <a:pt x="0" y="0"/>
                  </a:lnTo>
                  <a:lnTo>
                    <a:pt x="0"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4105534"/>
              <a:ext cx="216649" cy="0"/>
            </a:xfrm>
            <a:custGeom>
              <a:avLst/>
              <a:pathLst>
                <a:path w="216649" h="0">
                  <a:moveTo>
                    <a:pt x="0" y="0"/>
                  </a:moveTo>
                  <a:lnTo>
                    <a:pt x="0"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4558865"/>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289479"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14504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21726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289479"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145046"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21726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361695"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145046"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21726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506128"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36169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43391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21726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072830"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07283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21726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072830"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07283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28947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14504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36169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0566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Spain,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(97%). DTP1 coverage increased in 2024 (98%) compared to 2023, and was the same as in 2019. In 2019-2024, DTP1 coverage was at it's lowest level in 2021 (96%).
In 2023, 10 vaccines had lower coverage than in 2019.
In 2024, 8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791911"/>
              <a:ext cx="3280304" cy="993753"/>
            </a:xfrm>
            <a:custGeom>
              <a:avLst/>
              <a:pathLst>
                <a:path w="3280304" h="993753">
                  <a:moveTo>
                    <a:pt x="0" y="993753"/>
                  </a:moveTo>
                  <a:lnTo>
                    <a:pt x="234307" y="822416"/>
                  </a:lnTo>
                  <a:lnTo>
                    <a:pt x="468614" y="651079"/>
                  </a:lnTo>
                  <a:lnTo>
                    <a:pt x="702922" y="582545"/>
                  </a:lnTo>
                  <a:lnTo>
                    <a:pt x="937229" y="651079"/>
                  </a:lnTo>
                  <a:lnTo>
                    <a:pt x="1171537" y="376940"/>
                  </a:lnTo>
                  <a:lnTo>
                    <a:pt x="1405844" y="274138"/>
                  </a:lnTo>
                  <a:lnTo>
                    <a:pt x="1640152" y="239871"/>
                  </a:lnTo>
                  <a:lnTo>
                    <a:pt x="1874459" y="171336"/>
                  </a:lnTo>
                  <a:lnTo>
                    <a:pt x="2108766" y="34267"/>
                  </a:lnTo>
                  <a:lnTo>
                    <a:pt x="2343074" y="34267"/>
                  </a:lnTo>
                  <a:lnTo>
                    <a:pt x="2577381" y="0"/>
                  </a:lnTo>
                  <a:lnTo>
                    <a:pt x="2811689" y="0"/>
                  </a:lnTo>
                  <a:lnTo>
                    <a:pt x="3045996" y="34267"/>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1791911"/>
              <a:ext cx="3280304" cy="993753"/>
            </a:xfrm>
            <a:custGeom>
              <a:avLst/>
              <a:pathLst>
                <a:path w="3280304" h="993753">
                  <a:moveTo>
                    <a:pt x="0" y="993753"/>
                  </a:moveTo>
                  <a:lnTo>
                    <a:pt x="234307" y="822416"/>
                  </a:lnTo>
                  <a:lnTo>
                    <a:pt x="468614" y="651079"/>
                  </a:lnTo>
                  <a:lnTo>
                    <a:pt x="702922" y="582545"/>
                  </a:lnTo>
                  <a:lnTo>
                    <a:pt x="937229" y="651079"/>
                  </a:lnTo>
                  <a:lnTo>
                    <a:pt x="1171537" y="376940"/>
                  </a:lnTo>
                  <a:lnTo>
                    <a:pt x="1405844" y="274138"/>
                  </a:lnTo>
                  <a:lnTo>
                    <a:pt x="1640152" y="68534"/>
                  </a:lnTo>
                  <a:lnTo>
                    <a:pt x="1874459" y="582545"/>
                  </a:lnTo>
                  <a:lnTo>
                    <a:pt x="2108766" y="376940"/>
                  </a:lnTo>
                  <a:lnTo>
                    <a:pt x="2343074" y="376940"/>
                  </a:lnTo>
                  <a:lnTo>
                    <a:pt x="2577381" y="445475"/>
                  </a:lnTo>
                  <a:lnTo>
                    <a:pt x="2811689" y="308406"/>
                  </a:lnTo>
                  <a:lnTo>
                    <a:pt x="3045996" y="51401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65" name="tx65"/>
            <p:cNvSpPr/>
            <p:nvPr/>
          </p:nvSpPr>
          <p:spPr>
            <a:xfrm>
              <a:off x="1413261"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6" name="tx66"/>
            <p:cNvSpPr/>
            <p:nvPr/>
          </p:nvSpPr>
          <p:spPr>
            <a:xfrm>
              <a:off x="1647568"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7" name="tx67"/>
            <p:cNvSpPr/>
            <p:nvPr/>
          </p:nvSpPr>
          <p:spPr>
            <a:xfrm>
              <a:off x="1881875"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8" name="tx68"/>
            <p:cNvSpPr/>
            <p:nvPr/>
          </p:nvSpPr>
          <p:spPr>
            <a:xfrm>
              <a:off x="2116183"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9" name="tx69"/>
            <p:cNvSpPr/>
            <p:nvPr/>
          </p:nvSpPr>
          <p:spPr>
            <a:xfrm>
              <a:off x="2350490"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0" name="tx70"/>
            <p:cNvSpPr/>
            <p:nvPr/>
          </p:nvSpPr>
          <p:spPr>
            <a:xfrm>
              <a:off x="2584798"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1" name="tx71"/>
            <p:cNvSpPr/>
            <p:nvPr/>
          </p:nvSpPr>
          <p:spPr>
            <a:xfrm>
              <a:off x="2819105"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2" name="tx72"/>
            <p:cNvSpPr/>
            <p:nvPr/>
          </p:nvSpPr>
          <p:spPr>
            <a:xfrm>
              <a:off x="3053413"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3" name="tx73"/>
            <p:cNvSpPr/>
            <p:nvPr/>
          </p:nvSpPr>
          <p:spPr>
            <a:xfrm>
              <a:off x="3287720"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4" name="tx74"/>
            <p:cNvSpPr/>
            <p:nvPr/>
          </p:nvSpPr>
          <p:spPr>
            <a:xfrm>
              <a:off x="3522028"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5" name="tx75"/>
            <p:cNvSpPr/>
            <p:nvPr/>
          </p:nvSpPr>
          <p:spPr>
            <a:xfrm>
              <a:off x="3756335"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6" name="tx76"/>
            <p:cNvSpPr/>
            <p:nvPr/>
          </p:nvSpPr>
          <p:spPr>
            <a:xfrm>
              <a:off x="3990642"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7" name="tx77"/>
            <p:cNvSpPr/>
            <p:nvPr/>
          </p:nvSpPr>
          <p:spPr>
            <a:xfrm>
              <a:off x="4224950"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8" name="tx78"/>
            <p:cNvSpPr/>
            <p:nvPr/>
          </p:nvSpPr>
          <p:spPr>
            <a:xfrm>
              <a:off x="4459257"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9" name="tx79"/>
            <p:cNvSpPr/>
            <p:nvPr/>
          </p:nvSpPr>
          <p:spPr>
            <a:xfrm>
              <a:off x="1178953"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0" name="tx80"/>
            <p:cNvSpPr/>
            <p:nvPr/>
          </p:nvSpPr>
          <p:spPr>
            <a:xfrm>
              <a:off x="1413261"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1" name="tx81"/>
            <p:cNvSpPr/>
            <p:nvPr/>
          </p:nvSpPr>
          <p:spPr>
            <a:xfrm>
              <a:off x="1647568"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2" name="tx82"/>
            <p:cNvSpPr/>
            <p:nvPr/>
          </p:nvSpPr>
          <p:spPr>
            <a:xfrm>
              <a:off x="188187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3" name="tx83"/>
            <p:cNvSpPr/>
            <p:nvPr/>
          </p:nvSpPr>
          <p:spPr>
            <a:xfrm>
              <a:off x="2116183"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4" name="tx84"/>
            <p:cNvSpPr/>
            <p:nvPr/>
          </p:nvSpPr>
          <p:spPr>
            <a:xfrm>
              <a:off x="2350490"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5" name="tx85"/>
            <p:cNvSpPr/>
            <p:nvPr/>
          </p:nvSpPr>
          <p:spPr>
            <a:xfrm>
              <a:off x="2584798"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86" name="tx86"/>
            <p:cNvSpPr/>
            <p:nvPr/>
          </p:nvSpPr>
          <p:spPr>
            <a:xfrm>
              <a:off x="2819105"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87" name="tx87"/>
            <p:cNvSpPr/>
            <p:nvPr/>
          </p:nvSpPr>
          <p:spPr>
            <a:xfrm>
              <a:off x="3053413"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8" name="tx88"/>
            <p:cNvSpPr/>
            <p:nvPr/>
          </p:nvSpPr>
          <p:spPr>
            <a:xfrm>
              <a:off x="3287720"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9" name="tx89"/>
            <p:cNvSpPr/>
            <p:nvPr/>
          </p:nvSpPr>
          <p:spPr>
            <a:xfrm>
              <a:off x="3522028"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0" name="tx90"/>
            <p:cNvSpPr/>
            <p:nvPr/>
          </p:nvSpPr>
          <p:spPr>
            <a:xfrm>
              <a:off x="375633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1" name="tx91"/>
            <p:cNvSpPr/>
            <p:nvPr/>
          </p:nvSpPr>
          <p:spPr>
            <a:xfrm>
              <a:off x="3990642"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2" name="tx92"/>
            <p:cNvSpPr/>
            <p:nvPr/>
          </p:nvSpPr>
          <p:spPr>
            <a:xfrm>
              <a:off x="4224950"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3" name="tx93"/>
            <p:cNvSpPr/>
            <p:nvPr/>
          </p:nvSpPr>
          <p:spPr>
            <a:xfrm>
              <a:off x="4459257"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pl95"/>
            <p:cNvSpPr/>
            <p:nvPr/>
          </p:nvSpPr>
          <p:spPr>
            <a:xfrm>
              <a:off x="42249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6" name="tx96"/>
            <p:cNvSpPr/>
            <p:nvPr/>
          </p:nvSpPr>
          <p:spPr>
            <a:xfrm>
              <a:off x="3944754"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7" name="tx97"/>
            <p:cNvSpPr/>
            <p:nvPr/>
          </p:nvSpPr>
          <p:spPr>
            <a:xfrm>
              <a:off x="38301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8" name="rc9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9" name="pl9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418350" y="2031783"/>
              <a:ext cx="234307" cy="274138"/>
            </a:xfrm>
            <a:custGeom>
              <a:avLst/>
              <a:pathLst>
                <a:path w="234307" h="274138">
                  <a:moveTo>
                    <a:pt x="0" y="274138"/>
                  </a:moveTo>
                  <a:lnTo>
                    <a:pt x="234307" y="0"/>
                  </a:lnTo>
                </a:path>
              </a:pathLst>
            </a:custGeom>
            <a:ln w="29811" cap="flat">
              <a:solidFill>
                <a:srgbClr val="FF0000">
                  <a:alpha val="100000"/>
                </a:srgbClr>
              </a:solidFill>
              <a:prstDash val="solid"/>
              <a:round/>
            </a:ln>
          </p:spPr>
          <p:txBody>
            <a:bodyPr/>
            <a:lstStyle/>
            <a:p/>
          </p:txBody>
        </p:sp>
        <p:sp>
          <p:nvSpPr>
            <p:cNvPr id="128" name="pl128"/>
            <p:cNvSpPr/>
            <p:nvPr/>
          </p:nvSpPr>
          <p:spPr>
            <a:xfrm>
              <a:off x="8418350" y="2031783"/>
              <a:ext cx="234307" cy="1747635"/>
            </a:xfrm>
            <a:custGeom>
              <a:avLst/>
              <a:pathLst>
                <a:path w="234307" h="1747635">
                  <a:moveTo>
                    <a:pt x="0" y="1747635"/>
                  </a:moveTo>
                  <a:lnTo>
                    <a:pt x="234307" y="0"/>
                  </a:lnTo>
                </a:path>
              </a:pathLst>
            </a:custGeom>
            <a:ln w="29811" cap="flat">
              <a:solidFill>
                <a:srgbClr val="0058AB">
                  <a:alpha val="100000"/>
                </a:srgbClr>
              </a:solidFill>
              <a:prstDash val="solid"/>
              <a:round/>
            </a:ln>
          </p:spPr>
          <p:txBody>
            <a:bodyPr/>
            <a:lstStyle/>
            <a:p/>
          </p:txBody>
        </p:sp>
        <p:sp>
          <p:nvSpPr>
            <p:cNvPr id="129" name="pt129"/>
            <p:cNvSpPr/>
            <p:nvPr/>
          </p:nvSpPr>
          <p:spPr>
            <a:xfrm>
              <a:off x="8393524"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27831"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393524"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8627831"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tx133"/>
            <p:cNvSpPr/>
            <p:nvPr/>
          </p:nvSpPr>
          <p:spPr>
            <a:xfrm>
              <a:off x="8418350"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34" name="tx134"/>
            <p:cNvSpPr/>
            <p:nvPr/>
          </p:nvSpPr>
          <p:spPr>
            <a:xfrm>
              <a:off x="8652657"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135" name="tx135"/>
            <p:cNvSpPr/>
            <p:nvPr/>
          </p:nvSpPr>
          <p:spPr>
            <a:xfrm>
              <a:off x="8418350"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36" name="tx136"/>
            <p:cNvSpPr/>
            <p:nvPr/>
          </p:nvSpPr>
          <p:spPr>
            <a:xfrm>
              <a:off x="8652657"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137" name="pl137"/>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8" name="pl138"/>
            <p:cNvSpPr/>
            <p:nvPr/>
          </p:nvSpPr>
          <p:spPr>
            <a:xfrm>
              <a:off x="8418350"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39" name="tx139"/>
            <p:cNvSpPr/>
            <p:nvPr/>
          </p:nvSpPr>
          <p:spPr>
            <a:xfrm>
              <a:off x="8138153"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40" name="tx140"/>
            <p:cNvSpPr/>
            <p:nvPr/>
          </p:nvSpPr>
          <p:spPr>
            <a:xfrm>
              <a:off x="8023582"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41" name="rc14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3" name="tx14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4" name="tx144"/>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6" name="tx146"/>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7" name="tx147"/>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8" name="tx148"/>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9" name="tx149"/>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1" name="tx15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2" name="tx152"/>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3" name="tx153"/>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0" name="tx160"/>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1" name="tx161"/>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2" name="tx162"/>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3" name="tx163"/>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4" name="tx164"/>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5" name="tx165"/>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6" name="tx16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7" name="tx167"/>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8" name="tx168"/>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9" name="tx169"/>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0" name="tx170"/>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1" name="tx171"/>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2" name="tx172"/>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3" name="tx173"/>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4" name="tx17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 name="tx17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6" name="tx17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7" name="tx17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8" name="tx17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9" name="tx17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0" name="tx18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1" name="pl18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2" name="pl18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3" name="tx18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4" name="tx18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5" name="tx185"/>
            <p:cNvSpPr/>
            <p:nvPr/>
          </p:nvSpPr>
          <p:spPr>
            <a:xfrm>
              <a:off x="757200" y="398022"/>
              <a:ext cx="5236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Spain, 2010-2024</a:t>
              </a:r>
            </a:p>
          </p:txBody>
        </p:sp>
        <p:sp>
          <p:nvSpPr>
            <p:cNvPr id="186" name="tx18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Spain was 2010.
In 2024, first dose (HPV1) programme coverage among girls was 90% and last dose (HPVc) programme coverage was 90%.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200262"/>
            </a:xfrm>
            <a:custGeom>
              <a:avLst/>
              <a:pathLst>
                <a:path w="6444618" h="200262">
                  <a:moveTo>
                    <a:pt x="0" y="120157"/>
                  </a:moveTo>
                  <a:lnTo>
                    <a:pt x="268525" y="80105"/>
                  </a:lnTo>
                  <a:lnTo>
                    <a:pt x="537051" y="0"/>
                  </a:lnTo>
                  <a:lnTo>
                    <a:pt x="805577" y="0"/>
                  </a:lnTo>
                  <a:lnTo>
                    <a:pt x="1074103" y="40052"/>
                  </a:lnTo>
                  <a:lnTo>
                    <a:pt x="1342628" y="80105"/>
                  </a:lnTo>
                  <a:lnTo>
                    <a:pt x="1611154" y="0"/>
                  </a:lnTo>
                  <a:lnTo>
                    <a:pt x="1879680" y="80105"/>
                  </a:lnTo>
                  <a:lnTo>
                    <a:pt x="2148206" y="40052"/>
                  </a:lnTo>
                  <a:lnTo>
                    <a:pt x="2416732" y="80105"/>
                  </a:lnTo>
                  <a:lnTo>
                    <a:pt x="2685257" y="40052"/>
                  </a:lnTo>
                  <a:lnTo>
                    <a:pt x="2953783" y="40052"/>
                  </a:lnTo>
                  <a:lnTo>
                    <a:pt x="3222309" y="80105"/>
                  </a:lnTo>
                  <a:lnTo>
                    <a:pt x="3490835" y="80105"/>
                  </a:lnTo>
                  <a:lnTo>
                    <a:pt x="3759360" y="40052"/>
                  </a:lnTo>
                  <a:lnTo>
                    <a:pt x="4027886" y="40052"/>
                  </a:lnTo>
                  <a:lnTo>
                    <a:pt x="4296412" y="40052"/>
                  </a:lnTo>
                  <a:lnTo>
                    <a:pt x="4564938" y="120157"/>
                  </a:lnTo>
                  <a:lnTo>
                    <a:pt x="4833464" y="80105"/>
                  </a:lnTo>
                  <a:lnTo>
                    <a:pt x="5101989" y="120157"/>
                  </a:lnTo>
                  <a:lnTo>
                    <a:pt x="5370515" y="160210"/>
                  </a:lnTo>
                  <a:lnTo>
                    <a:pt x="5639041" y="200262"/>
                  </a:lnTo>
                  <a:lnTo>
                    <a:pt x="5907567" y="120157"/>
                  </a:lnTo>
                  <a:lnTo>
                    <a:pt x="6176092" y="200262"/>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2522381" y="1241794"/>
              <a:ext cx="5370515" cy="200262"/>
            </a:xfrm>
            <a:custGeom>
              <a:avLst/>
              <a:pathLst>
                <a:path w="5370515" h="200262">
                  <a:moveTo>
                    <a:pt x="0" y="160210"/>
                  </a:moveTo>
                  <a:lnTo>
                    <a:pt x="268525" y="120157"/>
                  </a:lnTo>
                  <a:lnTo>
                    <a:pt x="537051" y="40052"/>
                  </a:lnTo>
                  <a:lnTo>
                    <a:pt x="805577" y="0"/>
                  </a:lnTo>
                  <a:lnTo>
                    <a:pt x="1074103" y="40052"/>
                  </a:lnTo>
                  <a:lnTo>
                    <a:pt x="1342628" y="200262"/>
                  </a:lnTo>
                  <a:lnTo>
                    <a:pt x="1611154" y="120157"/>
                  </a:lnTo>
                  <a:lnTo>
                    <a:pt x="1879680" y="160210"/>
                  </a:lnTo>
                  <a:lnTo>
                    <a:pt x="2148206" y="200262"/>
                  </a:lnTo>
                  <a:lnTo>
                    <a:pt x="2416732" y="160210"/>
                  </a:lnTo>
                  <a:lnTo>
                    <a:pt x="2685257" y="80105"/>
                  </a:lnTo>
                  <a:lnTo>
                    <a:pt x="2953783" y="0"/>
                  </a:lnTo>
                  <a:lnTo>
                    <a:pt x="3222309" y="0"/>
                  </a:lnTo>
                  <a:lnTo>
                    <a:pt x="3490835" y="80105"/>
                  </a:lnTo>
                  <a:lnTo>
                    <a:pt x="3759360" y="40052"/>
                  </a:lnTo>
                  <a:lnTo>
                    <a:pt x="4027886" y="40052"/>
                  </a:lnTo>
                  <a:lnTo>
                    <a:pt x="4296412" y="40052"/>
                  </a:lnTo>
                  <a:lnTo>
                    <a:pt x="4564938" y="120157"/>
                  </a:lnTo>
                  <a:lnTo>
                    <a:pt x="4833464" y="40052"/>
                  </a:lnTo>
                  <a:lnTo>
                    <a:pt x="5101989" y="120157"/>
                  </a:lnTo>
                  <a:lnTo>
                    <a:pt x="5370515" y="120157"/>
                  </a:lnTo>
                </a:path>
              </a:pathLst>
            </a:custGeom>
            <a:ln w="27101" cap="flat">
              <a:solidFill>
                <a:srgbClr val="7CAE00">
                  <a:alpha val="100000"/>
                </a:srgbClr>
              </a:solidFill>
              <a:prstDash val="solid"/>
              <a:round/>
            </a:ln>
          </p:spPr>
          <p:txBody>
            <a:bodyPr/>
            <a:lstStyle/>
            <a:p/>
          </p:txBody>
        </p:sp>
        <p:sp>
          <p:nvSpPr>
            <p:cNvPr id="28" name="pl28"/>
            <p:cNvSpPr/>
            <p:nvPr/>
          </p:nvSpPr>
          <p:spPr>
            <a:xfrm>
              <a:off x="6013217" y="1241794"/>
              <a:ext cx="1879680" cy="240315"/>
            </a:xfrm>
            <a:custGeom>
              <a:avLst/>
              <a:pathLst>
                <a:path w="1879680" h="240315">
                  <a:moveTo>
                    <a:pt x="0" y="240315"/>
                  </a:moveTo>
                  <a:lnTo>
                    <a:pt x="268525" y="0"/>
                  </a:lnTo>
                  <a:lnTo>
                    <a:pt x="537051" y="40052"/>
                  </a:lnTo>
                  <a:lnTo>
                    <a:pt x="805577" y="40052"/>
                  </a:lnTo>
                  <a:lnTo>
                    <a:pt x="1074103" y="80105"/>
                  </a:lnTo>
                  <a:lnTo>
                    <a:pt x="1342628" y="0"/>
                  </a:lnTo>
                  <a:lnTo>
                    <a:pt x="1611154" y="120157"/>
                  </a:lnTo>
                  <a:lnTo>
                    <a:pt x="1879680" y="120157"/>
                  </a:lnTo>
                </a:path>
              </a:pathLst>
            </a:custGeom>
            <a:ln w="27101" cap="flat">
              <a:solidFill>
                <a:srgbClr val="00BFC4">
                  <a:alpha val="100000"/>
                </a:srgbClr>
              </a:solidFill>
              <a:prstDash val="solid"/>
              <a:round/>
            </a:ln>
          </p:spPr>
          <p:txBody>
            <a:bodyPr/>
            <a:lstStyle/>
            <a:p/>
          </p:txBody>
        </p:sp>
        <p:sp>
          <p:nvSpPr>
            <p:cNvPr id="29" name="pl29"/>
            <p:cNvSpPr/>
            <p:nvPr/>
          </p:nvSpPr>
          <p:spPr>
            <a:xfrm>
              <a:off x="4133536" y="1442056"/>
              <a:ext cx="3759360" cy="1161522"/>
            </a:xfrm>
            <a:custGeom>
              <a:avLst/>
              <a:pathLst>
                <a:path w="3759360" h="1161522">
                  <a:moveTo>
                    <a:pt x="0" y="1161522"/>
                  </a:moveTo>
                  <a:lnTo>
                    <a:pt x="268525" y="961260"/>
                  </a:lnTo>
                  <a:lnTo>
                    <a:pt x="537051" y="760997"/>
                  </a:lnTo>
                  <a:lnTo>
                    <a:pt x="805577" y="680892"/>
                  </a:lnTo>
                  <a:lnTo>
                    <a:pt x="1074103" y="760997"/>
                  </a:lnTo>
                  <a:lnTo>
                    <a:pt x="1342628" y="440577"/>
                  </a:lnTo>
                  <a:lnTo>
                    <a:pt x="1611154" y="320420"/>
                  </a:lnTo>
                  <a:lnTo>
                    <a:pt x="1879680" y="80105"/>
                  </a:lnTo>
                  <a:lnTo>
                    <a:pt x="2148206" y="680892"/>
                  </a:lnTo>
                  <a:lnTo>
                    <a:pt x="2416732" y="440577"/>
                  </a:lnTo>
                  <a:lnTo>
                    <a:pt x="2685257" y="440577"/>
                  </a:lnTo>
                  <a:lnTo>
                    <a:pt x="2953783" y="520682"/>
                  </a:lnTo>
                  <a:lnTo>
                    <a:pt x="3222309" y="360472"/>
                  </a:lnTo>
                  <a:lnTo>
                    <a:pt x="3490835" y="600787"/>
                  </a:lnTo>
                  <a:lnTo>
                    <a:pt x="375936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235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036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484005"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97484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2812" y="1050851"/>
              <a:ext cx="258610" cy="222465"/>
            </a:xfrm>
            <a:custGeom>
              <a:avLst/>
              <a:pathLst>
                <a:path w="258610" h="222465">
                  <a:moveTo>
                    <a:pt x="258610" y="0"/>
                  </a:moveTo>
                  <a:lnTo>
                    <a:pt x="0" y="222465"/>
                  </a:lnTo>
                </a:path>
              </a:pathLst>
            </a:custGeom>
          </p:spPr>
          <p:txBody>
            <a:bodyPr/>
            <a:lstStyle/>
            <a:p/>
          </p:txBody>
        </p:sp>
        <p:sp>
          <p:nvSpPr>
            <p:cNvPr id="40" name="pl40"/>
            <p:cNvSpPr/>
            <p:nvPr/>
          </p:nvSpPr>
          <p:spPr>
            <a:xfrm>
              <a:off x="7904288" y="1369941"/>
              <a:ext cx="257135" cy="180359"/>
            </a:xfrm>
            <a:custGeom>
              <a:avLst/>
              <a:pathLst>
                <a:path w="257135" h="180359">
                  <a:moveTo>
                    <a:pt x="257135" y="180359"/>
                  </a:moveTo>
                  <a:lnTo>
                    <a:pt x="0" y="0"/>
                  </a:lnTo>
                </a:path>
              </a:pathLst>
            </a:custGeom>
          </p:spPr>
          <p:txBody>
            <a:bodyPr/>
            <a:lstStyle/>
            <a:p/>
          </p:txBody>
        </p:sp>
        <p:sp>
          <p:nvSpPr>
            <p:cNvPr id="41" name="pl41"/>
            <p:cNvSpPr/>
            <p:nvPr/>
          </p:nvSpPr>
          <p:spPr>
            <a:xfrm>
              <a:off x="7910451" y="1306365"/>
              <a:ext cx="250971" cy="51952"/>
            </a:xfrm>
            <a:custGeom>
              <a:avLst/>
              <a:pathLst>
                <a:path w="250971" h="51952">
                  <a:moveTo>
                    <a:pt x="250971" y="0"/>
                  </a:moveTo>
                  <a:lnTo>
                    <a:pt x="0" y="51952"/>
                  </a:lnTo>
                </a:path>
              </a:pathLst>
            </a:custGeom>
          </p:spPr>
          <p:txBody>
            <a:bodyPr/>
            <a:lstStyle/>
            <a:p/>
          </p:txBody>
        </p:sp>
        <p:sp>
          <p:nvSpPr>
            <p:cNvPr id="42" name="pl42"/>
            <p:cNvSpPr/>
            <p:nvPr/>
          </p:nvSpPr>
          <p:spPr>
            <a:xfrm>
              <a:off x="7899404" y="1451471"/>
              <a:ext cx="262019" cy="379123"/>
            </a:xfrm>
            <a:custGeom>
              <a:avLst/>
              <a:pathLst>
                <a:path w="262019" h="379123">
                  <a:moveTo>
                    <a:pt x="262019" y="379123"/>
                  </a:moveTo>
                  <a:lnTo>
                    <a:pt x="0" y="0"/>
                  </a:lnTo>
                </a:path>
              </a:pathLst>
            </a:custGeom>
          </p:spPr>
          <p:txBody>
            <a:bodyPr/>
            <a:lstStyle/>
            <a:p/>
          </p:txBody>
        </p:sp>
        <p:sp>
          <p:nvSpPr>
            <p:cNvPr id="43" name="pg43"/>
            <p:cNvSpPr/>
            <p:nvPr/>
          </p:nvSpPr>
          <p:spPr>
            <a:xfrm>
              <a:off x="8092843" y="93658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774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48363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5244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7" name="pg47"/>
            <p:cNvSpPr/>
            <p:nvPr/>
          </p:nvSpPr>
          <p:spPr>
            <a:xfrm>
              <a:off x="8092843" y="121063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25147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92%</a:t>
              </a:r>
            </a:p>
          </p:txBody>
        </p:sp>
        <p:sp>
          <p:nvSpPr>
            <p:cNvPr id="49" name="pg49"/>
            <p:cNvSpPr/>
            <p:nvPr/>
          </p:nvSpPr>
          <p:spPr>
            <a:xfrm>
              <a:off x="8092843" y="175745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982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90%</a:t>
              </a:r>
            </a:p>
          </p:txBody>
        </p:sp>
        <p:sp>
          <p:nvSpPr>
            <p:cNvPr id="51" name="pg51"/>
            <p:cNvSpPr/>
            <p:nvPr/>
          </p:nvSpPr>
          <p:spPr>
            <a:xfrm>
              <a:off x="1152546" y="12458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266" y="12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3" name="pg53"/>
            <p:cNvSpPr/>
            <p:nvPr/>
          </p:nvSpPr>
          <p:spPr>
            <a:xfrm>
              <a:off x="2227200" y="14057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272920" y="1449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91</a:t>
              </a:r>
            </a:p>
          </p:txBody>
        </p:sp>
        <p:sp>
          <p:nvSpPr>
            <p:cNvPr id="55" name="pg55"/>
            <p:cNvSpPr/>
            <p:nvPr/>
          </p:nvSpPr>
          <p:spPr>
            <a:xfrm>
              <a:off x="5716096" y="14869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761816" y="15307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89</a:t>
              </a:r>
            </a:p>
          </p:txBody>
        </p:sp>
        <p:sp>
          <p:nvSpPr>
            <p:cNvPr id="57" name="pg57"/>
            <p:cNvSpPr/>
            <p:nvPr/>
          </p:nvSpPr>
          <p:spPr>
            <a:xfrm>
              <a:off x="3836116" y="260860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1836" y="26524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10408" y="579074"/>
              <a:ext cx="34574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Spain,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Spain has all 4 of the  SDG vaccines.
In 2024, Spain had achieved at least 90% coverage of all 4 of the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97% in 2023 to 98% in 2024.
• DTP3 coverage increased 1 percentage point from 93% in 2023 to 94% in 2024.
• There were there were 3,000 fewer zero-dose children in 2024. This leaves 7,000 children without vaccination, vulnerable to vaccine-preventable diseases and a further 13,000 with incomplete protection.
• Spain accounted for 1.9% of zero-dose children in Non-programme and &lt;0.1% of zero-dose children globally.
• MCV1 coverage increased 1 percentage point from 96% in 2023 to 97% in 2024. There were 10,000 children who missed out on the first measles vaccination.
• MCV2 coverage remained constant at 92% between 2023 and 2024.
• Last dose coverage of HPV vaccination (HPVc) among girls increased from 75% to 90%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Spain,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Spain.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DAPMHHIV-502652578-1605421</_dlc_DocId>
    <_dlc_DocIdUrl xmlns="9e17fbd9-fb4c-4d20-9ec4-18aa77a91b0d">
      <Url>https://unicef.sharepoint.com/teams/DAPM-Health-HIV/_layouts/15/DocIdRedir.aspx?ID=DAPMHHIV-502652578-1605421</Url>
      <Description>DAPMHHIV-502652578-1605421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dde79c32-e05d-4912-8995-3adb25405be6</vt:lpwstr>
  </property>
  <property fmtid="{D5CDD505-2E9C-101B-9397-08002B2CF9AE}" pid="4" name="MediaServiceImageTags">
    <vt:lpwstr/>
  </property>
</Properties>
</file>