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9e14994579fdd2914c24704825f437017dff3ad.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438929"/>
            </a:xfrm>
            <a:custGeom>
              <a:avLst/>
              <a:pathLst>
                <a:path w="6444618" h="438929">
                  <a:moveTo>
                    <a:pt x="0" y="438929"/>
                  </a:moveTo>
                  <a:lnTo>
                    <a:pt x="268525" y="319221"/>
                  </a:lnTo>
                  <a:lnTo>
                    <a:pt x="537051" y="199513"/>
                  </a:lnTo>
                  <a:lnTo>
                    <a:pt x="805577" y="79805"/>
                  </a:lnTo>
                  <a:lnTo>
                    <a:pt x="1074103" y="0"/>
                  </a:lnTo>
                  <a:lnTo>
                    <a:pt x="1342628" y="0"/>
                  </a:lnTo>
                  <a:lnTo>
                    <a:pt x="1611154" y="39902"/>
                  </a:lnTo>
                  <a:lnTo>
                    <a:pt x="1879680" y="39902"/>
                  </a:lnTo>
                  <a:lnTo>
                    <a:pt x="2148206" y="79805"/>
                  </a:lnTo>
                  <a:lnTo>
                    <a:pt x="2416732" y="79805"/>
                  </a:lnTo>
                  <a:lnTo>
                    <a:pt x="2685257" y="79805"/>
                  </a:lnTo>
                  <a:lnTo>
                    <a:pt x="2953783" y="79805"/>
                  </a:lnTo>
                  <a:lnTo>
                    <a:pt x="3222309" y="79805"/>
                  </a:lnTo>
                  <a:lnTo>
                    <a:pt x="3490835" y="79805"/>
                  </a:lnTo>
                  <a:lnTo>
                    <a:pt x="3759360" y="79805"/>
                  </a:lnTo>
                  <a:lnTo>
                    <a:pt x="4027886" y="39902"/>
                  </a:lnTo>
                  <a:lnTo>
                    <a:pt x="4296412" y="79805"/>
                  </a:lnTo>
                  <a:lnTo>
                    <a:pt x="4564938" y="79805"/>
                  </a:lnTo>
                  <a:lnTo>
                    <a:pt x="4833464" y="79805"/>
                  </a:lnTo>
                  <a:lnTo>
                    <a:pt x="5101989" y="79805"/>
                  </a:lnTo>
                  <a:lnTo>
                    <a:pt x="5370515" y="79805"/>
                  </a:lnTo>
                  <a:lnTo>
                    <a:pt x="5639041" y="79805"/>
                  </a:lnTo>
                  <a:lnTo>
                    <a:pt x="5907567" y="79805"/>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58515"/>
              <a:ext cx="6444618" cy="678346"/>
            </a:xfrm>
            <a:custGeom>
              <a:avLst/>
              <a:pathLst>
                <a:path w="6444618" h="678346">
                  <a:moveTo>
                    <a:pt x="0" y="678346"/>
                  </a:moveTo>
                  <a:lnTo>
                    <a:pt x="268525" y="478832"/>
                  </a:lnTo>
                  <a:lnTo>
                    <a:pt x="537051" y="319221"/>
                  </a:lnTo>
                  <a:lnTo>
                    <a:pt x="805577" y="199513"/>
                  </a:lnTo>
                  <a:lnTo>
                    <a:pt x="1074103" y="0"/>
                  </a:lnTo>
                  <a:lnTo>
                    <a:pt x="1342628" y="79805"/>
                  </a:lnTo>
                  <a:lnTo>
                    <a:pt x="1611154" y="159610"/>
                  </a:lnTo>
                  <a:lnTo>
                    <a:pt x="1879680" y="119708"/>
                  </a:lnTo>
                  <a:lnTo>
                    <a:pt x="2148206" y="119708"/>
                  </a:lnTo>
                  <a:lnTo>
                    <a:pt x="2416732" y="119708"/>
                  </a:lnTo>
                  <a:lnTo>
                    <a:pt x="2685257" y="119708"/>
                  </a:lnTo>
                  <a:lnTo>
                    <a:pt x="2953783" y="159610"/>
                  </a:lnTo>
                  <a:lnTo>
                    <a:pt x="3222309" y="159610"/>
                  </a:lnTo>
                  <a:lnTo>
                    <a:pt x="3490835" y="159610"/>
                  </a:lnTo>
                  <a:lnTo>
                    <a:pt x="3759360" y="159610"/>
                  </a:lnTo>
                  <a:lnTo>
                    <a:pt x="4027886" y="119708"/>
                  </a:lnTo>
                  <a:lnTo>
                    <a:pt x="4296412" y="119708"/>
                  </a:lnTo>
                  <a:lnTo>
                    <a:pt x="4564938" y="119708"/>
                  </a:lnTo>
                  <a:lnTo>
                    <a:pt x="4833464" y="119708"/>
                  </a:lnTo>
                  <a:lnTo>
                    <a:pt x="5101989" y="119708"/>
                  </a:lnTo>
                  <a:lnTo>
                    <a:pt x="5370515" y="119708"/>
                  </a:lnTo>
                  <a:lnTo>
                    <a:pt x="5639041" y="119708"/>
                  </a:lnTo>
                  <a:lnTo>
                    <a:pt x="5907567" y="119708"/>
                  </a:lnTo>
                  <a:lnTo>
                    <a:pt x="6176092" y="119708"/>
                  </a:lnTo>
                  <a:lnTo>
                    <a:pt x="6444618" y="119708"/>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877859"/>
            </a:xfrm>
            <a:custGeom>
              <a:avLst/>
              <a:pathLst>
                <a:path w="6444618" h="877859">
                  <a:moveTo>
                    <a:pt x="0" y="877859"/>
                  </a:moveTo>
                  <a:lnTo>
                    <a:pt x="268525" y="558638"/>
                  </a:lnTo>
                  <a:lnTo>
                    <a:pt x="537051" y="598540"/>
                  </a:lnTo>
                  <a:lnTo>
                    <a:pt x="805577" y="239416"/>
                  </a:lnTo>
                  <a:lnTo>
                    <a:pt x="1074103" y="79805"/>
                  </a:lnTo>
                  <a:lnTo>
                    <a:pt x="1342628" y="119708"/>
                  </a:lnTo>
                  <a:lnTo>
                    <a:pt x="1611154" y="159610"/>
                  </a:lnTo>
                  <a:lnTo>
                    <a:pt x="1879680" y="239416"/>
                  </a:lnTo>
                  <a:lnTo>
                    <a:pt x="2148206" y="279319"/>
                  </a:lnTo>
                  <a:lnTo>
                    <a:pt x="2416732" y="199513"/>
                  </a:lnTo>
                  <a:lnTo>
                    <a:pt x="2685257" y="119708"/>
                  </a:lnTo>
                  <a:lnTo>
                    <a:pt x="2953783" y="79805"/>
                  </a:lnTo>
                  <a:lnTo>
                    <a:pt x="3222309" y="0"/>
                  </a:lnTo>
                  <a:lnTo>
                    <a:pt x="3490835" y="159610"/>
                  </a:lnTo>
                  <a:lnTo>
                    <a:pt x="3759360" y="319221"/>
                  </a:lnTo>
                  <a:lnTo>
                    <a:pt x="4027886" y="39902"/>
                  </a:lnTo>
                  <a:lnTo>
                    <a:pt x="4296412" y="119708"/>
                  </a:lnTo>
                  <a:lnTo>
                    <a:pt x="4564938" y="199513"/>
                  </a:lnTo>
                  <a:lnTo>
                    <a:pt x="4833464" y="199513"/>
                  </a:lnTo>
                  <a:lnTo>
                    <a:pt x="5101989" y="199513"/>
                  </a:lnTo>
                  <a:lnTo>
                    <a:pt x="5370515" y="199513"/>
                  </a:lnTo>
                  <a:lnTo>
                    <a:pt x="5639041" y="199513"/>
                  </a:lnTo>
                  <a:lnTo>
                    <a:pt x="5907567" y="199513"/>
                  </a:lnTo>
                  <a:lnTo>
                    <a:pt x="6176092" y="199513"/>
                  </a:lnTo>
                  <a:lnTo>
                    <a:pt x="6444618" y="199513"/>
                  </a:lnTo>
                </a:path>
              </a:pathLst>
            </a:custGeom>
            <a:ln w="27101" cap="flat">
              <a:solidFill>
                <a:srgbClr val="00BFC4">
                  <a:alpha val="100000"/>
                </a:srgbClr>
              </a:solidFill>
              <a:prstDash val="solid"/>
              <a:round/>
            </a:ln>
          </p:spPr>
          <p:txBody>
            <a:bodyPr/>
            <a:lstStyle/>
            <a:p/>
          </p:txBody>
        </p:sp>
        <p:sp>
          <p:nvSpPr>
            <p:cNvPr id="30" name="pl30"/>
            <p:cNvSpPr/>
            <p:nvPr/>
          </p:nvSpPr>
          <p:spPr>
            <a:xfrm>
              <a:off x="5476165" y="1757542"/>
              <a:ext cx="2416732" cy="119708"/>
            </a:xfrm>
            <a:custGeom>
              <a:avLst/>
              <a:pathLst>
                <a:path w="2416732" h="119708">
                  <a:moveTo>
                    <a:pt x="0" y="0"/>
                  </a:moveTo>
                  <a:lnTo>
                    <a:pt x="268525" y="0"/>
                  </a:lnTo>
                  <a:lnTo>
                    <a:pt x="537051" y="0"/>
                  </a:lnTo>
                  <a:lnTo>
                    <a:pt x="805577" y="119708"/>
                  </a:lnTo>
                  <a:lnTo>
                    <a:pt x="1074103" y="119708"/>
                  </a:lnTo>
                  <a:lnTo>
                    <a:pt x="1342628" y="119708"/>
                  </a:lnTo>
                  <a:lnTo>
                    <a:pt x="1611154" y="119708"/>
                  </a:lnTo>
                  <a:lnTo>
                    <a:pt x="1879680" y="119708"/>
                  </a:lnTo>
                  <a:lnTo>
                    <a:pt x="2148206" y="119708"/>
                  </a:lnTo>
                  <a:lnTo>
                    <a:pt x="2416732" y="119708"/>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439847"/>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838874"/>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71916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9984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2197998"/>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437788"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4192" y="1195273"/>
              <a:ext cx="257231" cy="194600"/>
            </a:xfrm>
            <a:custGeom>
              <a:avLst/>
              <a:pathLst>
                <a:path w="257231" h="194600">
                  <a:moveTo>
                    <a:pt x="257231" y="0"/>
                  </a:moveTo>
                  <a:lnTo>
                    <a:pt x="0" y="194600"/>
                  </a:lnTo>
                </a:path>
              </a:pathLst>
            </a:custGeom>
          </p:spPr>
          <p:txBody>
            <a:bodyPr/>
            <a:lstStyle/>
            <a:p/>
          </p:txBody>
        </p:sp>
        <p:sp>
          <p:nvSpPr>
            <p:cNvPr id="41" name="pl41"/>
            <p:cNvSpPr/>
            <p:nvPr/>
          </p:nvSpPr>
          <p:spPr>
            <a:xfrm>
              <a:off x="7911044" y="1447709"/>
              <a:ext cx="250378" cy="28452"/>
            </a:xfrm>
            <a:custGeom>
              <a:avLst/>
              <a:pathLst>
                <a:path w="250378" h="28452">
                  <a:moveTo>
                    <a:pt x="250378" y="0"/>
                  </a:moveTo>
                  <a:lnTo>
                    <a:pt x="0" y="28452"/>
                  </a:lnTo>
                </a:path>
              </a:pathLst>
            </a:custGeom>
          </p:spPr>
          <p:txBody>
            <a:bodyPr/>
            <a:lstStyle/>
            <a:p/>
          </p:txBody>
        </p:sp>
        <p:sp>
          <p:nvSpPr>
            <p:cNvPr id="42" name="pl42"/>
            <p:cNvSpPr/>
            <p:nvPr/>
          </p:nvSpPr>
          <p:spPr>
            <a:xfrm>
              <a:off x="7906667" y="1565230"/>
              <a:ext cx="254755" cy="133231"/>
            </a:xfrm>
            <a:custGeom>
              <a:avLst/>
              <a:pathLst>
                <a:path w="254755" h="133231">
                  <a:moveTo>
                    <a:pt x="254755" y="133231"/>
                  </a:moveTo>
                  <a:lnTo>
                    <a:pt x="0" y="0"/>
                  </a:lnTo>
                </a:path>
              </a:pathLst>
            </a:custGeom>
          </p:spPr>
          <p:txBody>
            <a:bodyPr/>
            <a:lstStyle/>
            <a:p/>
          </p:txBody>
        </p:sp>
        <p:sp>
          <p:nvSpPr>
            <p:cNvPr id="43" name="pl43"/>
            <p:cNvSpPr/>
            <p:nvPr/>
          </p:nvSpPr>
          <p:spPr>
            <a:xfrm>
              <a:off x="7908393" y="1883137"/>
              <a:ext cx="253030" cy="96126"/>
            </a:xfrm>
            <a:custGeom>
              <a:avLst/>
              <a:pathLst>
                <a:path w="253030" h="96126">
                  <a:moveTo>
                    <a:pt x="253030" y="96126"/>
                  </a:moveTo>
                  <a:lnTo>
                    <a:pt x="0" y="0"/>
                  </a:lnTo>
                </a:path>
              </a:pathLst>
            </a:custGeom>
          </p:spPr>
          <p:txBody>
            <a:bodyPr/>
            <a:lstStyle/>
            <a:p/>
          </p:txBody>
        </p:sp>
        <p:sp>
          <p:nvSpPr>
            <p:cNvPr id="44" name="pg44"/>
            <p:cNvSpPr/>
            <p:nvPr/>
          </p:nvSpPr>
          <p:spPr>
            <a:xfrm>
              <a:off x="8092843" y="10817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1225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5612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3969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95%</a:t>
              </a:r>
            </a:p>
          </p:txBody>
        </p:sp>
        <p:sp>
          <p:nvSpPr>
            <p:cNvPr id="48" name="pg48"/>
            <p:cNvSpPr/>
            <p:nvPr/>
          </p:nvSpPr>
          <p:spPr>
            <a:xfrm>
              <a:off x="8092843" y="162899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15703" y="166984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50" name="pg50"/>
            <p:cNvSpPr/>
            <p:nvPr/>
          </p:nvSpPr>
          <p:spPr>
            <a:xfrm>
              <a:off x="8092843" y="190570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15703" y="1946551"/>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85%</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47282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Eritrea,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93%.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was below, but close to the 95% target and MCV2 coverage NA.
Between 2023 and 2024, 0 vaccines increased coverage, 0 declined and 4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204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13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10747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7671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66070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793064"/>
              <a:ext cx="249522" cy="1080575"/>
            </a:xfrm>
            <a:prstGeom prst="rect">
              <a:avLst/>
            </a:prstGeom>
            <a:solidFill>
              <a:srgbClr val="1CABE2">
                <a:alpha val="100000"/>
              </a:srgbClr>
            </a:solidFill>
          </p:spPr>
          <p:txBody>
            <a:bodyPr/>
            <a:lstStyle/>
            <a:p/>
          </p:txBody>
        </p:sp>
        <p:sp>
          <p:nvSpPr>
            <p:cNvPr id="22" name="rc22"/>
            <p:cNvSpPr/>
            <p:nvPr/>
          </p:nvSpPr>
          <p:spPr>
            <a:xfrm>
              <a:off x="1573521" y="3073000"/>
              <a:ext cx="249522" cy="800639"/>
            </a:xfrm>
            <a:prstGeom prst="rect">
              <a:avLst/>
            </a:prstGeom>
            <a:solidFill>
              <a:srgbClr val="1CABE2">
                <a:alpha val="100000"/>
              </a:srgbClr>
            </a:solidFill>
          </p:spPr>
          <p:txBody>
            <a:bodyPr/>
            <a:lstStyle/>
            <a:p/>
          </p:txBody>
        </p:sp>
        <p:sp>
          <p:nvSpPr>
            <p:cNvPr id="23" name="rc23"/>
            <p:cNvSpPr/>
            <p:nvPr/>
          </p:nvSpPr>
          <p:spPr>
            <a:xfrm>
              <a:off x="1850769" y="3309231"/>
              <a:ext cx="249522" cy="564408"/>
            </a:xfrm>
            <a:prstGeom prst="rect">
              <a:avLst/>
            </a:prstGeom>
            <a:solidFill>
              <a:srgbClr val="1CABE2">
                <a:alpha val="100000"/>
              </a:srgbClr>
            </a:solidFill>
          </p:spPr>
          <p:txBody>
            <a:bodyPr/>
            <a:lstStyle/>
            <a:p/>
          </p:txBody>
        </p:sp>
        <p:sp>
          <p:nvSpPr>
            <p:cNvPr id="24" name="rc24"/>
            <p:cNvSpPr/>
            <p:nvPr/>
          </p:nvSpPr>
          <p:spPr>
            <a:xfrm>
              <a:off x="2128016" y="3588614"/>
              <a:ext cx="249522" cy="285025"/>
            </a:xfrm>
            <a:prstGeom prst="rect">
              <a:avLst/>
            </a:prstGeom>
            <a:solidFill>
              <a:srgbClr val="1CABE2">
                <a:alpha val="100000"/>
              </a:srgbClr>
            </a:solidFill>
          </p:spPr>
          <p:txBody>
            <a:bodyPr/>
            <a:lstStyle/>
            <a:p/>
          </p:txBody>
        </p:sp>
        <p:sp>
          <p:nvSpPr>
            <p:cNvPr id="25" name="rc25"/>
            <p:cNvSpPr/>
            <p:nvPr/>
          </p:nvSpPr>
          <p:spPr>
            <a:xfrm>
              <a:off x="2405264" y="3771513"/>
              <a:ext cx="249522" cy="102126"/>
            </a:xfrm>
            <a:prstGeom prst="rect">
              <a:avLst/>
            </a:prstGeom>
            <a:solidFill>
              <a:srgbClr val="1CABE2">
                <a:alpha val="100000"/>
              </a:srgbClr>
            </a:solidFill>
          </p:spPr>
          <p:txBody>
            <a:bodyPr/>
            <a:lstStyle/>
            <a:p/>
          </p:txBody>
        </p:sp>
        <p:sp>
          <p:nvSpPr>
            <p:cNvPr id="26" name="rc26"/>
            <p:cNvSpPr/>
            <p:nvPr/>
          </p:nvSpPr>
          <p:spPr>
            <a:xfrm>
              <a:off x="2682512" y="3770628"/>
              <a:ext cx="249522" cy="103012"/>
            </a:xfrm>
            <a:prstGeom prst="rect">
              <a:avLst/>
            </a:prstGeom>
            <a:solidFill>
              <a:srgbClr val="1CABE2">
                <a:alpha val="100000"/>
              </a:srgbClr>
            </a:solidFill>
          </p:spPr>
          <p:txBody>
            <a:bodyPr/>
            <a:lstStyle/>
            <a:p/>
          </p:txBody>
        </p:sp>
        <p:sp>
          <p:nvSpPr>
            <p:cNvPr id="27" name="rc27"/>
            <p:cNvSpPr/>
            <p:nvPr/>
          </p:nvSpPr>
          <p:spPr>
            <a:xfrm>
              <a:off x="2959759" y="3665181"/>
              <a:ext cx="249522" cy="208458"/>
            </a:xfrm>
            <a:prstGeom prst="rect">
              <a:avLst/>
            </a:prstGeom>
            <a:solidFill>
              <a:srgbClr val="1CABE2">
                <a:alpha val="100000"/>
              </a:srgbClr>
            </a:solidFill>
          </p:spPr>
          <p:txBody>
            <a:bodyPr/>
            <a:lstStyle/>
            <a:p/>
          </p:txBody>
        </p:sp>
        <p:sp>
          <p:nvSpPr>
            <p:cNvPr id="28" name="rc28"/>
            <p:cNvSpPr/>
            <p:nvPr/>
          </p:nvSpPr>
          <p:spPr>
            <a:xfrm>
              <a:off x="3237007" y="3669054"/>
              <a:ext cx="249522" cy="204585"/>
            </a:xfrm>
            <a:prstGeom prst="rect">
              <a:avLst/>
            </a:prstGeom>
            <a:solidFill>
              <a:srgbClr val="1CABE2">
                <a:alpha val="100000"/>
              </a:srgbClr>
            </a:solidFill>
          </p:spPr>
          <p:txBody>
            <a:bodyPr/>
            <a:lstStyle/>
            <a:p/>
          </p:txBody>
        </p:sp>
        <p:sp>
          <p:nvSpPr>
            <p:cNvPr id="29" name="rc29"/>
            <p:cNvSpPr/>
            <p:nvPr/>
          </p:nvSpPr>
          <p:spPr>
            <a:xfrm>
              <a:off x="3514255" y="3565710"/>
              <a:ext cx="249522" cy="307929"/>
            </a:xfrm>
            <a:prstGeom prst="rect">
              <a:avLst/>
            </a:prstGeom>
            <a:solidFill>
              <a:srgbClr val="1CABE2">
                <a:alpha val="100000"/>
              </a:srgbClr>
            </a:solidFill>
          </p:spPr>
          <p:txBody>
            <a:bodyPr/>
            <a:lstStyle/>
            <a:p/>
          </p:txBody>
        </p:sp>
        <p:sp>
          <p:nvSpPr>
            <p:cNvPr id="30" name="rc30"/>
            <p:cNvSpPr/>
            <p:nvPr/>
          </p:nvSpPr>
          <p:spPr>
            <a:xfrm>
              <a:off x="3791502" y="3556858"/>
              <a:ext cx="249522" cy="316781"/>
            </a:xfrm>
            <a:prstGeom prst="rect">
              <a:avLst/>
            </a:prstGeom>
            <a:solidFill>
              <a:srgbClr val="1CABE2">
                <a:alpha val="100000"/>
              </a:srgbClr>
            </a:solidFill>
          </p:spPr>
          <p:txBody>
            <a:bodyPr/>
            <a:lstStyle/>
            <a:p/>
          </p:txBody>
        </p:sp>
        <p:sp>
          <p:nvSpPr>
            <p:cNvPr id="31" name="rc31"/>
            <p:cNvSpPr/>
            <p:nvPr/>
          </p:nvSpPr>
          <p:spPr>
            <a:xfrm>
              <a:off x="4068750" y="3557411"/>
              <a:ext cx="249522" cy="316228"/>
            </a:xfrm>
            <a:prstGeom prst="rect">
              <a:avLst/>
            </a:prstGeom>
            <a:solidFill>
              <a:srgbClr val="1CABE2">
                <a:alpha val="100000"/>
              </a:srgbClr>
            </a:solidFill>
          </p:spPr>
          <p:txBody>
            <a:bodyPr/>
            <a:lstStyle/>
            <a:p/>
          </p:txBody>
        </p:sp>
        <p:sp>
          <p:nvSpPr>
            <p:cNvPr id="32" name="rc32"/>
            <p:cNvSpPr/>
            <p:nvPr/>
          </p:nvSpPr>
          <p:spPr>
            <a:xfrm>
              <a:off x="4345998" y="3555530"/>
              <a:ext cx="249522" cy="318109"/>
            </a:xfrm>
            <a:prstGeom prst="rect">
              <a:avLst/>
            </a:prstGeom>
            <a:solidFill>
              <a:srgbClr val="1CABE2">
                <a:alpha val="100000"/>
              </a:srgbClr>
            </a:solidFill>
          </p:spPr>
          <p:txBody>
            <a:bodyPr/>
            <a:lstStyle/>
            <a:p/>
          </p:txBody>
        </p:sp>
        <p:sp>
          <p:nvSpPr>
            <p:cNvPr id="33" name="rc33"/>
            <p:cNvSpPr/>
            <p:nvPr/>
          </p:nvSpPr>
          <p:spPr>
            <a:xfrm>
              <a:off x="4623245" y="3557190"/>
              <a:ext cx="249522" cy="316449"/>
            </a:xfrm>
            <a:prstGeom prst="rect">
              <a:avLst/>
            </a:prstGeom>
            <a:solidFill>
              <a:srgbClr val="1CABE2">
                <a:alpha val="100000"/>
              </a:srgbClr>
            </a:solidFill>
          </p:spPr>
          <p:txBody>
            <a:bodyPr/>
            <a:lstStyle/>
            <a:p/>
          </p:txBody>
        </p:sp>
        <p:sp>
          <p:nvSpPr>
            <p:cNvPr id="34" name="rc34"/>
            <p:cNvSpPr/>
            <p:nvPr/>
          </p:nvSpPr>
          <p:spPr>
            <a:xfrm>
              <a:off x="4900493" y="3560067"/>
              <a:ext cx="249522" cy="313572"/>
            </a:xfrm>
            <a:prstGeom prst="rect">
              <a:avLst/>
            </a:prstGeom>
            <a:solidFill>
              <a:srgbClr val="1CABE2">
                <a:alpha val="100000"/>
              </a:srgbClr>
            </a:solidFill>
          </p:spPr>
          <p:txBody>
            <a:bodyPr/>
            <a:lstStyle/>
            <a:p/>
          </p:txBody>
        </p:sp>
        <p:sp>
          <p:nvSpPr>
            <p:cNvPr id="35" name="rc35"/>
            <p:cNvSpPr/>
            <p:nvPr/>
          </p:nvSpPr>
          <p:spPr>
            <a:xfrm>
              <a:off x="5177741" y="3560178"/>
              <a:ext cx="249522" cy="313462"/>
            </a:xfrm>
            <a:prstGeom prst="rect">
              <a:avLst/>
            </a:prstGeom>
            <a:solidFill>
              <a:srgbClr val="1CABE2">
                <a:alpha val="100000"/>
              </a:srgbClr>
            </a:solidFill>
          </p:spPr>
          <p:txBody>
            <a:bodyPr/>
            <a:lstStyle/>
            <a:p/>
          </p:txBody>
        </p:sp>
        <p:sp>
          <p:nvSpPr>
            <p:cNvPr id="36" name="rc36"/>
            <p:cNvSpPr/>
            <p:nvPr/>
          </p:nvSpPr>
          <p:spPr>
            <a:xfrm>
              <a:off x="5454988" y="3669828"/>
              <a:ext cx="249522" cy="203811"/>
            </a:xfrm>
            <a:prstGeom prst="rect">
              <a:avLst/>
            </a:prstGeom>
            <a:solidFill>
              <a:srgbClr val="1CABE2">
                <a:alpha val="100000"/>
              </a:srgbClr>
            </a:solidFill>
          </p:spPr>
          <p:txBody>
            <a:bodyPr/>
            <a:lstStyle/>
            <a:p/>
          </p:txBody>
        </p:sp>
        <p:sp>
          <p:nvSpPr>
            <p:cNvPr id="37" name="rc37"/>
            <p:cNvSpPr/>
            <p:nvPr/>
          </p:nvSpPr>
          <p:spPr>
            <a:xfrm>
              <a:off x="5732236" y="3570468"/>
              <a:ext cx="249522" cy="303171"/>
            </a:xfrm>
            <a:prstGeom prst="rect">
              <a:avLst/>
            </a:prstGeom>
            <a:solidFill>
              <a:srgbClr val="1CABE2">
                <a:alpha val="100000"/>
              </a:srgbClr>
            </a:solidFill>
          </p:spPr>
          <p:txBody>
            <a:bodyPr/>
            <a:lstStyle/>
            <a:p/>
          </p:txBody>
        </p:sp>
        <p:sp>
          <p:nvSpPr>
            <p:cNvPr id="38" name="rc38"/>
            <p:cNvSpPr/>
            <p:nvPr/>
          </p:nvSpPr>
          <p:spPr>
            <a:xfrm>
              <a:off x="6009484" y="3573234"/>
              <a:ext cx="249522" cy="300405"/>
            </a:xfrm>
            <a:prstGeom prst="rect">
              <a:avLst/>
            </a:prstGeom>
            <a:solidFill>
              <a:srgbClr val="1CABE2">
                <a:alpha val="100000"/>
              </a:srgbClr>
            </a:solidFill>
          </p:spPr>
          <p:txBody>
            <a:bodyPr/>
            <a:lstStyle/>
            <a:p/>
          </p:txBody>
        </p:sp>
        <p:sp>
          <p:nvSpPr>
            <p:cNvPr id="39" name="rc39"/>
            <p:cNvSpPr/>
            <p:nvPr/>
          </p:nvSpPr>
          <p:spPr>
            <a:xfrm>
              <a:off x="6286731" y="3572681"/>
              <a:ext cx="249522" cy="300958"/>
            </a:xfrm>
            <a:prstGeom prst="rect">
              <a:avLst/>
            </a:prstGeom>
            <a:solidFill>
              <a:srgbClr val="1CABE2">
                <a:alpha val="100000"/>
              </a:srgbClr>
            </a:solidFill>
          </p:spPr>
          <p:txBody>
            <a:bodyPr/>
            <a:lstStyle/>
            <a:p/>
          </p:txBody>
        </p:sp>
        <p:sp>
          <p:nvSpPr>
            <p:cNvPr id="40" name="rc40"/>
            <p:cNvSpPr/>
            <p:nvPr/>
          </p:nvSpPr>
          <p:spPr>
            <a:xfrm>
              <a:off x="6563979" y="3568697"/>
              <a:ext cx="249522" cy="304942"/>
            </a:xfrm>
            <a:prstGeom prst="rect">
              <a:avLst/>
            </a:prstGeom>
            <a:solidFill>
              <a:srgbClr val="1CABE2">
                <a:alpha val="100000"/>
              </a:srgbClr>
            </a:solidFill>
          </p:spPr>
          <p:txBody>
            <a:bodyPr/>
            <a:lstStyle/>
            <a:p/>
          </p:txBody>
        </p:sp>
        <p:sp>
          <p:nvSpPr>
            <p:cNvPr id="41" name="rc41"/>
            <p:cNvSpPr/>
            <p:nvPr/>
          </p:nvSpPr>
          <p:spPr>
            <a:xfrm>
              <a:off x="6841227" y="3566374"/>
              <a:ext cx="249522" cy="307265"/>
            </a:xfrm>
            <a:prstGeom prst="rect">
              <a:avLst/>
            </a:prstGeom>
            <a:solidFill>
              <a:srgbClr val="1CABE2">
                <a:alpha val="100000"/>
              </a:srgbClr>
            </a:solidFill>
          </p:spPr>
          <p:txBody>
            <a:bodyPr/>
            <a:lstStyle/>
            <a:p/>
          </p:txBody>
        </p:sp>
        <p:sp>
          <p:nvSpPr>
            <p:cNvPr id="42" name="rc42"/>
            <p:cNvSpPr/>
            <p:nvPr/>
          </p:nvSpPr>
          <p:spPr>
            <a:xfrm>
              <a:off x="7118474" y="3561284"/>
              <a:ext cx="249522" cy="312355"/>
            </a:xfrm>
            <a:prstGeom prst="rect">
              <a:avLst/>
            </a:prstGeom>
            <a:solidFill>
              <a:srgbClr val="1CABE2">
                <a:alpha val="100000"/>
              </a:srgbClr>
            </a:solidFill>
          </p:spPr>
          <p:txBody>
            <a:bodyPr/>
            <a:lstStyle/>
            <a:p/>
          </p:txBody>
        </p:sp>
        <p:sp>
          <p:nvSpPr>
            <p:cNvPr id="43" name="rc43"/>
            <p:cNvSpPr/>
            <p:nvPr/>
          </p:nvSpPr>
          <p:spPr>
            <a:xfrm>
              <a:off x="7395722" y="3557079"/>
              <a:ext cx="249522" cy="316560"/>
            </a:xfrm>
            <a:prstGeom prst="rect">
              <a:avLst/>
            </a:prstGeom>
            <a:solidFill>
              <a:srgbClr val="1CABE2">
                <a:alpha val="100000"/>
              </a:srgbClr>
            </a:solidFill>
          </p:spPr>
          <p:txBody>
            <a:bodyPr/>
            <a:lstStyle/>
            <a:p/>
          </p:txBody>
        </p:sp>
        <p:sp>
          <p:nvSpPr>
            <p:cNvPr id="44" name="rc44"/>
            <p:cNvSpPr/>
            <p:nvPr/>
          </p:nvSpPr>
          <p:spPr>
            <a:xfrm>
              <a:off x="7672970" y="3552654"/>
              <a:ext cx="249522" cy="320986"/>
            </a:xfrm>
            <a:prstGeom prst="rect">
              <a:avLst/>
            </a:prstGeom>
            <a:solidFill>
              <a:srgbClr val="1CABE2">
                <a:alpha val="100000"/>
              </a:srgbClr>
            </a:solidFill>
          </p:spPr>
          <p:txBody>
            <a:bodyPr/>
            <a:lstStyle/>
            <a:p/>
          </p:txBody>
        </p:sp>
        <p:sp>
          <p:nvSpPr>
            <p:cNvPr id="45" name="rc45"/>
            <p:cNvSpPr/>
            <p:nvPr/>
          </p:nvSpPr>
          <p:spPr>
            <a:xfrm>
              <a:off x="7950217" y="3544355"/>
              <a:ext cx="249522" cy="329284"/>
            </a:xfrm>
            <a:prstGeom prst="rect">
              <a:avLst/>
            </a:prstGeom>
            <a:solidFill>
              <a:srgbClr val="1CABE2">
                <a:alpha val="100000"/>
              </a:srgbClr>
            </a:solidFill>
          </p:spPr>
          <p:txBody>
            <a:bodyPr/>
            <a:lstStyle/>
            <a:p/>
          </p:txBody>
        </p:sp>
        <p:sp>
          <p:nvSpPr>
            <p:cNvPr id="46" name="rc46"/>
            <p:cNvSpPr/>
            <p:nvPr/>
          </p:nvSpPr>
          <p:spPr>
            <a:xfrm>
              <a:off x="1296273" y="2162710"/>
              <a:ext cx="249522" cy="630354"/>
            </a:xfrm>
            <a:prstGeom prst="rect">
              <a:avLst/>
            </a:prstGeom>
            <a:solidFill>
              <a:srgbClr val="B3B3B3">
                <a:alpha val="100000"/>
              </a:srgbClr>
            </a:solidFill>
          </p:spPr>
          <p:txBody>
            <a:bodyPr/>
            <a:lstStyle/>
            <a:p/>
          </p:txBody>
        </p:sp>
        <p:sp>
          <p:nvSpPr>
            <p:cNvPr id="47" name="rc47"/>
            <p:cNvSpPr/>
            <p:nvPr/>
          </p:nvSpPr>
          <p:spPr>
            <a:xfrm>
              <a:off x="1573521" y="2628090"/>
              <a:ext cx="249522" cy="444910"/>
            </a:xfrm>
            <a:prstGeom prst="rect">
              <a:avLst/>
            </a:prstGeom>
            <a:solidFill>
              <a:srgbClr val="B3B3B3">
                <a:alpha val="100000"/>
              </a:srgbClr>
            </a:solidFill>
          </p:spPr>
          <p:txBody>
            <a:bodyPr/>
            <a:lstStyle/>
            <a:p/>
          </p:txBody>
        </p:sp>
        <p:sp>
          <p:nvSpPr>
            <p:cNvPr id="48" name="rc48"/>
            <p:cNvSpPr/>
            <p:nvPr/>
          </p:nvSpPr>
          <p:spPr>
            <a:xfrm>
              <a:off x="1850769" y="2933032"/>
              <a:ext cx="249522" cy="376198"/>
            </a:xfrm>
            <a:prstGeom prst="rect">
              <a:avLst/>
            </a:prstGeom>
            <a:solidFill>
              <a:srgbClr val="B3B3B3">
                <a:alpha val="100000"/>
              </a:srgbClr>
            </a:solidFill>
          </p:spPr>
          <p:txBody>
            <a:bodyPr/>
            <a:lstStyle/>
            <a:p/>
          </p:txBody>
        </p:sp>
        <p:sp>
          <p:nvSpPr>
            <p:cNvPr id="49" name="rc49"/>
            <p:cNvSpPr/>
            <p:nvPr/>
          </p:nvSpPr>
          <p:spPr>
            <a:xfrm>
              <a:off x="2128016" y="3208432"/>
              <a:ext cx="249522" cy="380181"/>
            </a:xfrm>
            <a:prstGeom prst="rect">
              <a:avLst/>
            </a:prstGeom>
            <a:solidFill>
              <a:srgbClr val="B3B3B3">
                <a:alpha val="100000"/>
              </a:srgbClr>
            </a:solidFill>
          </p:spPr>
          <p:txBody>
            <a:bodyPr/>
            <a:lstStyle/>
            <a:p/>
          </p:txBody>
        </p:sp>
        <p:sp>
          <p:nvSpPr>
            <p:cNvPr id="50" name="rc50"/>
            <p:cNvSpPr/>
            <p:nvPr/>
          </p:nvSpPr>
          <p:spPr>
            <a:xfrm>
              <a:off x="2405264" y="3669275"/>
              <a:ext cx="249522" cy="102237"/>
            </a:xfrm>
            <a:prstGeom prst="rect">
              <a:avLst/>
            </a:prstGeom>
            <a:solidFill>
              <a:srgbClr val="B3B3B3">
                <a:alpha val="100000"/>
              </a:srgbClr>
            </a:solidFill>
          </p:spPr>
          <p:txBody>
            <a:bodyPr/>
            <a:lstStyle/>
            <a:p/>
          </p:txBody>
        </p:sp>
        <p:sp>
          <p:nvSpPr>
            <p:cNvPr id="51" name="rc51"/>
            <p:cNvSpPr/>
            <p:nvPr/>
          </p:nvSpPr>
          <p:spPr>
            <a:xfrm>
              <a:off x="2682512" y="3461702"/>
              <a:ext cx="249522" cy="308925"/>
            </a:xfrm>
            <a:prstGeom prst="rect">
              <a:avLst/>
            </a:prstGeom>
            <a:solidFill>
              <a:srgbClr val="B3B3B3">
                <a:alpha val="100000"/>
              </a:srgbClr>
            </a:solidFill>
          </p:spPr>
          <p:txBody>
            <a:bodyPr/>
            <a:lstStyle/>
            <a:p/>
          </p:txBody>
        </p:sp>
        <p:sp>
          <p:nvSpPr>
            <p:cNvPr id="52" name="rc52"/>
            <p:cNvSpPr/>
            <p:nvPr/>
          </p:nvSpPr>
          <p:spPr>
            <a:xfrm>
              <a:off x="2959759" y="3248375"/>
              <a:ext cx="249522" cy="416806"/>
            </a:xfrm>
            <a:prstGeom prst="rect">
              <a:avLst/>
            </a:prstGeom>
            <a:solidFill>
              <a:srgbClr val="B3B3B3">
                <a:alpha val="100000"/>
              </a:srgbClr>
            </a:solidFill>
          </p:spPr>
          <p:txBody>
            <a:bodyPr/>
            <a:lstStyle/>
            <a:p/>
          </p:txBody>
        </p:sp>
        <p:sp>
          <p:nvSpPr>
            <p:cNvPr id="53" name="rc53"/>
            <p:cNvSpPr/>
            <p:nvPr/>
          </p:nvSpPr>
          <p:spPr>
            <a:xfrm>
              <a:off x="3237007" y="3362120"/>
              <a:ext cx="249522" cy="306933"/>
            </a:xfrm>
            <a:prstGeom prst="rect">
              <a:avLst/>
            </a:prstGeom>
            <a:solidFill>
              <a:srgbClr val="B3B3B3">
                <a:alpha val="100000"/>
              </a:srgbClr>
            </a:solidFill>
          </p:spPr>
          <p:txBody>
            <a:bodyPr/>
            <a:lstStyle/>
            <a:p/>
          </p:txBody>
        </p:sp>
        <p:sp>
          <p:nvSpPr>
            <p:cNvPr id="54" name="rc54"/>
            <p:cNvSpPr/>
            <p:nvPr/>
          </p:nvSpPr>
          <p:spPr>
            <a:xfrm>
              <a:off x="3514255" y="3360460"/>
              <a:ext cx="249522" cy="205249"/>
            </a:xfrm>
            <a:prstGeom prst="rect">
              <a:avLst/>
            </a:prstGeom>
            <a:solidFill>
              <a:srgbClr val="B3B3B3">
                <a:alpha val="100000"/>
              </a:srgbClr>
            </a:solidFill>
          </p:spPr>
          <p:txBody>
            <a:bodyPr/>
            <a:lstStyle/>
            <a:p/>
          </p:txBody>
        </p:sp>
        <p:sp>
          <p:nvSpPr>
            <p:cNvPr id="55" name="rc55"/>
            <p:cNvSpPr/>
            <p:nvPr/>
          </p:nvSpPr>
          <p:spPr>
            <a:xfrm>
              <a:off x="3791502" y="3345634"/>
              <a:ext cx="249522" cy="211224"/>
            </a:xfrm>
            <a:prstGeom prst="rect">
              <a:avLst/>
            </a:prstGeom>
            <a:solidFill>
              <a:srgbClr val="B3B3B3">
                <a:alpha val="100000"/>
              </a:srgbClr>
            </a:solidFill>
          </p:spPr>
          <p:txBody>
            <a:bodyPr/>
            <a:lstStyle/>
            <a:p/>
          </p:txBody>
        </p:sp>
        <p:sp>
          <p:nvSpPr>
            <p:cNvPr id="56" name="rc56"/>
            <p:cNvSpPr/>
            <p:nvPr/>
          </p:nvSpPr>
          <p:spPr>
            <a:xfrm>
              <a:off x="4068750" y="3346629"/>
              <a:ext cx="249522" cy="210781"/>
            </a:xfrm>
            <a:prstGeom prst="rect">
              <a:avLst/>
            </a:prstGeom>
            <a:solidFill>
              <a:srgbClr val="B3B3B3">
                <a:alpha val="100000"/>
              </a:srgbClr>
            </a:solidFill>
          </p:spPr>
          <p:txBody>
            <a:bodyPr/>
            <a:lstStyle/>
            <a:p/>
          </p:txBody>
        </p:sp>
        <p:sp>
          <p:nvSpPr>
            <p:cNvPr id="57" name="rc57"/>
            <p:cNvSpPr/>
            <p:nvPr/>
          </p:nvSpPr>
          <p:spPr>
            <a:xfrm>
              <a:off x="4345998" y="3237311"/>
              <a:ext cx="249522" cy="318219"/>
            </a:xfrm>
            <a:prstGeom prst="rect">
              <a:avLst/>
            </a:prstGeom>
            <a:solidFill>
              <a:srgbClr val="B3B3B3">
                <a:alpha val="100000"/>
              </a:srgbClr>
            </a:solidFill>
          </p:spPr>
          <p:txBody>
            <a:bodyPr/>
            <a:lstStyle/>
            <a:p/>
          </p:txBody>
        </p:sp>
        <p:sp>
          <p:nvSpPr>
            <p:cNvPr id="58" name="rc58"/>
            <p:cNvSpPr/>
            <p:nvPr/>
          </p:nvSpPr>
          <p:spPr>
            <a:xfrm>
              <a:off x="4623245" y="3240741"/>
              <a:ext cx="249522" cy="316449"/>
            </a:xfrm>
            <a:prstGeom prst="rect">
              <a:avLst/>
            </a:prstGeom>
            <a:solidFill>
              <a:srgbClr val="B3B3B3">
                <a:alpha val="100000"/>
              </a:srgbClr>
            </a:solidFill>
          </p:spPr>
          <p:txBody>
            <a:bodyPr/>
            <a:lstStyle/>
            <a:p/>
          </p:txBody>
        </p:sp>
        <p:sp>
          <p:nvSpPr>
            <p:cNvPr id="59" name="rc59"/>
            <p:cNvSpPr/>
            <p:nvPr/>
          </p:nvSpPr>
          <p:spPr>
            <a:xfrm>
              <a:off x="4900493" y="3246494"/>
              <a:ext cx="249522" cy="313572"/>
            </a:xfrm>
            <a:prstGeom prst="rect">
              <a:avLst/>
            </a:prstGeom>
            <a:solidFill>
              <a:srgbClr val="B3B3B3">
                <a:alpha val="100000"/>
              </a:srgbClr>
            </a:solidFill>
          </p:spPr>
          <p:txBody>
            <a:bodyPr/>
            <a:lstStyle/>
            <a:p/>
          </p:txBody>
        </p:sp>
        <p:sp>
          <p:nvSpPr>
            <p:cNvPr id="60" name="rc60"/>
            <p:cNvSpPr/>
            <p:nvPr/>
          </p:nvSpPr>
          <p:spPr>
            <a:xfrm>
              <a:off x="5177741" y="3246605"/>
              <a:ext cx="249522" cy="313572"/>
            </a:xfrm>
            <a:prstGeom prst="rect">
              <a:avLst/>
            </a:prstGeom>
            <a:solidFill>
              <a:srgbClr val="B3B3B3">
                <a:alpha val="100000"/>
              </a:srgbClr>
            </a:solidFill>
          </p:spPr>
          <p:txBody>
            <a:bodyPr/>
            <a:lstStyle/>
            <a:p/>
          </p:txBody>
        </p:sp>
        <p:sp>
          <p:nvSpPr>
            <p:cNvPr id="61" name="rc61"/>
            <p:cNvSpPr/>
            <p:nvPr/>
          </p:nvSpPr>
          <p:spPr>
            <a:xfrm>
              <a:off x="5454988" y="3364001"/>
              <a:ext cx="249522" cy="305827"/>
            </a:xfrm>
            <a:prstGeom prst="rect">
              <a:avLst/>
            </a:prstGeom>
            <a:solidFill>
              <a:srgbClr val="B3B3B3">
                <a:alpha val="100000"/>
              </a:srgbClr>
            </a:solidFill>
          </p:spPr>
          <p:txBody>
            <a:bodyPr/>
            <a:lstStyle/>
            <a:p/>
          </p:txBody>
        </p:sp>
        <p:sp>
          <p:nvSpPr>
            <p:cNvPr id="62" name="rc62"/>
            <p:cNvSpPr/>
            <p:nvPr/>
          </p:nvSpPr>
          <p:spPr>
            <a:xfrm>
              <a:off x="5732236" y="3368316"/>
              <a:ext cx="249522" cy="202151"/>
            </a:xfrm>
            <a:prstGeom prst="rect">
              <a:avLst/>
            </a:prstGeom>
            <a:solidFill>
              <a:srgbClr val="B3B3B3">
                <a:alpha val="100000"/>
              </a:srgbClr>
            </a:solidFill>
          </p:spPr>
          <p:txBody>
            <a:bodyPr/>
            <a:lstStyle/>
            <a:p/>
          </p:txBody>
        </p:sp>
        <p:sp>
          <p:nvSpPr>
            <p:cNvPr id="63" name="rc63"/>
            <p:cNvSpPr/>
            <p:nvPr/>
          </p:nvSpPr>
          <p:spPr>
            <a:xfrm>
              <a:off x="6009484" y="3372963"/>
              <a:ext cx="249522" cy="200270"/>
            </a:xfrm>
            <a:prstGeom prst="rect">
              <a:avLst/>
            </a:prstGeom>
            <a:solidFill>
              <a:srgbClr val="B3B3B3">
                <a:alpha val="100000"/>
              </a:srgbClr>
            </a:solidFill>
          </p:spPr>
          <p:txBody>
            <a:bodyPr/>
            <a:lstStyle/>
            <a:p/>
          </p:txBody>
        </p:sp>
        <p:sp>
          <p:nvSpPr>
            <p:cNvPr id="64" name="rc64"/>
            <p:cNvSpPr/>
            <p:nvPr/>
          </p:nvSpPr>
          <p:spPr>
            <a:xfrm>
              <a:off x="6286731" y="3371968"/>
              <a:ext cx="249522" cy="200713"/>
            </a:xfrm>
            <a:prstGeom prst="rect">
              <a:avLst/>
            </a:prstGeom>
            <a:solidFill>
              <a:srgbClr val="B3B3B3">
                <a:alpha val="100000"/>
              </a:srgbClr>
            </a:solidFill>
          </p:spPr>
          <p:txBody>
            <a:bodyPr/>
            <a:lstStyle/>
            <a:p/>
          </p:txBody>
        </p:sp>
        <p:sp>
          <p:nvSpPr>
            <p:cNvPr id="65" name="rc65"/>
            <p:cNvSpPr/>
            <p:nvPr/>
          </p:nvSpPr>
          <p:spPr>
            <a:xfrm>
              <a:off x="6563979" y="3365439"/>
              <a:ext cx="249522" cy="203257"/>
            </a:xfrm>
            <a:prstGeom prst="rect">
              <a:avLst/>
            </a:prstGeom>
            <a:solidFill>
              <a:srgbClr val="B3B3B3">
                <a:alpha val="100000"/>
              </a:srgbClr>
            </a:solidFill>
          </p:spPr>
          <p:txBody>
            <a:bodyPr/>
            <a:lstStyle/>
            <a:p/>
          </p:txBody>
        </p:sp>
        <p:sp>
          <p:nvSpPr>
            <p:cNvPr id="66" name="rc66"/>
            <p:cNvSpPr/>
            <p:nvPr/>
          </p:nvSpPr>
          <p:spPr>
            <a:xfrm>
              <a:off x="6841227" y="3361567"/>
              <a:ext cx="249522" cy="204807"/>
            </a:xfrm>
            <a:prstGeom prst="rect">
              <a:avLst/>
            </a:prstGeom>
            <a:solidFill>
              <a:srgbClr val="B3B3B3">
                <a:alpha val="100000"/>
              </a:srgbClr>
            </a:solidFill>
          </p:spPr>
          <p:txBody>
            <a:bodyPr/>
            <a:lstStyle/>
            <a:p/>
          </p:txBody>
        </p:sp>
        <p:sp>
          <p:nvSpPr>
            <p:cNvPr id="67" name="rc67"/>
            <p:cNvSpPr/>
            <p:nvPr/>
          </p:nvSpPr>
          <p:spPr>
            <a:xfrm>
              <a:off x="7118474" y="3352936"/>
              <a:ext cx="249522" cy="208347"/>
            </a:xfrm>
            <a:prstGeom prst="rect">
              <a:avLst/>
            </a:prstGeom>
            <a:solidFill>
              <a:srgbClr val="B3B3B3">
                <a:alpha val="100000"/>
              </a:srgbClr>
            </a:solidFill>
          </p:spPr>
          <p:txBody>
            <a:bodyPr/>
            <a:lstStyle/>
            <a:p/>
          </p:txBody>
        </p:sp>
        <p:sp>
          <p:nvSpPr>
            <p:cNvPr id="68" name="rc68"/>
            <p:cNvSpPr/>
            <p:nvPr/>
          </p:nvSpPr>
          <p:spPr>
            <a:xfrm>
              <a:off x="7395722" y="3345966"/>
              <a:ext cx="249522" cy="211113"/>
            </a:xfrm>
            <a:prstGeom prst="rect">
              <a:avLst/>
            </a:prstGeom>
            <a:solidFill>
              <a:srgbClr val="B3B3B3">
                <a:alpha val="100000"/>
              </a:srgbClr>
            </a:solidFill>
          </p:spPr>
          <p:txBody>
            <a:bodyPr/>
            <a:lstStyle/>
            <a:p/>
          </p:txBody>
        </p:sp>
        <p:sp>
          <p:nvSpPr>
            <p:cNvPr id="69" name="rc69"/>
            <p:cNvSpPr/>
            <p:nvPr/>
          </p:nvSpPr>
          <p:spPr>
            <a:xfrm>
              <a:off x="7672970" y="3338663"/>
              <a:ext cx="249522" cy="213990"/>
            </a:xfrm>
            <a:prstGeom prst="rect">
              <a:avLst/>
            </a:prstGeom>
            <a:solidFill>
              <a:srgbClr val="B3B3B3">
                <a:alpha val="100000"/>
              </a:srgbClr>
            </a:solidFill>
          </p:spPr>
          <p:txBody>
            <a:bodyPr/>
            <a:lstStyle/>
            <a:p/>
          </p:txBody>
        </p:sp>
        <p:sp>
          <p:nvSpPr>
            <p:cNvPr id="70" name="rc70"/>
            <p:cNvSpPr/>
            <p:nvPr/>
          </p:nvSpPr>
          <p:spPr>
            <a:xfrm>
              <a:off x="7950217" y="3324721"/>
              <a:ext cx="249522" cy="219633"/>
            </a:xfrm>
            <a:prstGeom prst="rect">
              <a:avLst/>
            </a:prstGeom>
            <a:solidFill>
              <a:srgbClr val="B3B3B3">
                <a:alpha val="100000"/>
              </a:srgbClr>
            </a:solidFill>
          </p:spPr>
          <p:txBody>
            <a:bodyPr/>
            <a:lstStyle/>
            <a:p/>
          </p:txBody>
        </p:sp>
        <p:sp>
          <p:nvSpPr>
            <p:cNvPr id="71" name="pl71"/>
            <p:cNvSpPr/>
            <p:nvPr/>
          </p:nvSpPr>
          <p:spPr>
            <a:xfrm>
              <a:off x="1421035" y="1050606"/>
              <a:ext cx="6653943" cy="313670"/>
            </a:xfrm>
            <a:custGeom>
              <a:avLst/>
              <a:pathLst>
                <a:path w="6653943" h="313670">
                  <a:moveTo>
                    <a:pt x="0" y="313670"/>
                  </a:moveTo>
                  <a:lnTo>
                    <a:pt x="277247" y="228123"/>
                  </a:lnTo>
                  <a:lnTo>
                    <a:pt x="554495" y="142577"/>
                  </a:lnTo>
                  <a:lnTo>
                    <a:pt x="831742" y="57030"/>
                  </a:lnTo>
                  <a:lnTo>
                    <a:pt x="1108990" y="0"/>
                  </a:lnTo>
                  <a:lnTo>
                    <a:pt x="1386238" y="0"/>
                  </a:lnTo>
                  <a:lnTo>
                    <a:pt x="1663485" y="28515"/>
                  </a:lnTo>
                  <a:lnTo>
                    <a:pt x="1940733" y="28515"/>
                  </a:lnTo>
                  <a:lnTo>
                    <a:pt x="2217981" y="57030"/>
                  </a:lnTo>
                  <a:lnTo>
                    <a:pt x="2495228" y="57030"/>
                  </a:lnTo>
                  <a:lnTo>
                    <a:pt x="2772476" y="57030"/>
                  </a:lnTo>
                  <a:lnTo>
                    <a:pt x="3049724" y="57030"/>
                  </a:lnTo>
                  <a:lnTo>
                    <a:pt x="3326971" y="57030"/>
                  </a:lnTo>
                  <a:lnTo>
                    <a:pt x="3604219" y="57030"/>
                  </a:lnTo>
                  <a:lnTo>
                    <a:pt x="3881467" y="57030"/>
                  </a:lnTo>
                  <a:lnTo>
                    <a:pt x="4158714" y="28515"/>
                  </a:lnTo>
                  <a:lnTo>
                    <a:pt x="4435962" y="57030"/>
                  </a:lnTo>
                  <a:lnTo>
                    <a:pt x="4713210" y="57030"/>
                  </a:lnTo>
                  <a:lnTo>
                    <a:pt x="4990457" y="57030"/>
                  </a:lnTo>
                  <a:lnTo>
                    <a:pt x="5267705" y="57030"/>
                  </a:lnTo>
                  <a:lnTo>
                    <a:pt x="5544953" y="57030"/>
                  </a:lnTo>
                  <a:lnTo>
                    <a:pt x="5822200" y="57030"/>
                  </a:lnTo>
                  <a:lnTo>
                    <a:pt x="6099448" y="57030"/>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79121"/>
              <a:ext cx="6653943" cy="484763"/>
            </a:xfrm>
            <a:custGeom>
              <a:avLst/>
              <a:pathLst>
                <a:path w="6653943" h="484763">
                  <a:moveTo>
                    <a:pt x="0" y="484763"/>
                  </a:moveTo>
                  <a:lnTo>
                    <a:pt x="277247" y="342185"/>
                  </a:lnTo>
                  <a:lnTo>
                    <a:pt x="554495" y="228123"/>
                  </a:lnTo>
                  <a:lnTo>
                    <a:pt x="831742" y="142577"/>
                  </a:lnTo>
                  <a:lnTo>
                    <a:pt x="1108990" y="0"/>
                  </a:lnTo>
                  <a:lnTo>
                    <a:pt x="1386238" y="57030"/>
                  </a:lnTo>
                  <a:lnTo>
                    <a:pt x="1663485" y="114061"/>
                  </a:lnTo>
                  <a:lnTo>
                    <a:pt x="1940733" y="85546"/>
                  </a:lnTo>
                  <a:lnTo>
                    <a:pt x="2217981" y="85546"/>
                  </a:lnTo>
                  <a:lnTo>
                    <a:pt x="2495228" y="85546"/>
                  </a:lnTo>
                  <a:lnTo>
                    <a:pt x="2772476" y="85546"/>
                  </a:lnTo>
                  <a:lnTo>
                    <a:pt x="3049724" y="114061"/>
                  </a:lnTo>
                  <a:lnTo>
                    <a:pt x="3326971" y="114061"/>
                  </a:lnTo>
                  <a:lnTo>
                    <a:pt x="3604219" y="114061"/>
                  </a:lnTo>
                  <a:lnTo>
                    <a:pt x="3881467" y="114061"/>
                  </a:lnTo>
                  <a:lnTo>
                    <a:pt x="4158714" y="85546"/>
                  </a:lnTo>
                  <a:lnTo>
                    <a:pt x="4435962" y="85546"/>
                  </a:lnTo>
                  <a:lnTo>
                    <a:pt x="4713210" y="85546"/>
                  </a:lnTo>
                  <a:lnTo>
                    <a:pt x="4990457" y="85546"/>
                  </a:lnTo>
                  <a:lnTo>
                    <a:pt x="5267705" y="85546"/>
                  </a:lnTo>
                  <a:lnTo>
                    <a:pt x="5544953" y="85546"/>
                  </a:lnTo>
                  <a:lnTo>
                    <a:pt x="5822200" y="85546"/>
                  </a:lnTo>
                  <a:lnTo>
                    <a:pt x="6099448" y="85546"/>
                  </a:lnTo>
                  <a:lnTo>
                    <a:pt x="6376696" y="85546"/>
                  </a:lnTo>
                  <a:lnTo>
                    <a:pt x="6653943" y="85546"/>
                  </a:lnTo>
                </a:path>
              </a:pathLst>
            </a:custGeom>
            <a:ln w="27101" cap="flat">
              <a:solidFill>
                <a:srgbClr val="333333">
                  <a:alpha val="50196"/>
                </a:srgbClr>
              </a:solidFill>
              <a:prstDash val="solid"/>
              <a:round/>
            </a:ln>
          </p:spPr>
          <p:txBody>
            <a:bodyPr/>
            <a:lstStyle/>
            <a:p/>
          </p:txBody>
        </p:sp>
        <p:sp>
          <p:nvSpPr>
            <p:cNvPr id="73" name="tx73"/>
            <p:cNvSpPr/>
            <p:nvPr/>
          </p:nvSpPr>
          <p:spPr>
            <a:xfrm>
              <a:off x="662845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4" name="tx74"/>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0" name="tx80"/>
            <p:cNvSpPr/>
            <p:nvPr/>
          </p:nvSpPr>
          <p:spPr>
            <a:xfrm>
              <a:off x="6905698"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1" name="tx81"/>
            <p:cNvSpPr/>
            <p:nvPr/>
          </p:nvSpPr>
          <p:spPr>
            <a:xfrm>
              <a:off x="7182946"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2" name="tx82"/>
            <p:cNvSpPr/>
            <p:nvPr/>
          </p:nvSpPr>
          <p:spPr>
            <a:xfrm>
              <a:off x="7460194"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3" name="tx83"/>
            <p:cNvSpPr/>
            <p:nvPr/>
          </p:nvSpPr>
          <p:spPr>
            <a:xfrm>
              <a:off x="7737441"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4" name="tx84"/>
            <p:cNvSpPr/>
            <p:nvPr/>
          </p:nvSpPr>
          <p:spPr>
            <a:xfrm>
              <a:off x="8014689" y="121734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95</a:t>
              </a:r>
            </a:p>
          </p:txBody>
        </p:sp>
        <p:sp>
          <p:nvSpPr>
            <p:cNvPr id="85" name="tx85"/>
            <p:cNvSpPr/>
            <p:nvPr/>
          </p:nvSpPr>
          <p:spPr>
            <a:xfrm>
              <a:off x="1345686" y="32929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86" name="tx86"/>
            <p:cNvSpPr/>
            <p:nvPr/>
          </p:nvSpPr>
          <p:spPr>
            <a:xfrm>
              <a:off x="4118163" y="36750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87" name="tx87"/>
            <p:cNvSpPr/>
            <p:nvPr/>
          </p:nvSpPr>
          <p:spPr>
            <a:xfrm>
              <a:off x="5504401" y="373129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8" name="tx88"/>
            <p:cNvSpPr/>
            <p:nvPr/>
          </p:nvSpPr>
          <p:spPr>
            <a:xfrm>
              <a:off x="6613391" y="36807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89" name="tx89"/>
            <p:cNvSpPr/>
            <p:nvPr/>
          </p:nvSpPr>
          <p:spPr>
            <a:xfrm>
              <a:off x="6890639" y="36795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0" name="tx90"/>
            <p:cNvSpPr/>
            <p:nvPr/>
          </p:nvSpPr>
          <p:spPr>
            <a:xfrm>
              <a:off x="7167887" y="367702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1" name="tx91"/>
            <p:cNvSpPr/>
            <p:nvPr/>
          </p:nvSpPr>
          <p:spPr>
            <a:xfrm>
              <a:off x="7445134" y="36749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2" name="tx92"/>
            <p:cNvSpPr/>
            <p:nvPr/>
          </p:nvSpPr>
          <p:spPr>
            <a:xfrm>
              <a:off x="7722382" y="36727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93" name="tx93"/>
            <p:cNvSpPr/>
            <p:nvPr/>
          </p:nvSpPr>
          <p:spPr>
            <a:xfrm>
              <a:off x="8044834" y="366850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94" name="tx94"/>
            <p:cNvSpPr/>
            <p:nvPr/>
          </p:nvSpPr>
          <p:spPr>
            <a:xfrm>
              <a:off x="1345686" y="243877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95" name="tx95"/>
            <p:cNvSpPr/>
            <p:nvPr/>
          </p:nvSpPr>
          <p:spPr>
            <a:xfrm>
              <a:off x="2731924" y="36787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6" name="tx96"/>
            <p:cNvSpPr/>
            <p:nvPr/>
          </p:nvSpPr>
          <p:spPr>
            <a:xfrm>
              <a:off x="4118163" y="34115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97" name="tx97"/>
            <p:cNvSpPr/>
            <p:nvPr/>
          </p:nvSpPr>
          <p:spPr>
            <a:xfrm>
              <a:off x="5504401" y="34764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98" name="tx98"/>
            <p:cNvSpPr/>
            <p:nvPr/>
          </p:nvSpPr>
          <p:spPr>
            <a:xfrm>
              <a:off x="6613391" y="34266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99" name="tx99"/>
            <p:cNvSpPr/>
            <p:nvPr/>
          </p:nvSpPr>
          <p:spPr>
            <a:xfrm>
              <a:off x="6890639" y="342353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0" name="tx100"/>
            <p:cNvSpPr/>
            <p:nvPr/>
          </p:nvSpPr>
          <p:spPr>
            <a:xfrm>
              <a:off x="7167887" y="341667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1" name="tx101"/>
            <p:cNvSpPr/>
            <p:nvPr/>
          </p:nvSpPr>
          <p:spPr>
            <a:xfrm>
              <a:off x="7445134" y="3411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2" name="tx102"/>
            <p:cNvSpPr/>
            <p:nvPr/>
          </p:nvSpPr>
          <p:spPr>
            <a:xfrm>
              <a:off x="7722382" y="340521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a:t>
              </a:r>
            </a:p>
          </p:txBody>
        </p:sp>
        <p:sp>
          <p:nvSpPr>
            <p:cNvPr id="103" name="tx103"/>
            <p:cNvSpPr/>
            <p:nvPr/>
          </p:nvSpPr>
          <p:spPr>
            <a:xfrm>
              <a:off x="8044834" y="339542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4" name="tx104"/>
            <p:cNvSpPr/>
            <p:nvPr/>
          </p:nvSpPr>
          <p:spPr>
            <a:xfrm>
              <a:off x="1315541" y="204467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15.5</a:t>
              </a:r>
            </a:p>
          </p:txBody>
        </p:sp>
        <p:sp>
          <p:nvSpPr>
            <p:cNvPr id="105" name="tx105"/>
            <p:cNvSpPr/>
            <p:nvPr/>
          </p:nvSpPr>
          <p:spPr>
            <a:xfrm>
              <a:off x="2731924" y="334361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a:t>
              </a:r>
            </a:p>
          </p:txBody>
        </p:sp>
        <p:sp>
          <p:nvSpPr>
            <p:cNvPr id="106" name="tx106"/>
            <p:cNvSpPr/>
            <p:nvPr/>
          </p:nvSpPr>
          <p:spPr>
            <a:xfrm>
              <a:off x="4118163" y="322859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07" name="tx107"/>
            <p:cNvSpPr/>
            <p:nvPr/>
          </p:nvSpPr>
          <p:spPr>
            <a:xfrm>
              <a:off x="5504401" y="32459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8" name="tx108"/>
            <p:cNvSpPr/>
            <p:nvPr/>
          </p:nvSpPr>
          <p:spPr>
            <a:xfrm>
              <a:off x="6613391" y="324740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09" name="tx109"/>
            <p:cNvSpPr/>
            <p:nvPr/>
          </p:nvSpPr>
          <p:spPr>
            <a:xfrm>
              <a:off x="6890639" y="324352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10" name="tx110"/>
            <p:cNvSpPr/>
            <p:nvPr/>
          </p:nvSpPr>
          <p:spPr>
            <a:xfrm>
              <a:off x="7167887" y="3236539"/>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111" name="tx111"/>
            <p:cNvSpPr/>
            <p:nvPr/>
          </p:nvSpPr>
          <p:spPr>
            <a:xfrm>
              <a:off x="7445134" y="322792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2" name="tx112"/>
            <p:cNvSpPr/>
            <p:nvPr/>
          </p:nvSpPr>
          <p:spPr>
            <a:xfrm>
              <a:off x="7722382" y="32206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4.8</a:t>
              </a:r>
            </a:p>
          </p:txBody>
        </p:sp>
        <p:sp>
          <p:nvSpPr>
            <p:cNvPr id="113" name="tx113"/>
            <p:cNvSpPr/>
            <p:nvPr/>
          </p:nvSpPr>
          <p:spPr>
            <a:xfrm>
              <a:off x="8044834" y="32080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14" name="tx114"/>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639902" y="2715058"/>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6" name="tx116"/>
            <p:cNvSpPr/>
            <p:nvPr/>
          </p:nvSpPr>
          <p:spPr>
            <a:xfrm>
              <a:off x="639902" y="160859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3" name="tx133"/>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4" name="pl134"/>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5" name="pl135"/>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6" name="tx136"/>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7" name="tx137"/>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8" name="rc138"/>
            <p:cNvSpPr/>
            <p:nvPr/>
          </p:nvSpPr>
          <p:spPr>
            <a:xfrm>
              <a:off x="4663170" y="4778716"/>
              <a:ext cx="201456" cy="201456"/>
            </a:xfrm>
            <a:prstGeom prst="rect">
              <a:avLst/>
            </a:prstGeom>
            <a:solidFill>
              <a:srgbClr val="B3B3B3">
                <a:alpha val="100000"/>
              </a:srgbClr>
            </a:solidFill>
          </p:spPr>
          <p:txBody>
            <a:bodyPr/>
            <a:lstStyle/>
            <a:p/>
          </p:txBody>
        </p:sp>
        <p:sp>
          <p:nvSpPr>
            <p:cNvPr id="139" name="rc139"/>
            <p:cNvSpPr/>
            <p:nvPr/>
          </p:nvSpPr>
          <p:spPr>
            <a:xfrm>
              <a:off x="5565324" y="4778716"/>
              <a:ext cx="201456" cy="201456"/>
            </a:xfrm>
            <a:prstGeom prst="rect">
              <a:avLst/>
            </a:prstGeom>
            <a:solidFill>
              <a:srgbClr val="1CABE2">
                <a:alpha val="100000"/>
              </a:srgbClr>
            </a:solidFill>
          </p:spPr>
          <p:txBody>
            <a:bodyPr/>
            <a:lstStyle/>
            <a:p/>
          </p:txBody>
        </p:sp>
        <p:sp>
          <p:nvSpPr>
            <p:cNvPr id="140" name="tx140"/>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1" name="tx141"/>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2" name="tx142"/>
            <p:cNvSpPr/>
            <p:nvPr/>
          </p:nvSpPr>
          <p:spPr>
            <a:xfrm>
              <a:off x="951100" y="467611"/>
              <a:ext cx="7296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Eritrea, 2000-2024</a:t>
              </a:r>
            </a:p>
          </p:txBody>
        </p:sp>
        <p:sp>
          <p:nvSpPr>
            <p:cNvPr id="143" name="pl143"/>
            <p:cNvSpPr/>
            <p:nvPr/>
          </p:nvSpPr>
          <p:spPr>
            <a:xfrm>
              <a:off x="199204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338359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5" name="pl145"/>
            <p:cNvSpPr/>
            <p:nvPr/>
          </p:nvSpPr>
          <p:spPr>
            <a:xfrm>
              <a:off x="4775142"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6166689"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755823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268782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4079368"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5470916"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686246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825401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296273" y="5650800"/>
              <a:ext cx="3835104" cy="164676"/>
            </a:xfrm>
            <a:prstGeom prst="rect">
              <a:avLst/>
            </a:prstGeom>
            <a:solidFill>
              <a:srgbClr val="1CABE2">
                <a:alpha val="100000"/>
              </a:srgbClr>
            </a:solidFill>
          </p:spPr>
          <p:txBody>
            <a:bodyPr/>
            <a:lstStyle/>
            <a:p/>
          </p:txBody>
        </p:sp>
        <p:sp>
          <p:nvSpPr>
            <p:cNvPr id="158" name="rc158"/>
            <p:cNvSpPr/>
            <p:nvPr/>
          </p:nvSpPr>
          <p:spPr>
            <a:xfrm>
              <a:off x="1296273" y="5444954"/>
              <a:ext cx="4036879" cy="164676"/>
            </a:xfrm>
            <a:prstGeom prst="rect">
              <a:avLst/>
            </a:prstGeom>
            <a:solidFill>
              <a:srgbClr val="1CABE2">
                <a:alpha val="100000"/>
              </a:srgbClr>
            </a:solidFill>
          </p:spPr>
          <p:txBody>
            <a:bodyPr/>
            <a:lstStyle/>
            <a:p/>
          </p:txBody>
        </p:sp>
        <p:sp>
          <p:nvSpPr>
            <p:cNvPr id="159" name="rc159"/>
            <p:cNvSpPr/>
            <p:nvPr/>
          </p:nvSpPr>
          <p:spPr>
            <a:xfrm>
              <a:off x="1296273" y="5239108"/>
              <a:ext cx="4141245" cy="164676"/>
            </a:xfrm>
            <a:prstGeom prst="rect">
              <a:avLst/>
            </a:prstGeom>
            <a:solidFill>
              <a:srgbClr val="1CABE2">
                <a:alpha val="100000"/>
              </a:srgbClr>
            </a:solidFill>
          </p:spPr>
          <p:txBody>
            <a:bodyPr/>
            <a:lstStyle/>
            <a:p/>
          </p:txBody>
        </p:sp>
        <p:sp>
          <p:nvSpPr>
            <p:cNvPr id="160" name="rc160"/>
            <p:cNvSpPr/>
            <p:nvPr/>
          </p:nvSpPr>
          <p:spPr>
            <a:xfrm>
              <a:off x="5131378" y="5650800"/>
              <a:ext cx="2556272" cy="164676"/>
            </a:xfrm>
            <a:prstGeom prst="rect">
              <a:avLst/>
            </a:prstGeom>
            <a:solidFill>
              <a:srgbClr val="B3B3B3">
                <a:alpha val="100000"/>
              </a:srgbClr>
            </a:solidFill>
          </p:spPr>
          <p:txBody>
            <a:bodyPr/>
            <a:lstStyle/>
            <a:p/>
          </p:txBody>
        </p:sp>
        <p:sp>
          <p:nvSpPr>
            <p:cNvPr id="161" name="rc161"/>
            <p:cNvSpPr/>
            <p:nvPr/>
          </p:nvSpPr>
          <p:spPr>
            <a:xfrm>
              <a:off x="5333152" y="5444954"/>
              <a:ext cx="2691252" cy="164676"/>
            </a:xfrm>
            <a:prstGeom prst="rect">
              <a:avLst/>
            </a:prstGeom>
            <a:solidFill>
              <a:srgbClr val="B3B3B3">
                <a:alpha val="100000"/>
              </a:srgbClr>
            </a:solidFill>
          </p:spPr>
          <p:txBody>
            <a:bodyPr/>
            <a:lstStyle/>
            <a:p/>
          </p:txBody>
        </p:sp>
        <p:sp>
          <p:nvSpPr>
            <p:cNvPr id="162" name="rc162"/>
            <p:cNvSpPr/>
            <p:nvPr/>
          </p:nvSpPr>
          <p:spPr>
            <a:xfrm>
              <a:off x="5437518" y="5239108"/>
              <a:ext cx="2762221" cy="164676"/>
            </a:xfrm>
            <a:prstGeom prst="rect">
              <a:avLst/>
            </a:prstGeom>
            <a:solidFill>
              <a:srgbClr val="B3B3B3">
                <a:alpha val="100000"/>
              </a:srgbClr>
            </a:solidFill>
          </p:spPr>
          <p:txBody>
            <a:bodyPr/>
            <a:lstStyle/>
            <a:p/>
          </p:txBody>
        </p:sp>
        <p:sp>
          <p:nvSpPr>
            <p:cNvPr id="163" name="tx163"/>
            <p:cNvSpPr/>
            <p:nvPr/>
          </p:nvSpPr>
          <p:spPr>
            <a:xfrm>
              <a:off x="7768023"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4.6</a:t>
              </a:r>
            </a:p>
          </p:txBody>
        </p:sp>
        <p:sp>
          <p:nvSpPr>
            <p:cNvPr id="164" name="tx164"/>
            <p:cNvSpPr/>
            <p:nvPr/>
          </p:nvSpPr>
          <p:spPr>
            <a:xfrm>
              <a:off x="8104777"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4.8</a:t>
              </a:r>
            </a:p>
          </p:txBody>
        </p:sp>
        <p:sp>
          <p:nvSpPr>
            <p:cNvPr id="165" name="tx165"/>
            <p:cNvSpPr/>
            <p:nvPr/>
          </p:nvSpPr>
          <p:spPr>
            <a:xfrm>
              <a:off x="8231895" y="5279778"/>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66" name="tx166"/>
            <p:cNvSpPr/>
            <p:nvPr/>
          </p:nvSpPr>
          <p:spPr>
            <a:xfrm>
              <a:off x="3133454"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2.8</a:t>
              </a:r>
            </a:p>
          </p:txBody>
        </p:sp>
        <p:sp>
          <p:nvSpPr>
            <p:cNvPr id="167" name="tx167"/>
            <p:cNvSpPr/>
            <p:nvPr/>
          </p:nvSpPr>
          <p:spPr>
            <a:xfrm>
              <a:off x="3234341"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2.9</a:t>
              </a:r>
            </a:p>
          </p:txBody>
        </p:sp>
        <p:sp>
          <p:nvSpPr>
            <p:cNvPr id="168" name="tx168"/>
            <p:cNvSpPr/>
            <p:nvPr/>
          </p:nvSpPr>
          <p:spPr>
            <a:xfrm>
              <a:off x="3334741" y="5278254"/>
              <a:ext cx="64309"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a:t>
              </a:r>
            </a:p>
          </p:txBody>
        </p:sp>
        <p:sp>
          <p:nvSpPr>
            <p:cNvPr id="169" name="tx169"/>
            <p:cNvSpPr/>
            <p:nvPr/>
          </p:nvSpPr>
          <p:spPr>
            <a:xfrm>
              <a:off x="6329142" y="569000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1.8</a:t>
              </a:r>
            </a:p>
          </p:txBody>
        </p:sp>
        <p:sp>
          <p:nvSpPr>
            <p:cNvPr id="170" name="tx170"/>
            <p:cNvSpPr/>
            <p:nvPr/>
          </p:nvSpPr>
          <p:spPr>
            <a:xfrm>
              <a:off x="6598407" y="548415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a:t>
              </a:r>
            </a:p>
          </p:txBody>
        </p:sp>
        <p:sp>
          <p:nvSpPr>
            <p:cNvPr id="171" name="tx171"/>
            <p:cNvSpPr/>
            <p:nvPr/>
          </p:nvSpPr>
          <p:spPr>
            <a:xfrm>
              <a:off x="6786475" y="5279722"/>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a:t>
              </a:r>
            </a:p>
          </p:txBody>
        </p:sp>
        <p:sp>
          <p:nvSpPr>
            <p:cNvPr id="172" name="tx172"/>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3" name="tx173"/>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4" name="tx174"/>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5" name="tx175"/>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6" name="tx176"/>
            <p:cNvSpPr/>
            <p:nvPr/>
          </p:nvSpPr>
          <p:spPr>
            <a:xfrm>
              <a:off x="2602384"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7" name="tx177"/>
            <p:cNvSpPr/>
            <p:nvPr/>
          </p:nvSpPr>
          <p:spPr>
            <a:xfrm>
              <a:off x="3993932"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8" name="tx178"/>
            <p:cNvSpPr/>
            <p:nvPr/>
          </p:nvSpPr>
          <p:spPr>
            <a:xfrm>
              <a:off x="5385479"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9" name="tx179"/>
            <p:cNvSpPr/>
            <p:nvPr/>
          </p:nvSpPr>
          <p:spPr>
            <a:xfrm>
              <a:off x="6777026"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80" name="tx180"/>
            <p:cNvSpPr/>
            <p:nvPr/>
          </p:nvSpPr>
          <p:spPr>
            <a:xfrm>
              <a:off x="8168574"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81" name="tx181"/>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82" name="tx182"/>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83" name="tx183"/>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84" name="tx184"/>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Eritrea.
In 2024, DTP1 coverage in Eritrea remained constant 97%. The number of children missing out on any DTP vaccination (zero-dose children) remained constant at from 3,000 in 2023 to 3,000 in 2024.
DTP3 coverage remained constant 95% in 2024, leaving 5,000 children vulnerable to vaccine-preventable diseases.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314272"/>
            </a:xfrm>
            <a:custGeom>
              <a:avLst/>
              <a:pathLst>
                <a:path w="3397293" h="314272">
                  <a:moveTo>
                    <a:pt x="0" y="314272"/>
                  </a:moveTo>
                  <a:lnTo>
                    <a:pt x="141553" y="228562"/>
                  </a:lnTo>
                  <a:lnTo>
                    <a:pt x="283107" y="142851"/>
                  </a:lnTo>
                  <a:lnTo>
                    <a:pt x="424661" y="57140"/>
                  </a:lnTo>
                  <a:lnTo>
                    <a:pt x="566215" y="0"/>
                  </a:lnTo>
                  <a:lnTo>
                    <a:pt x="707769" y="0"/>
                  </a:lnTo>
                  <a:lnTo>
                    <a:pt x="849323" y="28570"/>
                  </a:lnTo>
                  <a:lnTo>
                    <a:pt x="990877" y="2857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294238"/>
              <a:ext cx="3397293" cy="228562"/>
            </a:xfrm>
            <a:custGeom>
              <a:avLst/>
              <a:pathLst>
                <a:path w="3397293" h="228562">
                  <a:moveTo>
                    <a:pt x="0" y="228562"/>
                  </a:moveTo>
                  <a:lnTo>
                    <a:pt x="141553" y="199991"/>
                  </a:lnTo>
                  <a:lnTo>
                    <a:pt x="283107" y="199991"/>
                  </a:lnTo>
                  <a:lnTo>
                    <a:pt x="424661" y="171421"/>
                  </a:lnTo>
                  <a:lnTo>
                    <a:pt x="566215" y="142851"/>
                  </a:lnTo>
                  <a:lnTo>
                    <a:pt x="707769" y="114281"/>
                  </a:lnTo>
                  <a:lnTo>
                    <a:pt x="849323" y="85710"/>
                  </a:lnTo>
                  <a:lnTo>
                    <a:pt x="990877" y="85710"/>
                  </a:lnTo>
                  <a:lnTo>
                    <a:pt x="1132431" y="57140"/>
                  </a:lnTo>
                  <a:lnTo>
                    <a:pt x="1273984" y="28570"/>
                  </a:lnTo>
                  <a:lnTo>
                    <a:pt x="1415538" y="28570"/>
                  </a:lnTo>
                  <a:lnTo>
                    <a:pt x="1557092" y="28570"/>
                  </a:lnTo>
                  <a:lnTo>
                    <a:pt x="1698646" y="28570"/>
                  </a:lnTo>
                  <a:lnTo>
                    <a:pt x="1840200" y="28570"/>
                  </a:lnTo>
                  <a:lnTo>
                    <a:pt x="1981754" y="28570"/>
                  </a:lnTo>
                  <a:lnTo>
                    <a:pt x="2123308" y="28570"/>
                  </a:lnTo>
                  <a:lnTo>
                    <a:pt x="2264862" y="0"/>
                  </a:lnTo>
                  <a:lnTo>
                    <a:pt x="2406416" y="0"/>
                  </a:lnTo>
                  <a:lnTo>
                    <a:pt x="2547969" y="0"/>
                  </a:lnTo>
                  <a:lnTo>
                    <a:pt x="2689523" y="0"/>
                  </a:lnTo>
                  <a:lnTo>
                    <a:pt x="2831077" y="57140"/>
                  </a:lnTo>
                  <a:lnTo>
                    <a:pt x="2972631" y="85710"/>
                  </a:lnTo>
                  <a:lnTo>
                    <a:pt x="3114185" y="28570"/>
                  </a:lnTo>
                  <a:lnTo>
                    <a:pt x="3255739" y="2857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408519"/>
              <a:ext cx="3397293" cy="371413"/>
            </a:xfrm>
            <a:custGeom>
              <a:avLst/>
              <a:pathLst>
                <a:path w="3397293" h="371413">
                  <a:moveTo>
                    <a:pt x="0" y="371413"/>
                  </a:moveTo>
                  <a:lnTo>
                    <a:pt x="141553" y="314272"/>
                  </a:lnTo>
                  <a:lnTo>
                    <a:pt x="283107" y="257132"/>
                  </a:lnTo>
                  <a:lnTo>
                    <a:pt x="424661" y="199991"/>
                  </a:lnTo>
                  <a:lnTo>
                    <a:pt x="566215" y="171421"/>
                  </a:lnTo>
                  <a:lnTo>
                    <a:pt x="707769" y="171421"/>
                  </a:lnTo>
                  <a:lnTo>
                    <a:pt x="849323" y="114281"/>
                  </a:lnTo>
                  <a:lnTo>
                    <a:pt x="990877" y="85710"/>
                  </a:lnTo>
                  <a:lnTo>
                    <a:pt x="1132431" y="85710"/>
                  </a:lnTo>
                  <a:lnTo>
                    <a:pt x="1273984" y="57140"/>
                  </a:lnTo>
                  <a:lnTo>
                    <a:pt x="1415538" y="28570"/>
                  </a:lnTo>
                  <a:lnTo>
                    <a:pt x="1557092" y="0"/>
                  </a:lnTo>
                  <a:lnTo>
                    <a:pt x="1698646" y="28570"/>
                  </a:lnTo>
                  <a:lnTo>
                    <a:pt x="1840200" y="85710"/>
                  </a:lnTo>
                  <a:lnTo>
                    <a:pt x="1981754" y="28570"/>
                  </a:lnTo>
                  <a:lnTo>
                    <a:pt x="2123308" y="28570"/>
                  </a:lnTo>
                  <a:lnTo>
                    <a:pt x="2264862" y="28570"/>
                  </a:lnTo>
                  <a:lnTo>
                    <a:pt x="2406416" y="57140"/>
                  </a:lnTo>
                  <a:lnTo>
                    <a:pt x="2547969" y="28570"/>
                  </a:lnTo>
                  <a:lnTo>
                    <a:pt x="2689523" y="28570"/>
                  </a:lnTo>
                  <a:lnTo>
                    <a:pt x="2831077" y="57140"/>
                  </a:lnTo>
                  <a:lnTo>
                    <a:pt x="2972631" y="57140"/>
                  </a:lnTo>
                  <a:lnTo>
                    <a:pt x="3114185" y="5714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314272"/>
            </a:xfrm>
            <a:custGeom>
              <a:avLst/>
              <a:pathLst>
                <a:path w="3397293" h="314272">
                  <a:moveTo>
                    <a:pt x="0" y="314272"/>
                  </a:moveTo>
                  <a:lnTo>
                    <a:pt x="141553" y="228562"/>
                  </a:lnTo>
                  <a:lnTo>
                    <a:pt x="283107" y="142851"/>
                  </a:lnTo>
                  <a:lnTo>
                    <a:pt x="424661" y="57140"/>
                  </a:lnTo>
                  <a:lnTo>
                    <a:pt x="566215" y="0"/>
                  </a:lnTo>
                  <a:lnTo>
                    <a:pt x="707769" y="0"/>
                  </a:lnTo>
                  <a:lnTo>
                    <a:pt x="849323" y="28570"/>
                  </a:lnTo>
                  <a:lnTo>
                    <a:pt x="990877" y="2857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399983"/>
            </a:xfrm>
            <a:custGeom>
              <a:avLst/>
              <a:pathLst>
                <a:path w="0" h="399983">
                  <a:moveTo>
                    <a:pt x="0" y="0"/>
                  </a:moveTo>
                  <a:lnTo>
                    <a:pt x="0" y="399983"/>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314272"/>
            </a:xfrm>
            <a:custGeom>
              <a:avLst/>
              <a:pathLst>
                <a:path w="3397293" h="314272">
                  <a:moveTo>
                    <a:pt x="0" y="314272"/>
                  </a:moveTo>
                  <a:lnTo>
                    <a:pt x="141553" y="228562"/>
                  </a:lnTo>
                  <a:lnTo>
                    <a:pt x="283107" y="142851"/>
                  </a:lnTo>
                  <a:lnTo>
                    <a:pt x="424661" y="57140"/>
                  </a:lnTo>
                  <a:lnTo>
                    <a:pt x="566215" y="0"/>
                  </a:lnTo>
                  <a:lnTo>
                    <a:pt x="707769" y="0"/>
                  </a:lnTo>
                  <a:lnTo>
                    <a:pt x="849323" y="28570"/>
                  </a:lnTo>
                  <a:lnTo>
                    <a:pt x="990877" y="28570"/>
                  </a:lnTo>
                  <a:lnTo>
                    <a:pt x="1132431" y="57140"/>
                  </a:lnTo>
                  <a:lnTo>
                    <a:pt x="1273984" y="57140"/>
                  </a:lnTo>
                  <a:lnTo>
                    <a:pt x="1415538" y="57140"/>
                  </a:lnTo>
                  <a:lnTo>
                    <a:pt x="1557092" y="57140"/>
                  </a:lnTo>
                  <a:lnTo>
                    <a:pt x="1698646" y="57140"/>
                  </a:lnTo>
                  <a:lnTo>
                    <a:pt x="1840200" y="57140"/>
                  </a:lnTo>
                  <a:lnTo>
                    <a:pt x="1981754" y="57140"/>
                  </a:lnTo>
                  <a:lnTo>
                    <a:pt x="2123308" y="28570"/>
                  </a:lnTo>
                  <a:lnTo>
                    <a:pt x="2264862" y="57140"/>
                  </a:lnTo>
                  <a:lnTo>
                    <a:pt x="2406416" y="57140"/>
                  </a:lnTo>
                  <a:lnTo>
                    <a:pt x="2547969" y="57140"/>
                  </a:lnTo>
                  <a:lnTo>
                    <a:pt x="2689523" y="5714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16671" y="472419"/>
              <a:ext cx="24058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Eritrea, 2000-2024</a:t>
              </a:r>
            </a:p>
          </p:txBody>
        </p:sp>
        <p:sp>
          <p:nvSpPr>
            <p:cNvPr id="63" name="pl63"/>
            <p:cNvSpPr/>
            <p:nvPr/>
          </p:nvSpPr>
          <p:spPr>
            <a:xfrm>
              <a:off x="5267799" y="39280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030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78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531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4281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31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61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905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3656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7406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11567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115632"/>
              <a:ext cx="3397293" cy="1374943"/>
            </a:xfrm>
            <a:custGeom>
              <a:avLst/>
              <a:pathLst>
                <a:path w="3397293" h="1374943">
                  <a:moveTo>
                    <a:pt x="0" y="1374943"/>
                  </a:moveTo>
                  <a:lnTo>
                    <a:pt x="141553" y="999958"/>
                  </a:lnTo>
                  <a:lnTo>
                    <a:pt x="283107" y="624974"/>
                  </a:lnTo>
                  <a:lnTo>
                    <a:pt x="424661" y="249989"/>
                  </a:lnTo>
                  <a:lnTo>
                    <a:pt x="566215" y="0"/>
                  </a:lnTo>
                  <a:lnTo>
                    <a:pt x="707769" y="0"/>
                  </a:lnTo>
                  <a:lnTo>
                    <a:pt x="849323" y="124994"/>
                  </a:lnTo>
                  <a:lnTo>
                    <a:pt x="990877" y="124994"/>
                  </a:lnTo>
                  <a:lnTo>
                    <a:pt x="1132431" y="249989"/>
                  </a:lnTo>
                  <a:lnTo>
                    <a:pt x="1273984" y="249989"/>
                  </a:lnTo>
                  <a:lnTo>
                    <a:pt x="1415538" y="249989"/>
                  </a:lnTo>
                  <a:lnTo>
                    <a:pt x="1557092" y="249989"/>
                  </a:lnTo>
                  <a:lnTo>
                    <a:pt x="1698646" y="249989"/>
                  </a:lnTo>
                  <a:lnTo>
                    <a:pt x="1840200" y="249989"/>
                  </a:lnTo>
                  <a:lnTo>
                    <a:pt x="1981754" y="249989"/>
                  </a:lnTo>
                  <a:lnTo>
                    <a:pt x="2123308" y="124994"/>
                  </a:lnTo>
                  <a:lnTo>
                    <a:pt x="2264862" y="249989"/>
                  </a:lnTo>
                  <a:lnTo>
                    <a:pt x="2406416" y="249989"/>
                  </a:lnTo>
                  <a:lnTo>
                    <a:pt x="2547969" y="249989"/>
                  </a:lnTo>
                  <a:lnTo>
                    <a:pt x="2689523" y="249989"/>
                  </a:lnTo>
                  <a:lnTo>
                    <a:pt x="2831077" y="249989"/>
                  </a:lnTo>
                  <a:lnTo>
                    <a:pt x="2972631" y="249989"/>
                  </a:lnTo>
                  <a:lnTo>
                    <a:pt x="3114185" y="249989"/>
                  </a:lnTo>
                  <a:lnTo>
                    <a:pt x="3255739" y="249989"/>
                  </a:lnTo>
                  <a:lnTo>
                    <a:pt x="3397293" y="249989"/>
                  </a:lnTo>
                </a:path>
              </a:pathLst>
            </a:custGeom>
            <a:ln w="27101" cap="flat">
              <a:solidFill>
                <a:srgbClr val="0058AB">
                  <a:alpha val="100000"/>
                </a:srgbClr>
              </a:solidFill>
              <a:prstDash val="solid"/>
              <a:round/>
            </a:ln>
          </p:spPr>
          <p:txBody>
            <a:bodyPr/>
            <a:lstStyle/>
            <a:p/>
          </p:txBody>
        </p:sp>
        <p:sp>
          <p:nvSpPr>
            <p:cNvPr id="82" name="pl82"/>
            <p:cNvSpPr/>
            <p:nvPr/>
          </p:nvSpPr>
          <p:spPr>
            <a:xfrm>
              <a:off x="5437664" y="2365622"/>
              <a:ext cx="3397293" cy="999958"/>
            </a:xfrm>
            <a:custGeom>
              <a:avLst/>
              <a:pathLst>
                <a:path w="3397293" h="999958">
                  <a:moveTo>
                    <a:pt x="0" y="999958"/>
                  </a:moveTo>
                  <a:lnTo>
                    <a:pt x="141553" y="874963"/>
                  </a:lnTo>
                  <a:lnTo>
                    <a:pt x="283107" y="874963"/>
                  </a:lnTo>
                  <a:lnTo>
                    <a:pt x="424661" y="749969"/>
                  </a:lnTo>
                  <a:lnTo>
                    <a:pt x="566215" y="624974"/>
                  </a:lnTo>
                  <a:lnTo>
                    <a:pt x="707769" y="499979"/>
                  </a:lnTo>
                  <a:lnTo>
                    <a:pt x="849323" y="374984"/>
                  </a:lnTo>
                  <a:lnTo>
                    <a:pt x="990877" y="374984"/>
                  </a:lnTo>
                  <a:lnTo>
                    <a:pt x="1132431" y="249989"/>
                  </a:lnTo>
                  <a:lnTo>
                    <a:pt x="1273984" y="124994"/>
                  </a:lnTo>
                  <a:lnTo>
                    <a:pt x="1415538" y="124994"/>
                  </a:lnTo>
                  <a:lnTo>
                    <a:pt x="1557092" y="124994"/>
                  </a:lnTo>
                  <a:lnTo>
                    <a:pt x="1698646" y="124994"/>
                  </a:lnTo>
                  <a:lnTo>
                    <a:pt x="1840200" y="124994"/>
                  </a:lnTo>
                  <a:lnTo>
                    <a:pt x="1981754" y="124994"/>
                  </a:lnTo>
                  <a:lnTo>
                    <a:pt x="2123308" y="124994"/>
                  </a:lnTo>
                  <a:lnTo>
                    <a:pt x="2264862" y="0"/>
                  </a:lnTo>
                  <a:lnTo>
                    <a:pt x="2406416" y="0"/>
                  </a:lnTo>
                  <a:lnTo>
                    <a:pt x="2547969" y="0"/>
                  </a:lnTo>
                  <a:lnTo>
                    <a:pt x="2689523" y="0"/>
                  </a:lnTo>
                  <a:lnTo>
                    <a:pt x="2831077" y="249989"/>
                  </a:lnTo>
                  <a:lnTo>
                    <a:pt x="2972631" y="374984"/>
                  </a:lnTo>
                  <a:lnTo>
                    <a:pt x="3114185" y="124994"/>
                  </a:lnTo>
                  <a:lnTo>
                    <a:pt x="3255739" y="124994"/>
                  </a:lnTo>
                  <a:lnTo>
                    <a:pt x="3397293" y="124994"/>
                  </a:lnTo>
                </a:path>
              </a:pathLst>
            </a:custGeom>
            <a:ln w="27101" cap="flat">
              <a:solidFill>
                <a:srgbClr val="80BD41">
                  <a:alpha val="100000"/>
                </a:srgbClr>
              </a:solidFill>
              <a:prstDash val="solid"/>
              <a:round/>
            </a:ln>
          </p:spPr>
          <p:txBody>
            <a:bodyPr/>
            <a:lstStyle/>
            <a:p/>
          </p:txBody>
        </p:sp>
        <p:sp>
          <p:nvSpPr>
            <p:cNvPr id="83" name="pl83"/>
            <p:cNvSpPr/>
            <p:nvPr/>
          </p:nvSpPr>
          <p:spPr>
            <a:xfrm>
              <a:off x="5437664" y="2240627"/>
              <a:ext cx="3397293" cy="1624933"/>
            </a:xfrm>
            <a:custGeom>
              <a:avLst/>
              <a:pathLst>
                <a:path w="3397293" h="1624933">
                  <a:moveTo>
                    <a:pt x="0" y="1624933"/>
                  </a:moveTo>
                  <a:lnTo>
                    <a:pt x="141553" y="1374943"/>
                  </a:lnTo>
                  <a:lnTo>
                    <a:pt x="283107" y="1124953"/>
                  </a:lnTo>
                  <a:lnTo>
                    <a:pt x="424661" y="874963"/>
                  </a:lnTo>
                  <a:lnTo>
                    <a:pt x="566215" y="749969"/>
                  </a:lnTo>
                  <a:lnTo>
                    <a:pt x="707769" y="749969"/>
                  </a:lnTo>
                  <a:lnTo>
                    <a:pt x="849323" y="499979"/>
                  </a:lnTo>
                  <a:lnTo>
                    <a:pt x="990877" y="374984"/>
                  </a:lnTo>
                  <a:lnTo>
                    <a:pt x="1132431" y="374984"/>
                  </a:lnTo>
                  <a:lnTo>
                    <a:pt x="1273984" y="249989"/>
                  </a:lnTo>
                  <a:lnTo>
                    <a:pt x="1415538" y="124994"/>
                  </a:lnTo>
                  <a:lnTo>
                    <a:pt x="1557092" y="0"/>
                  </a:lnTo>
                  <a:lnTo>
                    <a:pt x="1698646" y="124994"/>
                  </a:lnTo>
                  <a:lnTo>
                    <a:pt x="1840200" y="374984"/>
                  </a:lnTo>
                  <a:lnTo>
                    <a:pt x="1981754" y="124994"/>
                  </a:lnTo>
                  <a:lnTo>
                    <a:pt x="2123308" y="124994"/>
                  </a:lnTo>
                  <a:lnTo>
                    <a:pt x="2264862" y="124994"/>
                  </a:lnTo>
                  <a:lnTo>
                    <a:pt x="2406416" y="249989"/>
                  </a:lnTo>
                  <a:lnTo>
                    <a:pt x="2547969" y="124994"/>
                  </a:lnTo>
                  <a:lnTo>
                    <a:pt x="2689523" y="124994"/>
                  </a:lnTo>
                  <a:lnTo>
                    <a:pt x="2831077" y="249989"/>
                  </a:lnTo>
                  <a:lnTo>
                    <a:pt x="2972631" y="249989"/>
                  </a:lnTo>
                  <a:lnTo>
                    <a:pt x="3114185" y="249989"/>
                  </a:lnTo>
                  <a:lnTo>
                    <a:pt x="3255739" y="124994"/>
                  </a:lnTo>
                  <a:lnTo>
                    <a:pt x="3397293" y="124994"/>
                  </a:lnTo>
                </a:path>
              </a:pathLst>
            </a:custGeom>
            <a:ln w="27101" cap="flat">
              <a:solidFill>
                <a:srgbClr val="961A49">
                  <a:alpha val="100000"/>
                </a:srgbClr>
              </a:solidFill>
              <a:prstDash val="solid"/>
              <a:round/>
            </a:ln>
          </p:spPr>
          <p:txBody>
            <a:bodyPr/>
            <a:lstStyle/>
            <a:p/>
          </p:txBody>
        </p:sp>
        <p:sp>
          <p:nvSpPr>
            <p:cNvPr id="84" name="pl84"/>
            <p:cNvSpPr/>
            <p:nvPr/>
          </p:nvSpPr>
          <p:spPr>
            <a:xfrm>
              <a:off x="5437664" y="236562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115632"/>
              <a:ext cx="3397293" cy="1374943"/>
            </a:xfrm>
            <a:custGeom>
              <a:avLst/>
              <a:pathLst>
                <a:path w="3397293" h="1374943">
                  <a:moveTo>
                    <a:pt x="0" y="1374943"/>
                  </a:moveTo>
                  <a:lnTo>
                    <a:pt x="141553" y="999958"/>
                  </a:lnTo>
                  <a:lnTo>
                    <a:pt x="283107" y="624974"/>
                  </a:lnTo>
                  <a:lnTo>
                    <a:pt x="424661" y="249989"/>
                  </a:lnTo>
                  <a:lnTo>
                    <a:pt x="566215" y="0"/>
                  </a:lnTo>
                  <a:lnTo>
                    <a:pt x="707769" y="0"/>
                  </a:lnTo>
                  <a:lnTo>
                    <a:pt x="849323" y="124994"/>
                  </a:lnTo>
                  <a:lnTo>
                    <a:pt x="990877" y="124994"/>
                  </a:lnTo>
                  <a:lnTo>
                    <a:pt x="1132431" y="249989"/>
                  </a:lnTo>
                  <a:lnTo>
                    <a:pt x="1273984" y="249989"/>
                  </a:lnTo>
                  <a:lnTo>
                    <a:pt x="1415538" y="249989"/>
                  </a:lnTo>
                  <a:lnTo>
                    <a:pt x="1557092" y="249989"/>
                  </a:lnTo>
                  <a:lnTo>
                    <a:pt x="1698646" y="249989"/>
                  </a:lnTo>
                  <a:lnTo>
                    <a:pt x="1840200" y="249989"/>
                  </a:lnTo>
                  <a:lnTo>
                    <a:pt x="1981754" y="249989"/>
                  </a:lnTo>
                  <a:lnTo>
                    <a:pt x="2123308" y="124994"/>
                  </a:lnTo>
                  <a:lnTo>
                    <a:pt x="2264862" y="249989"/>
                  </a:lnTo>
                  <a:lnTo>
                    <a:pt x="2406416" y="249989"/>
                  </a:lnTo>
                  <a:lnTo>
                    <a:pt x="2547969" y="249989"/>
                  </a:lnTo>
                  <a:lnTo>
                    <a:pt x="2689523" y="249989"/>
                  </a:lnTo>
                  <a:lnTo>
                    <a:pt x="2831077" y="249989"/>
                  </a:lnTo>
                  <a:lnTo>
                    <a:pt x="2972631" y="249989"/>
                  </a:lnTo>
                  <a:lnTo>
                    <a:pt x="3114185" y="249989"/>
                  </a:lnTo>
                  <a:lnTo>
                    <a:pt x="3255739" y="249989"/>
                  </a:lnTo>
                  <a:lnTo>
                    <a:pt x="3397293" y="249989"/>
                  </a:lnTo>
                </a:path>
              </a:pathLst>
            </a:custGeom>
            <a:ln w="43362" cap="flat">
              <a:solidFill>
                <a:srgbClr val="000000">
                  <a:alpha val="100000"/>
                </a:srgbClr>
              </a:solidFill>
              <a:prstDash val="solid"/>
              <a:round/>
            </a:ln>
          </p:spPr>
          <p:txBody>
            <a:bodyPr/>
            <a:lstStyle/>
            <a:p/>
          </p:txBody>
        </p:sp>
        <p:sp>
          <p:nvSpPr>
            <p:cNvPr id="86" name="pl86"/>
            <p:cNvSpPr/>
            <p:nvPr/>
          </p:nvSpPr>
          <p:spPr>
            <a:xfrm>
              <a:off x="5437664" y="1540656"/>
              <a:ext cx="0" cy="1949919"/>
            </a:xfrm>
            <a:custGeom>
              <a:avLst/>
              <a:pathLst>
                <a:path w="0" h="1949919">
                  <a:moveTo>
                    <a:pt x="0" y="194991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45433" y="1540656"/>
              <a:ext cx="0" cy="574976"/>
            </a:xfrm>
            <a:custGeom>
              <a:avLst/>
              <a:pathLst>
                <a:path w="0" h="574976">
                  <a:moveTo>
                    <a:pt x="0" y="57497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853202" y="1540656"/>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560972" y="1540656"/>
              <a:ext cx="0" cy="699971"/>
            </a:xfrm>
            <a:custGeom>
              <a:avLst/>
              <a:pathLst>
                <a:path w="0" h="699971">
                  <a:moveTo>
                    <a:pt x="0" y="69997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127187" y="1540656"/>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3403" y="1540656"/>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1540656"/>
              <a:ext cx="0" cy="824965"/>
            </a:xfrm>
            <a:custGeom>
              <a:avLst/>
              <a:pathLst>
                <a:path w="0" h="824965">
                  <a:moveTo>
                    <a:pt x="0" y="824965"/>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115632"/>
              <a:ext cx="3397293" cy="1374943"/>
            </a:xfrm>
            <a:custGeom>
              <a:avLst/>
              <a:pathLst>
                <a:path w="3397293" h="1374943">
                  <a:moveTo>
                    <a:pt x="0" y="1374943"/>
                  </a:moveTo>
                  <a:lnTo>
                    <a:pt x="141553" y="999958"/>
                  </a:lnTo>
                  <a:lnTo>
                    <a:pt x="283107" y="624974"/>
                  </a:lnTo>
                  <a:lnTo>
                    <a:pt x="424661" y="249989"/>
                  </a:lnTo>
                  <a:lnTo>
                    <a:pt x="566215" y="0"/>
                  </a:lnTo>
                  <a:lnTo>
                    <a:pt x="707769" y="0"/>
                  </a:lnTo>
                  <a:lnTo>
                    <a:pt x="849323" y="124994"/>
                  </a:lnTo>
                  <a:lnTo>
                    <a:pt x="990877" y="124994"/>
                  </a:lnTo>
                  <a:lnTo>
                    <a:pt x="1132431" y="249989"/>
                  </a:lnTo>
                  <a:lnTo>
                    <a:pt x="1273984" y="249989"/>
                  </a:lnTo>
                  <a:lnTo>
                    <a:pt x="1415538" y="249989"/>
                  </a:lnTo>
                  <a:lnTo>
                    <a:pt x="1557092" y="249989"/>
                  </a:lnTo>
                  <a:lnTo>
                    <a:pt x="1698646" y="249989"/>
                  </a:lnTo>
                  <a:lnTo>
                    <a:pt x="1840200" y="249989"/>
                  </a:lnTo>
                  <a:lnTo>
                    <a:pt x="1981754" y="249989"/>
                  </a:lnTo>
                  <a:lnTo>
                    <a:pt x="2123308" y="124994"/>
                  </a:lnTo>
                  <a:lnTo>
                    <a:pt x="2264862" y="249989"/>
                  </a:lnTo>
                  <a:lnTo>
                    <a:pt x="2406416" y="249989"/>
                  </a:lnTo>
                  <a:lnTo>
                    <a:pt x="2547969" y="249989"/>
                  </a:lnTo>
                  <a:lnTo>
                    <a:pt x="2689523" y="249989"/>
                  </a:lnTo>
                  <a:lnTo>
                    <a:pt x="2831077" y="249989"/>
                  </a:lnTo>
                  <a:lnTo>
                    <a:pt x="2972631" y="249989"/>
                  </a:lnTo>
                  <a:lnTo>
                    <a:pt x="3114185" y="249989"/>
                  </a:lnTo>
                  <a:lnTo>
                    <a:pt x="3255739" y="249989"/>
                  </a:lnTo>
                  <a:lnTo>
                    <a:pt x="3397293" y="249989"/>
                  </a:lnTo>
                </a:path>
              </a:pathLst>
            </a:custGeom>
            <a:ln w="27101" cap="flat">
              <a:solidFill>
                <a:srgbClr val="0058AB">
                  <a:alpha val="100000"/>
                </a:srgbClr>
              </a:solidFill>
              <a:prstDash val="solid"/>
              <a:round/>
            </a:ln>
          </p:spPr>
          <p:txBody>
            <a:bodyPr/>
            <a:lstStyle/>
            <a:p/>
          </p:txBody>
        </p:sp>
        <p:sp>
          <p:nvSpPr>
            <p:cNvPr id="94" name="tx94"/>
            <p:cNvSpPr/>
            <p:nvPr/>
          </p:nvSpPr>
          <p:spPr>
            <a:xfrm>
              <a:off x="5389469" y="145021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5" name="tx95"/>
            <p:cNvSpPr/>
            <p:nvPr/>
          </p:nvSpPr>
          <p:spPr>
            <a:xfrm>
              <a:off x="6115288" y="14515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6823058" y="14502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7530827" y="145154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097042" y="14502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3258" y="14502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804812" y="145021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1" name="tx101"/>
            <p:cNvSpPr/>
            <p:nvPr/>
          </p:nvSpPr>
          <p:spPr>
            <a:xfrm>
              <a:off x="8902429" y="245150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877160" y="232518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5634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80953" y="294025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5" name="tx105"/>
            <p:cNvSpPr/>
            <p:nvPr/>
          </p:nvSpPr>
          <p:spPr>
            <a:xfrm>
              <a:off x="5127474" y="23135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127474" y="1690307"/>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049780" y="106355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8" name="tx108"/>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273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5897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24347"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21" name="tx121"/>
            <p:cNvSpPr/>
            <p:nvPr/>
          </p:nvSpPr>
          <p:spPr>
            <a:xfrm>
              <a:off x="70944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5689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3" name="tx123"/>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54728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0074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46768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77738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23758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869778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rc134"/>
            <p:cNvSpPr/>
            <p:nvPr/>
          </p:nvSpPr>
          <p:spPr>
            <a:xfrm>
              <a:off x="1317178" y="5825146"/>
              <a:ext cx="6780320" cy="149993"/>
            </a:xfrm>
            <a:prstGeom prst="rect">
              <a:avLst/>
            </a:prstGeom>
            <a:solidFill>
              <a:srgbClr val="1CABE2">
                <a:alpha val="80000"/>
              </a:srgbClr>
            </a:solidFill>
          </p:spPr>
          <p:txBody>
            <a:bodyPr/>
            <a:lstStyle/>
            <a:p/>
          </p:txBody>
        </p:sp>
        <p:sp>
          <p:nvSpPr>
            <p:cNvPr id="135" name="rc135"/>
            <p:cNvSpPr/>
            <p:nvPr/>
          </p:nvSpPr>
          <p:spPr>
            <a:xfrm>
              <a:off x="1317178" y="5637654"/>
              <a:ext cx="7137049" cy="149993"/>
            </a:xfrm>
            <a:prstGeom prst="rect">
              <a:avLst/>
            </a:prstGeom>
            <a:solidFill>
              <a:srgbClr val="1CABE2">
                <a:alpha val="80000"/>
              </a:srgbClr>
            </a:solidFill>
          </p:spPr>
          <p:txBody>
            <a:bodyPr/>
            <a:lstStyle/>
            <a:p/>
          </p:txBody>
        </p:sp>
        <p:sp>
          <p:nvSpPr>
            <p:cNvPr id="136" name="rc136"/>
            <p:cNvSpPr/>
            <p:nvPr/>
          </p:nvSpPr>
          <p:spPr>
            <a:xfrm>
              <a:off x="1317178" y="5450161"/>
              <a:ext cx="7321564" cy="149993"/>
            </a:xfrm>
            <a:prstGeom prst="rect">
              <a:avLst/>
            </a:prstGeom>
            <a:solidFill>
              <a:srgbClr val="1CABE2">
                <a:alpha val="80000"/>
              </a:srgbClr>
            </a:solidFill>
          </p:spPr>
          <p:txBody>
            <a:bodyPr/>
            <a:lstStyle/>
            <a:p/>
          </p:txBody>
        </p:sp>
        <p:sp>
          <p:nvSpPr>
            <p:cNvPr id="137" name="tx137"/>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42779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2" name="tx142"/>
            <p:cNvSpPr/>
            <p:nvPr/>
          </p:nvSpPr>
          <p:spPr>
            <a:xfrm>
              <a:off x="588799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a:off x="834819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4" name="tx144"/>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5" name="tx145"/>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6" name="tx146"/>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Eritrea (97%) was 8 percentage points higher than the global average (89%) and 12 percentage points higher than the average across all ESAR countries (85%).
National DTP1 coverage was the same as in 2019 (97%).
This equates to 3,000 zero-dose children in 2024 - the same number of zero-dose children as in 2019.</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2335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31148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9960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8772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6741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5554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4366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103178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126040"/>
              <a:ext cx="351110" cy="2553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1907190"/>
              <a:ext cx="351110" cy="27721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834240"/>
              <a:ext cx="351110" cy="2845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797765"/>
              <a:ext cx="351110" cy="28815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761290"/>
              <a:ext cx="351110" cy="29180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724815"/>
              <a:ext cx="351110" cy="29544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542440"/>
              <a:ext cx="351110" cy="31368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05964"/>
              <a:ext cx="351110" cy="31733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433014"/>
              <a:ext cx="351110" cy="324627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396539"/>
              <a:ext cx="351110" cy="32827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933925"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543803" y="1360064"/>
              <a:ext cx="351110" cy="331922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287114"/>
              <a:ext cx="351110" cy="33921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714170" y="1250639"/>
              <a:ext cx="351110" cy="34286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214164"/>
              <a:ext cx="351110" cy="34651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141214"/>
              <a:ext cx="351110" cy="3538080"/>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274660" y="1104739"/>
              <a:ext cx="351110" cy="35745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126040"/>
              <a:ext cx="351110" cy="2553253"/>
            </a:xfrm>
            <a:prstGeom prst="rect">
              <a:avLst/>
            </a:prstGeom>
            <a:solidFill>
              <a:srgbClr val="0083CF">
                <a:alpha val="100000"/>
              </a:srgbClr>
            </a:solidFill>
          </p:spPr>
          <p:txBody>
            <a:bodyPr/>
            <a:lstStyle/>
            <a:p/>
          </p:txBody>
        </p:sp>
        <p:sp>
          <p:nvSpPr>
            <p:cNvPr id="35" name="rc35"/>
            <p:cNvSpPr/>
            <p:nvPr/>
          </p:nvSpPr>
          <p:spPr>
            <a:xfrm>
              <a:off x="1252457" y="2126040"/>
              <a:ext cx="351110" cy="2553253"/>
            </a:xfrm>
            <a:prstGeom prst="rect">
              <a:avLst/>
            </a:prstGeom>
            <a:solidFill>
              <a:srgbClr val="0083CF">
                <a:alpha val="100000"/>
              </a:srgbClr>
            </a:solidFill>
          </p:spPr>
          <p:txBody>
            <a:bodyPr/>
            <a:lstStyle/>
            <a:p/>
          </p:txBody>
        </p:sp>
        <p:sp>
          <p:nvSpPr>
            <p:cNvPr id="36" name="rc36"/>
            <p:cNvSpPr/>
            <p:nvPr/>
          </p:nvSpPr>
          <p:spPr>
            <a:xfrm>
              <a:off x="1642580" y="1907190"/>
              <a:ext cx="351110" cy="2772104"/>
            </a:xfrm>
            <a:prstGeom prst="rect">
              <a:avLst/>
            </a:prstGeom>
            <a:solidFill>
              <a:srgbClr val="0083CF">
                <a:alpha val="100000"/>
              </a:srgbClr>
            </a:solidFill>
          </p:spPr>
          <p:txBody>
            <a:bodyPr/>
            <a:lstStyle/>
            <a:p/>
          </p:txBody>
        </p:sp>
        <p:sp>
          <p:nvSpPr>
            <p:cNvPr id="37" name="rc37"/>
            <p:cNvSpPr/>
            <p:nvPr/>
          </p:nvSpPr>
          <p:spPr>
            <a:xfrm>
              <a:off x="2032702" y="1907190"/>
              <a:ext cx="351110" cy="2772104"/>
            </a:xfrm>
            <a:prstGeom prst="rect">
              <a:avLst/>
            </a:prstGeom>
            <a:solidFill>
              <a:srgbClr val="0083CF">
                <a:alpha val="100000"/>
              </a:srgbClr>
            </a:solidFill>
          </p:spPr>
          <p:txBody>
            <a:bodyPr/>
            <a:lstStyle/>
            <a:p/>
          </p:txBody>
        </p:sp>
        <p:sp>
          <p:nvSpPr>
            <p:cNvPr id="38" name="rc38"/>
            <p:cNvSpPr/>
            <p:nvPr/>
          </p:nvSpPr>
          <p:spPr>
            <a:xfrm>
              <a:off x="2422824" y="1834240"/>
              <a:ext cx="351110" cy="2845054"/>
            </a:xfrm>
            <a:prstGeom prst="rect">
              <a:avLst/>
            </a:prstGeom>
            <a:solidFill>
              <a:srgbClr val="0083CF">
                <a:alpha val="100000"/>
              </a:srgbClr>
            </a:solidFill>
          </p:spPr>
          <p:txBody>
            <a:bodyPr/>
            <a:lstStyle/>
            <a:p/>
          </p:txBody>
        </p:sp>
        <p:sp>
          <p:nvSpPr>
            <p:cNvPr id="39" name="rc39"/>
            <p:cNvSpPr/>
            <p:nvPr/>
          </p:nvSpPr>
          <p:spPr>
            <a:xfrm>
              <a:off x="3593191" y="1724815"/>
              <a:ext cx="351110" cy="2954479"/>
            </a:xfrm>
            <a:prstGeom prst="rect">
              <a:avLst/>
            </a:prstGeom>
            <a:solidFill>
              <a:srgbClr val="0083CF">
                <a:alpha val="100000"/>
              </a:srgbClr>
            </a:solidFill>
          </p:spPr>
          <p:txBody>
            <a:bodyPr/>
            <a:lstStyle/>
            <a:p/>
          </p:txBody>
        </p:sp>
        <p:sp>
          <p:nvSpPr>
            <p:cNvPr id="40" name="rc40"/>
            <p:cNvSpPr/>
            <p:nvPr/>
          </p:nvSpPr>
          <p:spPr>
            <a:xfrm>
              <a:off x="4373436" y="1505964"/>
              <a:ext cx="351110" cy="3173329"/>
            </a:xfrm>
            <a:prstGeom prst="rect">
              <a:avLst/>
            </a:prstGeom>
            <a:solidFill>
              <a:srgbClr val="0083CF">
                <a:alpha val="100000"/>
              </a:srgbClr>
            </a:solidFill>
          </p:spPr>
          <p:txBody>
            <a:bodyPr/>
            <a:lstStyle/>
            <a:p/>
          </p:txBody>
        </p:sp>
        <p:sp>
          <p:nvSpPr>
            <p:cNvPr id="41" name="rc41"/>
            <p:cNvSpPr/>
            <p:nvPr/>
          </p:nvSpPr>
          <p:spPr>
            <a:xfrm>
              <a:off x="5153681" y="1396539"/>
              <a:ext cx="351110" cy="3282754"/>
            </a:xfrm>
            <a:prstGeom prst="rect">
              <a:avLst/>
            </a:prstGeom>
            <a:solidFill>
              <a:srgbClr val="0083CF">
                <a:alpha val="100000"/>
              </a:srgbClr>
            </a:solidFill>
          </p:spPr>
          <p:txBody>
            <a:bodyPr/>
            <a:lstStyle/>
            <a:p/>
          </p:txBody>
        </p:sp>
        <p:sp>
          <p:nvSpPr>
            <p:cNvPr id="42" name="rc42"/>
            <p:cNvSpPr/>
            <p:nvPr/>
          </p:nvSpPr>
          <p:spPr>
            <a:xfrm>
              <a:off x="5933925" y="1360064"/>
              <a:ext cx="351110" cy="3319229"/>
            </a:xfrm>
            <a:prstGeom prst="rect">
              <a:avLst/>
            </a:prstGeom>
            <a:solidFill>
              <a:srgbClr val="0083CF">
                <a:alpha val="100000"/>
              </a:srgbClr>
            </a:solidFill>
          </p:spPr>
          <p:txBody>
            <a:bodyPr/>
            <a:lstStyle/>
            <a:p/>
          </p:txBody>
        </p:sp>
        <p:sp>
          <p:nvSpPr>
            <p:cNvPr id="43" name="rc43"/>
            <p:cNvSpPr/>
            <p:nvPr/>
          </p:nvSpPr>
          <p:spPr>
            <a:xfrm>
              <a:off x="7494415" y="1214164"/>
              <a:ext cx="351110" cy="346513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361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3170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1979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862335" y="2126040"/>
              <a:ext cx="315817" cy="315817"/>
            </a:xfrm>
            <a:custGeom>
              <a:avLst/>
              <a:pathLst>
                <a:path w="315817" h="315817">
                  <a:moveTo>
                    <a:pt x="303908" y="0"/>
                  </a:moveTo>
                  <a:lnTo>
                    <a:pt x="315817" y="0"/>
                  </a:lnTo>
                  <a:lnTo>
                    <a:pt x="0" y="315817"/>
                  </a:lnTo>
                  <a:lnTo>
                    <a:pt x="0" y="3039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862335" y="2126040"/>
              <a:ext cx="196727" cy="196727"/>
            </a:xfrm>
            <a:custGeom>
              <a:avLst/>
              <a:pathLst>
                <a:path w="196727" h="196727">
                  <a:moveTo>
                    <a:pt x="184818" y="0"/>
                  </a:moveTo>
                  <a:lnTo>
                    <a:pt x="196727" y="0"/>
                  </a:lnTo>
                  <a:lnTo>
                    <a:pt x="0" y="196727"/>
                  </a:lnTo>
                  <a:lnTo>
                    <a:pt x="0" y="184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862335" y="2126040"/>
              <a:ext cx="77637" cy="77637"/>
            </a:xfrm>
            <a:custGeom>
              <a:avLst/>
              <a:pathLst>
                <a:path w="77637" h="77637">
                  <a:moveTo>
                    <a:pt x="65728" y="0"/>
                  </a:moveTo>
                  <a:lnTo>
                    <a:pt x="77637" y="0"/>
                  </a:lnTo>
                  <a:lnTo>
                    <a:pt x="0" y="77637"/>
                  </a:lnTo>
                  <a:lnTo>
                    <a:pt x="0" y="65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252457" y="22841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252457" y="21650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252457" y="2126040"/>
              <a:ext cx="282964" cy="282964"/>
            </a:xfrm>
            <a:custGeom>
              <a:avLst/>
              <a:pathLst>
                <a:path w="282964" h="282964">
                  <a:moveTo>
                    <a:pt x="271055" y="0"/>
                  </a:moveTo>
                  <a:lnTo>
                    <a:pt x="282964" y="0"/>
                  </a:lnTo>
                  <a:lnTo>
                    <a:pt x="0" y="282964"/>
                  </a:lnTo>
                  <a:lnTo>
                    <a:pt x="0" y="2710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252457" y="2126040"/>
              <a:ext cx="163874" cy="163874"/>
            </a:xfrm>
            <a:custGeom>
              <a:avLst/>
              <a:pathLst>
                <a:path w="163874" h="163874">
                  <a:moveTo>
                    <a:pt x="151965" y="0"/>
                  </a:moveTo>
                  <a:lnTo>
                    <a:pt x="163874" y="0"/>
                  </a:lnTo>
                  <a:lnTo>
                    <a:pt x="0" y="163874"/>
                  </a:lnTo>
                  <a:lnTo>
                    <a:pt x="0" y="1519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252457" y="2126040"/>
              <a:ext cx="44784" cy="44784"/>
            </a:xfrm>
            <a:custGeom>
              <a:avLst/>
              <a:pathLst>
                <a:path w="44784" h="44784">
                  <a:moveTo>
                    <a:pt x="32875" y="0"/>
                  </a:moveTo>
                  <a:lnTo>
                    <a:pt x="44784" y="0"/>
                  </a:lnTo>
                  <a:lnTo>
                    <a:pt x="0" y="44784"/>
                  </a:lnTo>
                  <a:lnTo>
                    <a:pt x="0" y="328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1642580" y="20131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1642580" y="1907190"/>
              <a:ext cx="349871" cy="349871"/>
            </a:xfrm>
            <a:custGeom>
              <a:avLst/>
              <a:pathLst>
                <a:path w="349871" h="349871">
                  <a:moveTo>
                    <a:pt x="337962" y="0"/>
                  </a:moveTo>
                  <a:lnTo>
                    <a:pt x="349871" y="0"/>
                  </a:lnTo>
                  <a:lnTo>
                    <a:pt x="0" y="349871"/>
                  </a:lnTo>
                  <a:lnTo>
                    <a:pt x="0" y="337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1642580" y="1907190"/>
              <a:ext cx="230781" cy="230781"/>
            </a:xfrm>
            <a:custGeom>
              <a:avLst/>
              <a:pathLst>
                <a:path w="230781" h="230781">
                  <a:moveTo>
                    <a:pt x="218872" y="0"/>
                  </a:moveTo>
                  <a:lnTo>
                    <a:pt x="230781" y="0"/>
                  </a:lnTo>
                  <a:lnTo>
                    <a:pt x="0" y="230781"/>
                  </a:lnTo>
                  <a:lnTo>
                    <a:pt x="0" y="21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1642580" y="1907190"/>
              <a:ext cx="111692" cy="111692"/>
            </a:xfrm>
            <a:custGeom>
              <a:avLst/>
              <a:pathLst>
                <a:path w="111692" h="111692">
                  <a:moveTo>
                    <a:pt x="99783" y="0"/>
                  </a:moveTo>
                  <a:lnTo>
                    <a:pt x="111692" y="0"/>
                  </a:lnTo>
                  <a:lnTo>
                    <a:pt x="0" y="111692"/>
                  </a:lnTo>
                  <a:lnTo>
                    <a:pt x="0" y="99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032702" y="20993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032702" y="19802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032702" y="1907190"/>
              <a:ext cx="317018" cy="317018"/>
            </a:xfrm>
            <a:custGeom>
              <a:avLst/>
              <a:pathLst>
                <a:path w="317018" h="317018">
                  <a:moveTo>
                    <a:pt x="305109" y="0"/>
                  </a:moveTo>
                  <a:lnTo>
                    <a:pt x="317018" y="0"/>
                  </a:lnTo>
                  <a:lnTo>
                    <a:pt x="0" y="317018"/>
                  </a:lnTo>
                  <a:lnTo>
                    <a:pt x="0" y="305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032702" y="1907190"/>
              <a:ext cx="197929" cy="197929"/>
            </a:xfrm>
            <a:custGeom>
              <a:avLst/>
              <a:pathLst>
                <a:path w="197929" h="197929">
                  <a:moveTo>
                    <a:pt x="186020" y="0"/>
                  </a:moveTo>
                  <a:lnTo>
                    <a:pt x="197929" y="0"/>
                  </a:lnTo>
                  <a:lnTo>
                    <a:pt x="0" y="197929"/>
                  </a:lnTo>
                  <a:lnTo>
                    <a:pt x="0" y="1860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032702" y="1907190"/>
              <a:ext cx="78839" cy="78839"/>
            </a:xfrm>
            <a:custGeom>
              <a:avLst/>
              <a:pathLst>
                <a:path w="78839" h="78839">
                  <a:moveTo>
                    <a:pt x="66930" y="0"/>
                  </a:moveTo>
                  <a:lnTo>
                    <a:pt x="78839" y="0"/>
                  </a:lnTo>
                  <a:lnTo>
                    <a:pt x="0" y="78839"/>
                  </a:lnTo>
                  <a:lnTo>
                    <a:pt x="0" y="66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422824" y="19474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422824" y="1834240"/>
              <a:ext cx="351110" cy="357116"/>
            </a:xfrm>
            <a:custGeom>
              <a:avLst/>
              <a:pathLst>
                <a:path w="351110" h="357116">
                  <a:moveTo>
                    <a:pt x="345207" y="0"/>
                  </a:moveTo>
                  <a:lnTo>
                    <a:pt x="351110" y="0"/>
                  </a:lnTo>
                  <a:lnTo>
                    <a:pt x="351110" y="6006"/>
                  </a:lnTo>
                  <a:lnTo>
                    <a:pt x="0" y="357116"/>
                  </a:lnTo>
                  <a:lnTo>
                    <a:pt x="0" y="345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422824" y="1834240"/>
              <a:ext cx="238026" cy="238026"/>
            </a:xfrm>
            <a:custGeom>
              <a:avLst/>
              <a:pathLst>
                <a:path w="238026" h="238026">
                  <a:moveTo>
                    <a:pt x="226117" y="0"/>
                  </a:moveTo>
                  <a:lnTo>
                    <a:pt x="238026" y="0"/>
                  </a:lnTo>
                  <a:lnTo>
                    <a:pt x="0" y="238026"/>
                  </a:lnTo>
                  <a:lnTo>
                    <a:pt x="0" y="2261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422824" y="1834240"/>
              <a:ext cx="118936" cy="118936"/>
            </a:xfrm>
            <a:custGeom>
              <a:avLst/>
              <a:pathLst>
                <a:path w="118936" h="118936">
                  <a:moveTo>
                    <a:pt x="107027" y="0"/>
                  </a:moveTo>
                  <a:lnTo>
                    <a:pt x="118936" y="0"/>
                  </a:lnTo>
                  <a:lnTo>
                    <a:pt x="0" y="118936"/>
                  </a:lnTo>
                  <a:lnTo>
                    <a:pt x="0" y="10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18488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17297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1724815"/>
              <a:ext cx="248892" cy="248892"/>
            </a:xfrm>
            <a:custGeom>
              <a:avLst/>
              <a:pathLst>
                <a:path w="248892" h="248892">
                  <a:moveTo>
                    <a:pt x="236983" y="0"/>
                  </a:moveTo>
                  <a:lnTo>
                    <a:pt x="248892" y="0"/>
                  </a:lnTo>
                  <a:lnTo>
                    <a:pt x="0" y="248892"/>
                  </a:lnTo>
                  <a:lnTo>
                    <a:pt x="0" y="236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1724815"/>
              <a:ext cx="129803" cy="129803"/>
            </a:xfrm>
            <a:custGeom>
              <a:avLst/>
              <a:pathLst>
                <a:path w="129803" h="129803">
                  <a:moveTo>
                    <a:pt x="117894" y="0"/>
                  </a:moveTo>
                  <a:lnTo>
                    <a:pt x="129803" y="0"/>
                  </a:lnTo>
                  <a:lnTo>
                    <a:pt x="0" y="129803"/>
                  </a:lnTo>
                  <a:lnTo>
                    <a:pt x="0" y="117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1724815"/>
              <a:ext cx="10713" cy="10713"/>
            </a:xfrm>
            <a:custGeom>
              <a:avLst/>
              <a:pathLst>
                <a:path w="10713" h="10713">
                  <a:moveTo>
                    <a:pt x="0" y="10713"/>
                  </a:moveTo>
                  <a:lnTo>
                    <a:pt x="0" y="0"/>
                  </a:lnTo>
                  <a:lnTo>
                    <a:pt x="10713"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15449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1505964"/>
              <a:ext cx="282947" cy="282947"/>
            </a:xfrm>
            <a:custGeom>
              <a:avLst/>
              <a:pathLst>
                <a:path w="282947" h="282947">
                  <a:moveTo>
                    <a:pt x="271038" y="0"/>
                  </a:moveTo>
                  <a:lnTo>
                    <a:pt x="282947" y="0"/>
                  </a:lnTo>
                  <a:lnTo>
                    <a:pt x="0" y="282947"/>
                  </a:lnTo>
                  <a:lnTo>
                    <a:pt x="0" y="271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1505964"/>
              <a:ext cx="163857" cy="163857"/>
            </a:xfrm>
            <a:custGeom>
              <a:avLst/>
              <a:pathLst>
                <a:path w="163857" h="163857">
                  <a:moveTo>
                    <a:pt x="151948" y="0"/>
                  </a:moveTo>
                  <a:lnTo>
                    <a:pt x="163857" y="0"/>
                  </a:lnTo>
                  <a:lnTo>
                    <a:pt x="0" y="163857"/>
                  </a:lnTo>
                  <a:lnTo>
                    <a:pt x="0" y="151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1505964"/>
              <a:ext cx="44768" cy="44768"/>
            </a:xfrm>
            <a:custGeom>
              <a:avLst/>
              <a:pathLst>
                <a:path w="44768" h="44768">
                  <a:moveTo>
                    <a:pt x="32859" y="0"/>
                  </a:moveTo>
                  <a:lnTo>
                    <a:pt x="44768" y="0"/>
                  </a:lnTo>
                  <a:lnTo>
                    <a:pt x="0" y="44768"/>
                  </a:lnTo>
                  <a:lnTo>
                    <a:pt x="0" y="328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401110" y="4575613"/>
              <a:ext cx="103681" cy="103681"/>
            </a:xfrm>
            <a:custGeom>
              <a:avLst/>
              <a:pathLst>
                <a:path w="103681" h="103681">
                  <a:moveTo>
                    <a:pt x="103681" y="0"/>
                  </a:moveTo>
                  <a:lnTo>
                    <a:pt x="103681" y="11908"/>
                  </a:lnTo>
                  <a:lnTo>
                    <a:pt x="11908" y="103681"/>
                  </a:lnTo>
                  <a:lnTo>
                    <a:pt x="0" y="103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282020" y="4456523"/>
              <a:ext cx="222771" cy="222771"/>
            </a:xfrm>
            <a:custGeom>
              <a:avLst/>
              <a:pathLst>
                <a:path w="222771" h="222771">
                  <a:moveTo>
                    <a:pt x="222771" y="0"/>
                  </a:moveTo>
                  <a:lnTo>
                    <a:pt x="222771" y="11908"/>
                  </a:lnTo>
                  <a:lnTo>
                    <a:pt x="11908" y="222771"/>
                  </a:lnTo>
                  <a:lnTo>
                    <a:pt x="0" y="2227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162930" y="4337433"/>
              <a:ext cx="341861" cy="341861"/>
            </a:xfrm>
            <a:custGeom>
              <a:avLst/>
              <a:pathLst>
                <a:path w="341861" h="341861">
                  <a:moveTo>
                    <a:pt x="341861" y="0"/>
                  </a:moveTo>
                  <a:lnTo>
                    <a:pt x="341861" y="11908"/>
                  </a:lnTo>
                  <a:lnTo>
                    <a:pt x="11908" y="341861"/>
                  </a:lnTo>
                  <a:lnTo>
                    <a:pt x="0" y="3418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153681" y="42183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153681" y="40992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153681" y="39801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153681" y="38610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153681" y="37419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153681" y="36228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153681" y="35038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153681" y="33847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153681" y="32656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153681" y="31465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153681" y="30274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153681" y="29083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153681" y="27892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153681" y="26701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153681" y="25510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153681" y="24319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153681" y="23129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153681" y="21938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153681" y="20747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153681" y="19556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153681" y="18365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153681" y="17174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153681" y="15983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153681" y="14792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153681" y="1396539"/>
              <a:ext cx="326667" cy="326667"/>
            </a:xfrm>
            <a:custGeom>
              <a:avLst/>
              <a:pathLst>
                <a:path w="326667" h="326667">
                  <a:moveTo>
                    <a:pt x="314758" y="0"/>
                  </a:moveTo>
                  <a:lnTo>
                    <a:pt x="326667" y="0"/>
                  </a:lnTo>
                  <a:lnTo>
                    <a:pt x="0" y="326667"/>
                  </a:lnTo>
                  <a:lnTo>
                    <a:pt x="0" y="314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153681" y="1396539"/>
              <a:ext cx="207577" cy="207577"/>
            </a:xfrm>
            <a:custGeom>
              <a:avLst/>
              <a:pathLst>
                <a:path w="207577" h="207577">
                  <a:moveTo>
                    <a:pt x="195668" y="0"/>
                  </a:moveTo>
                  <a:lnTo>
                    <a:pt x="207577" y="0"/>
                  </a:lnTo>
                  <a:lnTo>
                    <a:pt x="0" y="207577"/>
                  </a:lnTo>
                  <a:lnTo>
                    <a:pt x="0" y="195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153681" y="1396539"/>
              <a:ext cx="88487" cy="88487"/>
            </a:xfrm>
            <a:custGeom>
              <a:avLst/>
              <a:pathLst>
                <a:path w="88487" h="88487">
                  <a:moveTo>
                    <a:pt x="76578" y="0"/>
                  </a:moveTo>
                  <a:lnTo>
                    <a:pt x="88487" y="0"/>
                  </a:lnTo>
                  <a:lnTo>
                    <a:pt x="0" y="88487"/>
                  </a:lnTo>
                  <a:lnTo>
                    <a:pt x="0" y="765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1360064"/>
              <a:ext cx="297436" cy="297436"/>
            </a:xfrm>
            <a:custGeom>
              <a:avLst/>
              <a:pathLst>
                <a:path w="297436" h="297436">
                  <a:moveTo>
                    <a:pt x="285527" y="0"/>
                  </a:moveTo>
                  <a:lnTo>
                    <a:pt x="297436" y="0"/>
                  </a:lnTo>
                  <a:lnTo>
                    <a:pt x="0" y="297436"/>
                  </a:lnTo>
                  <a:lnTo>
                    <a:pt x="0" y="2855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1360064"/>
              <a:ext cx="178346" cy="178346"/>
            </a:xfrm>
            <a:custGeom>
              <a:avLst/>
              <a:pathLst>
                <a:path w="178346" h="178346">
                  <a:moveTo>
                    <a:pt x="166437" y="0"/>
                  </a:moveTo>
                  <a:lnTo>
                    <a:pt x="178346" y="0"/>
                  </a:lnTo>
                  <a:lnTo>
                    <a:pt x="0" y="178346"/>
                  </a:lnTo>
                  <a:lnTo>
                    <a:pt x="0" y="1664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1360064"/>
              <a:ext cx="59256" cy="59256"/>
            </a:xfrm>
            <a:custGeom>
              <a:avLst/>
              <a:pathLst>
                <a:path w="59256" h="59256">
                  <a:moveTo>
                    <a:pt x="47347" y="0"/>
                  </a:moveTo>
                  <a:lnTo>
                    <a:pt x="59256" y="0"/>
                  </a:lnTo>
                  <a:lnTo>
                    <a:pt x="0" y="59256"/>
                  </a:lnTo>
                  <a:lnTo>
                    <a:pt x="0" y="473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782906" y="4616675"/>
              <a:ext cx="62618" cy="62618"/>
            </a:xfrm>
            <a:custGeom>
              <a:avLst/>
              <a:pathLst>
                <a:path w="62618" h="62618">
                  <a:moveTo>
                    <a:pt x="62618" y="0"/>
                  </a:moveTo>
                  <a:lnTo>
                    <a:pt x="62618" y="11908"/>
                  </a:lnTo>
                  <a:lnTo>
                    <a:pt x="11908" y="62618"/>
                  </a:lnTo>
                  <a:lnTo>
                    <a:pt x="0" y="626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663816" y="4497586"/>
              <a:ext cx="181708" cy="181708"/>
            </a:xfrm>
            <a:custGeom>
              <a:avLst/>
              <a:pathLst>
                <a:path w="181708" h="181708">
                  <a:moveTo>
                    <a:pt x="181708" y="0"/>
                  </a:moveTo>
                  <a:lnTo>
                    <a:pt x="181708" y="11908"/>
                  </a:lnTo>
                  <a:lnTo>
                    <a:pt x="11908" y="181708"/>
                  </a:lnTo>
                  <a:lnTo>
                    <a:pt x="0" y="1817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544727" y="4378496"/>
              <a:ext cx="300798" cy="300798"/>
            </a:xfrm>
            <a:custGeom>
              <a:avLst/>
              <a:pathLst>
                <a:path w="300798" h="300798">
                  <a:moveTo>
                    <a:pt x="300798" y="0"/>
                  </a:moveTo>
                  <a:lnTo>
                    <a:pt x="300798" y="11908"/>
                  </a:lnTo>
                  <a:lnTo>
                    <a:pt x="11908" y="300798"/>
                  </a:lnTo>
                  <a:lnTo>
                    <a:pt x="0" y="3007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494415" y="42594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494415" y="41403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494415" y="40212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494415" y="39021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494415" y="37830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494415" y="36639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494415" y="35448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494415" y="34257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494415" y="33066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494415" y="31875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494415" y="306850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494415" y="29494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494415" y="28303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494415" y="27112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94415" y="25921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94415" y="24730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94415" y="23539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94415" y="22348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94415" y="21157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94415" y="19966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94415" y="18776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94415" y="17585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94415" y="16394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94415" y="15203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94415" y="14012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94415" y="12821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94415" y="1214164"/>
              <a:ext cx="311925" cy="311925"/>
            </a:xfrm>
            <a:custGeom>
              <a:avLst/>
              <a:pathLst>
                <a:path w="311925" h="311925">
                  <a:moveTo>
                    <a:pt x="300016" y="0"/>
                  </a:moveTo>
                  <a:lnTo>
                    <a:pt x="311925" y="0"/>
                  </a:lnTo>
                  <a:lnTo>
                    <a:pt x="0" y="311925"/>
                  </a:lnTo>
                  <a:lnTo>
                    <a:pt x="0" y="3000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94415" y="1214164"/>
              <a:ext cx="192835" cy="192835"/>
            </a:xfrm>
            <a:custGeom>
              <a:avLst/>
              <a:pathLst>
                <a:path w="192835" h="192835">
                  <a:moveTo>
                    <a:pt x="180926" y="0"/>
                  </a:moveTo>
                  <a:lnTo>
                    <a:pt x="192835" y="0"/>
                  </a:lnTo>
                  <a:lnTo>
                    <a:pt x="0" y="192835"/>
                  </a:lnTo>
                  <a:lnTo>
                    <a:pt x="0" y="1809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94415" y="1214164"/>
              <a:ext cx="73745" cy="73745"/>
            </a:xfrm>
            <a:custGeom>
              <a:avLst/>
              <a:pathLst>
                <a:path w="73745" h="73745">
                  <a:moveTo>
                    <a:pt x="61836" y="0"/>
                  </a:moveTo>
                  <a:lnTo>
                    <a:pt x="73745" y="0"/>
                  </a:lnTo>
                  <a:lnTo>
                    <a:pt x="0" y="73745"/>
                  </a:lnTo>
                  <a:lnTo>
                    <a:pt x="0" y="61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2335" y="2126040"/>
              <a:ext cx="351110" cy="2553253"/>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52457" y="2126040"/>
              <a:ext cx="351110" cy="2553253"/>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42580" y="1907190"/>
              <a:ext cx="351110" cy="277210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032702" y="1907190"/>
              <a:ext cx="351110" cy="2772104"/>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422824" y="1834240"/>
              <a:ext cx="351110" cy="2845054"/>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593191" y="1724815"/>
              <a:ext cx="351110" cy="2954479"/>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4373436" y="1505964"/>
              <a:ext cx="351110" cy="3173329"/>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5153681" y="1396539"/>
              <a:ext cx="351110" cy="3282754"/>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5933925" y="1360064"/>
              <a:ext cx="351110" cy="3319229"/>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7494415" y="1214164"/>
              <a:ext cx="351110" cy="3465130"/>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57504"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3" name="tx333"/>
            <p:cNvSpPr/>
            <p:nvPr/>
          </p:nvSpPr>
          <p:spPr>
            <a:xfrm>
              <a:off x="1347626" y="191892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34" name="tx334"/>
            <p:cNvSpPr/>
            <p:nvPr/>
          </p:nvSpPr>
          <p:spPr>
            <a:xfrm>
              <a:off x="1737748"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5" name="tx335"/>
            <p:cNvSpPr/>
            <p:nvPr/>
          </p:nvSpPr>
          <p:spPr>
            <a:xfrm>
              <a:off x="2127871" y="168694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36" name="tx336"/>
            <p:cNvSpPr/>
            <p:nvPr/>
          </p:nvSpPr>
          <p:spPr>
            <a:xfrm>
              <a:off x="2517993" y="16096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78</a:t>
              </a:r>
            </a:p>
          </p:txBody>
        </p:sp>
        <p:sp>
          <p:nvSpPr>
            <p:cNvPr id="337" name="tx337"/>
            <p:cNvSpPr/>
            <p:nvPr/>
          </p:nvSpPr>
          <p:spPr>
            <a:xfrm>
              <a:off x="2908115" y="157095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38" name="tx338"/>
            <p:cNvSpPr/>
            <p:nvPr/>
          </p:nvSpPr>
          <p:spPr>
            <a:xfrm>
              <a:off x="3298238" y="15322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80</a:t>
              </a:r>
            </a:p>
          </p:txBody>
        </p:sp>
        <p:sp>
          <p:nvSpPr>
            <p:cNvPr id="339" name="tx339"/>
            <p:cNvSpPr/>
            <p:nvPr/>
          </p:nvSpPr>
          <p:spPr>
            <a:xfrm>
              <a:off x="3688360" y="14936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40" name="tx340"/>
            <p:cNvSpPr/>
            <p:nvPr/>
          </p:nvSpPr>
          <p:spPr>
            <a:xfrm>
              <a:off x="4078483" y="1300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41" name="tx341"/>
            <p:cNvSpPr/>
            <p:nvPr/>
          </p:nvSpPr>
          <p:spPr>
            <a:xfrm>
              <a:off x="4468605" y="12616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87</a:t>
              </a:r>
            </a:p>
          </p:txBody>
        </p:sp>
        <p:sp>
          <p:nvSpPr>
            <p:cNvPr id="342" name="tx342"/>
            <p:cNvSpPr/>
            <p:nvPr/>
          </p:nvSpPr>
          <p:spPr>
            <a:xfrm>
              <a:off x="4858727" y="11843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3" name="tx343"/>
            <p:cNvSpPr/>
            <p:nvPr/>
          </p:nvSpPr>
          <p:spPr>
            <a:xfrm>
              <a:off x="5248850" y="1145654"/>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44" name="tx344"/>
            <p:cNvSpPr/>
            <p:nvPr/>
          </p:nvSpPr>
          <p:spPr>
            <a:xfrm>
              <a:off x="6029094"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5" name="tx345"/>
            <p:cNvSpPr/>
            <p:nvPr/>
          </p:nvSpPr>
          <p:spPr>
            <a:xfrm>
              <a:off x="5638972" y="110699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6" name="tx346"/>
            <p:cNvSpPr/>
            <p:nvPr/>
          </p:nvSpPr>
          <p:spPr>
            <a:xfrm>
              <a:off x="6419217" y="102959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47" name="tx347"/>
            <p:cNvSpPr/>
            <p:nvPr/>
          </p:nvSpPr>
          <p:spPr>
            <a:xfrm>
              <a:off x="7199461"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8" name="tx348"/>
            <p:cNvSpPr/>
            <p:nvPr/>
          </p:nvSpPr>
          <p:spPr>
            <a:xfrm>
              <a:off x="6809339" y="99100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9" name="tx349"/>
            <p:cNvSpPr/>
            <p:nvPr/>
          </p:nvSpPr>
          <p:spPr>
            <a:xfrm>
              <a:off x="7589584" y="9523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50" name="tx350"/>
            <p:cNvSpPr/>
            <p:nvPr/>
          </p:nvSpPr>
          <p:spPr>
            <a:xfrm>
              <a:off x="7979706" y="87500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1" name="tx351"/>
            <p:cNvSpPr/>
            <p:nvPr/>
          </p:nvSpPr>
          <p:spPr>
            <a:xfrm>
              <a:off x="8369828" y="83634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52" name="tx352"/>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75224"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07745" y="332707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65346" y="32948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397867" y="332739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1755468" y="318544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787990" y="321770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59" name="pg359"/>
            <p:cNvSpPr/>
            <p:nvPr/>
          </p:nvSpPr>
          <p:spPr>
            <a:xfrm>
              <a:off x="2115446" y="3185446"/>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147967" y="32163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1" name="pg361"/>
            <p:cNvSpPr/>
            <p:nvPr/>
          </p:nvSpPr>
          <p:spPr>
            <a:xfrm>
              <a:off x="2535713" y="314897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2568234" y="31798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3" name="pg363"/>
            <p:cNvSpPr/>
            <p:nvPr/>
          </p:nvSpPr>
          <p:spPr>
            <a:xfrm>
              <a:off x="3706080" y="309425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738602" y="312646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65" name="pg365"/>
            <p:cNvSpPr/>
            <p:nvPr/>
          </p:nvSpPr>
          <p:spPr>
            <a:xfrm>
              <a:off x="4486325" y="29848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4518846" y="301566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7" name="pg367"/>
            <p:cNvSpPr/>
            <p:nvPr/>
          </p:nvSpPr>
          <p:spPr>
            <a:xfrm>
              <a:off x="5266569" y="29301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5299091" y="29610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9" name="pg369"/>
            <p:cNvSpPr/>
            <p:nvPr/>
          </p:nvSpPr>
          <p:spPr>
            <a:xfrm>
              <a:off x="6046814" y="291188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6079336" y="294541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71" name="pg371"/>
            <p:cNvSpPr/>
            <p:nvPr/>
          </p:nvSpPr>
          <p:spPr>
            <a:xfrm>
              <a:off x="7607304" y="28389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7639825" y="286981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73" name="tx373"/>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71530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80342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893256"/>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7967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05693"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79" name="tx379"/>
            <p:cNvSpPr/>
            <p:nvPr/>
          </p:nvSpPr>
          <p:spPr>
            <a:xfrm rot="-5400000">
              <a:off x="1028933"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80" name="tx380"/>
            <p:cNvSpPr/>
            <p:nvPr/>
          </p:nvSpPr>
          <p:spPr>
            <a:xfrm rot="-5400000">
              <a:off x="1435938"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81" name="tx381"/>
            <p:cNvSpPr/>
            <p:nvPr/>
          </p:nvSpPr>
          <p:spPr>
            <a:xfrm rot="-5400000">
              <a:off x="1802629"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82" name="tx382"/>
            <p:cNvSpPr/>
            <p:nvPr/>
          </p:nvSpPr>
          <p:spPr>
            <a:xfrm rot="-5400000">
              <a:off x="2344320"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83" name="tx383"/>
            <p:cNvSpPr/>
            <p:nvPr/>
          </p:nvSpPr>
          <p:spPr>
            <a:xfrm rot="-5400000">
              <a:off x="2731476"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84" name="tx384"/>
            <p:cNvSpPr/>
            <p:nvPr/>
          </p:nvSpPr>
          <p:spPr>
            <a:xfrm rot="-5400000">
              <a:off x="3093562"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85" name="tx385"/>
            <p:cNvSpPr/>
            <p:nvPr/>
          </p:nvSpPr>
          <p:spPr>
            <a:xfrm rot="-5400000">
              <a:off x="3502443"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86" name="tx386"/>
            <p:cNvSpPr/>
            <p:nvPr/>
          </p:nvSpPr>
          <p:spPr>
            <a:xfrm rot="-5400000">
              <a:off x="3909482"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87" name="tx387"/>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88" name="tx388"/>
            <p:cNvSpPr/>
            <p:nvPr/>
          </p:nvSpPr>
          <p:spPr>
            <a:xfrm rot="-5400000">
              <a:off x="4697538"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89" name="tx389"/>
            <p:cNvSpPr/>
            <p:nvPr/>
          </p:nvSpPr>
          <p:spPr>
            <a:xfrm rot="-5400000">
              <a:off x="4915456"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90" name="tx390"/>
            <p:cNvSpPr/>
            <p:nvPr/>
          </p:nvSpPr>
          <p:spPr>
            <a:xfrm rot="-5400000">
              <a:off x="5458444"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91" name="tx391"/>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92" name="tx392"/>
            <p:cNvSpPr/>
            <p:nvPr/>
          </p:nvSpPr>
          <p:spPr>
            <a:xfrm rot="-5400000">
              <a:off x="6176581"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93" name="tx393"/>
            <p:cNvSpPr/>
            <p:nvPr/>
          </p:nvSpPr>
          <p:spPr>
            <a:xfrm rot="-5400000">
              <a:off x="6671546"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94" name="tx394"/>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95" name="tx395"/>
            <p:cNvSpPr/>
            <p:nvPr/>
          </p:nvSpPr>
          <p:spPr>
            <a:xfrm rot="-5400000">
              <a:off x="7410590"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96" name="tx396"/>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97" name="tx397"/>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98" name="tx398"/>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99" name="tx399"/>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00" name="rc400"/>
            <p:cNvSpPr/>
            <p:nvPr/>
          </p:nvSpPr>
          <p:spPr>
            <a:xfrm>
              <a:off x="4247114" y="6114116"/>
              <a:ext cx="219455" cy="219455"/>
            </a:xfrm>
            <a:prstGeom prst="rect">
              <a:avLst/>
            </a:prstGeom>
            <a:solidFill>
              <a:srgbClr val="FFFFFF">
                <a:alpha val="100000"/>
              </a:srgbClr>
            </a:solidFill>
          </p:spPr>
          <p:txBody>
            <a:bodyPr/>
            <a:lstStyle/>
            <a:p/>
          </p:txBody>
        </p:sp>
        <p:sp>
          <p:nvSpPr>
            <p:cNvPr id="401" name="pg401"/>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pg405"/>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6" name="rc406"/>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07" name="tx407"/>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08" name="tx408"/>
            <p:cNvSpPr/>
            <p:nvPr/>
          </p:nvSpPr>
          <p:spPr>
            <a:xfrm>
              <a:off x="803816" y="398022"/>
              <a:ext cx="55630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ESAR, 2024</a:t>
              </a:r>
            </a:p>
          </p:txBody>
        </p:sp>
        <p:sp>
          <p:nvSpPr>
            <p:cNvPr id="409" name="tx40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10" name="tx410"/>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1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ESAR from lowest to highest coverage, and the rank of the top 10 countries with the most zero-dose children, based on absolute numbers.
In 2024, Eritrea ranked number 19 out of 21 countries for lowest DTP1 coverage (based on tied ranks).
Eritrea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737948" y="1149919"/>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D3D3D3">
                  <a:alpha val="100000"/>
                </a:srgbClr>
              </a:solidFill>
              <a:prstDash val="solid"/>
              <a:round/>
            </a:ln>
          </p:spPr>
          <p:txBody>
            <a:bodyPr/>
            <a:lstStyle/>
            <a:p/>
          </p:txBody>
        </p:sp>
        <p:sp>
          <p:nvSpPr>
            <p:cNvPr id="26" name="pl26"/>
            <p:cNvSpPr/>
            <p:nvPr/>
          </p:nvSpPr>
          <p:spPr>
            <a:xfrm>
              <a:off x="2737948" y="5557317"/>
              <a:ext cx="4155057" cy="244768"/>
            </a:xfrm>
            <a:custGeom>
              <a:avLst/>
              <a:pathLst>
                <a:path w="4155057" h="244768">
                  <a:moveTo>
                    <a:pt x="0" y="244686"/>
                  </a:moveTo>
                  <a:lnTo>
                    <a:pt x="13990" y="244672"/>
                  </a:lnTo>
                  <a:lnTo>
                    <a:pt x="27980" y="244655"/>
                  </a:lnTo>
                  <a:lnTo>
                    <a:pt x="41970" y="244635"/>
                  </a:lnTo>
                  <a:lnTo>
                    <a:pt x="55960" y="244612"/>
                  </a:lnTo>
                  <a:lnTo>
                    <a:pt x="69950" y="244584"/>
                  </a:lnTo>
                  <a:lnTo>
                    <a:pt x="83940" y="244552"/>
                  </a:lnTo>
                  <a:lnTo>
                    <a:pt x="97930" y="244514"/>
                  </a:lnTo>
                  <a:lnTo>
                    <a:pt x="111920" y="244469"/>
                  </a:lnTo>
                  <a:lnTo>
                    <a:pt x="125910" y="244417"/>
                  </a:lnTo>
                  <a:lnTo>
                    <a:pt x="139900" y="244355"/>
                  </a:lnTo>
                  <a:lnTo>
                    <a:pt x="153891" y="244283"/>
                  </a:lnTo>
                  <a:lnTo>
                    <a:pt x="167881" y="244198"/>
                  </a:lnTo>
                  <a:lnTo>
                    <a:pt x="181871" y="244099"/>
                  </a:lnTo>
                  <a:lnTo>
                    <a:pt x="195861" y="243982"/>
                  </a:lnTo>
                  <a:lnTo>
                    <a:pt x="209851" y="243844"/>
                  </a:lnTo>
                  <a:lnTo>
                    <a:pt x="223841" y="243683"/>
                  </a:lnTo>
                  <a:lnTo>
                    <a:pt x="237831" y="243493"/>
                  </a:lnTo>
                  <a:lnTo>
                    <a:pt x="251821" y="243271"/>
                  </a:lnTo>
                  <a:lnTo>
                    <a:pt x="265811" y="243010"/>
                  </a:lnTo>
                  <a:lnTo>
                    <a:pt x="279801" y="242705"/>
                  </a:lnTo>
                  <a:lnTo>
                    <a:pt x="293791" y="242346"/>
                  </a:lnTo>
                  <a:lnTo>
                    <a:pt x="307782" y="241926"/>
                  </a:lnTo>
                  <a:lnTo>
                    <a:pt x="321772" y="241434"/>
                  </a:lnTo>
                  <a:lnTo>
                    <a:pt x="335762" y="240859"/>
                  </a:lnTo>
                  <a:lnTo>
                    <a:pt x="349752" y="240186"/>
                  </a:lnTo>
                  <a:lnTo>
                    <a:pt x="363742" y="239400"/>
                  </a:lnTo>
                  <a:lnTo>
                    <a:pt x="377732" y="238483"/>
                  </a:lnTo>
                  <a:lnTo>
                    <a:pt x="391722" y="237413"/>
                  </a:lnTo>
                  <a:lnTo>
                    <a:pt x="405712" y="236168"/>
                  </a:lnTo>
                  <a:lnTo>
                    <a:pt x="419702" y="234722"/>
                  </a:lnTo>
                  <a:lnTo>
                    <a:pt x="433692" y="233044"/>
                  </a:lnTo>
                  <a:lnTo>
                    <a:pt x="447682" y="231102"/>
                  </a:lnTo>
                  <a:lnTo>
                    <a:pt x="461673" y="228860"/>
                  </a:lnTo>
                  <a:lnTo>
                    <a:pt x="475663" y="226281"/>
                  </a:lnTo>
                  <a:lnTo>
                    <a:pt x="489653" y="223322"/>
                  </a:lnTo>
                  <a:lnTo>
                    <a:pt x="503643" y="219942"/>
                  </a:lnTo>
                  <a:lnTo>
                    <a:pt x="517633" y="216097"/>
                  </a:lnTo>
                  <a:lnTo>
                    <a:pt x="531623" y="211746"/>
                  </a:lnTo>
                  <a:lnTo>
                    <a:pt x="545613" y="206850"/>
                  </a:lnTo>
                  <a:lnTo>
                    <a:pt x="559603" y="201378"/>
                  </a:lnTo>
                  <a:lnTo>
                    <a:pt x="573593" y="195304"/>
                  </a:lnTo>
                  <a:lnTo>
                    <a:pt x="587583" y="188618"/>
                  </a:lnTo>
                  <a:lnTo>
                    <a:pt x="601574" y="181321"/>
                  </a:lnTo>
                  <a:lnTo>
                    <a:pt x="615564" y="173434"/>
                  </a:lnTo>
                  <a:lnTo>
                    <a:pt x="629554" y="164997"/>
                  </a:lnTo>
                  <a:lnTo>
                    <a:pt x="643544" y="156074"/>
                  </a:lnTo>
                  <a:lnTo>
                    <a:pt x="657534" y="146744"/>
                  </a:lnTo>
                  <a:lnTo>
                    <a:pt x="671524" y="137110"/>
                  </a:lnTo>
                  <a:lnTo>
                    <a:pt x="685514" y="127287"/>
                  </a:lnTo>
                  <a:lnTo>
                    <a:pt x="699504" y="117399"/>
                  </a:lnTo>
                  <a:lnTo>
                    <a:pt x="713494" y="107576"/>
                  </a:lnTo>
                  <a:lnTo>
                    <a:pt x="727484" y="97941"/>
                  </a:lnTo>
                  <a:lnTo>
                    <a:pt x="741474" y="88612"/>
                  </a:lnTo>
                  <a:lnTo>
                    <a:pt x="755465" y="79688"/>
                  </a:lnTo>
                  <a:lnTo>
                    <a:pt x="769455" y="71252"/>
                  </a:lnTo>
                  <a:lnTo>
                    <a:pt x="783445" y="63365"/>
                  </a:lnTo>
                  <a:lnTo>
                    <a:pt x="797435" y="56068"/>
                  </a:lnTo>
                  <a:lnTo>
                    <a:pt x="811425" y="49381"/>
                  </a:lnTo>
                  <a:lnTo>
                    <a:pt x="825415" y="43308"/>
                  </a:lnTo>
                  <a:lnTo>
                    <a:pt x="839405" y="37835"/>
                  </a:lnTo>
                  <a:lnTo>
                    <a:pt x="853395" y="32940"/>
                  </a:lnTo>
                  <a:lnTo>
                    <a:pt x="867385" y="28589"/>
                  </a:lnTo>
                  <a:lnTo>
                    <a:pt x="881375" y="24744"/>
                  </a:lnTo>
                  <a:lnTo>
                    <a:pt x="895365" y="21364"/>
                  </a:lnTo>
                  <a:lnTo>
                    <a:pt x="909356" y="18405"/>
                  </a:lnTo>
                  <a:lnTo>
                    <a:pt x="923346" y="15825"/>
                  </a:lnTo>
                  <a:lnTo>
                    <a:pt x="937336" y="13584"/>
                  </a:lnTo>
                  <a:lnTo>
                    <a:pt x="951326" y="11642"/>
                  </a:lnTo>
                  <a:lnTo>
                    <a:pt x="965316" y="9964"/>
                  </a:lnTo>
                  <a:lnTo>
                    <a:pt x="979306" y="8517"/>
                  </a:lnTo>
                  <a:lnTo>
                    <a:pt x="993296" y="7273"/>
                  </a:lnTo>
                  <a:lnTo>
                    <a:pt x="1007286" y="6203"/>
                  </a:lnTo>
                  <a:lnTo>
                    <a:pt x="1021276" y="5286"/>
                  </a:lnTo>
                  <a:lnTo>
                    <a:pt x="1035266" y="4500"/>
                  </a:lnTo>
                  <a:lnTo>
                    <a:pt x="1049256" y="3827"/>
                  </a:lnTo>
                  <a:lnTo>
                    <a:pt x="1063247" y="3251"/>
                  </a:lnTo>
                  <a:lnTo>
                    <a:pt x="1077237" y="2759"/>
                  </a:lnTo>
                  <a:lnTo>
                    <a:pt x="1091227" y="2340"/>
                  </a:lnTo>
                  <a:lnTo>
                    <a:pt x="1105217" y="1981"/>
                  </a:lnTo>
                  <a:lnTo>
                    <a:pt x="1119207" y="1675"/>
                  </a:lnTo>
                  <a:lnTo>
                    <a:pt x="1133197" y="1415"/>
                  </a:lnTo>
                  <a:lnTo>
                    <a:pt x="1147187" y="1192"/>
                  </a:lnTo>
                  <a:lnTo>
                    <a:pt x="1161177" y="1003"/>
                  </a:lnTo>
                  <a:lnTo>
                    <a:pt x="1175167" y="842"/>
                  </a:lnTo>
                  <a:lnTo>
                    <a:pt x="1189157" y="704"/>
                  </a:lnTo>
                  <a:lnTo>
                    <a:pt x="1203148" y="587"/>
                  </a:lnTo>
                  <a:lnTo>
                    <a:pt x="1217138" y="487"/>
                  </a:lnTo>
                  <a:lnTo>
                    <a:pt x="1231128" y="402"/>
                  </a:lnTo>
                  <a:lnTo>
                    <a:pt x="1245118" y="330"/>
                  </a:lnTo>
                  <a:lnTo>
                    <a:pt x="1259108" y="269"/>
                  </a:lnTo>
                  <a:lnTo>
                    <a:pt x="1273098" y="216"/>
                  </a:lnTo>
                  <a:lnTo>
                    <a:pt x="1287088" y="172"/>
                  </a:lnTo>
                  <a:lnTo>
                    <a:pt x="1301078" y="134"/>
                  </a:lnTo>
                  <a:lnTo>
                    <a:pt x="1315068" y="102"/>
                  </a:lnTo>
                  <a:lnTo>
                    <a:pt x="1329058" y="74"/>
                  </a:lnTo>
                  <a:lnTo>
                    <a:pt x="1343048" y="51"/>
                  </a:lnTo>
                  <a:lnTo>
                    <a:pt x="1357039" y="31"/>
                  </a:lnTo>
                  <a:lnTo>
                    <a:pt x="1371029" y="14"/>
                  </a:lnTo>
                  <a:lnTo>
                    <a:pt x="1385019" y="0"/>
                  </a:lnTo>
                  <a:lnTo>
                    <a:pt x="1385019" y="0"/>
                  </a:lnTo>
                  <a:lnTo>
                    <a:pt x="1399009" y="14"/>
                  </a:lnTo>
                  <a:lnTo>
                    <a:pt x="1412999" y="31"/>
                  </a:lnTo>
                  <a:lnTo>
                    <a:pt x="1426989" y="51"/>
                  </a:lnTo>
                  <a:lnTo>
                    <a:pt x="1440979" y="74"/>
                  </a:lnTo>
                  <a:lnTo>
                    <a:pt x="1454969" y="102"/>
                  </a:lnTo>
                  <a:lnTo>
                    <a:pt x="1468959" y="134"/>
                  </a:lnTo>
                  <a:lnTo>
                    <a:pt x="1482949" y="172"/>
                  </a:lnTo>
                  <a:lnTo>
                    <a:pt x="1496939" y="216"/>
                  </a:lnTo>
                  <a:lnTo>
                    <a:pt x="1510930" y="269"/>
                  </a:lnTo>
                  <a:lnTo>
                    <a:pt x="1524920" y="330"/>
                  </a:lnTo>
                  <a:lnTo>
                    <a:pt x="1538910" y="402"/>
                  </a:lnTo>
                  <a:lnTo>
                    <a:pt x="1552900" y="487"/>
                  </a:lnTo>
                  <a:lnTo>
                    <a:pt x="1566890" y="587"/>
                  </a:lnTo>
                  <a:lnTo>
                    <a:pt x="1580880" y="704"/>
                  </a:lnTo>
                  <a:lnTo>
                    <a:pt x="1594870" y="842"/>
                  </a:lnTo>
                  <a:lnTo>
                    <a:pt x="1608860" y="1003"/>
                  </a:lnTo>
                  <a:lnTo>
                    <a:pt x="1622850" y="1192"/>
                  </a:lnTo>
                  <a:lnTo>
                    <a:pt x="1636840" y="1415"/>
                  </a:lnTo>
                  <a:lnTo>
                    <a:pt x="1650830" y="1675"/>
                  </a:lnTo>
                  <a:lnTo>
                    <a:pt x="1664821" y="1981"/>
                  </a:lnTo>
                  <a:lnTo>
                    <a:pt x="1678811" y="2340"/>
                  </a:lnTo>
                  <a:lnTo>
                    <a:pt x="1692801" y="2759"/>
                  </a:lnTo>
                  <a:lnTo>
                    <a:pt x="1706791" y="3251"/>
                  </a:lnTo>
                  <a:lnTo>
                    <a:pt x="1720781" y="3827"/>
                  </a:lnTo>
                  <a:lnTo>
                    <a:pt x="1734771" y="4500"/>
                  </a:lnTo>
                  <a:lnTo>
                    <a:pt x="1748761" y="5286"/>
                  </a:lnTo>
                  <a:lnTo>
                    <a:pt x="1762751" y="6203"/>
                  </a:lnTo>
                  <a:lnTo>
                    <a:pt x="1776741" y="7273"/>
                  </a:lnTo>
                  <a:lnTo>
                    <a:pt x="1790731" y="8517"/>
                  </a:lnTo>
                  <a:lnTo>
                    <a:pt x="1804722" y="9964"/>
                  </a:lnTo>
                  <a:lnTo>
                    <a:pt x="1818712" y="11642"/>
                  </a:lnTo>
                  <a:lnTo>
                    <a:pt x="1832702" y="13584"/>
                  </a:lnTo>
                  <a:lnTo>
                    <a:pt x="1846692" y="15825"/>
                  </a:lnTo>
                  <a:lnTo>
                    <a:pt x="1860682" y="18405"/>
                  </a:lnTo>
                  <a:lnTo>
                    <a:pt x="1874672" y="21364"/>
                  </a:lnTo>
                  <a:lnTo>
                    <a:pt x="1888662" y="24744"/>
                  </a:lnTo>
                  <a:lnTo>
                    <a:pt x="1902652" y="28589"/>
                  </a:lnTo>
                  <a:lnTo>
                    <a:pt x="1916642" y="32940"/>
                  </a:lnTo>
                  <a:lnTo>
                    <a:pt x="1930632" y="37835"/>
                  </a:lnTo>
                  <a:lnTo>
                    <a:pt x="1944622" y="43308"/>
                  </a:lnTo>
                  <a:lnTo>
                    <a:pt x="1958613" y="49381"/>
                  </a:lnTo>
                  <a:lnTo>
                    <a:pt x="1972603" y="56068"/>
                  </a:lnTo>
                  <a:lnTo>
                    <a:pt x="1986593" y="63365"/>
                  </a:lnTo>
                  <a:lnTo>
                    <a:pt x="2000583" y="71252"/>
                  </a:lnTo>
                  <a:lnTo>
                    <a:pt x="2014573" y="79688"/>
                  </a:lnTo>
                  <a:lnTo>
                    <a:pt x="2028563" y="88612"/>
                  </a:lnTo>
                  <a:lnTo>
                    <a:pt x="2042553" y="97941"/>
                  </a:lnTo>
                  <a:lnTo>
                    <a:pt x="2056543" y="107576"/>
                  </a:lnTo>
                  <a:lnTo>
                    <a:pt x="2070533" y="117399"/>
                  </a:lnTo>
                  <a:lnTo>
                    <a:pt x="2084523" y="127287"/>
                  </a:lnTo>
                  <a:lnTo>
                    <a:pt x="2098513" y="137110"/>
                  </a:lnTo>
                  <a:lnTo>
                    <a:pt x="2112504" y="146744"/>
                  </a:lnTo>
                  <a:lnTo>
                    <a:pt x="2126494" y="156074"/>
                  </a:lnTo>
                  <a:lnTo>
                    <a:pt x="2140484" y="164997"/>
                  </a:lnTo>
                  <a:lnTo>
                    <a:pt x="2154474" y="173434"/>
                  </a:lnTo>
                  <a:lnTo>
                    <a:pt x="2168464" y="181321"/>
                  </a:lnTo>
                  <a:lnTo>
                    <a:pt x="2182454" y="188618"/>
                  </a:lnTo>
                  <a:lnTo>
                    <a:pt x="2196444" y="195304"/>
                  </a:lnTo>
                  <a:lnTo>
                    <a:pt x="2210434" y="201378"/>
                  </a:lnTo>
                  <a:lnTo>
                    <a:pt x="2224424" y="206850"/>
                  </a:lnTo>
                  <a:lnTo>
                    <a:pt x="2238414" y="211746"/>
                  </a:lnTo>
                  <a:lnTo>
                    <a:pt x="2252404" y="216097"/>
                  </a:lnTo>
                  <a:lnTo>
                    <a:pt x="2266395" y="219942"/>
                  </a:lnTo>
                  <a:lnTo>
                    <a:pt x="2280385" y="223322"/>
                  </a:lnTo>
                  <a:lnTo>
                    <a:pt x="2294375" y="226281"/>
                  </a:lnTo>
                  <a:lnTo>
                    <a:pt x="2308365" y="228860"/>
                  </a:lnTo>
                  <a:lnTo>
                    <a:pt x="2322355" y="231102"/>
                  </a:lnTo>
                  <a:lnTo>
                    <a:pt x="2336345" y="233044"/>
                  </a:lnTo>
                  <a:lnTo>
                    <a:pt x="2350335" y="234722"/>
                  </a:lnTo>
                  <a:lnTo>
                    <a:pt x="2364325" y="236168"/>
                  </a:lnTo>
                  <a:lnTo>
                    <a:pt x="2378315" y="237413"/>
                  </a:lnTo>
                  <a:lnTo>
                    <a:pt x="2392305" y="238483"/>
                  </a:lnTo>
                  <a:lnTo>
                    <a:pt x="2406296" y="239400"/>
                  </a:lnTo>
                  <a:lnTo>
                    <a:pt x="2420286" y="240186"/>
                  </a:lnTo>
                  <a:lnTo>
                    <a:pt x="2434276" y="240859"/>
                  </a:lnTo>
                  <a:lnTo>
                    <a:pt x="2448266" y="241434"/>
                  </a:lnTo>
                  <a:lnTo>
                    <a:pt x="2462256" y="241926"/>
                  </a:lnTo>
                  <a:lnTo>
                    <a:pt x="2476246" y="242346"/>
                  </a:lnTo>
                  <a:lnTo>
                    <a:pt x="2490236" y="242705"/>
                  </a:lnTo>
                  <a:lnTo>
                    <a:pt x="2504226" y="243010"/>
                  </a:lnTo>
                  <a:lnTo>
                    <a:pt x="2518216" y="243271"/>
                  </a:lnTo>
                  <a:lnTo>
                    <a:pt x="2532206" y="243493"/>
                  </a:lnTo>
                  <a:lnTo>
                    <a:pt x="2546196" y="243683"/>
                  </a:lnTo>
                  <a:lnTo>
                    <a:pt x="2560187" y="243844"/>
                  </a:lnTo>
                  <a:lnTo>
                    <a:pt x="2574177" y="243982"/>
                  </a:lnTo>
                  <a:lnTo>
                    <a:pt x="2588167" y="244099"/>
                  </a:lnTo>
                  <a:lnTo>
                    <a:pt x="2602157" y="244198"/>
                  </a:lnTo>
                  <a:lnTo>
                    <a:pt x="2616147" y="244283"/>
                  </a:lnTo>
                  <a:lnTo>
                    <a:pt x="2630137" y="244355"/>
                  </a:lnTo>
                  <a:lnTo>
                    <a:pt x="2644127" y="244417"/>
                  </a:lnTo>
                  <a:lnTo>
                    <a:pt x="2658117" y="244469"/>
                  </a:lnTo>
                  <a:lnTo>
                    <a:pt x="2672107" y="244514"/>
                  </a:lnTo>
                  <a:lnTo>
                    <a:pt x="2686097" y="244552"/>
                  </a:lnTo>
                  <a:lnTo>
                    <a:pt x="2700087" y="244584"/>
                  </a:lnTo>
                  <a:lnTo>
                    <a:pt x="2714078" y="244612"/>
                  </a:lnTo>
                  <a:lnTo>
                    <a:pt x="2728068" y="244635"/>
                  </a:lnTo>
                  <a:lnTo>
                    <a:pt x="2742058" y="244655"/>
                  </a:lnTo>
                  <a:lnTo>
                    <a:pt x="2756048" y="244672"/>
                  </a:lnTo>
                  <a:lnTo>
                    <a:pt x="2770038" y="244686"/>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27" name="pl27"/>
            <p:cNvSpPr/>
            <p:nvPr/>
          </p:nvSpPr>
          <p:spPr>
            <a:xfrm>
              <a:off x="2737948" y="3108808"/>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455"/>
                  </a:lnTo>
                  <a:lnTo>
                    <a:pt x="1399009" y="489426"/>
                  </a:lnTo>
                  <a:lnTo>
                    <a:pt x="1412999" y="489392"/>
                  </a:lnTo>
                  <a:lnTo>
                    <a:pt x="1426989" y="489352"/>
                  </a:lnTo>
                  <a:lnTo>
                    <a:pt x="1440979" y="489306"/>
                  </a:lnTo>
                  <a:lnTo>
                    <a:pt x="1454969" y="489251"/>
                  </a:lnTo>
                  <a:lnTo>
                    <a:pt x="1468959" y="489186"/>
                  </a:lnTo>
                  <a:lnTo>
                    <a:pt x="1482949" y="489110"/>
                  </a:lnTo>
                  <a:lnTo>
                    <a:pt x="1496939" y="489021"/>
                  </a:lnTo>
                  <a:lnTo>
                    <a:pt x="1510930" y="488917"/>
                  </a:lnTo>
                  <a:lnTo>
                    <a:pt x="1524920" y="488794"/>
                  </a:lnTo>
                  <a:lnTo>
                    <a:pt x="1538910" y="488649"/>
                  </a:lnTo>
                  <a:lnTo>
                    <a:pt x="1552900" y="488479"/>
                  </a:lnTo>
                  <a:lnTo>
                    <a:pt x="1566890" y="488280"/>
                  </a:lnTo>
                  <a:lnTo>
                    <a:pt x="1580880" y="488046"/>
                  </a:lnTo>
                  <a:lnTo>
                    <a:pt x="1594870" y="487771"/>
                  </a:lnTo>
                  <a:lnTo>
                    <a:pt x="1608860" y="487448"/>
                  </a:lnTo>
                  <a:lnTo>
                    <a:pt x="1622850" y="487069"/>
                  </a:lnTo>
                  <a:lnTo>
                    <a:pt x="1636840" y="486625"/>
                  </a:lnTo>
                  <a:lnTo>
                    <a:pt x="1650830" y="486103"/>
                  </a:lnTo>
                  <a:lnTo>
                    <a:pt x="1664821" y="485492"/>
                  </a:lnTo>
                  <a:lnTo>
                    <a:pt x="1678811" y="484775"/>
                  </a:lnTo>
                  <a:lnTo>
                    <a:pt x="1692801" y="483935"/>
                  </a:lnTo>
                  <a:lnTo>
                    <a:pt x="1706791" y="482952"/>
                  </a:lnTo>
                  <a:lnTo>
                    <a:pt x="1720781" y="481801"/>
                  </a:lnTo>
                  <a:lnTo>
                    <a:pt x="1734771" y="480455"/>
                  </a:lnTo>
                  <a:lnTo>
                    <a:pt x="1748761" y="478883"/>
                  </a:lnTo>
                  <a:lnTo>
                    <a:pt x="1762751" y="477048"/>
                  </a:lnTo>
                  <a:lnTo>
                    <a:pt x="1776741" y="474909"/>
                  </a:lnTo>
                  <a:lnTo>
                    <a:pt x="1790731" y="472419"/>
                  </a:lnTo>
                  <a:lnTo>
                    <a:pt x="1804722" y="469526"/>
                  </a:lnTo>
                  <a:lnTo>
                    <a:pt x="1818712" y="466170"/>
                  </a:lnTo>
                  <a:lnTo>
                    <a:pt x="1832702" y="462286"/>
                  </a:lnTo>
                  <a:lnTo>
                    <a:pt x="1846692" y="457804"/>
                  </a:lnTo>
                  <a:lnTo>
                    <a:pt x="1860682" y="452644"/>
                  </a:lnTo>
                  <a:lnTo>
                    <a:pt x="1874672" y="446727"/>
                  </a:lnTo>
                  <a:lnTo>
                    <a:pt x="1888662" y="439966"/>
                  </a:lnTo>
                  <a:lnTo>
                    <a:pt x="1902652" y="432276"/>
                  </a:lnTo>
                  <a:lnTo>
                    <a:pt x="1916642" y="423574"/>
                  </a:lnTo>
                  <a:lnTo>
                    <a:pt x="1930632" y="413783"/>
                  </a:lnTo>
                  <a:lnTo>
                    <a:pt x="1944622" y="402838"/>
                  </a:lnTo>
                  <a:lnTo>
                    <a:pt x="1958613" y="390691"/>
                  </a:lnTo>
                  <a:lnTo>
                    <a:pt x="1972603" y="377318"/>
                  </a:lnTo>
                  <a:lnTo>
                    <a:pt x="1986593" y="362724"/>
                  </a:lnTo>
                  <a:lnTo>
                    <a:pt x="2000583" y="346950"/>
                  </a:lnTo>
                  <a:lnTo>
                    <a:pt x="2014573" y="330077"/>
                  </a:lnTo>
                  <a:lnTo>
                    <a:pt x="2028563" y="312230"/>
                  </a:lnTo>
                  <a:lnTo>
                    <a:pt x="2042553" y="293571"/>
                  </a:lnTo>
                  <a:lnTo>
                    <a:pt x="2056543" y="274303"/>
                  </a:lnTo>
                  <a:lnTo>
                    <a:pt x="2070533" y="254656"/>
                  </a:lnTo>
                  <a:lnTo>
                    <a:pt x="2084523" y="234881"/>
                  </a:lnTo>
                  <a:lnTo>
                    <a:pt x="2098513" y="215234"/>
                  </a:lnTo>
                  <a:lnTo>
                    <a:pt x="2112504" y="195966"/>
                  </a:lnTo>
                  <a:lnTo>
                    <a:pt x="2126494" y="177307"/>
                  </a:lnTo>
                  <a:lnTo>
                    <a:pt x="2140484" y="159459"/>
                  </a:lnTo>
                  <a:lnTo>
                    <a:pt x="2154474" y="142587"/>
                  </a:lnTo>
                  <a:lnTo>
                    <a:pt x="2168464" y="126813"/>
                  </a:lnTo>
                  <a:lnTo>
                    <a:pt x="2182454" y="112219"/>
                  </a:lnTo>
                  <a:lnTo>
                    <a:pt x="2196444" y="98845"/>
                  </a:lnTo>
                  <a:lnTo>
                    <a:pt x="2210434" y="86698"/>
                  </a:lnTo>
                  <a:lnTo>
                    <a:pt x="2224424" y="75753"/>
                  </a:lnTo>
                  <a:lnTo>
                    <a:pt x="2238414" y="65962"/>
                  </a:lnTo>
                  <a:lnTo>
                    <a:pt x="2252404" y="57261"/>
                  </a:lnTo>
                  <a:lnTo>
                    <a:pt x="2266395" y="49571"/>
                  </a:lnTo>
                  <a:lnTo>
                    <a:pt x="2280385" y="42810"/>
                  </a:lnTo>
                  <a:lnTo>
                    <a:pt x="2294375" y="36892"/>
                  </a:lnTo>
                  <a:lnTo>
                    <a:pt x="2308365" y="31733"/>
                  </a:lnTo>
                  <a:lnTo>
                    <a:pt x="2322355" y="27250"/>
                  </a:lnTo>
                  <a:lnTo>
                    <a:pt x="2336345" y="23366"/>
                  </a:lnTo>
                  <a:lnTo>
                    <a:pt x="2350335" y="20011"/>
                  </a:lnTo>
                  <a:lnTo>
                    <a:pt x="2364325" y="17117"/>
                  </a:lnTo>
                  <a:lnTo>
                    <a:pt x="2378315" y="14628"/>
                  </a:lnTo>
                  <a:lnTo>
                    <a:pt x="2392305" y="12489"/>
                  </a:lnTo>
                  <a:lnTo>
                    <a:pt x="2406296" y="10654"/>
                  </a:lnTo>
                  <a:lnTo>
                    <a:pt x="2420286" y="9082"/>
                  </a:lnTo>
                  <a:lnTo>
                    <a:pt x="2434276" y="7736"/>
                  </a:lnTo>
                  <a:lnTo>
                    <a:pt x="2448266" y="6585"/>
                  </a:lnTo>
                  <a:lnTo>
                    <a:pt x="2462256" y="5602"/>
                  </a:lnTo>
                  <a:lnTo>
                    <a:pt x="2476246" y="4762"/>
                  </a:lnTo>
                  <a:lnTo>
                    <a:pt x="2490236" y="4045"/>
                  </a:lnTo>
                  <a:lnTo>
                    <a:pt x="2504226" y="3433"/>
                  </a:lnTo>
                  <a:lnTo>
                    <a:pt x="2518216" y="2912"/>
                  </a:lnTo>
                  <a:lnTo>
                    <a:pt x="2532206" y="2467"/>
                  </a:lnTo>
                  <a:lnTo>
                    <a:pt x="2546196" y="2088"/>
                  </a:lnTo>
                  <a:lnTo>
                    <a:pt x="2560187" y="1766"/>
                  </a:lnTo>
                  <a:lnTo>
                    <a:pt x="2574177" y="1491"/>
                  </a:lnTo>
                  <a:lnTo>
                    <a:pt x="2588167" y="1257"/>
                  </a:lnTo>
                  <a:lnTo>
                    <a:pt x="2602157" y="1057"/>
                  </a:lnTo>
                  <a:lnTo>
                    <a:pt x="2616147" y="887"/>
                  </a:lnTo>
                  <a:lnTo>
                    <a:pt x="2630137" y="743"/>
                  </a:lnTo>
                  <a:lnTo>
                    <a:pt x="2644127" y="620"/>
                  </a:lnTo>
                  <a:lnTo>
                    <a:pt x="2658117" y="515"/>
                  </a:lnTo>
                  <a:lnTo>
                    <a:pt x="2672107" y="426"/>
                  </a:lnTo>
                  <a:lnTo>
                    <a:pt x="2686097" y="350"/>
                  </a:lnTo>
                  <a:lnTo>
                    <a:pt x="2700087" y="286"/>
                  </a:lnTo>
                  <a:lnTo>
                    <a:pt x="2714078" y="231"/>
                  </a:lnTo>
                  <a:lnTo>
                    <a:pt x="2728068" y="184"/>
                  </a:lnTo>
                  <a:lnTo>
                    <a:pt x="2742058" y="144"/>
                  </a:lnTo>
                  <a:lnTo>
                    <a:pt x="2756048" y="110"/>
                  </a:lnTo>
                  <a:lnTo>
                    <a:pt x="2770038" y="82"/>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28" name="pl28"/>
            <p:cNvSpPr/>
            <p:nvPr/>
          </p:nvSpPr>
          <p:spPr>
            <a:xfrm>
              <a:off x="2737948" y="4577913"/>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850"/>
                  </a:lnTo>
                  <a:lnTo>
                    <a:pt x="1399009" y="244865"/>
                  </a:lnTo>
                  <a:lnTo>
                    <a:pt x="1412999" y="244882"/>
                  </a:lnTo>
                  <a:lnTo>
                    <a:pt x="1426989" y="244902"/>
                  </a:lnTo>
                  <a:lnTo>
                    <a:pt x="1440979" y="244925"/>
                  </a:lnTo>
                  <a:lnTo>
                    <a:pt x="1454969" y="244952"/>
                  </a:lnTo>
                  <a:lnTo>
                    <a:pt x="1468959" y="244985"/>
                  </a:lnTo>
                  <a:lnTo>
                    <a:pt x="1482949" y="245023"/>
                  </a:lnTo>
                  <a:lnTo>
                    <a:pt x="1496939" y="245067"/>
                  </a:lnTo>
                  <a:lnTo>
                    <a:pt x="1510930" y="245120"/>
                  </a:lnTo>
                  <a:lnTo>
                    <a:pt x="1524920" y="245181"/>
                  </a:lnTo>
                  <a:lnTo>
                    <a:pt x="1538910" y="245253"/>
                  </a:lnTo>
                  <a:lnTo>
                    <a:pt x="1552900" y="245338"/>
                  </a:lnTo>
                  <a:lnTo>
                    <a:pt x="1566890" y="245438"/>
                  </a:lnTo>
                  <a:lnTo>
                    <a:pt x="1580880" y="245555"/>
                  </a:lnTo>
                  <a:lnTo>
                    <a:pt x="1594870" y="245692"/>
                  </a:lnTo>
                  <a:lnTo>
                    <a:pt x="1608860" y="245854"/>
                  </a:lnTo>
                  <a:lnTo>
                    <a:pt x="1622850" y="246043"/>
                  </a:lnTo>
                  <a:lnTo>
                    <a:pt x="1636840" y="246265"/>
                  </a:lnTo>
                  <a:lnTo>
                    <a:pt x="1650830" y="246526"/>
                  </a:lnTo>
                  <a:lnTo>
                    <a:pt x="1664821" y="246832"/>
                  </a:lnTo>
                  <a:lnTo>
                    <a:pt x="1678811" y="247190"/>
                  </a:lnTo>
                  <a:lnTo>
                    <a:pt x="1692801" y="247610"/>
                  </a:lnTo>
                  <a:lnTo>
                    <a:pt x="1706791" y="248102"/>
                  </a:lnTo>
                  <a:lnTo>
                    <a:pt x="1720781" y="248677"/>
                  </a:lnTo>
                  <a:lnTo>
                    <a:pt x="1734771" y="249350"/>
                  </a:lnTo>
                  <a:lnTo>
                    <a:pt x="1748761" y="250136"/>
                  </a:lnTo>
                  <a:lnTo>
                    <a:pt x="1762751" y="251054"/>
                  </a:lnTo>
                  <a:lnTo>
                    <a:pt x="1776741" y="252123"/>
                  </a:lnTo>
                  <a:lnTo>
                    <a:pt x="1790731" y="253368"/>
                  </a:lnTo>
                  <a:lnTo>
                    <a:pt x="1804722" y="254815"/>
                  </a:lnTo>
                  <a:lnTo>
                    <a:pt x="1818712" y="256493"/>
                  </a:lnTo>
                  <a:lnTo>
                    <a:pt x="1832702" y="258435"/>
                  </a:lnTo>
                  <a:lnTo>
                    <a:pt x="1846692" y="260676"/>
                  </a:lnTo>
                  <a:lnTo>
                    <a:pt x="1860682" y="263256"/>
                  </a:lnTo>
                  <a:lnTo>
                    <a:pt x="1874672" y="266215"/>
                  </a:lnTo>
                  <a:lnTo>
                    <a:pt x="1888662" y="269595"/>
                  </a:lnTo>
                  <a:lnTo>
                    <a:pt x="1902652" y="273440"/>
                  </a:lnTo>
                  <a:lnTo>
                    <a:pt x="1916642" y="277791"/>
                  </a:lnTo>
                  <a:lnTo>
                    <a:pt x="1930632" y="282686"/>
                  </a:lnTo>
                  <a:lnTo>
                    <a:pt x="1944622" y="288159"/>
                  </a:lnTo>
                  <a:lnTo>
                    <a:pt x="1958613" y="294232"/>
                  </a:lnTo>
                  <a:lnTo>
                    <a:pt x="1972603" y="300919"/>
                  </a:lnTo>
                  <a:lnTo>
                    <a:pt x="1986593" y="308216"/>
                  </a:lnTo>
                  <a:lnTo>
                    <a:pt x="2000583" y="316103"/>
                  </a:lnTo>
                  <a:lnTo>
                    <a:pt x="2014573" y="324539"/>
                  </a:lnTo>
                  <a:lnTo>
                    <a:pt x="2028563" y="333463"/>
                  </a:lnTo>
                  <a:lnTo>
                    <a:pt x="2042553" y="342792"/>
                  </a:lnTo>
                  <a:lnTo>
                    <a:pt x="2056543" y="352426"/>
                  </a:lnTo>
                  <a:lnTo>
                    <a:pt x="2070533" y="362250"/>
                  </a:lnTo>
                  <a:lnTo>
                    <a:pt x="2084523" y="372137"/>
                  </a:lnTo>
                  <a:lnTo>
                    <a:pt x="2098513" y="381961"/>
                  </a:lnTo>
                  <a:lnTo>
                    <a:pt x="2112504" y="391595"/>
                  </a:lnTo>
                  <a:lnTo>
                    <a:pt x="2126494" y="400924"/>
                  </a:lnTo>
                  <a:lnTo>
                    <a:pt x="2140484" y="409848"/>
                  </a:lnTo>
                  <a:lnTo>
                    <a:pt x="2154474" y="418284"/>
                  </a:lnTo>
                  <a:lnTo>
                    <a:pt x="2168464" y="426171"/>
                  </a:lnTo>
                  <a:lnTo>
                    <a:pt x="2182454" y="433468"/>
                  </a:lnTo>
                  <a:lnTo>
                    <a:pt x="2196444" y="440155"/>
                  </a:lnTo>
                  <a:lnTo>
                    <a:pt x="2210434" y="446229"/>
                  </a:lnTo>
                  <a:lnTo>
                    <a:pt x="2224424" y="451701"/>
                  </a:lnTo>
                  <a:lnTo>
                    <a:pt x="2238414" y="456597"/>
                  </a:lnTo>
                  <a:lnTo>
                    <a:pt x="2252404" y="460948"/>
                  </a:lnTo>
                  <a:lnTo>
                    <a:pt x="2266395" y="464792"/>
                  </a:lnTo>
                  <a:lnTo>
                    <a:pt x="2280385" y="468173"/>
                  </a:lnTo>
                  <a:lnTo>
                    <a:pt x="2294375" y="471132"/>
                  </a:lnTo>
                  <a:lnTo>
                    <a:pt x="2308365" y="473711"/>
                  </a:lnTo>
                  <a:lnTo>
                    <a:pt x="2322355" y="475953"/>
                  </a:lnTo>
                  <a:lnTo>
                    <a:pt x="2336345" y="477895"/>
                  </a:lnTo>
                  <a:lnTo>
                    <a:pt x="2350335" y="479572"/>
                  </a:lnTo>
                  <a:lnTo>
                    <a:pt x="2364325" y="481019"/>
                  </a:lnTo>
                  <a:lnTo>
                    <a:pt x="2378315" y="482264"/>
                  </a:lnTo>
                  <a:lnTo>
                    <a:pt x="2392305" y="483333"/>
                  </a:lnTo>
                  <a:lnTo>
                    <a:pt x="2406296" y="484251"/>
                  </a:lnTo>
                  <a:lnTo>
                    <a:pt x="2420286" y="485037"/>
                  </a:lnTo>
                  <a:lnTo>
                    <a:pt x="2434276" y="485710"/>
                  </a:lnTo>
                  <a:lnTo>
                    <a:pt x="2448266" y="486285"/>
                  </a:lnTo>
                  <a:lnTo>
                    <a:pt x="2462256" y="486777"/>
                  </a:lnTo>
                  <a:lnTo>
                    <a:pt x="2476246" y="487197"/>
                  </a:lnTo>
                  <a:lnTo>
                    <a:pt x="2490236" y="487555"/>
                  </a:lnTo>
                  <a:lnTo>
                    <a:pt x="2504226" y="487861"/>
                  </a:lnTo>
                  <a:lnTo>
                    <a:pt x="2518216" y="488122"/>
                  </a:lnTo>
                  <a:lnTo>
                    <a:pt x="2532206" y="488344"/>
                  </a:lnTo>
                  <a:lnTo>
                    <a:pt x="2546196" y="488534"/>
                  </a:lnTo>
                  <a:lnTo>
                    <a:pt x="2560187" y="488695"/>
                  </a:lnTo>
                  <a:lnTo>
                    <a:pt x="2574177" y="488832"/>
                  </a:lnTo>
                  <a:lnTo>
                    <a:pt x="2588167" y="488950"/>
                  </a:lnTo>
                  <a:lnTo>
                    <a:pt x="2602157" y="489049"/>
                  </a:lnTo>
                  <a:lnTo>
                    <a:pt x="2616147" y="489134"/>
                  </a:lnTo>
                  <a:lnTo>
                    <a:pt x="2630137" y="489206"/>
                  </a:lnTo>
                  <a:lnTo>
                    <a:pt x="2644127" y="489268"/>
                  </a:lnTo>
                  <a:lnTo>
                    <a:pt x="2658117" y="489320"/>
                  </a:lnTo>
                  <a:lnTo>
                    <a:pt x="2672107" y="489365"/>
                  </a:lnTo>
                  <a:lnTo>
                    <a:pt x="2686097" y="489403"/>
                  </a:lnTo>
                  <a:lnTo>
                    <a:pt x="2700087" y="489435"/>
                  </a:lnTo>
                  <a:lnTo>
                    <a:pt x="2714078" y="489462"/>
                  </a:lnTo>
                  <a:lnTo>
                    <a:pt x="2728068" y="489486"/>
                  </a:lnTo>
                  <a:lnTo>
                    <a:pt x="2742058" y="489506"/>
                  </a:lnTo>
                  <a:lnTo>
                    <a:pt x="2756048" y="489523"/>
                  </a:lnTo>
                  <a:lnTo>
                    <a:pt x="2770038" y="489537"/>
                  </a:lnTo>
                  <a:lnTo>
                    <a:pt x="2770038" y="489537"/>
                  </a:lnTo>
                  <a:lnTo>
                    <a:pt x="2784028" y="489523"/>
                  </a:lnTo>
                  <a:lnTo>
                    <a:pt x="2798018" y="489506"/>
                  </a:lnTo>
                  <a:lnTo>
                    <a:pt x="2812008" y="489486"/>
                  </a:lnTo>
                  <a:lnTo>
                    <a:pt x="2825998" y="489462"/>
                  </a:lnTo>
                  <a:lnTo>
                    <a:pt x="2839988" y="489435"/>
                  </a:lnTo>
                  <a:lnTo>
                    <a:pt x="2853978" y="489403"/>
                  </a:lnTo>
                  <a:lnTo>
                    <a:pt x="2867969" y="489365"/>
                  </a:lnTo>
                  <a:lnTo>
                    <a:pt x="2881959" y="489320"/>
                  </a:lnTo>
                  <a:lnTo>
                    <a:pt x="2895949" y="489268"/>
                  </a:lnTo>
                  <a:lnTo>
                    <a:pt x="2909939" y="489206"/>
                  </a:lnTo>
                  <a:lnTo>
                    <a:pt x="2923929" y="489134"/>
                  </a:lnTo>
                  <a:lnTo>
                    <a:pt x="2937919" y="489049"/>
                  </a:lnTo>
                  <a:lnTo>
                    <a:pt x="2951909" y="488950"/>
                  </a:lnTo>
                  <a:lnTo>
                    <a:pt x="2965899" y="488832"/>
                  </a:lnTo>
                  <a:lnTo>
                    <a:pt x="2979889" y="488695"/>
                  </a:lnTo>
                  <a:lnTo>
                    <a:pt x="2993879" y="488534"/>
                  </a:lnTo>
                  <a:lnTo>
                    <a:pt x="3007870" y="488344"/>
                  </a:lnTo>
                  <a:lnTo>
                    <a:pt x="3021860" y="488122"/>
                  </a:lnTo>
                  <a:lnTo>
                    <a:pt x="3035850" y="487861"/>
                  </a:lnTo>
                  <a:lnTo>
                    <a:pt x="3049840" y="487555"/>
                  </a:lnTo>
                  <a:lnTo>
                    <a:pt x="3063830" y="487197"/>
                  </a:lnTo>
                  <a:lnTo>
                    <a:pt x="3077820" y="486777"/>
                  </a:lnTo>
                  <a:lnTo>
                    <a:pt x="3091810" y="486285"/>
                  </a:lnTo>
                  <a:lnTo>
                    <a:pt x="3105800" y="485710"/>
                  </a:lnTo>
                  <a:lnTo>
                    <a:pt x="3119790" y="485037"/>
                  </a:lnTo>
                  <a:lnTo>
                    <a:pt x="3133780" y="484251"/>
                  </a:lnTo>
                  <a:lnTo>
                    <a:pt x="3147770" y="483333"/>
                  </a:lnTo>
                  <a:lnTo>
                    <a:pt x="3161761" y="482264"/>
                  </a:lnTo>
                  <a:lnTo>
                    <a:pt x="3175751" y="481019"/>
                  </a:lnTo>
                  <a:lnTo>
                    <a:pt x="3189741" y="479572"/>
                  </a:lnTo>
                  <a:lnTo>
                    <a:pt x="3203731" y="477895"/>
                  </a:lnTo>
                  <a:lnTo>
                    <a:pt x="3217721" y="475953"/>
                  </a:lnTo>
                  <a:lnTo>
                    <a:pt x="3231711" y="473711"/>
                  </a:lnTo>
                  <a:lnTo>
                    <a:pt x="3245701" y="471132"/>
                  </a:lnTo>
                  <a:lnTo>
                    <a:pt x="3259691" y="468173"/>
                  </a:lnTo>
                  <a:lnTo>
                    <a:pt x="3273681" y="464792"/>
                  </a:lnTo>
                  <a:lnTo>
                    <a:pt x="3287671" y="460948"/>
                  </a:lnTo>
                  <a:lnTo>
                    <a:pt x="3301661" y="456597"/>
                  </a:lnTo>
                  <a:lnTo>
                    <a:pt x="3315652" y="451701"/>
                  </a:lnTo>
                  <a:lnTo>
                    <a:pt x="3329642" y="446229"/>
                  </a:lnTo>
                  <a:lnTo>
                    <a:pt x="3343632" y="440155"/>
                  </a:lnTo>
                  <a:lnTo>
                    <a:pt x="3357622" y="433468"/>
                  </a:lnTo>
                  <a:lnTo>
                    <a:pt x="3371612" y="426171"/>
                  </a:lnTo>
                  <a:lnTo>
                    <a:pt x="3385602" y="418284"/>
                  </a:lnTo>
                  <a:lnTo>
                    <a:pt x="3399592" y="409848"/>
                  </a:lnTo>
                  <a:lnTo>
                    <a:pt x="3413582" y="400924"/>
                  </a:lnTo>
                  <a:lnTo>
                    <a:pt x="3427572" y="391595"/>
                  </a:lnTo>
                  <a:lnTo>
                    <a:pt x="3441562" y="381961"/>
                  </a:lnTo>
                  <a:lnTo>
                    <a:pt x="3455552" y="372137"/>
                  </a:lnTo>
                  <a:lnTo>
                    <a:pt x="3469543" y="362250"/>
                  </a:lnTo>
                  <a:lnTo>
                    <a:pt x="3483533" y="352426"/>
                  </a:lnTo>
                  <a:lnTo>
                    <a:pt x="3497523" y="342792"/>
                  </a:lnTo>
                  <a:lnTo>
                    <a:pt x="3511513" y="333463"/>
                  </a:lnTo>
                  <a:lnTo>
                    <a:pt x="3525503" y="324539"/>
                  </a:lnTo>
                  <a:lnTo>
                    <a:pt x="3539493" y="316103"/>
                  </a:lnTo>
                  <a:lnTo>
                    <a:pt x="3553483" y="308216"/>
                  </a:lnTo>
                  <a:lnTo>
                    <a:pt x="3567473" y="300919"/>
                  </a:lnTo>
                  <a:lnTo>
                    <a:pt x="3581463" y="294232"/>
                  </a:lnTo>
                  <a:lnTo>
                    <a:pt x="3595453" y="288159"/>
                  </a:lnTo>
                  <a:lnTo>
                    <a:pt x="3609444" y="282686"/>
                  </a:lnTo>
                  <a:lnTo>
                    <a:pt x="3623434" y="277791"/>
                  </a:lnTo>
                  <a:lnTo>
                    <a:pt x="3637424" y="273440"/>
                  </a:lnTo>
                  <a:lnTo>
                    <a:pt x="3651414" y="269595"/>
                  </a:lnTo>
                  <a:lnTo>
                    <a:pt x="3665404" y="266215"/>
                  </a:lnTo>
                  <a:lnTo>
                    <a:pt x="3679394" y="263256"/>
                  </a:lnTo>
                  <a:lnTo>
                    <a:pt x="3693384" y="260676"/>
                  </a:lnTo>
                  <a:lnTo>
                    <a:pt x="3707374" y="258435"/>
                  </a:lnTo>
                  <a:lnTo>
                    <a:pt x="3721364" y="256493"/>
                  </a:lnTo>
                  <a:lnTo>
                    <a:pt x="3735354" y="254815"/>
                  </a:lnTo>
                  <a:lnTo>
                    <a:pt x="3749344" y="253368"/>
                  </a:lnTo>
                  <a:lnTo>
                    <a:pt x="3763335" y="252123"/>
                  </a:lnTo>
                  <a:lnTo>
                    <a:pt x="3777325" y="251054"/>
                  </a:lnTo>
                  <a:lnTo>
                    <a:pt x="3791315" y="250136"/>
                  </a:lnTo>
                  <a:lnTo>
                    <a:pt x="3805305" y="249350"/>
                  </a:lnTo>
                  <a:lnTo>
                    <a:pt x="3819295" y="248677"/>
                  </a:lnTo>
                  <a:lnTo>
                    <a:pt x="3833285" y="248102"/>
                  </a:lnTo>
                  <a:lnTo>
                    <a:pt x="3847275" y="247610"/>
                  </a:lnTo>
                  <a:lnTo>
                    <a:pt x="3861265" y="247190"/>
                  </a:lnTo>
                  <a:lnTo>
                    <a:pt x="3875255" y="246832"/>
                  </a:lnTo>
                  <a:lnTo>
                    <a:pt x="3889245" y="246526"/>
                  </a:lnTo>
                  <a:lnTo>
                    <a:pt x="3903235" y="246265"/>
                  </a:lnTo>
                  <a:lnTo>
                    <a:pt x="3917226" y="246043"/>
                  </a:lnTo>
                  <a:lnTo>
                    <a:pt x="3931216" y="245854"/>
                  </a:lnTo>
                  <a:lnTo>
                    <a:pt x="3945206" y="245692"/>
                  </a:lnTo>
                  <a:lnTo>
                    <a:pt x="3959196" y="245555"/>
                  </a:lnTo>
                  <a:lnTo>
                    <a:pt x="3973186" y="245438"/>
                  </a:lnTo>
                  <a:lnTo>
                    <a:pt x="3987176" y="245338"/>
                  </a:lnTo>
                  <a:lnTo>
                    <a:pt x="4001166" y="245253"/>
                  </a:lnTo>
                  <a:lnTo>
                    <a:pt x="4015156" y="245181"/>
                  </a:lnTo>
                  <a:lnTo>
                    <a:pt x="4029146" y="245120"/>
                  </a:lnTo>
                  <a:lnTo>
                    <a:pt x="4043136" y="245067"/>
                  </a:lnTo>
                  <a:lnTo>
                    <a:pt x="4057126" y="245023"/>
                  </a:lnTo>
                  <a:lnTo>
                    <a:pt x="4071117" y="244985"/>
                  </a:lnTo>
                  <a:lnTo>
                    <a:pt x="4085107" y="244952"/>
                  </a:lnTo>
                  <a:lnTo>
                    <a:pt x="4099097" y="244925"/>
                  </a:lnTo>
                  <a:lnTo>
                    <a:pt x="4113087" y="244902"/>
                  </a:lnTo>
                  <a:lnTo>
                    <a:pt x="4127077" y="244882"/>
                  </a:lnTo>
                  <a:lnTo>
                    <a:pt x="4141067" y="244865"/>
                  </a:lnTo>
                  <a:lnTo>
                    <a:pt x="4155057" y="244850"/>
                  </a:lnTo>
                </a:path>
              </a:pathLst>
            </a:custGeom>
            <a:ln w="40651" cap="flat">
              <a:solidFill>
                <a:srgbClr val="D3D3D3">
                  <a:alpha val="100000"/>
                </a:srgbClr>
              </a:solidFill>
              <a:prstDash val="solid"/>
              <a:round/>
            </a:ln>
          </p:spPr>
          <p:txBody>
            <a:bodyPr/>
            <a:lstStyle/>
            <a:p/>
          </p:txBody>
        </p:sp>
        <p:sp>
          <p:nvSpPr>
            <p:cNvPr id="29" name="pl29"/>
            <p:cNvSpPr/>
            <p:nvPr/>
          </p:nvSpPr>
          <p:spPr>
            <a:xfrm>
              <a:off x="2737948" y="5312384"/>
              <a:ext cx="4155057" cy="244768"/>
            </a:xfrm>
            <a:custGeom>
              <a:avLst/>
              <a:pathLst>
                <a:path w="4155057" h="24476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768"/>
                  </a:lnTo>
                  <a:lnTo>
                    <a:pt x="2784028" y="244754"/>
                  </a:lnTo>
                  <a:lnTo>
                    <a:pt x="2798018" y="244737"/>
                  </a:lnTo>
                  <a:lnTo>
                    <a:pt x="2812008" y="244717"/>
                  </a:lnTo>
                  <a:lnTo>
                    <a:pt x="2825998" y="244694"/>
                  </a:lnTo>
                  <a:lnTo>
                    <a:pt x="2839988" y="244666"/>
                  </a:lnTo>
                  <a:lnTo>
                    <a:pt x="2853978" y="244634"/>
                  </a:lnTo>
                  <a:lnTo>
                    <a:pt x="2867969" y="244596"/>
                  </a:lnTo>
                  <a:lnTo>
                    <a:pt x="2881959" y="244551"/>
                  </a:lnTo>
                  <a:lnTo>
                    <a:pt x="2895949" y="244499"/>
                  </a:lnTo>
                  <a:lnTo>
                    <a:pt x="2909939" y="244438"/>
                  </a:lnTo>
                  <a:lnTo>
                    <a:pt x="2923929" y="244365"/>
                  </a:lnTo>
                  <a:lnTo>
                    <a:pt x="2937919" y="244280"/>
                  </a:lnTo>
                  <a:lnTo>
                    <a:pt x="2951909" y="244181"/>
                  </a:lnTo>
                  <a:lnTo>
                    <a:pt x="2965899" y="244064"/>
                  </a:lnTo>
                  <a:lnTo>
                    <a:pt x="2979889" y="243926"/>
                  </a:lnTo>
                  <a:lnTo>
                    <a:pt x="2993879" y="243765"/>
                  </a:lnTo>
                  <a:lnTo>
                    <a:pt x="3007870" y="243575"/>
                  </a:lnTo>
                  <a:lnTo>
                    <a:pt x="3021860" y="243353"/>
                  </a:lnTo>
                  <a:lnTo>
                    <a:pt x="3035850" y="243092"/>
                  </a:lnTo>
                  <a:lnTo>
                    <a:pt x="3049840" y="242787"/>
                  </a:lnTo>
                  <a:lnTo>
                    <a:pt x="3063830" y="242428"/>
                  </a:lnTo>
                  <a:lnTo>
                    <a:pt x="3077820" y="242008"/>
                  </a:lnTo>
                  <a:lnTo>
                    <a:pt x="3091810" y="241517"/>
                  </a:lnTo>
                  <a:lnTo>
                    <a:pt x="3105800" y="240941"/>
                  </a:lnTo>
                  <a:lnTo>
                    <a:pt x="3119790" y="240268"/>
                  </a:lnTo>
                  <a:lnTo>
                    <a:pt x="3133780" y="239482"/>
                  </a:lnTo>
                  <a:lnTo>
                    <a:pt x="3147770" y="238565"/>
                  </a:lnTo>
                  <a:lnTo>
                    <a:pt x="3161761" y="237495"/>
                  </a:lnTo>
                  <a:lnTo>
                    <a:pt x="3175751" y="236250"/>
                  </a:lnTo>
                  <a:lnTo>
                    <a:pt x="3189741" y="234804"/>
                  </a:lnTo>
                  <a:lnTo>
                    <a:pt x="3203731" y="233126"/>
                  </a:lnTo>
                  <a:lnTo>
                    <a:pt x="3217721" y="231184"/>
                  </a:lnTo>
                  <a:lnTo>
                    <a:pt x="3231711" y="228943"/>
                  </a:lnTo>
                  <a:lnTo>
                    <a:pt x="3245701" y="226363"/>
                  </a:lnTo>
                  <a:lnTo>
                    <a:pt x="3259691" y="223404"/>
                  </a:lnTo>
                  <a:lnTo>
                    <a:pt x="3273681" y="220024"/>
                  </a:lnTo>
                  <a:lnTo>
                    <a:pt x="3287671" y="216179"/>
                  </a:lnTo>
                  <a:lnTo>
                    <a:pt x="3301661" y="211828"/>
                  </a:lnTo>
                  <a:lnTo>
                    <a:pt x="3315652" y="206932"/>
                  </a:lnTo>
                  <a:lnTo>
                    <a:pt x="3329642" y="201460"/>
                  </a:lnTo>
                  <a:lnTo>
                    <a:pt x="3343632" y="195386"/>
                  </a:lnTo>
                  <a:lnTo>
                    <a:pt x="3357622" y="188700"/>
                  </a:lnTo>
                  <a:lnTo>
                    <a:pt x="3371612" y="181403"/>
                  </a:lnTo>
                  <a:lnTo>
                    <a:pt x="3385602" y="173516"/>
                  </a:lnTo>
                  <a:lnTo>
                    <a:pt x="3399592" y="165080"/>
                  </a:lnTo>
                  <a:lnTo>
                    <a:pt x="3413582" y="156156"/>
                  </a:lnTo>
                  <a:lnTo>
                    <a:pt x="3427572" y="146826"/>
                  </a:lnTo>
                  <a:lnTo>
                    <a:pt x="3441562" y="137192"/>
                  </a:lnTo>
                  <a:lnTo>
                    <a:pt x="3455552" y="127369"/>
                  </a:lnTo>
                  <a:lnTo>
                    <a:pt x="3469543" y="117481"/>
                  </a:lnTo>
                  <a:lnTo>
                    <a:pt x="3483533" y="107658"/>
                  </a:lnTo>
                  <a:lnTo>
                    <a:pt x="3497523" y="98024"/>
                  </a:lnTo>
                  <a:lnTo>
                    <a:pt x="3511513" y="88694"/>
                  </a:lnTo>
                  <a:lnTo>
                    <a:pt x="3525503" y="79770"/>
                  </a:lnTo>
                  <a:lnTo>
                    <a:pt x="3539493" y="71334"/>
                  </a:lnTo>
                  <a:lnTo>
                    <a:pt x="3553483" y="63447"/>
                  </a:lnTo>
                  <a:lnTo>
                    <a:pt x="3567473" y="56150"/>
                  </a:lnTo>
                  <a:lnTo>
                    <a:pt x="3581463" y="49463"/>
                  </a:lnTo>
                  <a:lnTo>
                    <a:pt x="3595453" y="43390"/>
                  </a:lnTo>
                  <a:lnTo>
                    <a:pt x="3609444" y="37917"/>
                  </a:lnTo>
                  <a:lnTo>
                    <a:pt x="3623434" y="33022"/>
                  </a:lnTo>
                  <a:lnTo>
                    <a:pt x="3637424" y="28671"/>
                  </a:lnTo>
                  <a:lnTo>
                    <a:pt x="3651414" y="24826"/>
                  </a:lnTo>
                  <a:lnTo>
                    <a:pt x="3665404" y="21446"/>
                  </a:lnTo>
                  <a:lnTo>
                    <a:pt x="3679394" y="18487"/>
                  </a:lnTo>
                  <a:lnTo>
                    <a:pt x="3693384" y="15907"/>
                  </a:lnTo>
                  <a:lnTo>
                    <a:pt x="3707374" y="13666"/>
                  </a:lnTo>
                  <a:lnTo>
                    <a:pt x="3721364" y="11724"/>
                  </a:lnTo>
                  <a:lnTo>
                    <a:pt x="3735354" y="10046"/>
                  </a:lnTo>
                  <a:lnTo>
                    <a:pt x="3749344" y="8600"/>
                  </a:lnTo>
                  <a:lnTo>
                    <a:pt x="3763335" y="7355"/>
                  </a:lnTo>
                  <a:lnTo>
                    <a:pt x="3777325" y="6285"/>
                  </a:lnTo>
                  <a:lnTo>
                    <a:pt x="3791315" y="5368"/>
                  </a:lnTo>
                  <a:lnTo>
                    <a:pt x="3805305" y="4582"/>
                  </a:lnTo>
                  <a:lnTo>
                    <a:pt x="3819295" y="3909"/>
                  </a:lnTo>
                  <a:lnTo>
                    <a:pt x="3833285" y="3333"/>
                  </a:lnTo>
                  <a:lnTo>
                    <a:pt x="3847275" y="2842"/>
                  </a:lnTo>
                  <a:lnTo>
                    <a:pt x="3861265" y="2422"/>
                  </a:lnTo>
                  <a:lnTo>
                    <a:pt x="3875255" y="2063"/>
                  </a:lnTo>
                  <a:lnTo>
                    <a:pt x="3889245" y="1757"/>
                  </a:lnTo>
                  <a:lnTo>
                    <a:pt x="3903235" y="1497"/>
                  </a:lnTo>
                  <a:lnTo>
                    <a:pt x="3917226" y="1274"/>
                  </a:lnTo>
                  <a:lnTo>
                    <a:pt x="3931216" y="1085"/>
                  </a:lnTo>
                  <a:lnTo>
                    <a:pt x="3945206" y="924"/>
                  </a:lnTo>
                  <a:lnTo>
                    <a:pt x="3959196" y="786"/>
                  </a:lnTo>
                  <a:lnTo>
                    <a:pt x="3973186" y="669"/>
                  </a:lnTo>
                  <a:lnTo>
                    <a:pt x="3987176" y="569"/>
                  </a:lnTo>
                  <a:lnTo>
                    <a:pt x="4001166" y="485"/>
                  </a:lnTo>
                  <a:lnTo>
                    <a:pt x="4015156" y="412"/>
                  </a:lnTo>
                  <a:lnTo>
                    <a:pt x="4029146" y="351"/>
                  </a:lnTo>
                  <a:lnTo>
                    <a:pt x="4043136" y="298"/>
                  </a:lnTo>
                  <a:lnTo>
                    <a:pt x="4057126" y="254"/>
                  </a:lnTo>
                  <a:lnTo>
                    <a:pt x="4071117" y="216"/>
                  </a:lnTo>
                  <a:lnTo>
                    <a:pt x="4085107" y="184"/>
                  </a:lnTo>
                  <a:lnTo>
                    <a:pt x="4099097" y="156"/>
                  </a:lnTo>
                  <a:lnTo>
                    <a:pt x="4113087" y="133"/>
                  </a:lnTo>
                  <a:lnTo>
                    <a:pt x="4127077" y="113"/>
                  </a:lnTo>
                  <a:lnTo>
                    <a:pt x="4141067" y="96"/>
                  </a:lnTo>
                  <a:lnTo>
                    <a:pt x="4155057" y="82"/>
                  </a:lnTo>
                </a:path>
              </a:pathLst>
            </a:custGeom>
            <a:ln w="40651" cap="flat">
              <a:solidFill>
                <a:srgbClr val="F26A21">
                  <a:alpha val="100000"/>
                </a:srgbClr>
              </a:solidFill>
              <a:prstDash val="solid"/>
              <a:round/>
            </a:ln>
          </p:spPr>
          <p:txBody>
            <a:bodyPr/>
            <a:lstStyle/>
            <a:p/>
          </p:txBody>
        </p:sp>
        <p:sp>
          <p:nvSpPr>
            <p:cNvPr id="30" name="pl30"/>
            <p:cNvSpPr/>
            <p:nvPr/>
          </p:nvSpPr>
          <p:spPr>
            <a:xfrm>
              <a:off x="2737948" y="5067779"/>
              <a:ext cx="4155057" cy="734142"/>
            </a:xfrm>
            <a:custGeom>
              <a:avLst/>
              <a:pathLst>
                <a:path w="4155057" h="734142">
                  <a:moveTo>
                    <a:pt x="0" y="0"/>
                  </a:moveTo>
                  <a:lnTo>
                    <a:pt x="13990" y="43"/>
                  </a:lnTo>
                  <a:lnTo>
                    <a:pt x="27980" y="93"/>
                  </a:lnTo>
                  <a:lnTo>
                    <a:pt x="41970" y="153"/>
                  </a:lnTo>
                  <a:lnTo>
                    <a:pt x="55960" y="223"/>
                  </a:lnTo>
                  <a:lnTo>
                    <a:pt x="69950" y="306"/>
                  </a:lnTo>
                  <a:lnTo>
                    <a:pt x="83940" y="402"/>
                  </a:lnTo>
                  <a:lnTo>
                    <a:pt x="97930" y="516"/>
                  </a:lnTo>
                  <a:lnTo>
                    <a:pt x="111920" y="650"/>
                  </a:lnTo>
                  <a:lnTo>
                    <a:pt x="125910" y="807"/>
                  </a:lnTo>
                  <a:lnTo>
                    <a:pt x="139900" y="991"/>
                  </a:lnTo>
                  <a:lnTo>
                    <a:pt x="153891" y="1208"/>
                  </a:lnTo>
                  <a:lnTo>
                    <a:pt x="167881" y="1463"/>
                  </a:lnTo>
                  <a:lnTo>
                    <a:pt x="181871" y="1762"/>
                  </a:lnTo>
                  <a:lnTo>
                    <a:pt x="195861" y="2113"/>
                  </a:lnTo>
                  <a:lnTo>
                    <a:pt x="209851" y="2526"/>
                  </a:lnTo>
                  <a:lnTo>
                    <a:pt x="223841" y="3010"/>
                  </a:lnTo>
                  <a:lnTo>
                    <a:pt x="237831" y="3578"/>
                  </a:lnTo>
                  <a:lnTo>
                    <a:pt x="251821" y="4245"/>
                  </a:lnTo>
                  <a:lnTo>
                    <a:pt x="265811" y="5027"/>
                  </a:lnTo>
                  <a:lnTo>
                    <a:pt x="279801" y="5944"/>
                  </a:lnTo>
                  <a:lnTo>
                    <a:pt x="293791" y="7020"/>
                  </a:lnTo>
                  <a:lnTo>
                    <a:pt x="307782" y="8279"/>
                  </a:lnTo>
                  <a:lnTo>
                    <a:pt x="321772" y="9755"/>
                  </a:lnTo>
                  <a:lnTo>
                    <a:pt x="335762" y="11481"/>
                  </a:lnTo>
                  <a:lnTo>
                    <a:pt x="349752" y="13500"/>
                  </a:lnTo>
                  <a:lnTo>
                    <a:pt x="363742" y="15858"/>
                  </a:lnTo>
                  <a:lnTo>
                    <a:pt x="377732" y="18610"/>
                  </a:lnTo>
                  <a:lnTo>
                    <a:pt x="391722" y="21819"/>
                  </a:lnTo>
                  <a:lnTo>
                    <a:pt x="405712" y="25553"/>
                  </a:lnTo>
                  <a:lnTo>
                    <a:pt x="419702" y="29893"/>
                  </a:lnTo>
                  <a:lnTo>
                    <a:pt x="433692" y="34927"/>
                  </a:lnTo>
                  <a:lnTo>
                    <a:pt x="447682" y="40752"/>
                  </a:lnTo>
                  <a:lnTo>
                    <a:pt x="461673" y="47476"/>
                  </a:lnTo>
                  <a:lnTo>
                    <a:pt x="475663" y="55215"/>
                  </a:lnTo>
                  <a:lnTo>
                    <a:pt x="489653" y="64092"/>
                  </a:lnTo>
                  <a:lnTo>
                    <a:pt x="503643" y="74233"/>
                  </a:lnTo>
                  <a:lnTo>
                    <a:pt x="517633" y="85768"/>
                  </a:lnTo>
                  <a:lnTo>
                    <a:pt x="531623" y="98821"/>
                  </a:lnTo>
                  <a:lnTo>
                    <a:pt x="545613" y="113507"/>
                  </a:lnTo>
                  <a:lnTo>
                    <a:pt x="559603" y="129925"/>
                  </a:lnTo>
                  <a:lnTo>
                    <a:pt x="573593" y="148145"/>
                  </a:lnTo>
                  <a:lnTo>
                    <a:pt x="587583" y="168205"/>
                  </a:lnTo>
                  <a:lnTo>
                    <a:pt x="601574" y="190096"/>
                  </a:lnTo>
                  <a:lnTo>
                    <a:pt x="615564" y="213757"/>
                  </a:lnTo>
                  <a:lnTo>
                    <a:pt x="629554" y="239066"/>
                  </a:lnTo>
                  <a:lnTo>
                    <a:pt x="643544" y="265837"/>
                  </a:lnTo>
                  <a:lnTo>
                    <a:pt x="657534" y="293825"/>
                  </a:lnTo>
                  <a:lnTo>
                    <a:pt x="671524" y="322728"/>
                  </a:lnTo>
                  <a:lnTo>
                    <a:pt x="685514" y="352198"/>
                  </a:lnTo>
                  <a:lnTo>
                    <a:pt x="699504" y="381861"/>
                  </a:lnTo>
                  <a:lnTo>
                    <a:pt x="713494" y="411331"/>
                  </a:lnTo>
                  <a:lnTo>
                    <a:pt x="727484" y="440234"/>
                  </a:lnTo>
                  <a:lnTo>
                    <a:pt x="741474" y="468222"/>
                  </a:lnTo>
                  <a:lnTo>
                    <a:pt x="755465" y="494993"/>
                  </a:lnTo>
                  <a:lnTo>
                    <a:pt x="769455" y="520302"/>
                  </a:lnTo>
                  <a:lnTo>
                    <a:pt x="783445" y="543963"/>
                  </a:lnTo>
                  <a:lnTo>
                    <a:pt x="797435" y="565854"/>
                  </a:lnTo>
                  <a:lnTo>
                    <a:pt x="811425" y="585914"/>
                  </a:lnTo>
                  <a:lnTo>
                    <a:pt x="825415" y="604134"/>
                  </a:lnTo>
                  <a:lnTo>
                    <a:pt x="839405" y="620552"/>
                  </a:lnTo>
                  <a:lnTo>
                    <a:pt x="853395" y="635238"/>
                  </a:lnTo>
                  <a:lnTo>
                    <a:pt x="867385" y="648291"/>
                  </a:lnTo>
                  <a:lnTo>
                    <a:pt x="881375" y="659826"/>
                  </a:lnTo>
                  <a:lnTo>
                    <a:pt x="895365" y="669967"/>
                  </a:lnTo>
                  <a:lnTo>
                    <a:pt x="909356" y="678843"/>
                  </a:lnTo>
                  <a:lnTo>
                    <a:pt x="923346" y="686582"/>
                  </a:lnTo>
                  <a:lnTo>
                    <a:pt x="937336" y="693307"/>
                  </a:lnTo>
                  <a:lnTo>
                    <a:pt x="951326" y="699132"/>
                  </a:lnTo>
                  <a:lnTo>
                    <a:pt x="965316" y="704166"/>
                  </a:lnTo>
                  <a:lnTo>
                    <a:pt x="979306" y="708506"/>
                  </a:lnTo>
                  <a:lnTo>
                    <a:pt x="993296" y="712240"/>
                  </a:lnTo>
                  <a:lnTo>
                    <a:pt x="1007286" y="715449"/>
                  </a:lnTo>
                  <a:lnTo>
                    <a:pt x="1021276" y="718201"/>
                  </a:lnTo>
                  <a:lnTo>
                    <a:pt x="1035266" y="720559"/>
                  </a:lnTo>
                  <a:lnTo>
                    <a:pt x="1049256" y="722578"/>
                  </a:lnTo>
                  <a:lnTo>
                    <a:pt x="1063247" y="724304"/>
                  </a:lnTo>
                  <a:lnTo>
                    <a:pt x="1077237" y="725780"/>
                  </a:lnTo>
                  <a:lnTo>
                    <a:pt x="1091227" y="727039"/>
                  </a:lnTo>
                  <a:lnTo>
                    <a:pt x="1105217" y="728115"/>
                  </a:lnTo>
                  <a:lnTo>
                    <a:pt x="1119207" y="729032"/>
                  </a:lnTo>
                  <a:lnTo>
                    <a:pt x="1133197" y="729814"/>
                  </a:lnTo>
                  <a:lnTo>
                    <a:pt x="1147187" y="730481"/>
                  </a:lnTo>
                  <a:lnTo>
                    <a:pt x="1161177" y="731049"/>
                  </a:lnTo>
                  <a:lnTo>
                    <a:pt x="1175167" y="731533"/>
                  </a:lnTo>
                  <a:lnTo>
                    <a:pt x="1189157" y="731946"/>
                  </a:lnTo>
                  <a:lnTo>
                    <a:pt x="1203148" y="732297"/>
                  </a:lnTo>
                  <a:lnTo>
                    <a:pt x="1217138" y="732596"/>
                  </a:lnTo>
                  <a:lnTo>
                    <a:pt x="1231128" y="732851"/>
                  </a:lnTo>
                  <a:lnTo>
                    <a:pt x="1245118" y="733067"/>
                  </a:lnTo>
                  <a:lnTo>
                    <a:pt x="1259108" y="733252"/>
                  </a:lnTo>
                  <a:lnTo>
                    <a:pt x="1273098" y="733409"/>
                  </a:lnTo>
                  <a:lnTo>
                    <a:pt x="1287088" y="733543"/>
                  </a:lnTo>
                  <a:lnTo>
                    <a:pt x="1301078" y="733656"/>
                  </a:lnTo>
                  <a:lnTo>
                    <a:pt x="1315068" y="733753"/>
                  </a:lnTo>
                  <a:lnTo>
                    <a:pt x="1329058" y="733836"/>
                  </a:lnTo>
                  <a:lnTo>
                    <a:pt x="1343048" y="733906"/>
                  </a:lnTo>
                  <a:lnTo>
                    <a:pt x="1357039" y="733965"/>
                  </a:lnTo>
                  <a:lnTo>
                    <a:pt x="1371029" y="734016"/>
                  </a:lnTo>
                  <a:lnTo>
                    <a:pt x="1385019" y="734059"/>
                  </a:lnTo>
                  <a:lnTo>
                    <a:pt x="1385019" y="734142"/>
                  </a:lnTo>
                  <a:lnTo>
                    <a:pt x="1399009" y="734113"/>
                  </a:lnTo>
                  <a:lnTo>
                    <a:pt x="1412999" y="734079"/>
                  </a:lnTo>
                  <a:lnTo>
                    <a:pt x="1426989" y="734039"/>
                  </a:lnTo>
                  <a:lnTo>
                    <a:pt x="1440979" y="733992"/>
                  </a:lnTo>
                  <a:lnTo>
                    <a:pt x="1454969" y="733937"/>
                  </a:lnTo>
                  <a:lnTo>
                    <a:pt x="1468959" y="733873"/>
                  </a:lnTo>
                  <a:lnTo>
                    <a:pt x="1482949" y="733797"/>
                  </a:lnTo>
                  <a:lnTo>
                    <a:pt x="1496939" y="733708"/>
                  </a:lnTo>
                  <a:lnTo>
                    <a:pt x="1510930" y="733603"/>
                  </a:lnTo>
                  <a:lnTo>
                    <a:pt x="1524920" y="733480"/>
                  </a:lnTo>
                  <a:lnTo>
                    <a:pt x="1538910" y="733336"/>
                  </a:lnTo>
                  <a:lnTo>
                    <a:pt x="1552900" y="733166"/>
                  </a:lnTo>
                  <a:lnTo>
                    <a:pt x="1566890" y="732967"/>
                  </a:lnTo>
                  <a:lnTo>
                    <a:pt x="1580880" y="732732"/>
                  </a:lnTo>
                  <a:lnTo>
                    <a:pt x="1594870" y="732457"/>
                  </a:lnTo>
                  <a:lnTo>
                    <a:pt x="1608860" y="732135"/>
                  </a:lnTo>
                  <a:lnTo>
                    <a:pt x="1622850" y="731756"/>
                  </a:lnTo>
                  <a:lnTo>
                    <a:pt x="1636840" y="731311"/>
                  </a:lnTo>
                  <a:lnTo>
                    <a:pt x="1650830" y="730790"/>
                  </a:lnTo>
                  <a:lnTo>
                    <a:pt x="1664821" y="730178"/>
                  </a:lnTo>
                  <a:lnTo>
                    <a:pt x="1678811" y="729461"/>
                  </a:lnTo>
                  <a:lnTo>
                    <a:pt x="1692801" y="728622"/>
                  </a:lnTo>
                  <a:lnTo>
                    <a:pt x="1706791" y="727638"/>
                  </a:lnTo>
                  <a:lnTo>
                    <a:pt x="1720781" y="726487"/>
                  </a:lnTo>
                  <a:lnTo>
                    <a:pt x="1734771" y="725142"/>
                  </a:lnTo>
                  <a:lnTo>
                    <a:pt x="1748761" y="723569"/>
                  </a:lnTo>
                  <a:lnTo>
                    <a:pt x="1762751" y="721734"/>
                  </a:lnTo>
                  <a:lnTo>
                    <a:pt x="1776741" y="719595"/>
                  </a:lnTo>
                  <a:lnTo>
                    <a:pt x="1790731" y="717106"/>
                  </a:lnTo>
                  <a:lnTo>
                    <a:pt x="1804722" y="714212"/>
                  </a:lnTo>
                  <a:lnTo>
                    <a:pt x="1818712" y="710857"/>
                  </a:lnTo>
                  <a:lnTo>
                    <a:pt x="1832702" y="706973"/>
                  </a:lnTo>
                  <a:lnTo>
                    <a:pt x="1846692" y="702490"/>
                  </a:lnTo>
                  <a:lnTo>
                    <a:pt x="1860682" y="697331"/>
                  </a:lnTo>
                  <a:lnTo>
                    <a:pt x="1874672" y="691413"/>
                  </a:lnTo>
                  <a:lnTo>
                    <a:pt x="1888662" y="684652"/>
                  </a:lnTo>
                  <a:lnTo>
                    <a:pt x="1902652" y="676963"/>
                  </a:lnTo>
                  <a:lnTo>
                    <a:pt x="1916642" y="668261"/>
                  </a:lnTo>
                  <a:lnTo>
                    <a:pt x="1930632" y="658470"/>
                  </a:lnTo>
                  <a:lnTo>
                    <a:pt x="1944622" y="647525"/>
                  </a:lnTo>
                  <a:lnTo>
                    <a:pt x="1958613" y="635378"/>
                  </a:lnTo>
                  <a:lnTo>
                    <a:pt x="1972603" y="622004"/>
                  </a:lnTo>
                  <a:lnTo>
                    <a:pt x="1986593" y="607410"/>
                  </a:lnTo>
                  <a:lnTo>
                    <a:pt x="2000583" y="591636"/>
                  </a:lnTo>
                  <a:lnTo>
                    <a:pt x="2014573" y="574764"/>
                  </a:lnTo>
                  <a:lnTo>
                    <a:pt x="2028563" y="556916"/>
                  </a:lnTo>
                  <a:lnTo>
                    <a:pt x="2042553" y="538258"/>
                  </a:lnTo>
                  <a:lnTo>
                    <a:pt x="2056543" y="518989"/>
                  </a:lnTo>
                  <a:lnTo>
                    <a:pt x="2070533" y="499342"/>
                  </a:lnTo>
                  <a:lnTo>
                    <a:pt x="2084523" y="479567"/>
                  </a:lnTo>
                  <a:lnTo>
                    <a:pt x="2098513" y="459921"/>
                  </a:lnTo>
                  <a:lnTo>
                    <a:pt x="2112504" y="440652"/>
                  </a:lnTo>
                  <a:lnTo>
                    <a:pt x="2126494" y="421993"/>
                  </a:lnTo>
                  <a:lnTo>
                    <a:pt x="2140484" y="404146"/>
                  </a:lnTo>
                  <a:lnTo>
                    <a:pt x="2154474" y="387273"/>
                  </a:lnTo>
                  <a:lnTo>
                    <a:pt x="2168464" y="371500"/>
                  </a:lnTo>
                  <a:lnTo>
                    <a:pt x="2182454" y="356905"/>
                  </a:lnTo>
                  <a:lnTo>
                    <a:pt x="2196444" y="343532"/>
                  </a:lnTo>
                  <a:lnTo>
                    <a:pt x="2210434" y="331385"/>
                  </a:lnTo>
                  <a:lnTo>
                    <a:pt x="2224424" y="320440"/>
                  </a:lnTo>
                  <a:lnTo>
                    <a:pt x="2238414" y="310649"/>
                  </a:lnTo>
                  <a:lnTo>
                    <a:pt x="2252404" y="301947"/>
                  </a:lnTo>
                  <a:lnTo>
                    <a:pt x="2266395" y="294257"/>
                  </a:lnTo>
                  <a:lnTo>
                    <a:pt x="2280385" y="287497"/>
                  </a:lnTo>
                  <a:lnTo>
                    <a:pt x="2294375" y="281579"/>
                  </a:lnTo>
                  <a:lnTo>
                    <a:pt x="2308365" y="276420"/>
                  </a:lnTo>
                  <a:lnTo>
                    <a:pt x="2322355" y="271937"/>
                  </a:lnTo>
                  <a:lnTo>
                    <a:pt x="2336345" y="268053"/>
                  </a:lnTo>
                  <a:lnTo>
                    <a:pt x="2350335" y="264697"/>
                  </a:lnTo>
                  <a:lnTo>
                    <a:pt x="2364325" y="261804"/>
                  </a:lnTo>
                  <a:lnTo>
                    <a:pt x="2378315" y="259314"/>
                  </a:lnTo>
                  <a:lnTo>
                    <a:pt x="2392305" y="257175"/>
                  </a:lnTo>
                  <a:lnTo>
                    <a:pt x="2406296" y="255341"/>
                  </a:lnTo>
                  <a:lnTo>
                    <a:pt x="2420286" y="253768"/>
                  </a:lnTo>
                  <a:lnTo>
                    <a:pt x="2434276" y="252423"/>
                  </a:lnTo>
                  <a:lnTo>
                    <a:pt x="2448266" y="251272"/>
                  </a:lnTo>
                  <a:lnTo>
                    <a:pt x="2462256" y="250288"/>
                  </a:lnTo>
                  <a:lnTo>
                    <a:pt x="2476246" y="249448"/>
                  </a:lnTo>
                  <a:lnTo>
                    <a:pt x="2490236" y="248731"/>
                  </a:lnTo>
                  <a:lnTo>
                    <a:pt x="2504226" y="248120"/>
                  </a:lnTo>
                  <a:lnTo>
                    <a:pt x="2518216" y="247598"/>
                  </a:lnTo>
                  <a:lnTo>
                    <a:pt x="2532206" y="247154"/>
                  </a:lnTo>
                  <a:lnTo>
                    <a:pt x="2546196" y="246775"/>
                  </a:lnTo>
                  <a:lnTo>
                    <a:pt x="2560187" y="246452"/>
                  </a:lnTo>
                  <a:lnTo>
                    <a:pt x="2574177" y="246177"/>
                  </a:lnTo>
                  <a:lnTo>
                    <a:pt x="2588167" y="245943"/>
                  </a:lnTo>
                  <a:lnTo>
                    <a:pt x="2602157" y="245744"/>
                  </a:lnTo>
                  <a:lnTo>
                    <a:pt x="2616147" y="245574"/>
                  </a:lnTo>
                  <a:lnTo>
                    <a:pt x="2630137" y="245430"/>
                  </a:lnTo>
                  <a:lnTo>
                    <a:pt x="2644127" y="245307"/>
                  </a:lnTo>
                  <a:lnTo>
                    <a:pt x="2658117" y="245202"/>
                  </a:lnTo>
                  <a:lnTo>
                    <a:pt x="2672107" y="245113"/>
                  </a:lnTo>
                  <a:lnTo>
                    <a:pt x="2686097" y="245037"/>
                  </a:lnTo>
                  <a:lnTo>
                    <a:pt x="2700087" y="244972"/>
                  </a:lnTo>
                  <a:lnTo>
                    <a:pt x="2714078" y="244917"/>
                  </a:lnTo>
                  <a:lnTo>
                    <a:pt x="2728068" y="244871"/>
                  </a:lnTo>
                  <a:lnTo>
                    <a:pt x="2742058" y="244831"/>
                  </a:lnTo>
                  <a:lnTo>
                    <a:pt x="2756048" y="244797"/>
                  </a:lnTo>
                  <a:lnTo>
                    <a:pt x="2770038" y="244768"/>
                  </a:lnTo>
                  <a:lnTo>
                    <a:pt x="2770038" y="244686"/>
                  </a:lnTo>
                  <a:lnTo>
                    <a:pt x="2784028" y="244701"/>
                  </a:lnTo>
                  <a:lnTo>
                    <a:pt x="2798018" y="244717"/>
                  </a:lnTo>
                  <a:lnTo>
                    <a:pt x="2812008" y="244737"/>
                  </a:lnTo>
                  <a:lnTo>
                    <a:pt x="2825998" y="244761"/>
                  </a:lnTo>
                  <a:lnTo>
                    <a:pt x="2839988" y="244788"/>
                  </a:lnTo>
                  <a:lnTo>
                    <a:pt x="2853978" y="244820"/>
                  </a:lnTo>
                  <a:lnTo>
                    <a:pt x="2867969" y="244858"/>
                  </a:lnTo>
                  <a:lnTo>
                    <a:pt x="2881959" y="244903"/>
                  </a:lnTo>
                  <a:lnTo>
                    <a:pt x="2895949" y="244955"/>
                  </a:lnTo>
                  <a:lnTo>
                    <a:pt x="2909939" y="245017"/>
                  </a:lnTo>
                  <a:lnTo>
                    <a:pt x="2923929" y="245089"/>
                  </a:lnTo>
                  <a:lnTo>
                    <a:pt x="2937919" y="245174"/>
                  </a:lnTo>
                  <a:lnTo>
                    <a:pt x="2951909" y="245274"/>
                  </a:lnTo>
                  <a:lnTo>
                    <a:pt x="2965899" y="245391"/>
                  </a:lnTo>
                  <a:lnTo>
                    <a:pt x="2979889" y="245528"/>
                  </a:lnTo>
                  <a:lnTo>
                    <a:pt x="2993879" y="245690"/>
                  </a:lnTo>
                  <a:lnTo>
                    <a:pt x="3007870" y="245879"/>
                  </a:lnTo>
                  <a:lnTo>
                    <a:pt x="3021860" y="246101"/>
                  </a:lnTo>
                  <a:lnTo>
                    <a:pt x="3035850" y="246362"/>
                  </a:lnTo>
                  <a:lnTo>
                    <a:pt x="3049840" y="246668"/>
                  </a:lnTo>
                  <a:lnTo>
                    <a:pt x="3063830" y="247026"/>
                  </a:lnTo>
                  <a:lnTo>
                    <a:pt x="3077820" y="247446"/>
                  </a:lnTo>
                  <a:lnTo>
                    <a:pt x="3091810" y="247938"/>
                  </a:lnTo>
                  <a:lnTo>
                    <a:pt x="3105800" y="248513"/>
                  </a:lnTo>
                  <a:lnTo>
                    <a:pt x="3119790" y="249186"/>
                  </a:lnTo>
                  <a:lnTo>
                    <a:pt x="3133780" y="249972"/>
                  </a:lnTo>
                  <a:lnTo>
                    <a:pt x="3147770" y="250890"/>
                  </a:lnTo>
                  <a:lnTo>
                    <a:pt x="3161761" y="251959"/>
                  </a:lnTo>
                  <a:lnTo>
                    <a:pt x="3175751" y="253204"/>
                  </a:lnTo>
                  <a:lnTo>
                    <a:pt x="3189741" y="254651"/>
                  </a:lnTo>
                  <a:lnTo>
                    <a:pt x="3203731" y="256329"/>
                  </a:lnTo>
                  <a:lnTo>
                    <a:pt x="3217721" y="258270"/>
                  </a:lnTo>
                  <a:lnTo>
                    <a:pt x="3231711" y="260512"/>
                  </a:lnTo>
                  <a:lnTo>
                    <a:pt x="3245701" y="263091"/>
                  </a:lnTo>
                  <a:lnTo>
                    <a:pt x="3259691" y="266050"/>
                  </a:lnTo>
                  <a:lnTo>
                    <a:pt x="3273681" y="269431"/>
                  </a:lnTo>
                  <a:lnTo>
                    <a:pt x="3287671" y="273276"/>
                  </a:lnTo>
                  <a:lnTo>
                    <a:pt x="3301661" y="277627"/>
                  </a:lnTo>
                  <a:lnTo>
                    <a:pt x="3315652" y="282522"/>
                  </a:lnTo>
                  <a:lnTo>
                    <a:pt x="3329642" y="287994"/>
                  </a:lnTo>
                  <a:lnTo>
                    <a:pt x="3343632" y="294068"/>
                  </a:lnTo>
                  <a:lnTo>
                    <a:pt x="3357622" y="300755"/>
                  </a:lnTo>
                  <a:lnTo>
                    <a:pt x="3371612" y="308052"/>
                  </a:lnTo>
                  <a:lnTo>
                    <a:pt x="3385602" y="315939"/>
                  </a:lnTo>
                  <a:lnTo>
                    <a:pt x="3399592" y="324375"/>
                  </a:lnTo>
                  <a:lnTo>
                    <a:pt x="3413582" y="333299"/>
                  </a:lnTo>
                  <a:lnTo>
                    <a:pt x="3427572" y="342628"/>
                  </a:lnTo>
                  <a:lnTo>
                    <a:pt x="3441562" y="352262"/>
                  </a:lnTo>
                  <a:lnTo>
                    <a:pt x="3455552" y="362086"/>
                  </a:lnTo>
                  <a:lnTo>
                    <a:pt x="3469543" y="371973"/>
                  </a:lnTo>
                  <a:lnTo>
                    <a:pt x="3483533" y="381797"/>
                  </a:lnTo>
                  <a:lnTo>
                    <a:pt x="3497523" y="391431"/>
                  </a:lnTo>
                  <a:lnTo>
                    <a:pt x="3511513" y="400760"/>
                  </a:lnTo>
                  <a:lnTo>
                    <a:pt x="3525503" y="409684"/>
                  </a:lnTo>
                  <a:lnTo>
                    <a:pt x="3539493" y="418120"/>
                  </a:lnTo>
                  <a:lnTo>
                    <a:pt x="3553483" y="426007"/>
                  </a:lnTo>
                  <a:lnTo>
                    <a:pt x="3567473" y="433304"/>
                  </a:lnTo>
                  <a:lnTo>
                    <a:pt x="3581463" y="439991"/>
                  </a:lnTo>
                  <a:lnTo>
                    <a:pt x="3595453" y="446064"/>
                  </a:lnTo>
                  <a:lnTo>
                    <a:pt x="3609444" y="451537"/>
                  </a:lnTo>
                  <a:lnTo>
                    <a:pt x="3623434" y="456432"/>
                  </a:lnTo>
                  <a:lnTo>
                    <a:pt x="3637424" y="460783"/>
                  </a:lnTo>
                  <a:lnTo>
                    <a:pt x="3651414" y="464628"/>
                  </a:lnTo>
                  <a:lnTo>
                    <a:pt x="3665404" y="468009"/>
                  </a:lnTo>
                  <a:lnTo>
                    <a:pt x="3679394" y="470967"/>
                  </a:lnTo>
                  <a:lnTo>
                    <a:pt x="3693384" y="473547"/>
                  </a:lnTo>
                  <a:lnTo>
                    <a:pt x="3707374" y="475789"/>
                  </a:lnTo>
                  <a:lnTo>
                    <a:pt x="3721364" y="477730"/>
                  </a:lnTo>
                  <a:lnTo>
                    <a:pt x="3735354" y="479408"/>
                  </a:lnTo>
                  <a:lnTo>
                    <a:pt x="3749344" y="480855"/>
                  </a:lnTo>
                  <a:lnTo>
                    <a:pt x="3763335" y="482100"/>
                  </a:lnTo>
                  <a:lnTo>
                    <a:pt x="3777325" y="483169"/>
                  </a:lnTo>
                  <a:lnTo>
                    <a:pt x="3791315" y="484087"/>
                  </a:lnTo>
                  <a:lnTo>
                    <a:pt x="3805305" y="484873"/>
                  </a:lnTo>
                  <a:lnTo>
                    <a:pt x="3819295" y="485546"/>
                  </a:lnTo>
                  <a:lnTo>
                    <a:pt x="3833285" y="486121"/>
                  </a:lnTo>
                  <a:lnTo>
                    <a:pt x="3847275" y="486613"/>
                  </a:lnTo>
                  <a:lnTo>
                    <a:pt x="3861265" y="487033"/>
                  </a:lnTo>
                  <a:lnTo>
                    <a:pt x="3875255" y="487391"/>
                  </a:lnTo>
                  <a:lnTo>
                    <a:pt x="3889245" y="487697"/>
                  </a:lnTo>
                  <a:lnTo>
                    <a:pt x="3903235" y="487958"/>
                  </a:lnTo>
                  <a:lnTo>
                    <a:pt x="3917226" y="488180"/>
                  </a:lnTo>
                  <a:lnTo>
                    <a:pt x="3931216" y="488369"/>
                  </a:lnTo>
                  <a:lnTo>
                    <a:pt x="3945206" y="488531"/>
                  </a:lnTo>
                  <a:lnTo>
                    <a:pt x="3959196" y="488668"/>
                  </a:lnTo>
                  <a:lnTo>
                    <a:pt x="3973186" y="488785"/>
                  </a:lnTo>
                  <a:lnTo>
                    <a:pt x="3987176" y="488885"/>
                  </a:lnTo>
                  <a:lnTo>
                    <a:pt x="4001166" y="488970"/>
                  </a:lnTo>
                  <a:lnTo>
                    <a:pt x="4015156" y="489042"/>
                  </a:lnTo>
                  <a:lnTo>
                    <a:pt x="4029146" y="489104"/>
                  </a:lnTo>
                  <a:lnTo>
                    <a:pt x="4043136" y="489156"/>
                  </a:lnTo>
                  <a:lnTo>
                    <a:pt x="4057126" y="489201"/>
                  </a:lnTo>
                  <a:lnTo>
                    <a:pt x="4071117" y="489238"/>
                  </a:lnTo>
                  <a:lnTo>
                    <a:pt x="4085107" y="489271"/>
                  </a:lnTo>
                  <a:lnTo>
                    <a:pt x="4099097" y="489298"/>
                  </a:lnTo>
                  <a:lnTo>
                    <a:pt x="4113087" y="489322"/>
                  </a:lnTo>
                  <a:lnTo>
                    <a:pt x="4127077" y="489341"/>
                  </a:lnTo>
                  <a:lnTo>
                    <a:pt x="4141067" y="489358"/>
                  </a:lnTo>
                  <a:lnTo>
                    <a:pt x="4155057" y="489373"/>
                  </a:lnTo>
                </a:path>
              </a:pathLst>
            </a:custGeom>
            <a:ln w="40651" cap="flat">
              <a:solidFill>
                <a:srgbClr val="D3D3D3">
                  <a:alpha val="100000"/>
                </a:srgbClr>
              </a:solidFill>
              <a:prstDash val="solid"/>
              <a:round/>
            </a:ln>
          </p:spPr>
          <p:txBody>
            <a:bodyPr/>
            <a:lstStyle/>
            <a:p/>
          </p:txBody>
        </p:sp>
        <p:sp>
          <p:nvSpPr>
            <p:cNvPr id="31" name="pl31"/>
            <p:cNvSpPr/>
            <p:nvPr/>
          </p:nvSpPr>
          <p:spPr>
            <a:xfrm>
              <a:off x="2737948" y="905068"/>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2" name="pl32"/>
            <p:cNvSpPr/>
            <p:nvPr/>
          </p:nvSpPr>
          <p:spPr>
            <a:xfrm>
              <a:off x="2737948" y="2374502"/>
              <a:ext cx="4155057" cy="1958314"/>
            </a:xfrm>
            <a:custGeom>
              <a:avLst/>
              <a:pathLst>
                <a:path w="4155057" h="1958314">
                  <a:moveTo>
                    <a:pt x="0" y="1958314"/>
                  </a:moveTo>
                  <a:lnTo>
                    <a:pt x="13990" y="1958285"/>
                  </a:lnTo>
                  <a:lnTo>
                    <a:pt x="27980" y="1958251"/>
                  </a:lnTo>
                  <a:lnTo>
                    <a:pt x="41970" y="1958211"/>
                  </a:lnTo>
                  <a:lnTo>
                    <a:pt x="55960" y="1958165"/>
                  </a:lnTo>
                  <a:lnTo>
                    <a:pt x="69950" y="1958110"/>
                  </a:lnTo>
                  <a:lnTo>
                    <a:pt x="83940" y="1958045"/>
                  </a:lnTo>
                  <a:lnTo>
                    <a:pt x="97930" y="1957969"/>
                  </a:lnTo>
                  <a:lnTo>
                    <a:pt x="111920" y="1957880"/>
                  </a:lnTo>
                  <a:lnTo>
                    <a:pt x="125910" y="1957775"/>
                  </a:lnTo>
                  <a:lnTo>
                    <a:pt x="139900" y="1957652"/>
                  </a:lnTo>
                  <a:lnTo>
                    <a:pt x="153891" y="1957508"/>
                  </a:lnTo>
                  <a:lnTo>
                    <a:pt x="167881" y="1957338"/>
                  </a:lnTo>
                  <a:lnTo>
                    <a:pt x="181871" y="1957139"/>
                  </a:lnTo>
                  <a:lnTo>
                    <a:pt x="195861" y="1956905"/>
                  </a:lnTo>
                  <a:lnTo>
                    <a:pt x="209851" y="1956630"/>
                  </a:lnTo>
                  <a:lnTo>
                    <a:pt x="223841" y="1956307"/>
                  </a:lnTo>
                  <a:lnTo>
                    <a:pt x="237831" y="1955928"/>
                  </a:lnTo>
                  <a:lnTo>
                    <a:pt x="251821" y="1955484"/>
                  </a:lnTo>
                  <a:lnTo>
                    <a:pt x="265811" y="1954962"/>
                  </a:lnTo>
                  <a:lnTo>
                    <a:pt x="279801" y="1954351"/>
                  </a:lnTo>
                  <a:lnTo>
                    <a:pt x="293791" y="1953634"/>
                  </a:lnTo>
                  <a:lnTo>
                    <a:pt x="307782" y="1952794"/>
                  </a:lnTo>
                  <a:lnTo>
                    <a:pt x="321772" y="1951810"/>
                  </a:lnTo>
                  <a:lnTo>
                    <a:pt x="335762" y="1950659"/>
                  </a:lnTo>
                  <a:lnTo>
                    <a:pt x="349752" y="1949314"/>
                  </a:lnTo>
                  <a:lnTo>
                    <a:pt x="363742" y="1947741"/>
                  </a:lnTo>
                  <a:lnTo>
                    <a:pt x="377732" y="1945907"/>
                  </a:lnTo>
                  <a:lnTo>
                    <a:pt x="391722" y="1943768"/>
                  </a:lnTo>
                  <a:lnTo>
                    <a:pt x="405712" y="1941278"/>
                  </a:lnTo>
                  <a:lnTo>
                    <a:pt x="419702" y="1938385"/>
                  </a:lnTo>
                  <a:lnTo>
                    <a:pt x="433692" y="1935029"/>
                  </a:lnTo>
                  <a:lnTo>
                    <a:pt x="447682" y="1931145"/>
                  </a:lnTo>
                  <a:lnTo>
                    <a:pt x="461673" y="1926662"/>
                  </a:lnTo>
                  <a:lnTo>
                    <a:pt x="475663" y="1921503"/>
                  </a:lnTo>
                  <a:lnTo>
                    <a:pt x="489653" y="1915585"/>
                  </a:lnTo>
                  <a:lnTo>
                    <a:pt x="503643" y="1908825"/>
                  </a:lnTo>
                  <a:lnTo>
                    <a:pt x="517633" y="1901135"/>
                  </a:lnTo>
                  <a:lnTo>
                    <a:pt x="531623" y="1892433"/>
                  </a:lnTo>
                  <a:lnTo>
                    <a:pt x="545613" y="1882642"/>
                  </a:lnTo>
                  <a:lnTo>
                    <a:pt x="559603" y="1871697"/>
                  </a:lnTo>
                  <a:lnTo>
                    <a:pt x="573593" y="1859550"/>
                  </a:lnTo>
                  <a:lnTo>
                    <a:pt x="587583" y="1846177"/>
                  </a:lnTo>
                  <a:lnTo>
                    <a:pt x="601574" y="1831582"/>
                  </a:lnTo>
                  <a:lnTo>
                    <a:pt x="615564" y="1815809"/>
                  </a:lnTo>
                  <a:lnTo>
                    <a:pt x="629554" y="1798936"/>
                  </a:lnTo>
                  <a:lnTo>
                    <a:pt x="643544" y="1781089"/>
                  </a:lnTo>
                  <a:lnTo>
                    <a:pt x="657534" y="1762430"/>
                  </a:lnTo>
                  <a:lnTo>
                    <a:pt x="671524" y="1743161"/>
                  </a:lnTo>
                  <a:lnTo>
                    <a:pt x="685514" y="1723515"/>
                  </a:lnTo>
                  <a:lnTo>
                    <a:pt x="699504" y="1703740"/>
                  </a:lnTo>
                  <a:lnTo>
                    <a:pt x="713494" y="1684093"/>
                  </a:lnTo>
                  <a:lnTo>
                    <a:pt x="727484" y="1664824"/>
                  </a:lnTo>
                  <a:lnTo>
                    <a:pt x="741474" y="1646166"/>
                  </a:lnTo>
                  <a:lnTo>
                    <a:pt x="755465" y="1628318"/>
                  </a:lnTo>
                  <a:lnTo>
                    <a:pt x="769455" y="1611446"/>
                  </a:lnTo>
                  <a:lnTo>
                    <a:pt x="783445" y="1595672"/>
                  </a:lnTo>
                  <a:lnTo>
                    <a:pt x="797435" y="1581078"/>
                  </a:lnTo>
                  <a:lnTo>
                    <a:pt x="811425" y="1567704"/>
                  </a:lnTo>
                  <a:lnTo>
                    <a:pt x="825415" y="1555557"/>
                  </a:lnTo>
                  <a:lnTo>
                    <a:pt x="839405" y="1544612"/>
                  </a:lnTo>
                  <a:lnTo>
                    <a:pt x="853395" y="1534821"/>
                  </a:lnTo>
                  <a:lnTo>
                    <a:pt x="867385" y="1526119"/>
                  </a:lnTo>
                  <a:lnTo>
                    <a:pt x="881375" y="1518430"/>
                  </a:lnTo>
                  <a:lnTo>
                    <a:pt x="895365" y="1511669"/>
                  </a:lnTo>
                  <a:lnTo>
                    <a:pt x="909356" y="1505751"/>
                  </a:lnTo>
                  <a:lnTo>
                    <a:pt x="923346" y="1500592"/>
                  </a:lnTo>
                  <a:lnTo>
                    <a:pt x="937336" y="1496109"/>
                  </a:lnTo>
                  <a:lnTo>
                    <a:pt x="951326" y="1492225"/>
                  </a:lnTo>
                  <a:lnTo>
                    <a:pt x="965316" y="1488869"/>
                  </a:lnTo>
                  <a:lnTo>
                    <a:pt x="979306" y="1485976"/>
                  </a:lnTo>
                  <a:lnTo>
                    <a:pt x="993296" y="1483487"/>
                  </a:lnTo>
                  <a:lnTo>
                    <a:pt x="1007286" y="1481348"/>
                  </a:lnTo>
                  <a:lnTo>
                    <a:pt x="1021276" y="1479513"/>
                  </a:lnTo>
                  <a:lnTo>
                    <a:pt x="1035266" y="1477940"/>
                  </a:lnTo>
                  <a:lnTo>
                    <a:pt x="1049256" y="1476595"/>
                  </a:lnTo>
                  <a:lnTo>
                    <a:pt x="1063247" y="1475444"/>
                  </a:lnTo>
                  <a:lnTo>
                    <a:pt x="1077237" y="1474460"/>
                  </a:lnTo>
                  <a:lnTo>
                    <a:pt x="1091227" y="1473620"/>
                  </a:lnTo>
                  <a:lnTo>
                    <a:pt x="1105217" y="1472904"/>
                  </a:lnTo>
                  <a:lnTo>
                    <a:pt x="1119207" y="1472292"/>
                  </a:lnTo>
                  <a:lnTo>
                    <a:pt x="1133197" y="1471771"/>
                  </a:lnTo>
                  <a:lnTo>
                    <a:pt x="1147187" y="1471326"/>
                  </a:lnTo>
                  <a:lnTo>
                    <a:pt x="1161177" y="1470947"/>
                  </a:lnTo>
                  <a:lnTo>
                    <a:pt x="1175167" y="1470625"/>
                  </a:lnTo>
                  <a:lnTo>
                    <a:pt x="1189157" y="1470350"/>
                  </a:lnTo>
                  <a:lnTo>
                    <a:pt x="1203148" y="1470115"/>
                  </a:lnTo>
                  <a:lnTo>
                    <a:pt x="1217138" y="1469916"/>
                  </a:lnTo>
                  <a:lnTo>
                    <a:pt x="1231128" y="1469746"/>
                  </a:lnTo>
                  <a:lnTo>
                    <a:pt x="1245118" y="1469602"/>
                  </a:lnTo>
                  <a:lnTo>
                    <a:pt x="1259108" y="1469479"/>
                  </a:lnTo>
                  <a:lnTo>
                    <a:pt x="1273098" y="1469374"/>
                  </a:lnTo>
                  <a:lnTo>
                    <a:pt x="1287088" y="1469285"/>
                  </a:lnTo>
                  <a:lnTo>
                    <a:pt x="1301078" y="1469209"/>
                  </a:lnTo>
                  <a:lnTo>
                    <a:pt x="1315068" y="1469145"/>
                  </a:lnTo>
                  <a:lnTo>
                    <a:pt x="1329058" y="1469090"/>
                  </a:lnTo>
                  <a:lnTo>
                    <a:pt x="1343048" y="1469043"/>
                  </a:lnTo>
                  <a:lnTo>
                    <a:pt x="1357039" y="1469003"/>
                  </a:lnTo>
                  <a:lnTo>
                    <a:pt x="1371029" y="1468969"/>
                  </a:lnTo>
                  <a:lnTo>
                    <a:pt x="1385019" y="1468940"/>
                  </a:lnTo>
                  <a:lnTo>
                    <a:pt x="1385019" y="1468612"/>
                  </a:lnTo>
                  <a:lnTo>
                    <a:pt x="1399009" y="1468583"/>
                  </a:lnTo>
                  <a:lnTo>
                    <a:pt x="1412999" y="1468549"/>
                  </a:lnTo>
                  <a:lnTo>
                    <a:pt x="1426989" y="1468510"/>
                  </a:lnTo>
                  <a:lnTo>
                    <a:pt x="1440979" y="1468463"/>
                  </a:lnTo>
                  <a:lnTo>
                    <a:pt x="1454969" y="1468408"/>
                  </a:lnTo>
                  <a:lnTo>
                    <a:pt x="1468959" y="1468343"/>
                  </a:lnTo>
                  <a:lnTo>
                    <a:pt x="1482949" y="1468268"/>
                  </a:lnTo>
                  <a:lnTo>
                    <a:pt x="1496939" y="1468178"/>
                  </a:lnTo>
                  <a:lnTo>
                    <a:pt x="1510930" y="1468074"/>
                  </a:lnTo>
                  <a:lnTo>
                    <a:pt x="1524920" y="1467951"/>
                  </a:lnTo>
                  <a:lnTo>
                    <a:pt x="1538910" y="1467806"/>
                  </a:lnTo>
                  <a:lnTo>
                    <a:pt x="1552900" y="1467636"/>
                  </a:lnTo>
                  <a:lnTo>
                    <a:pt x="1566890" y="1467437"/>
                  </a:lnTo>
                  <a:lnTo>
                    <a:pt x="1580880" y="1467203"/>
                  </a:lnTo>
                  <a:lnTo>
                    <a:pt x="1594870" y="1466928"/>
                  </a:lnTo>
                  <a:lnTo>
                    <a:pt x="1608860" y="1466605"/>
                  </a:lnTo>
                  <a:lnTo>
                    <a:pt x="1622850" y="1466226"/>
                  </a:lnTo>
                  <a:lnTo>
                    <a:pt x="1636840" y="1465782"/>
                  </a:lnTo>
                  <a:lnTo>
                    <a:pt x="1650830" y="1465260"/>
                  </a:lnTo>
                  <a:lnTo>
                    <a:pt x="1664821" y="1464649"/>
                  </a:lnTo>
                  <a:lnTo>
                    <a:pt x="1678811" y="1463932"/>
                  </a:lnTo>
                  <a:lnTo>
                    <a:pt x="1692801" y="1463092"/>
                  </a:lnTo>
                  <a:lnTo>
                    <a:pt x="1706791" y="1462109"/>
                  </a:lnTo>
                  <a:lnTo>
                    <a:pt x="1720781" y="1460958"/>
                  </a:lnTo>
                  <a:lnTo>
                    <a:pt x="1734771" y="1459612"/>
                  </a:lnTo>
                  <a:lnTo>
                    <a:pt x="1748761" y="1458040"/>
                  </a:lnTo>
                  <a:lnTo>
                    <a:pt x="1762751" y="1456205"/>
                  </a:lnTo>
                  <a:lnTo>
                    <a:pt x="1776741" y="1454066"/>
                  </a:lnTo>
                  <a:lnTo>
                    <a:pt x="1790731" y="1451576"/>
                  </a:lnTo>
                  <a:lnTo>
                    <a:pt x="1804722" y="1448683"/>
                  </a:lnTo>
                  <a:lnTo>
                    <a:pt x="1818712" y="1445327"/>
                  </a:lnTo>
                  <a:lnTo>
                    <a:pt x="1832702" y="1441444"/>
                  </a:lnTo>
                  <a:lnTo>
                    <a:pt x="1846692" y="1436961"/>
                  </a:lnTo>
                  <a:lnTo>
                    <a:pt x="1860682" y="1431801"/>
                  </a:lnTo>
                  <a:lnTo>
                    <a:pt x="1874672" y="1425884"/>
                  </a:lnTo>
                  <a:lnTo>
                    <a:pt x="1888662" y="1419123"/>
                  </a:lnTo>
                  <a:lnTo>
                    <a:pt x="1902652" y="1411433"/>
                  </a:lnTo>
                  <a:lnTo>
                    <a:pt x="1916642" y="1402731"/>
                  </a:lnTo>
                  <a:lnTo>
                    <a:pt x="1930632" y="1392940"/>
                  </a:lnTo>
                  <a:lnTo>
                    <a:pt x="1944622" y="1381995"/>
                  </a:lnTo>
                  <a:lnTo>
                    <a:pt x="1958613" y="1369848"/>
                  </a:lnTo>
                  <a:lnTo>
                    <a:pt x="1972603" y="1356475"/>
                  </a:lnTo>
                  <a:lnTo>
                    <a:pt x="1986593" y="1341881"/>
                  </a:lnTo>
                  <a:lnTo>
                    <a:pt x="2000583" y="1326107"/>
                  </a:lnTo>
                  <a:lnTo>
                    <a:pt x="2014573" y="1309235"/>
                  </a:lnTo>
                  <a:lnTo>
                    <a:pt x="2028563" y="1291387"/>
                  </a:lnTo>
                  <a:lnTo>
                    <a:pt x="2042553" y="1272728"/>
                  </a:lnTo>
                  <a:lnTo>
                    <a:pt x="2056543" y="1253460"/>
                  </a:lnTo>
                  <a:lnTo>
                    <a:pt x="2070533" y="1233813"/>
                  </a:lnTo>
                  <a:lnTo>
                    <a:pt x="2084523" y="1214038"/>
                  </a:lnTo>
                  <a:lnTo>
                    <a:pt x="2098513" y="1194391"/>
                  </a:lnTo>
                  <a:lnTo>
                    <a:pt x="2112504" y="1175123"/>
                  </a:lnTo>
                  <a:lnTo>
                    <a:pt x="2126494" y="1156464"/>
                  </a:lnTo>
                  <a:lnTo>
                    <a:pt x="2140484" y="1138616"/>
                  </a:lnTo>
                  <a:lnTo>
                    <a:pt x="2154474" y="1121744"/>
                  </a:lnTo>
                  <a:lnTo>
                    <a:pt x="2168464" y="1105970"/>
                  </a:lnTo>
                  <a:lnTo>
                    <a:pt x="2182454" y="1091376"/>
                  </a:lnTo>
                  <a:lnTo>
                    <a:pt x="2196444" y="1078002"/>
                  </a:lnTo>
                  <a:lnTo>
                    <a:pt x="2210434" y="1065855"/>
                  </a:lnTo>
                  <a:lnTo>
                    <a:pt x="2224424" y="1054910"/>
                  </a:lnTo>
                  <a:lnTo>
                    <a:pt x="2238414" y="1045120"/>
                  </a:lnTo>
                  <a:lnTo>
                    <a:pt x="2252404" y="1036418"/>
                  </a:lnTo>
                  <a:lnTo>
                    <a:pt x="2266395" y="1028728"/>
                  </a:lnTo>
                  <a:lnTo>
                    <a:pt x="2280385" y="1021967"/>
                  </a:lnTo>
                  <a:lnTo>
                    <a:pt x="2294375" y="1016049"/>
                  </a:lnTo>
                  <a:lnTo>
                    <a:pt x="2308365" y="1010890"/>
                  </a:lnTo>
                  <a:lnTo>
                    <a:pt x="2322355" y="1006407"/>
                  </a:lnTo>
                  <a:lnTo>
                    <a:pt x="2336345" y="1002524"/>
                  </a:lnTo>
                  <a:lnTo>
                    <a:pt x="2350335" y="999168"/>
                  </a:lnTo>
                  <a:lnTo>
                    <a:pt x="2364325" y="996275"/>
                  </a:lnTo>
                  <a:lnTo>
                    <a:pt x="2378315" y="993785"/>
                  </a:lnTo>
                  <a:lnTo>
                    <a:pt x="2392305" y="991646"/>
                  </a:lnTo>
                  <a:lnTo>
                    <a:pt x="2406296" y="989811"/>
                  </a:lnTo>
                  <a:lnTo>
                    <a:pt x="2420286" y="988239"/>
                  </a:lnTo>
                  <a:lnTo>
                    <a:pt x="2434276" y="986893"/>
                  </a:lnTo>
                  <a:lnTo>
                    <a:pt x="2448266" y="985742"/>
                  </a:lnTo>
                  <a:lnTo>
                    <a:pt x="2462256" y="984759"/>
                  </a:lnTo>
                  <a:lnTo>
                    <a:pt x="2476246" y="983919"/>
                  </a:lnTo>
                  <a:lnTo>
                    <a:pt x="2490236" y="983202"/>
                  </a:lnTo>
                  <a:lnTo>
                    <a:pt x="2504226" y="982590"/>
                  </a:lnTo>
                  <a:lnTo>
                    <a:pt x="2518216" y="982069"/>
                  </a:lnTo>
                  <a:lnTo>
                    <a:pt x="2532206" y="981624"/>
                  </a:lnTo>
                  <a:lnTo>
                    <a:pt x="2546196" y="981246"/>
                  </a:lnTo>
                  <a:lnTo>
                    <a:pt x="2560187" y="980923"/>
                  </a:lnTo>
                  <a:lnTo>
                    <a:pt x="2574177" y="980648"/>
                  </a:lnTo>
                  <a:lnTo>
                    <a:pt x="2588167" y="980414"/>
                  </a:lnTo>
                  <a:lnTo>
                    <a:pt x="2602157" y="980214"/>
                  </a:lnTo>
                  <a:lnTo>
                    <a:pt x="2616147" y="980045"/>
                  </a:lnTo>
                  <a:lnTo>
                    <a:pt x="2630137" y="979900"/>
                  </a:lnTo>
                  <a:lnTo>
                    <a:pt x="2644127" y="979777"/>
                  </a:lnTo>
                  <a:lnTo>
                    <a:pt x="2658117" y="979672"/>
                  </a:lnTo>
                  <a:lnTo>
                    <a:pt x="2672107" y="979583"/>
                  </a:lnTo>
                  <a:lnTo>
                    <a:pt x="2686097" y="979507"/>
                  </a:lnTo>
                  <a:lnTo>
                    <a:pt x="2700087" y="979443"/>
                  </a:lnTo>
                  <a:lnTo>
                    <a:pt x="2714078" y="979388"/>
                  </a:lnTo>
                  <a:lnTo>
                    <a:pt x="2728068" y="979341"/>
                  </a:lnTo>
                  <a:lnTo>
                    <a:pt x="2742058" y="979301"/>
                  </a:lnTo>
                  <a:lnTo>
                    <a:pt x="2756048" y="979268"/>
                  </a:lnTo>
                  <a:lnTo>
                    <a:pt x="2770038" y="979239"/>
                  </a:lnTo>
                  <a:lnTo>
                    <a:pt x="2770038" y="978746"/>
                  </a:lnTo>
                  <a:lnTo>
                    <a:pt x="2784028" y="978688"/>
                  </a:lnTo>
                  <a:lnTo>
                    <a:pt x="2798018" y="978621"/>
                  </a:lnTo>
                  <a:lnTo>
                    <a:pt x="2812008" y="978541"/>
                  </a:lnTo>
                  <a:lnTo>
                    <a:pt x="2825998" y="978448"/>
                  </a:lnTo>
                  <a:lnTo>
                    <a:pt x="2839988" y="978338"/>
                  </a:lnTo>
                  <a:lnTo>
                    <a:pt x="2853978" y="978209"/>
                  </a:lnTo>
                  <a:lnTo>
                    <a:pt x="2867969" y="978057"/>
                  </a:lnTo>
                  <a:lnTo>
                    <a:pt x="2881959" y="977879"/>
                  </a:lnTo>
                  <a:lnTo>
                    <a:pt x="2895949" y="977669"/>
                  </a:lnTo>
                  <a:lnTo>
                    <a:pt x="2909939" y="977423"/>
                  </a:lnTo>
                  <a:lnTo>
                    <a:pt x="2923929" y="977134"/>
                  </a:lnTo>
                  <a:lnTo>
                    <a:pt x="2937919" y="976795"/>
                  </a:lnTo>
                  <a:lnTo>
                    <a:pt x="2951909" y="976396"/>
                  </a:lnTo>
                  <a:lnTo>
                    <a:pt x="2965899" y="975928"/>
                  </a:lnTo>
                  <a:lnTo>
                    <a:pt x="2979889" y="975378"/>
                  </a:lnTo>
                  <a:lnTo>
                    <a:pt x="2993879" y="974732"/>
                  </a:lnTo>
                  <a:lnTo>
                    <a:pt x="3007870" y="973975"/>
                  </a:lnTo>
                  <a:lnTo>
                    <a:pt x="3021860" y="973086"/>
                  </a:lnTo>
                  <a:lnTo>
                    <a:pt x="3035850" y="972043"/>
                  </a:lnTo>
                  <a:lnTo>
                    <a:pt x="3049840" y="970820"/>
                  </a:lnTo>
                  <a:lnTo>
                    <a:pt x="3063830" y="969386"/>
                  </a:lnTo>
                  <a:lnTo>
                    <a:pt x="3077820" y="967706"/>
                  </a:lnTo>
                  <a:lnTo>
                    <a:pt x="3091810" y="965739"/>
                  </a:lnTo>
                  <a:lnTo>
                    <a:pt x="3105800" y="963438"/>
                  </a:lnTo>
                  <a:lnTo>
                    <a:pt x="3119790" y="960746"/>
                  </a:lnTo>
                  <a:lnTo>
                    <a:pt x="3133780" y="957602"/>
                  </a:lnTo>
                  <a:lnTo>
                    <a:pt x="3147770" y="953932"/>
                  </a:lnTo>
                  <a:lnTo>
                    <a:pt x="3161761" y="949654"/>
                  </a:lnTo>
                  <a:lnTo>
                    <a:pt x="3175751" y="944674"/>
                  </a:lnTo>
                  <a:lnTo>
                    <a:pt x="3189741" y="938888"/>
                  </a:lnTo>
                  <a:lnTo>
                    <a:pt x="3203731" y="932176"/>
                  </a:lnTo>
                  <a:lnTo>
                    <a:pt x="3217721" y="924409"/>
                  </a:lnTo>
                  <a:lnTo>
                    <a:pt x="3231711" y="915443"/>
                  </a:lnTo>
                  <a:lnTo>
                    <a:pt x="3245701" y="905125"/>
                  </a:lnTo>
                  <a:lnTo>
                    <a:pt x="3259691" y="893289"/>
                  </a:lnTo>
                  <a:lnTo>
                    <a:pt x="3273681" y="879768"/>
                  </a:lnTo>
                  <a:lnTo>
                    <a:pt x="3287671" y="864388"/>
                  </a:lnTo>
                  <a:lnTo>
                    <a:pt x="3301661" y="846984"/>
                  </a:lnTo>
                  <a:lnTo>
                    <a:pt x="3315652" y="827403"/>
                  </a:lnTo>
                  <a:lnTo>
                    <a:pt x="3329642" y="805513"/>
                  </a:lnTo>
                  <a:lnTo>
                    <a:pt x="3343632" y="781219"/>
                  </a:lnTo>
                  <a:lnTo>
                    <a:pt x="3357622" y="754472"/>
                  </a:lnTo>
                  <a:lnTo>
                    <a:pt x="3371612" y="725284"/>
                  </a:lnTo>
                  <a:lnTo>
                    <a:pt x="3385602" y="693736"/>
                  </a:lnTo>
                  <a:lnTo>
                    <a:pt x="3399592" y="659991"/>
                  </a:lnTo>
                  <a:lnTo>
                    <a:pt x="3413582" y="624296"/>
                  </a:lnTo>
                  <a:lnTo>
                    <a:pt x="3427572" y="586978"/>
                  </a:lnTo>
                  <a:lnTo>
                    <a:pt x="3441562" y="548442"/>
                  </a:lnTo>
                  <a:lnTo>
                    <a:pt x="3455552" y="509148"/>
                  </a:lnTo>
                  <a:lnTo>
                    <a:pt x="3469543" y="469598"/>
                  </a:lnTo>
                  <a:lnTo>
                    <a:pt x="3483533" y="430304"/>
                  </a:lnTo>
                  <a:lnTo>
                    <a:pt x="3497523" y="391767"/>
                  </a:lnTo>
                  <a:lnTo>
                    <a:pt x="3511513" y="354450"/>
                  </a:lnTo>
                  <a:lnTo>
                    <a:pt x="3525503" y="318754"/>
                  </a:lnTo>
                  <a:lnTo>
                    <a:pt x="3539493" y="285010"/>
                  </a:lnTo>
                  <a:lnTo>
                    <a:pt x="3553483" y="253462"/>
                  </a:lnTo>
                  <a:lnTo>
                    <a:pt x="3567473" y="224274"/>
                  </a:lnTo>
                  <a:lnTo>
                    <a:pt x="3581463" y="197527"/>
                  </a:lnTo>
                  <a:lnTo>
                    <a:pt x="3595453" y="173233"/>
                  </a:lnTo>
                  <a:lnTo>
                    <a:pt x="3609444" y="151343"/>
                  </a:lnTo>
                  <a:lnTo>
                    <a:pt x="3623434" y="131761"/>
                  </a:lnTo>
                  <a:lnTo>
                    <a:pt x="3637424" y="114357"/>
                  </a:lnTo>
                  <a:lnTo>
                    <a:pt x="3651414" y="98978"/>
                  </a:lnTo>
                  <a:lnTo>
                    <a:pt x="3665404" y="85456"/>
                  </a:lnTo>
                  <a:lnTo>
                    <a:pt x="3679394" y="73621"/>
                  </a:lnTo>
                  <a:lnTo>
                    <a:pt x="3693384" y="63302"/>
                  </a:lnTo>
                  <a:lnTo>
                    <a:pt x="3707374" y="54336"/>
                  </a:lnTo>
                  <a:lnTo>
                    <a:pt x="3721364" y="46569"/>
                  </a:lnTo>
                  <a:lnTo>
                    <a:pt x="3735354" y="39858"/>
                  </a:lnTo>
                  <a:lnTo>
                    <a:pt x="3749344" y="34071"/>
                  </a:lnTo>
                  <a:lnTo>
                    <a:pt x="3763335" y="29092"/>
                  </a:lnTo>
                  <a:lnTo>
                    <a:pt x="3777325" y="24814"/>
                  </a:lnTo>
                  <a:lnTo>
                    <a:pt x="3791315" y="21144"/>
                  </a:lnTo>
                  <a:lnTo>
                    <a:pt x="3805305" y="18000"/>
                  </a:lnTo>
                  <a:lnTo>
                    <a:pt x="3819295" y="15308"/>
                  </a:lnTo>
                  <a:lnTo>
                    <a:pt x="3833285" y="13006"/>
                  </a:lnTo>
                  <a:lnTo>
                    <a:pt x="3847275" y="11039"/>
                  </a:lnTo>
                  <a:lnTo>
                    <a:pt x="3861265" y="9360"/>
                  </a:lnTo>
                  <a:lnTo>
                    <a:pt x="3875255" y="7926"/>
                  </a:lnTo>
                  <a:lnTo>
                    <a:pt x="3889245" y="6703"/>
                  </a:lnTo>
                  <a:lnTo>
                    <a:pt x="3903235" y="5660"/>
                  </a:lnTo>
                  <a:lnTo>
                    <a:pt x="3917226" y="4771"/>
                  </a:lnTo>
                  <a:lnTo>
                    <a:pt x="3931216" y="4013"/>
                  </a:lnTo>
                  <a:lnTo>
                    <a:pt x="3945206" y="3368"/>
                  </a:lnTo>
                  <a:lnTo>
                    <a:pt x="3959196" y="2818"/>
                  </a:lnTo>
                  <a:lnTo>
                    <a:pt x="3973186" y="2349"/>
                  </a:lnTo>
                  <a:lnTo>
                    <a:pt x="3987176" y="1951"/>
                  </a:lnTo>
                  <a:lnTo>
                    <a:pt x="4001166" y="1611"/>
                  </a:lnTo>
                  <a:lnTo>
                    <a:pt x="4015156" y="1322"/>
                  </a:lnTo>
                  <a:lnTo>
                    <a:pt x="4029146" y="1076"/>
                  </a:lnTo>
                  <a:lnTo>
                    <a:pt x="4043136" y="867"/>
                  </a:lnTo>
                  <a:lnTo>
                    <a:pt x="4057126" y="688"/>
                  </a:lnTo>
                  <a:lnTo>
                    <a:pt x="4071117" y="537"/>
                  </a:lnTo>
                  <a:lnTo>
                    <a:pt x="4085107" y="408"/>
                  </a:lnTo>
                  <a:lnTo>
                    <a:pt x="4099097" y="298"/>
                  </a:lnTo>
                  <a:lnTo>
                    <a:pt x="4113087" y="204"/>
                  </a:lnTo>
                  <a:lnTo>
                    <a:pt x="4127077" y="125"/>
                  </a:lnTo>
                  <a:lnTo>
                    <a:pt x="4141067" y="57"/>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4577913"/>
              <a:ext cx="4155057" cy="979157"/>
            </a:xfrm>
            <a:custGeom>
              <a:avLst/>
              <a:pathLst>
                <a:path w="4155057" h="979157">
                  <a:moveTo>
                    <a:pt x="0" y="979157"/>
                  </a:moveTo>
                  <a:lnTo>
                    <a:pt x="13990" y="979128"/>
                  </a:lnTo>
                  <a:lnTo>
                    <a:pt x="27980" y="979094"/>
                  </a:lnTo>
                  <a:lnTo>
                    <a:pt x="41970" y="979054"/>
                  </a:lnTo>
                  <a:lnTo>
                    <a:pt x="55960" y="979007"/>
                  </a:lnTo>
                  <a:lnTo>
                    <a:pt x="69950" y="978953"/>
                  </a:lnTo>
                  <a:lnTo>
                    <a:pt x="83940" y="978888"/>
                  </a:lnTo>
                  <a:lnTo>
                    <a:pt x="97930" y="978812"/>
                  </a:lnTo>
                  <a:lnTo>
                    <a:pt x="111920" y="978723"/>
                  </a:lnTo>
                  <a:lnTo>
                    <a:pt x="125910" y="978618"/>
                  </a:lnTo>
                  <a:lnTo>
                    <a:pt x="139900" y="978495"/>
                  </a:lnTo>
                  <a:lnTo>
                    <a:pt x="153891" y="978351"/>
                  </a:lnTo>
                  <a:lnTo>
                    <a:pt x="167881" y="978181"/>
                  </a:lnTo>
                  <a:lnTo>
                    <a:pt x="181871" y="977982"/>
                  </a:lnTo>
                  <a:lnTo>
                    <a:pt x="195861" y="977747"/>
                  </a:lnTo>
                  <a:lnTo>
                    <a:pt x="209851" y="977473"/>
                  </a:lnTo>
                  <a:lnTo>
                    <a:pt x="223841" y="977150"/>
                  </a:lnTo>
                  <a:lnTo>
                    <a:pt x="237831" y="976771"/>
                  </a:lnTo>
                  <a:lnTo>
                    <a:pt x="251821" y="976326"/>
                  </a:lnTo>
                  <a:lnTo>
                    <a:pt x="265811" y="975805"/>
                  </a:lnTo>
                  <a:lnTo>
                    <a:pt x="279801" y="975193"/>
                  </a:lnTo>
                  <a:lnTo>
                    <a:pt x="293791" y="974477"/>
                  </a:lnTo>
                  <a:lnTo>
                    <a:pt x="307782" y="973637"/>
                  </a:lnTo>
                  <a:lnTo>
                    <a:pt x="321772" y="972653"/>
                  </a:lnTo>
                  <a:lnTo>
                    <a:pt x="335762" y="971502"/>
                  </a:lnTo>
                  <a:lnTo>
                    <a:pt x="349752" y="970157"/>
                  </a:lnTo>
                  <a:lnTo>
                    <a:pt x="363742" y="968584"/>
                  </a:lnTo>
                  <a:lnTo>
                    <a:pt x="377732" y="966749"/>
                  </a:lnTo>
                  <a:lnTo>
                    <a:pt x="391722" y="964611"/>
                  </a:lnTo>
                  <a:lnTo>
                    <a:pt x="405712" y="962121"/>
                  </a:lnTo>
                  <a:lnTo>
                    <a:pt x="419702" y="959228"/>
                  </a:lnTo>
                  <a:lnTo>
                    <a:pt x="433692" y="955872"/>
                  </a:lnTo>
                  <a:lnTo>
                    <a:pt x="447682" y="951988"/>
                  </a:lnTo>
                  <a:lnTo>
                    <a:pt x="461673" y="947505"/>
                  </a:lnTo>
                  <a:lnTo>
                    <a:pt x="475663" y="942346"/>
                  </a:lnTo>
                  <a:lnTo>
                    <a:pt x="489653" y="936428"/>
                  </a:lnTo>
                  <a:lnTo>
                    <a:pt x="503643" y="929667"/>
                  </a:lnTo>
                  <a:lnTo>
                    <a:pt x="517633" y="921978"/>
                  </a:lnTo>
                  <a:lnTo>
                    <a:pt x="531623" y="913276"/>
                  </a:lnTo>
                  <a:lnTo>
                    <a:pt x="545613" y="903485"/>
                  </a:lnTo>
                  <a:lnTo>
                    <a:pt x="559603" y="892540"/>
                  </a:lnTo>
                  <a:lnTo>
                    <a:pt x="573593" y="880393"/>
                  </a:lnTo>
                  <a:lnTo>
                    <a:pt x="587583" y="867020"/>
                  </a:lnTo>
                  <a:lnTo>
                    <a:pt x="601574" y="852425"/>
                  </a:lnTo>
                  <a:lnTo>
                    <a:pt x="615564" y="836652"/>
                  </a:lnTo>
                  <a:lnTo>
                    <a:pt x="629554" y="819779"/>
                  </a:lnTo>
                  <a:lnTo>
                    <a:pt x="643544" y="801931"/>
                  </a:lnTo>
                  <a:lnTo>
                    <a:pt x="657534" y="783273"/>
                  </a:lnTo>
                  <a:lnTo>
                    <a:pt x="671524" y="764004"/>
                  </a:lnTo>
                  <a:lnTo>
                    <a:pt x="685514" y="744358"/>
                  </a:lnTo>
                  <a:lnTo>
                    <a:pt x="699504" y="724582"/>
                  </a:lnTo>
                  <a:lnTo>
                    <a:pt x="713494" y="704936"/>
                  </a:lnTo>
                  <a:lnTo>
                    <a:pt x="727484" y="685667"/>
                  </a:lnTo>
                  <a:lnTo>
                    <a:pt x="741474" y="667008"/>
                  </a:lnTo>
                  <a:lnTo>
                    <a:pt x="755465" y="649161"/>
                  </a:lnTo>
                  <a:lnTo>
                    <a:pt x="769455" y="632288"/>
                  </a:lnTo>
                  <a:lnTo>
                    <a:pt x="783445" y="616515"/>
                  </a:lnTo>
                  <a:lnTo>
                    <a:pt x="797435" y="601920"/>
                  </a:lnTo>
                  <a:lnTo>
                    <a:pt x="811425" y="588547"/>
                  </a:lnTo>
                  <a:lnTo>
                    <a:pt x="825415" y="576400"/>
                  </a:lnTo>
                  <a:lnTo>
                    <a:pt x="839405" y="565455"/>
                  </a:lnTo>
                  <a:lnTo>
                    <a:pt x="853395" y="555664"/>
                  </a:lnTo>
                  <a:lnTo>
                    <a:pt x="867385" y="546962"/>
                  </a:lnTo>
                  <a:lnTo>
                    <a:pt x="881375" y="539272"/>
                  </a:lnTo>
                  <a:lnTo>
                    <a:pt x="895365" y="532512"/>
                  </a:lnTo>
                  <a:lnTo>
                    <a:pt x="909356" y="526594"/>
                  </a:lnTo>
                  <a:lnTo>
                    <a:pt x="923346" y="521435"/>
                  </a:lnTo>
                  <a:lnTo>
                    <a:pt x="937336" y="516952"/>
                  </a:lnTo>
                  <a:lnTo>
                    <a:pt x="951326" y="513068"/>
                  </a:lnTo>
                  <a:lnTo>
                    <a:pt x="965316" y="509712"/>
                  </a:lnTo>
                  <a:lnTo>
                    <a:pt x="979306" y="506819"/>
                  </a:lnTo>
                  <a:lnTo>
                    <a:pt x="993296" y="504329"/>
                  </a:lnTo>
                  <a:lnTo>
                    <a:pt x="1007286" y="502191"/>
                  </a:lnTo>
                  <a:lnTo>
                    <a:pt x="1021276" y="500356"/>
                  </a:lnTo>
                  <a:lnTo>
                    <a:pt x="1035266" y="498783"/>
                  </a:lnTo>
                  <a:lnTo>
                    <a:pt x="1049256" y="497438"/>
                  </a:lnTo>
                  <a:lnTo>
                    <a:pt x="1063247" y="496287"/>
                  </a:lnTo>
                  <a:lnTo>
                    <a:pt x="1077237" y="495303"/>
                  </a:lnTo>
                  <a:lnTo>
                    <a:pt x="1091227" y="494463"/>
                  </a:lnTo>
                  <a:lnTo>
                    <a:pt x="1105217" y="493747"/>
                  </a:lnTo>
                  <a:lnTo>
                    <a:pt x="1119207" y="493135"/>
                  </a:lnTo>
                  <a:lnTo>
                    <a:pt x="1133197" y="492614"/>
                  </a:lnTo>
                  <a:lnTo>
                    <a:pt x="1147187" y="492169"/>
                  </a:lnTo>
                  <a:lnTo>
                    <a:pt x="1161177" y="491790"/>
                  </a:lnTo>
                  <a:lnTo>
                    <a:pt x="1175167" y="491467"/>
                  </a:lnTo>
                  <a:lnTo>
                    <a:pt x="1189157" y="491192"/>
                  </a:lnTo>
                  <a:lnTo>
                    <a:pt x="1203148" y="490958"/>
                  </a:lnTo>
                  <a:lnTo>
                    <a:pt x="1217138" y="490759"/>
                  </a:lnTo>
                  <a:lnTo>
                    <a:pt x="1231128" y="490589"/>
                  </a:lnTo>
                  <a:lnTo>
                    <a:pt x="1245118" y="490445"/>
                  </a:lnTo>
                  <a:lnTo>
                    <a:pt x="1259108" y="490322"/>
                  </a:lnTo>
                  <a:lnTo>
                    <a:pt x="1273098" y="490217"/>
                  </a:lnTo>
                  <a:lnTo>
                    <a:pt x="1287088" y="490128"/>
                  </a:lnTo>
                  <a:lnTo>
                    <a:pt x="1301078" y="490052"/>
                  </a:lnTo>
                  <a:lnTo>
                    <a:pt x="1315068" y="489987"/>
                  </a:lnTo>
                  <a:lnTo>
                    <a:pt x="1329058" y="489932"/>
                  </a:lnTo>
                  <a:lnTo>
                    <a:pt x="1343048" y="489886"/>
                  </a:lnTo>
                  <a:lnTo>
                    <a:pt x="1357039" y="489846"/>
                  </a:lnTo>
                  <a:lnTo>
                    <a:pt x="1371029" y="489812"/>
                  </a:lnTo>
                  <a:lnTo>
                    <a:pt x="1385019" y="489783"/>
                  </a:lnTo>
                  <a:lnTo>
                    <a:pt x="1385019" y="489537"/>
                  </a:lnTo>
                  <a:lnTo>
                    <a:pt x="1399009" y="489523"/>
                  </a:lnTo>
                  <a:lnTo>
                    <a:pt x="1412999" y="489506"/>
                  </a:lnTo>
                  <a:lnTo>
                    <a:pt x="1426989" y="489486"/>
                  </a:lnTo>
                  <a:lnTo>
                    <a:pt x="1440979" y="489462"/>
                  </a:lnTo>
                  <a:lnTo>
                    <a:pt x="1454969" y="489435"/>
                  </a:lnTo>
                  <a:lnTo>
                    <a:pt x="1468959" y="489403"/>
                  </a:lnTo>
                  <a:lnTo>
                    <a:pt x="1482949" y="489365"/>
                  </a:lnTo>
                  <a:lnTo>
                    <a:pt x="1496939" y="489320"/>
                  </a:lnTo>
                  <a:lnTo>
                    <a:pt x="1510930" y="489268"/>
                  </a:lnTo>
                  <a:lnTo>
                    <a:pt x="1524920" y="489206"/>
                  </a:lnTo>
                  <a:lnTo>
                    <a:pt x="1538910" y="489134"/>
                  </a:lnTo>
                  <a:lnTo>
                    <a:pt x="1552900" y="489049"/>
                  </a:lnTo>
                  <a:lnTo>
                    <a:pt x="1566890" y="488950"/>
                  </a:lnTo>
                  <a:lnTo>
                    <a:pt x="1580880" y="488832"/>
                  </a:lnTo>
                  <a:lnTo>
                    <a:pt x="1594870" y="488695"/>
                  </a:lnTo>
                  <a:lnTo>
                    <a:pt x="1608860" y="488534"/>
                  </a:lnTo>
                  <a:lnTo>
                    <a:pt x="1622850" y="488344"/>
                  </a:lnTo>
                  <a:lnTo>
                    <a:pt x="1636840" y="488122"/>
                  </a:lnTo>
                  <a:lnTo>
                    <a:pt x="1650830" y="487861"/>
                  </a:lnTo>
                  <a:lnTo>
                    <a:pt x="1664821" y="487555"/>
                  </a:lnTo>
                  <a:lnTo>
                    <a:pt x="1678811" y="487197"/>
                  </a:lnTo>
                  <a:lnTo>
                    <a:pt x="1692801" y="486777"/>
                  </a:lnTo>
                  <a:lnTo>
                    <a:pt x="1706791" y="486285"/>
                  </a:lnTo>
                  <a:lnTo>
                    <a:pt x="1720781" y="485710"/>
                  </a:lnTo>
                  <a:lnTo>
                    <a:pt x="1734771" y="485037"/>
                  </a:lnTo>
                  <a:lnTo>
                    <a:pt x="1748761" y="484251"/>
                  </a:lnTo>
                  <a:lnTo>
                    <a:pt x="1762751" y="483333"/>
                  </a:lnTo>
                  <a:lnTo>
                    <a:pt x="1776741" y="482264"/>
                  </a:lnTo>
                  <a:lnTo>
                    <a:pt x="1790731" y="481019"/>
                  </a:lnTo>
                  <a:lnTo>
                    <a:pt x="1804722" y="479572"/>
                  </a:lnTo>
                  <a:lnTo>
                    <a:pt x="1818712" y="477895"/>
                  </a:lnTo>
                  <a:lnTo>
                    <a:pt x="1832702" y="475953"/>
                  </a:lnTo>
                  <a:lnTo>
                    <a:pt x="1846692" y="473711"/>
                  </a:lnTo>
                  <a:lnTo>
                    <a:pt x="1860682" y="471132"/>
                  </a:lnTo>
                  <a:lnTo>
                    <a:pt x="1874672" y="468173"/>
                  </a:lnTo>
                  <a:lnTo>
                    <a:pt x="1888662" y="464792"/>
                  </a:lnTo>
                  <a:lnTo>
                    <a:pt x="1902652" y="460948"/>
                  </a:lnTo>
                  <a:lnTo>
                    <a:pt x="1916642" y="456597"/>
                  </a:lnTo>
                  <a:lnTo>
                    <a:pt x="1930632" y="451701"/>
                  </a:lnTo>
                  <a:lnTo>
                    <a:pt x="1944622" y="446229"/>
                  </a:lnTo>
                  <a:lnTo>
                    <a:pt x="1958613" y="440155"/>
                  </a:lnTo>
                  <a:lnTo>
                    <a:pt x="1972603" y="433468"/>
                  </a:lnTo>
                  <a:lnTo>
                    <a:pt x="1986593" y="426171"/>
                  </a:lnTo>
                  <a:lnTo>
                    <a:pt x="2000583" y="418284"/>
                  </a:lnTo>
                  <a:lnTo>
                    <a:pt x="2014573" y="409848"/>
                  </a:lnTo>
                  <a:lnTo>
                    <a:pt x="2028563" y="400924"/>
                  </a:lnTo>
                  <a:lnTo>
                    <a:pt x="2042553" y="391595"/>
                  </a:lnTo>
                  <a:lnTo>
                    <a:pt x="2056543" y="381961"/>
                  </a:lnTo>
                  <a:lnTo>
                    <a:pt x="2070533" y="372137"/>
                  </a:lnTo>
                  <a:lnTo>
                    <a:pt x="2084523" y="362250"/>
                  </a:lnTo>
                  <a:lnTo>
                    <a:pt x="2098513" y="352426"/>
                  </a:lnTo>
                  <a:lnTo>
                    <a:pt x="2112504" y="342792"/>
                  </a:lnTo>
                  <a:lnTo>
                    <a:pt x="2126494" y="333463"/>
                  </a:lnTo>
                  <a:lnTo>
                    <a:pt x="2140484" y="324539"/>
                  </a:lnTo>
                  <a:lnTo>
                    <a:pt x="2154474" y="316103"/>
                  </a:lnTo>
                  <a:lnTo>
                    <a:pt x="2168464" y="308216"/>
                  </a:lnTo>
                  <a:lnTo>
                    <a:pt x="2182454" y="300919"/>
                  </a:lnTo>
                  <a:lnTo>
                    <a:pt x="2196444" y="294232"/>
                  </a:lnTo>
                  <a:lnTo>
                    <a:pt x="2210434" y="288159"/>
                  </a:lnTo>
                  <a:lnTo>
                    <a:pt x="2224424" y="282686"/>
                  </a:lnTo>
                  <a:lnTo>
                    <a:pt x="2238414" y="277791"/>
                  </a:lnTo>
                  <a:lnTo>
                    <a:pt x="2252404" y="273440"/>
                  </a:lnTo>
                  <a:lnTo>
                    <a:pt x="2266395" y="269595"/>
                  </a:lnTo>
                  <a:lnTo>
                    <a:pt x="2280385" y="266215"/>
                  </a:lnTo>
                  <a:lnTo>
                    <a:pt x="2294375" y="263256"/>
                  </a:lnTo>
                  <a:lnTo>
                    <a:pt x="2308365" y="260676"/>
                  </a:lnTo>
                  <a:lnTo>
                    <a:pt x="2322355" y="258435"/>
                  </a:lnTo>
                  <a:lnTo>
                    <a:pt x="2336345" y="256493"/>
                  </a:lnTo>
                  <a:lnTo>
                    <a:pt x="2350335" y="254815"/>
                  </a:lnTo>
                  <a:lnTo>
                    <a:pt x="2364325" y="253368"/>
                  </a:lnTo>
                  <a:lnTo>
                    <a:pt x="2378315" y="252123"/>
                  </a:lnTo>
                  <a:lnTo>
                    <a:pt x="2392305" y="251054"/>
                  </a:lnTo>
                  <a:lnTo>
                    <a:pt x="2406296" y="250136"/>
                  </a:lnTo>
                  <a:lnTo>
                    <a:pt x="2420286" y="249350"/>
                  </a:lnTo>
                  <a:lnTo>
                    <a:pt x="2434276" y="248677"/>
                  </a:lnTo>
                  <a:lnTo>
                    <a:pt x="2448266" y="248102"/>
                  </a:lnTo>
                  <a:lnTo>
                    <a:pt x="2462256" y="247610"/>
                  </a:lnTo>
                  <a:lnTo>
                    <a:pt x="2476246" y="247190"/>
                  </a:lnTo>
                  <a:lnTo>
                    <a:pt x="2490236" y="246832"/>
                  </a:lnTo>
                  <a:lnTo>
                    <a:pt x="2504226" y="246526"/>
                  </a:lnTo>
                  <a:lnTo>
                    <a:pt x="2518216" y="246265"/>
                  </a:lnTo>
                  <a:lnTo>
                    <a:pt x="2532206" y="246043"/>
                  </a:lnTo>
                  <a:lnTo>
                    <a:pt x="2546196" y="245854"/>
                  </a:lnTo>
                  <a:lnTo>
                    <a:pt x="2560187" y="245692"/>
                  </a:lnTo>
                  <a:lnTo>
                    <a:pt x="2574177" y="245555"/>
                  </a:lnTo>
                  <a:lnTo>
                    <a:pt x="2588167" y="245438"/>
                  </a:lnTo>
                  <a:lnTo>
                    <a:pt x="2602157" y="245338"/>
                  </a:lnTo>
                  <a:lnTo>
                    <a:pt x="2616147" y="245253"/>
                  </a:lnTo>
                  <a:lnTo>
                    <a:pt x="2630137" y="245181"/>
                  </a:lnTo>
                  <a:lnTo>
                    <a:pt x="2644127" y="245120"/>
                  </a:lnTo>
                  <a:lnTo>
                    <a:pt x="2658117" y="245067"/>
                  </a:lnTo>
                  <a:lnTo>
                    <a:pt x="2672107" y="245023"/>
                  </a:lnTo>
                  <a:lnTo>
                    <a:pt x="2686097" y="244985"/>
                  </a:lnTo>
                  <a:lnTo>
                    <a:pt x="2700087" y="244952"/>
                  </a:lnTo>
                  <a:lnTo>
                    <a:pt x="2714078" y="244925"/>
                  </a:lnTo>
                  <a:lnTo>
                    <a:pt x="2728068" y="244902"/>
                  </a:lnTo>
                  <a:lnTo>
                    <a:pt x="2742058" y="244882"/>
                  </a:lnTo>
                  <a:lnTo>
                    <a:pt x="2756048" y="244865"/>
                  </a:lnTo>
                  <a:lnTo>
                    <a:pt x="2770038" y="244850"/>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4" name="pl34"/>
            <p:cNvSpPr/>
            <p:nvPr/>
          </p:nvSpPr>
          <p:spPr>
            <a:xfrm>
              <a:off x="2737948" y="1394770"/>
              <a:ext cx="4155057" cy="244850"/>
            </a:xfrm>
            <a:custGeom>
              <a:avLst/>
              <a:pathLst>
                <a:path w="4155057" h="24485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2"/>
                  </a:lnTo>
                  <a:lnTo>
                    <a:pt x="1399009" y="96"/>
                  </a:lnTo>
                  <a:lnTo>
                    <a:pt x="1412999" y="113"/>
                  </a:lnTo>
                  <a:lnTo>
                    <a:pt x="1426989" y="133"/>
                  </a:lnTo>
                  <a:lnTo>
                    <a:pt x="1440979" y="156"/>
                  </a:lnTo>
                  <a:lnTo>
                    <a:pt x="1454969" y="184"/>
                  </a:lnTo>
                  <a:lnTo>
                    <a:pt x="1468959" y="216"/>
                  </a:lnTo>
                  <a:lnTo>
                    <a:pt x="1482949" y="254"/>
                  </a:lnTo>
                  <a:lnTo>
                    <a:pt x="1496939" y="298"/>
                  </a:lnTo>
                  <a:lnTo>
                    <a:pt x="1510930" y="351"/>
                  </a:lnTo>
                  <a:lnTo>
                    <a:pt x="1524920" y="412"/>
                  </a:lnTo>
                  <a:lnTo>
                    <a:pt x="1538910" y="485"/>
                  </a:lnTo>
                  <a:lnTo>
                    <a:pt x="1552900" y="569"/>
                  </a:lnTo>
                  <a:lnTo>
                    <a:pt x="1566890" y="669"/>
                  </a:lnTo>
                  <a:lnTo>
                    <a:pt x="1580880" y="786"/>
                  </a:lnTo>
                  <a:lnTo>
                    <a:pt x="1594870" y="924"/>
                  </a:lnTo>
                  <a:lnTo>
                    <a:pt x="1608860" y="1085"/>
                  </a:lnTo>
                  <a:lnTo>
                    <a:pt x="1622850" y="1274"/>
                  </a:lnTo>
                  <a:lnTo>
                    <a:pt x="1636840" y="1497"/>
                  </a:lnTo>
                  <a:lnTo>
                    <a:pt x="1650830" y="1757"/>
                  </a:lnTo>
                  <a:lnTo>
                    <a:pt x="1664821" y="2063"/>
                  </a:lnTo>
                  <a:lnTo>
                    <a:pt x="1678811" y="2422"/>
                  </a:lnTo>
                  <a:lnTo>
                    <a:pt x="1692801" y="2842"/>
                  </a:lnTo>
                  <a:lnTo>
                    <a:pt x="1706791" y="3333"/>
                  </a:lnTo>
                  <a:lnTo>
                    <a:pt x="1720781" y="3909"/>
                  </a:lnTo>
                  <a:lnTo>
                    <a:pt x="1734771" y="4582"/>
                  </a:lnTo>
                  <a:lnTo>
                    <a:pt x="1748761" y="5368"/>
                  </a:lnTo>
                  <a:lnTo>
                    <a:pt x="1762751" y="6285"/>
                  </a:lnTo>
                  <a:lnTo>
                    <a:pt x="1776741" y="7355"/>
                  </a:lnTo>
                  <a:lnTo>
                    <a:pt x="1790731" y="8600"/>
                  </a:lnTo>
                  <a:lnTo>
                    <a:pt x="1804722" y="10046"/>
                  </a:lnTo>
                  <a:lnTo>
                    <a:pt x="1818712" y="11724"/>
                  </a:lnTo>
                  <a:lnTo>
                    <a:pt x="1832702" y="13666"/>
                  </a:lnTo>
                  <a:lnTo>
                    <a:pt x="1846692" y="15907"/>
                  </a:lnTo>
                  <a:lnTo>
                    <a:pt x="1860682" y="18487"/>
                  </a:lnTo>
                  <a:lnTo>
                    <a:pt x="1874672" y="21446"/>
                  </a:lnTo>
                  <a:lnTo>
                    <a:pt x="1888662" y="24826"/>
                  </a:lnTo>
                  <a:lnTo>
                    <a:pt x="1902652" y="28671"/>
                  </a:lnTo>
                  <a:lnTo>
                    <a:pt x="1916642" y="33022"/>
                  </a:lnTo>
                  <a:lnTo>
                    <a:pt x="1930632" y="37917"/>
                  </a:lnTo>
                  <a:lnTo>
                    <a:pt x="1944622" y="43390"/>
                  </a:lnTo>
                  <a:lnTo>
                    <a:pt x="1958613" y="49463"/>
                  </a:lnTo>
                  <a:lnTo>
                    <a:pt x="1972603" y="56150"/>
                  </a:lnTo>
                  <a:lnTo>
                    <a:pt x="1986593" y="63447"/>
                  </a:lnTo>
                  <a:lnTo>
                    <a:pt x="2000583" y="71334"/>
                  </a:lnTo>
                  <a:lnTo>
                    <a:pt x="2014573" y="79770"/>
                  </a:lnTo>
                  <a:lnTo>
                    <a:pt x="2028563" y="88694"/>
                  </a:lnTo>
                  <a:lnTo>
                    <a:pt x="2042553" y="98024"/>
                  </a:lnTo>
                  <a:lnTo>
                    <a:pt x="2056543" y="107658"/>
                  </a:lnTo>
                  <a:lnTo>
                    <a:pt x="2070533" y="117481"/>
                  </a:lnTo>
                  <a:lnTo>
                    <a:pt x="2084523" y="127369"/>
                  </a:lnTo>
                  <a:lnTo>
                    <a:pt x="2098513" y="137192"/>
                  </a:lnTo>
                  <a:lnTo>
                    <a:pt x="2112504" y="146826"/>
                  </a:lnTo>
                  <a:lnTo>
                    <a:pt x="2126494" y="156156"/>
                  </a:lnTo>
                  <a:lnTo>
                    <a:pt x="2140484" y="165080"/>
                  </a:lnTo>
                  <a:lnTo>
                    <a:pt x="2154474" y="173516"/>
                  </a:lnTo>
                  <a:lnTo>
                    <a:pt x="2168464" y="181403"/>
                  </a:lnTo>
                  <a:lnTo>
                    <a:pt x="2182454" y="188700"/>
                  </a:lnTo>
                  <a:lnTo>
                    <a:pt x="2196444" y="195386"/>
                  </a:lnTo>
                  <a:lnTo>
                    <a:pt x="2210434" y="201460"/>
                  </a:lnTo>
                  <a:lnTo>
                    <a:pt x="2224424" y="206932"/>
                  </a:lnTo>
                  <a:lnTo>
                    <a:pt x="2238414" y="211828"/>
                  </a:lnTo>
                  <a:lnTo>
                    <a:pt x="2252404" y="216179"/>
                  </a:lnTo>
                  <a:lnTo>
                    <a:pt x="2266395" y="220024"/>
                  </a:lnTo>
                  <a:lnTo>
                    <a:pt x="2280385" y="223404"/>
                  </a:lnTo>
                  <a:lnTo>
                    <a:pt x="2294375" y="226363"/>
                  </a:lnTo>
                  <a:lnTo>
                    <a:pt x="2308365" y="228943"/>
                  </a:lnTo>
                  <a:lnTo>
                    <a:pt x="2322355" y="231184"/>
                  </a:lnTo>
                  <a:lnTo>
                    <a:pt x="2336345" y="233126"/>
                  </a:lnTo>
                  <a:lnTo>
                    <a:pt x="2350335" y="234804"/>
                  </a:lnTo>
                  <a:lnTo>
                    <a:pt x="2364325" y="236250"/>
                  </a:lnTo>
                  <a:lnTo>
                    <a:pt x="2378315" y="237495"/>
                  </a:lnTo>
                  <a:lnTo>
                    <a:pt x="2392305" y="238565"/>
                  </a:lnTo>
                  <a:lnTo>
                    <a:pt x="2406296" y="239482"/>
                  </a:lnTo>
                  <a:lnTo>
                    <a:pt x="2420286" y="240268"/>
                  </a:lnTo>
                  <a:lnTo>
                    <a:pt x="2434276" y="240941"/>
                  </a:lnTo>
                  <a:lnTo>
                    <a:pt x="2448266" y="241517"/>
                  </a:lnTo>
                  <a:lnTo>
                    <a:pt x="2462256" y="242008"/>
                  </a:lnTo>
                  <a:lnTo>
                    <a:pt x="2476246" y="242428"/>
                  </a:lnTo>
                  <a:lnTo>
                    <a:pt x="2490236" y="242787"/>
                  </a:lnTo>
                  <a:lnTo>
                    <a:pt x="2504226" y="243092"/>
                  </a:lnTo>
                  <a:lnTo>
                    <a:pt x="2518216" y="243353"/>
                  </a:lnTo>
                  <a:lnTo>
                    <a:pt x="2532206" y="243575"/>
                  </a:lnTo>
                  <a:lnTo>
                    <a:pt x="2546196" y="243765"/>
                  </a:lnTo>
                  <a:lnTo>
                    <a:pt x="2560187" y="243926"/>
                  </a:lnTo>
                  <a:lnTo>
                    <a:pt x="2574177" y="244064"/>
                  </a:lnTo>
                  <a:lnTo>
                    <a:pt x="2588167" y="244181"/>
                  </a:lnTo>
                  <a:lnTo>
                    <a:pt x="2602157" y="244280"/>
                  </a:lnTo>
                  <a:lnTo>
                    <a:pt x="2616147" y="244365"/>
                  </a:lnTo>
                  <a:lnTo>
                    <a:pt x="2630137" y="244438"/>
                  </a:lnTo>
                  <a:lnTo>
                    <a:pt x="2644127" y="244499"/>
                  </a:lnTo>
                  <a:lnTo>
                    <a:pt x="2658117" y="244551"/>
                  </a:lnTo>
                  <a:lnTo>
                    <a:pt x="2672107" y="244596"/>
                  </a:lnTo>
                  <a:lnTo>
                    <a:pt x="2686097" y="244634"/>
                  </a:lnTo>
                  <a:lnTo>
                    <a:pt x="2700087" y="244666"/>
                  </a:lnTo>
                  <a:lnTo>
                    <a:pt x="2714078" y="244694"/>
                  </a:lnTo>
                  <a:lnTo>
                    <a:pt x="2728068" y="244717"/>
                  </a:lnTo>
                  <a:lnTo>
                    <a:pt x="2742058" y="244737"/>
                  </a:lnTo>
                  <a:lnTo>
                    <a:pt x="2756048" y="244754"/>
                  </a:lnTo>
                  <a:lnTo>
                    <a:pt x="2770038" y="244768"/>
                  </a:lnTo>
                  <a:lnTo>
                    <a:pt x="2770038" y="244850"/>
                  </a:lnTo>
                  <a:lnTo>
                    <a:pt x="2784028" y="244850"/>
                  </a:lnTo>
                  <a:lnTo>
                    <a:pt x="2798018" y="244850"/>
                  </a:lnTo>
                  <a:lnTo>
                    <a:pt x="2812008" y="244850"/>
                  </a:lnTo>
                  <a:lnTo>
                    <a:pt x="2825998" y="244850"/>
                  </a:lnTo>
                  <a:lnTo>
                    <a:pt x="2839988" y="244850"/>
                  </a:lnTo>
                  <a:lnTo>
                    <a:pt x="2853978" y="244850"/>
                  </a:lnTo>
                  <a:lnTo>
                    <a:pt x="2867969" y="244850"/>
                  </a:lnTo>
                  <a:lnTo>
                    <a:pt x="2881959" y="244850"/>
                  </a:lnTo>
                  <a:lnTo>
                    <a:pt x="2895949" y="244850"/>
                  </a:lnTo>
                  <a:lnTo>
                    <a:pt x="2909939" y="244850"/>
                  </a:lnTo>
                  <a:lnTo>
                    <a:pt x="2923929" y="244850"/>
                  </a:lnTo>
                  <a:lnTo>
                    <a:pt x="2937919" y="244850"/>
                  </a:lnTo>
                  <a:lnTo>
                    <a:pt x="2951909" y="244850"/>
                  </a:lnTo>
                  <a:lnTo>
                    <a:pt x="2965899" y="244850"/>
                  </a:lnTo>
                  <a:lnTo>
                    <a:pt x="2979889" y="244850"/>
                  </a:lnTo>
                  <a:lnTo>
                    <a:pt x="2993879" y="244850"/>
                  </a:lnTo>
                  <a:lnTo>
                    <a:pt x="3007870" y="244850"/>
                  </a:lnTo>
                  <a:lnTo>
                    <a:pt x="3021860" y="244850"/>
                  </a:lnTo>
                  <a:lnTo>
                    <a:pt x="3035850" y="244850"/>
                  </a:lnTo>
                  <a:lnTo>
                    <a:pt x="3049840" y="244850"/>
                  </a:lnTo>
                  <a:lnTo>
                    <a:pt x="3063830" y="244850"/>
                  </a:lnTo>
                  <a:lnTo>
                    <a:pt x="3077820" y="244850"/>
                  </a:lnTo>
                  <a:lnTo>
                    <a:pt x="3091810" y="244850"/>
                  </a:lnTo>
                  <a:lnTo>
                    <a:pt x="3105800" y="244850"/>
                  </a:lnTo>
                  <a:lnTo>
                    <a:pt x="3119790" y="244850"/>
                  </a:lnTo>
                  <a:lnTo>
                    <a:pt x="3133780" y="244850"/>
                  </a:lnTo>
                  <a:lnTo>
                    <a:pt x="3147770" y="244850"/>
                  </a:lnTo>
                  <a:lnTo>
                    <a:pt x="3161761" y="244850"/>
                  </a:lnTo>
                  <a:lnTo>
                    <a:pt x="3175751" y="244850"/>
                  </a:lnTo>
                  <a:lnTo>
                    <a:pt x="3189741" y="244850"/>
                  </a:lnTo>
                  <a:lnTo>
                    <a:pt x="3203731" y="244850"/>
                  </a:lnTo>
                  <a:lnTo>
                    <a:pt x="3217721" y="244850"/>
                  </a:lnTo>
                  <a:lnTo>
                    <a:pt x="3231711" y="244850"/>
                  </a:lnTo>
                  <a:lnTo>
                    <a:pt x="3245701" y="244850"/>
                  </a:lnTo>
                  <a:lnTo>
                    <a:pt x="3259691" y="244850"/>
                  </a:lnTo>
                  <a:lnTo>
                    <a:pt x="3273681" y="244850"/>
                  </a:lnTo>
                  <a:lnTo>
                    <a:pt x="3287671" y="244850"/>
                  </a:lnTo>
                  <a:lnTo>
                    <a:pt x="3301661" y="244850"/>
                  </a:lnTo>
                  <a:lnTo>
                    <a:pt x="3315652" y="244850"/>
                  </a:lnTo>
                  <a:lnTo>
                    <a:pt x="3329642" y="244850"/>
                  </a:lnTo>
                  <a:lnTo>
                    <a:pt x="3343632" y="244850"/>
                  </a:lnTo>
                  <a:lnTo>
                    <a:pt x="3357622" y="244850"/>
                  </a:lnTo>
                  <a:lnTo>
                    <a:pt x="3371612" y="244850"/>
                  </a:lnTo>
                  <a:lnTo>
                    <a:pt x="3385602" y="244850"/>
                  </a:lnTo>
                  <a:lnTo>
                    <a:pt x="3399592" y="244850"/>
                  </a:lnTo>
                  <a:lnTo>
                    <a:pt x="3413582" y="244850"/>
                  </a:lnTo>
                  <a:lnTo>
                    <a:pt x="3427572" y="244850"/>
                  </a:lnTo>
                  <a:lnTo>
                    <a:pt x="3441562" y="244850"/>
                  </a:lnTo>
                  <a:lnTo>
                    <a:pt x="3455552" y="244850"/>
                  </a:lnTo>
                  <a:lnTo>
                    <a:pt x="3469543" y="244850"/>
                  </a:lnTo>
                  <a:lnTo>
                    <a:pt x="3483533" y="244850"/>
                  </a:lnTo>
                  <a:lnTo>
                    <a:pt x="3497523" y="244850"/>
                  </a:lnTo>
                  <a:lnTo>
                    <a:pt x="3511513" y="244850"/>
                  </a:lnTo>
                  <a:lnTo>
                    <a:pt x="3525503" y="244850"/>
                  </a:lnTo>
                  <a:lnTo>
                    <a:pt x="3539493" y="244850"/>
                  </a:lnTo>
                  <a:lnTo>
                    <a:pt x="3553483" y="244850"/>
                  </a:lnTo>
                  <a:lnTo>
                    <a:pt x="3567473" y="244850"/>
                  </a:lnTo>
                  <a:lnTo>
                    <a:pt x="3581463" y="244850"/>
                  </a:lnTo>
                  <a:lnTo>
                    <a:pt x="3595453" y="244850"/>
                  </a:lnTo>
                  <a:lnTo>
                    <a:pt x="3609444" y="244850"/>
                  </a:lnTo>
                  <a:lnTo>
                    <a:pt x="3623434" y="244850"/>
                  </a:lnTo>
                  <a:lnTo>
                    <a:pt x="3637424" y="244850"/>
                  </a:lnTo>
                  <a:lnTo>
                    <a:pt x="3651414" y="244850"/>
                  </a:lnTo>
                  <a:lnTo>
                    <a:pt x="3665404" y="244850"/>
                  </a:lnTo>
                  <a:lnTo>
                    <a:pt x="3679394" y="244850"/>
                  </a:lnTo>
                  <a:lnTo>
                    <a:pt x="3693384" y="244850"/>
                  </a:lnTo>
                  <a:lnTo>
                    <a:pt x="3707374" y="244850"/>
                  </a:lnTo>
                  <a:lnTo>
                    <a:pt x="3721364" y="244850"/>
                  </a:lnTo>
                  <a:lnTo>
                    <a:pt x="3735354" y="244850"/>
                  </a:lnTo>
                  <a:lnTo>
                    <a:pt x="3749344" y="244850"/>
                  </a:lnTo>
                  <a:lnTo>
                    <a:pt x="3763335" y="244850"/>
                  </a:lnTo>
                  <a:lnTo>
                    <a:pt x="3777325" y="244850"/>
                  </a:lnTo>
                  <a:lnTo>
                    <a:pt x="3791315" y="244850"/>
                  </a:lnTo>
                  <a:lnTo>
                    <a:pt x="3805305" y="244850"/>
                  </a:lnTo>
                  <a:lnTo>
                    <a:pt x="3819295" y="244850"/>
                  </a:lnTo>
                  <a:lnTo>
                    <a:pt x="3833285" y="244850"/>
                  </a:lnTo>
                  <a:lnTo>
                    <a:pt x="3847275" y="244850"/>
                  </a:lnTo>
                  <a:lnTo>
                    <a:pt x="3861265" y="244850"/>
                  </a:lnTo>
                  <a:lnTo>
                    <a:pt x="3875255" y="244850"/>
                  </a:lnTo>
                  <a:lnTo>
                    <a:pt x="3889245" y="244850"/>
                  </a:lnTo>
                  <a:lnTo>
                    <a:pt x="3903235" y="244850"/>
                  </a:lnTo>
                  <a:lnTo>
                    <a:pt x="3917226" y="244850"/>
                  </a:lnTo>
                  <a:lnTo>
                    <a:pt x="3931216" y="244850"/>
                  </a:lnTo>
                  <a:lnTo>
                    <a:pt x="3945206" y="244850"/>
                  </a:lnTo>
                  <a:lnTo>
                    <a:pt x="3959196" y="244850"/>
                  </a:lnTo>
                  <a:lnTo>
                    <a:pt x="3973186" y="244850"/>
                  </a:lnTo>
                  <a:lnTo>
                    <a:pt x="3987176" y="244850"/>
                  </a:lnTo>
                  <a:lnTo>
                    <a:pt x="4001166" y="244850"/>
                  </a:lnTo>
                  <a:lnTo>
                    <a:pt x="4015156" y="244850"/>
                  </a:lnTo>
                  <a:lnTo>
                    <a:pt x="4029146" y="244850"/>
                  </a:lnTo>
                  <a:lnTo>
                    <a:pt x="4043136" y="244850"/>
                  </a:lnTo>
                  <a:lnTo>
                    <a:pt x="4057126" y="244850"/>
                  </a:lnTo>
                  <a:lnTo>
                    <a:pt x="4071117" y="244850"/>
                  </a:lnTo>
                  <a:lnTo>
                    <a:pt x="4085107" y="244850"/>
                  </a:lnTo>
                  <a:lnTo>
                    <a:pt x="4099097" y="244850"/>
                  </a:lnTo>
                  <a:lnTo>
                    <a:pt x="4113087" y="244850"/>
                  </a:lnTo>
                  <a:lnTo>
                    <a:pt x="4127077" y="244850"/>
                  </a:lnTo>
                  <a:lnTo>
                    <a:pt x="4141067" y="244850"/>
                  </a:lnTo>
                  <a:lnTo>
                    <a:pt x="4155057" y="244850"/>
                  </a:lnTo>
                </a:path>
              </a:pathLst>
            </a:custGeom>
            <a:ln w="40651" cap="flat">
              <a:solidFill>
                <a:srgbClr val="D3D3D3">
                  <a:alpha val="100000"/>
                </a:srgbClr>
              </a:solidFill>
              <a:prstDash val="solid"/>
              <a:round/>
            </a:ln>
          </p:spPr>
          <p:txBody>
            <a:bodyPr/>
            <a:lstStyle/>
            <a:p/>
          </p:txBody>
        </p:sp>
        <p:sp>
          <p:nvSpPr>
            <p:cNvPr id="35" name="pl35"/>
            <p:cNvSpPr/>
            <p:nvPr/>
          </p:nvSpPr>
          <p:spPr>
            <a:xfrm>
              <a:off x="2737948" y="3108890"/>
              <a:ext cx="4155057" cy="979157"/>
            </a:xfrm>
            <a:custGeom>
              <a:avLst/>
              <a:pathLst>
                <a:path w="4155057" h="979157">
                  <a:moveTo>
                    <a:pt x="0" y="489373"/>
                  </a:moveTo>
                  <a:lnTo>
                    <a:pt x="13990" y="489344"/>
                  </a:lnTo>
                  <a:lnTo>
                    <a:pt x="27980" y="489310"/>
                  </a:lnTo>
                  <a:lnTo>
                    <a:pt x="41970" y="489270"/>
                  </a:lnTo>
                  <a:lnTo>
                    <a:pt x="55960" y="489224"/>
                  </a:lnTo>
                  <a:lnTo>
                    <a:pt x="69950" y="489169"/>
                  </a:lnTo>
                  <a:lnTo>
                    <a:pt x="83940" y="489104"/>
                  </a:lnTo>
                  <a:lnTo>
                    <a:pt x="97930" y="489028"/>
                  </a:lnTo>
                  <a:lnTo>
                    <a:pt x="111920" y="488939"/>
                  </a:lnTo>
                  <a:lnTo>
                    <a:pt x="125910" y="488834"/>
                  </a:lnTo>
                  <a:lnTo>
                    <a:pt x="139900" y="488711"/>
                  </a:lnTo>
                  <a:lnTo>
                    <a:pt x="153891" y="488567"/>
                  </a:lnTo>
                  <a:lnTo>
                    <a:pt x="167881" y="488397"/>
                  </a:lnTo>
                  <a:lnTo>
                    <a:pt x="181871" y="488198"/>
                  </a:lnTo>
                  <a:lnTo>
                    <a:pt x="195861" y="487964"/>
                  </a:lnTo>
                  <a:lnTo>
                    <a:pt x="209851" y="487689"/>
                  </a:lnTo>
                  <a:lnTo>
                    <a:pt x="223841" y="487366"/>
                  </a:lnTo>
                  <a:lnTo>
                    <a:pt x="237831" y="486987"/>
                  </a:lnTo>
                  <a:lnTo>
                    <a:pt x="251821" y="486543"/>
                  </a:lnTo>
                  <a:lnTo>
                    <a:pt x="265811" y="486021"/>
                  </a:lnTo>
                  <a:lnTo>
                    <a:pt x="279801" y="485410"/>
                  </a:lnTo>
                  <a:lnTo>
                    <a:pt x="293791" y="484693"/>
                  </a:lnTo>
                  <a:lnTo>
                    <a:pt x="307782" y="483853"/>
                  </a:lnTo>
                  <a:lnTo>
                    <a:pt x="321772" y="482869"/>
                  </a:lnTo>
                  <a:lnTo>
                    <a:pt x="335762" y="481719"/>
                  </a:lnTo>
                  <a:lnTo>
                    <a:pt x="349752" y="480373"/>
                  </a:lnTo>
                  <a:lnTo>
                    <a:pt x="363742" y="478801"/>
                  </a:lnTo>
                  <a:lnTo>
                    <a:pt x="377732" y="476966"/>
                  </a:lnTo>
                  <a:lnTo>
                    <a:pt x="391722" y="474827"/>
                  </a:lnTo>
                  <a:lnTo>
                    <a:pt x="405712" y="472337"/>
                  </a:lnTo>
                  <a:lnTo>
                    <a:pt x="419702" y="469444"/>
                  </a:lnTo>
                  <a:lnTo>
                    <a:pt x="433692" y="466088"/>
                  </a:lnTo>
                  <a:lnTo>
                    <a:pt x="447682" y="462204"/>
                  </a:lnTo>
                  <a:lnTo>
                    <a:pt x="461673" y="457721"/>
                  </a:lnTo>
                  <a:lnTo>
                    <a:pt x="475663" y="452562"/>
                  </a:lnTo>
                  <a:lnTo>
                    <a:pt x="489653" y="446644"/>
                  </a:lnTo>
                  <a:lnTo>
                    <a:pt x="503643" y="439884"/>
                  </a:lnTo>
                  <a:lnTo>
                    <a:pt x="517633" y="432194"/>
                  </a:lnTo>
                  <a:lnTo>
                    <a:pt x="531623" y="423492"/>
                  </a:lnTo>
                  <a:lnTo>
                    <a:pt x="545613" y="413701"/>
                  </a:lnTo>
                  <a:lnTo>
                    <a:pt x="559603" y="402756"/>
                  </a:lnTo>
                  <a:lnTo>
                    <a:pt x="573593" y="390609"/>
                  </a:lnTo>
                  <a:lnTo>
                    <a:pt x="587583" y="377236"/>
                  </a:lnTo>
                  <a:lnTo>
                    <a:pt x="601574" y="362642"/>
                  </a:lnTo>
                  <a:lnTo>
                    <a:pt x="615564" y="346868"/>
                  </a:lnTo>
                  <a:lnTo>
                    <a:pt x="629554" y="329995"/>
                  </a:lnTo>
                  <a:lnTo>
                    <a:pt x="643544" y="312148"/>
                  </a:lnTo>
                  <a:lnTo>
                    <a:pt x="657534" y="293489"/>
                  </a:lnTo>
                  <a:lnTo>
                    <a:pt x="671524" y="274221"/>
                  </a:lnTo>
                  <a:lnTo>
                    <a:pt x="685514" y="254574"/>
                  </a:lnTo>
                  <a:lnTo>
                    <a:pt x="699504" y="234799"/>
                  </a:lnTo>
                  <a:lnTo>
                    <a:pt x="713494" y="215152"/>
                  </a:lnTo>
                  <a:lnTo>
                    <a:pt x="727484" y="195883"/>
                  </a:lnTo>
                  <a:lnTo>
                    <a:pt x="741474" y="177225"/>
                  </a:lnTo>
                  <a:lnTo>
                    <a:pt x="755465" y="159377"/>
                  </a:lnTo>
                  <a:lnTo>
                    <a:pt x="769455" y="142505"/>
                  </a:lnTo>
                  <a:lnTo>
                    <a:pt x="783445" y="126731"/>
                  </a:lnTo>
                  <a:lnTo>
                    <a:pt x="797435" y="112137"/>
                  </a:lnTo>
                  <a:lnTo>
                    <a:pt x="811425" y="98763"/>
                  </a:lnTo>
                  <a:lnTo>
                    <a:pt x="825415" y="86616"/>
                  </a:lnTo>
                  <a:lnTo>
                    <a:pt x="839405" y="75671"/>
                  </a:lnTo>
                  <a:lnTo>
                    <a:pt x="853395" y="65880"/>
                  </a:lnTo>
                  <a:lnTo>
                    <a:pt x="867385" y="57178"/>
                  </a:lnTo>
                  <a:lnTo>
                    <a:pt x="881375" y="49489"/>
                  </a:lnTo>
                  <a:lnTo>
                    <a:pt x="895365" y="42728"/>
                  </a:lnTo>
                  <a:lnTo>
                    <a:pt x="909356" y="36810"/>
                  </a:lnTo>
                  <a:lnTo>
                    <a:pt x="923346" y="31651"/>
                  </a:lnTo>
                  <a:lnTo>
                    <a:pt x="937336" y="27168"/>
                  </a:lnTo>
                  <a:lnTo>
                    <a:pt x="951326" y="23284"/>
                  </a:lnTo>
                  <a:lnTo>
                    <a:pt x="965316" y="19929"/>
                  </a:lnTo>
                  <a:lnTo>
                    <a:pt x="979306" y="17035"/>
                  </a:lnTo>
                  <a:lnTo>
                    <a:pt x="993296" y="14546"/>
                  </a:lnTo>
                  <a:lnTo>
                    <a:pt x="1007286" y="12407"/>
                  </a:lnTo>
                  <a:lnTo>
                    <a:pt x="1021276" y="10572"/>
                  </a:lnTo>
                  <a:lnTo>
                    <a:pt x="1035266" y="9000"/>
                  </a:lnTo>
                  <a:lnTo>
                    <a:pt x="1049256" y="7654"/>
                  </a:lnTo>
                  <a:lnTo>
                    <a:pt x="1063247" y="6503"/>
                  </a:lnTo>
                  <a:lnTo>
                    <a:pt x="1077237" y="5519"/>
                  </a:lnTo>
                  <a:lnTo>
                    <a:pt x="1091227" y="4680"/>
                  </a:lnTo>
                  <a:lnTo>
                    <a:pt x="1105217" y="3963"/>
                  </a:lnTo>
                  <a:lnTo>
                    <a:pt x="1119207" y="3351"/>
                  </a:lnTo>
                  <a:lnTo>
                    <a:pt x="1133197" y="2830"/>
                  </a:lnTo>
                  <a:lnTo>
                    <a:pt x="1147187" y="2385"/>
                  </a:lnTo>
                  <a:lnTo>
                    <a:pt x="1161177" y="2006"/>
                  </a:lnTo>
                  <a:lnTo>
                    <a:pt x="1175167" y="1684"/>
                  </a:lnTo>
                  <a:lnTo>
                    <a:pt x="1189157" y="1409"/>
                  </a:lnTo>
                  <a:lnTo>
                    <a:pt x="1203148" y="1174"/>
                  </a:lnTo>
                  <a:lnTo>
                    <a:pt x="1217138" y="975"/>
                  </a:lnTo>
                  <a:lnTo>
                    <a:pt x="1231128" y="805"/>
                  </a:lnTo>
                  <a:lnTo>
                    <a:pt x="1245118" y="661"/>
                  </a:lnTo>
                  <a:lnTo>
                    <a:pt x="1259108" y="538"/>
                  </a:lnTo>
                  <a:lnTo>
                    <a:pt x="1273098" y="433"/>
                  </a:lnTo>
                  <a:lnTo>
                    <a:pt x="1287088" y="344"/>
                  </a:lnTo>
                  <a:lnTo>
                    <a:pt x="1301078" y="268"/>
                  </a:lnTo>
                  <a:lnTo>
                    <a:pt x="1315068" y="204"/>
                  </a:lnTo>
                  <a:lnTo>
                    <a:pt x="1329058" y="149"/>
                  </a:lnTo>
                  <a:lnTo>
                    <a:pt x="1343048" y="102"/>
                  </a:lnTo>
                  <a:lnTo>
                    <a:pt x="1357039" y="62"/>
                  </a:lnTo>
                  <a:lnTo>
                    <a:pt x="1371029" y="28"/>
                  </a:lnTo>
                  <a:lnTo>
                    <a:pt x="1385019" y="0"/>
                  </a:lnTo>
                  <a:lnTo>
                    <a:pt x="1385019" y="164"/>
                  </a:lnTo>
                  <a:lnTo>
                    <a:pt x="1399009" y="221"/>
                  </a:lnTo>
                  <a:lnTo>
                    <a:pt x="1412999" y="289"/>
                  </a:lnTo>
                  <a:lnTo>
                    <a:pt x="1426989" y="369"/>
                  </a:lnTo>
                  <a:lnTo>
                    <a:pt x="1440979" y="462"/>
                  </a:lnTo>
                  <a:lnTo>
                    <a:pt x="1454969" y="572"/>
                  </a:lnTo>
                  <a:lnTo>
                    <a:pt x="1468959" y="701"/>
                  </a:lnTo>
                  <a:lnTo>
                    <a:pt x="1482949" y="853"/>
                  </a:lnTo>
                  <a:lnTo>
                    <a:pt x="1496939" y="1031"/>
                  </a:lnTo>
                  <a:lnTo>
                    <a:pt x="1510930" y="1240"/>
                  </a:lnTo>
                  <a:lnTo>
                    <a:pt x="1524920" y="1486"/>
                  </a:lnTo>
                  <a:lnTo>
                    <a:pt x="1538910" y="1775"/>
                  </a:lnTo>
                  <a:lnTo>
                    <a:pt x="1552900" y="2115"/>
                  </a:lnTo>
                  <a:lnTo>
                    <a:pt x="1566890" y="2514"/>
                  </a:lnTo>
                  <a:lnTo>
                    <a:pt x="1580880" y="2982"/>
                  </a:lnTo>
                  <a:lnTo>
                    <a:pt x="1594870" y="3532"/>
                  </a:lnTo>
                  <a:lnTo>
                    <a:pt x="1608860" y="4177"/>
                  </a:lnTo>
                  <a:lnTo>
                    <a:pt x="1622850" y="4935"/>
                  </a:lnTo>
                  <a:lnTo>
                    <a:pt x="1636840" y="5824"/>
                  </a:lnTo>
                  <a:lnTo>
                    <a:pt x="1650830" y="6867"/>
                  </a:lnTo>
                  <a:lnTo>
                    <a:pt x="1664821" y="8090"/>
                  </a:lnTo>
                  <a:lnTo>
                    <a:pt x="1678811" y="9524"/>
                  </a:lnTo>
                  <a:lnTo>
                    <a:pt x="1692801" y="11204"/>
                  </a:lnTo>
                  <a:lnTo>
                    <a:pt x="1706791" y="13170"/>
                  </a:lnTo>
                  <a:lnTo>
                    <a:pt x="1720781" y="15472"/>
                  </a:lnTo>
                  <a:lnTo>
                    <a:pt x="1734771" y="18164"/>
                  </a:lnTo>
                  <a:lnTo>
                    <a:pt x="1748761" y="21308"/>
                  </a:lnTo>
                  <a:lnTo>
                    <a:pt x="1762751" y="24978"/>
                  </a:lnTo>
                  <a:lnTo>
                    <a:pt x="1776741" y="29256"/>
                  </a:lnTo>
                  <a:lnTo>
                    <a:pt x="1790731" y="34235"/>
                  </a:lnTo>
                  <a:lnTo>
                    <a:pt x="1804722" y="40022"/>
                  </a:lnTo>
                  <a:lnTo>
                    <a:pt x="1818712" y="46733"/>
                  </a:lnTo>
                  <a:lnTo>
                    <a:pt x="1832702" y="54501"/>
                  </a:lnTo>
                  <a:lnTo>
                    <a:pt x="1846692" y="63466"/>
                  </a:lnTo>
                  <a:lnTo>
                    <a:pt x="1860682" y="73785"/>
                  </a:lnTo>
                  <a:lnTo>
                    <a:pt x="1874672" y="85620"/>
                  </a:lnTo>
                  <a:lnTo>
                    <a:pt x="1888662" y="99142"/>
                  </a:lnTo>
                  <a:lnTo>
                    <a:pt x="1902652" y="114522"/>
                  </a:lnTo>
                  <a:lnTo>
                    <a:pt x="1916642" y="131925"/>
                  </a:lnTo>
                  <a:lnTo>
                    <a:pt x="1930632" y="151507"/>
                  </a:lnTo>
                  <a:lnTo>
                    <a:pt x="1944622" y="173397"/>
                  </a:lnTo>
                  <a:lnTo>
                    <a:pt x="1958613" y="197691"/>
                  </a:lnTo>
                  <a:lnTo>
                    <a:pt x="1972603" y="224438"/>
                  </a:lnTo>
                  <a:lnTo>
                    <a:pt x="1986593" y="253626"/>
                  </a:lnTo>
                  <a:lnTo>
                    <a:pt x="2000583" y="285174"/>
                  </a:lnTo>
                  <a:lnTo>
                    <a:pt x="2014573" y="318919"/>
                  </a:lnTo>
                  <a:lnTo>
                    <a:pt x="2028563" y="354614"/>
                  </a:lnTo>
                  <a:lnTo>
                    <a:pt x="2042553" y="391932"/>
                  </a:lnTo>
                  <a:lnTo>
                    <a:pt x="2056543" y="430468"/>
                  </a:lnTo>
                  <a:lnTo>
                    <a:pt x="2070533" y="469762"/>
                  </a:lnTo>
                  <a:lnTo>
                    <a:pt x="2084523" y="509312"/>
                  </a:lnTo>
                  <a:lnTo>
                    <a:pt x="2098513" y="548606"/>
                  </a:lnTo>
                  <a:lnTo>
                    <a:pt x="2112504" y="587142"/>
                  </a:lnTo>
                  <a:lnTo>
                    <a:pt x="2126494" y="624460"/>
                  </a:lnTo>
                  <a:lnTo>
                    <a:pt x="2140484" y="660155"/>
                  </a:lnTo>
                  <a:lnTo>
                    <a:pt x="2154474" y="693900"/>
                  </a:lnTo>
                  <a:lnTo>
                    <a:pt x="2168464" y="725448"/>
                  </a:lnTo>
                  <a:lnTo>
                    <a:pt x="2182454" y="754636"/>
                  </a:lnTo>
                  <a:lnTo>
                    <a:pt x="2196444" y="781383"/>
                  </a:lnTo>
                  <a:lnTo>
                    <a:pt x="2210434" y="805677"/>
                  </a:lnTo>
                  <a:lnTo>
                    <a:pt x="2224424" y="827567"/>
                  </a:lnTo>
                  <a:lnTo>
                    <a:pt x="2238414" y="847149"/>
                  </a:lnTo>
                  <a:lnTo>
                    <a:pt x="2252404" y="864552"/>
                  </a:lnTo>
                  <a:lnTo>
                    <a:pt x="2266395" y="879932"/>
                  </a:lnTo>
                  <a:lnTo>
                    <a:pt x="2280385" y="893454"/>
                  </a:lnTo>
                  <a:lnTo>
                    <a:pt x="2294375" y="905289"/>
                  </a:lnTo>
                  <a:lnTo>
                    <a:pt x="2308365" y="915608"/>
                  </a:lnTo>
                  <a:lnTo>
                    <a:pt x="2322355" y="924573"/>
                  </a:lnTo>
                  <a:lnTo>
                    <a:pt x="2336345" y="932341"/>
                  </a:lnTo>
                  <a:lnTo>
                    <a:pt x="2350335" y="939052"/>
                  </a:lnTo>
                  <a:lnTo>
                    <a:pt x="2364325" y="944839"/>
                  </a:lnTo>
                  <a:lnTo>
                    <a:pt x="2378315" y="949818"/>
                  </a:lnTo>
                  <a:lnTo>
                    <a:pt x="2392305" y="954096"/>
                  </a:lnTo>
                  <a:lnTo>
                    <a:pt x="2406296" y="957766"/>
                  </a:lnTo>
                  <a:lnTo>
                    <a:pt x="2420286" y="960910"/>
                  </a:lnTo>
                  <a:lnTo>
                    <a:pt x="2434276" y="963602"/>
                  </a:lnTo>
                  <a:lnTo>
                    <a:pt x="2448266" y="965904"/>
                  </a:lnTo>
                  <a:lnTo>
                    <a:pt x="2462256" y="967870"/>
                  </a:lnTo>
                  <a:lnTo>
                    <a:pt x="2476246" y="969550"/>
                  </a:lnTo>
                  <a:lnTo>
                    <a:pt x="2490236" y="970984"/>
                  </a:lnTo>
                  <a:lnTo>
                    <a:pt x="2504226" y="972207"/>
                  </a:lnTo>
                  <a:lnTo>
                    <a:pt x="2518216" y="973250"/>
                  </a:lnTo>
                  <a:lnTo>
                    <a:pt x="2532206" y="974139"/>
                  </a:lnTo>
                  <a:lnTo>
                    <a:pt x="2546196" y="974897"/>
                  </a:lnTo>
                  <a:lnTo>
                    <a:pt x="2560187" y="975542"/>
                  </a:lnTo>
                  <a:lnTo>
                    <a:pt x="2574177" y="976092"/>
                  </a:lnTo>
                  <a:lnTo>
                    <a:pt x="2588167" y="976560"/>
                  </a:lnTo>
                  <a:lnTo>
                    <a:pt x="2602157" y="976959"/>
                  </a:lnTo>
                  <a:lnTo>
                    <a:pt x="2616147" y="977299"/>
                  </a:lnTo>
                  <a:lnTo>
                    <a:pt x="2630137" y="977588"/>
                  </a:lnTo>
                  <a:lnTo>
                    <a:pt x="2644127" y="977834"/>
                  </a:lnTo>
                  <a:lnTo>
                    <a:pt x="2658117" y="978043"/>
                  </a:lnTo>
                  <a:lnTo>
                    <a:pt x="2672107" y="978221"/>
                  </a:lnTo>
                  <a:lnTo>
                    <a:pt x="2686097" y="978373"/>
                  </a:lnTo>
                  <a:lnTo>
                    <a:pt x="2700087" y="978502"/>
                  </a:lnTo>
                  <a:lnTo>
                    <a:pt x="2714078" y="978612"/>
                  </a:lnTo>
                  <a:lnTo>
                    <a:pt x="2728068" y="978705"/>
                  </a:lnTo>
                  <a:lnTo>
                    <a:pt x="2742058" y="978785"/>
                  </a:lnTo>
                  <a:lnTo>
                    <a:pt x="2756048" y="978853"/>
                  </a:lnTo>
                  <a:lnTo>
                    <a:pt x="2770038" y="978910"/>
                  </a:lnTo>
                  <a:lnTo>
                    <a:pt x="2770038" y="979157"/>
                  </a:lnTo>
                  <a:lnTo>
                    <a:pt x="2784028" y="979142"/>
                  </a:lnTo>
                  <a:lnTo>
                    <a:pt x="2798018" y="979125"/>
                  </a:lnTo>
                  <a:lnTo>
                    <a:pt x="2812008" y="979105"/>
                  </a:lnTo>
                  <a:lnTo>
                    <a:pt x="2825998" y="979082"/>
                  </a:lnTo>
                  <a:lnTo>
                    <a:pt x="2839988" y="979055"/>
                  </a:lnTo>
                  <a:lnTo>
                    <a:pt x="2853978" y="979022"/>
                  </a:lnTo>
                  <a:lnTo>
                    <a:pt x="2867969" y="978984"/>
                  </a:lnTo>
                  <a:lnTo>
                    <a:pt x="2881959" y="978940"/>
                  </a:lnTo>
                  <a:lnTo>
                    <a:pt x="2895949" y="978887"/>
                  </a:lnTo>
                  <a:lnTo>
                    <a:pt x="2909939" y="978826"/>
                  </a:lnTo>
                  <a:lnTo>
                    <a:pt x="2923929" y="978754"/>
                  </a:lnTo>
                  <a:lnTo>
                    <a:pt x="2937919" y="978669"/>
                  </a:lnTo>
                  <a:lnTo>
                    <a:pt x="2951909" y="978569"/>
                  </a:lnTo>
                  <a:lnTo>
                    <a:pt x="2965899" y="978452"/>
                  </a:lnTo>
                  <a:lnTo>
                    <a:pt x="2979889" y="978315"/>
                  </a:lnTo>
                  <a:lnTo>
                    <a:pt x="2993879" y="978153"/>
                  </a:lnTo>
                  <a:lnTo>
                    <a:pt x="3007870" y="977964"/>
                  </a:lnTo>
                  <a:lnTo>
                    <a:pt x="3021860" y="977742"/>
                  </a:lnTo>
                  <a:lnTo>
                    <a:pt x="3035850" y="977481"/>
                  </a:lnTo>
                  <a:lnTo>
                    <a:pt x="3049840" y="977175"/>
                  </a:lnTo>
                  <a:lnTo>
                    <a:pt x="3063830" y="976817"/>
                  </a:lnTo>
                  <a:lnTo>
                    <a:pt x="3077820" y="976397"/>
                  </a:lnTo>
                  <a:lnTo>
                    <a:pt x="3091810" y="975905"/>
                  </a:lnTo>
                  <a:lnTo>
                    <a:pt x="3105800" y="975329"/>
                  </a:lnTo>
                  <a:lnTo>
                    <a:pt x="3119790" y="974657"/>
                  </a:lnTo>
                  <a:lnTo>
                    <a:pt x="3133780" y="973870"/>
                  </a:lnTo>
                  <a:lnTo>
                    <a:pt x="3147770" y="972953"/>
                  </a:lnTo>
                  <a:lnTo>
                    <a:pt x="3161761" y="971884"/>
                  </a:lnTo>
                  <a:lnTo>
                    <a:pt x="3175751" y="970639"/>
                  </a:lnTo>
                  <a:lnTo>
                    <a:pt x="3189741" y="969192"/>
                  </a:lnTo>
                  <a:lnTo>
                    <a:pt x="3203731" y="967514"/>
                  </a:lnTo>
                  <a:lnTo>
                    <a:pt x="3217721" y="965572"/>
                  </a:lnTo>
                  <a:lnTo>
                    <a:pt x="3231711" y="963331"/>
                  </a:lnTo>
                  <a:lnTo>
                    <a:pt x="3245701" y="960751"/>
                  </a:lnTo>
                  <a:lnTo>
                    <a:pt x="3259691" y="957792"/>
                  </a:lnTo>
                  <a:lnTo>
                    <a:pt x="3273681" y="954412"/>
                  </a:lnTo>
                  <a:lnTo>
                    <a:pt x="3287671" y="950567"/>
                  </a:lnTo>
                  <a:lnTo>
                    <a:pt x="3301661" y="946216"/>
                  </a:lnTo>
                  <a:lnTo>
                    <a:pt x="3315652" y="941321"/>
                  </a:lnTo>
                  <a:lnTo>
                    <a:pt x="3329642" y="935848"/>
                  </a:lnTo>
                  <a:lnTo>
                    <a:pt x="3343632" y="929775"/>
                  </a:lnTo>
                  <a:lnTo>
                    <a:pt x="3357622" y="923088"/>
                  </a:lnTo>
                  <a:lnTo>
                    <a:pt x="3371612" y="915791"/>
                  </a:lnTo>
                  <a:lnTo>
                    <a:pt x="3385602" y="907904"/>
                  </a:lnTo>
                  <a:lnTo>
                    <a:pt x="3399592" y="899468"/>
                  </a:lnTo>
                  <a:lnTo>
                    <a:pt x="3413582" y="890544"/>
                  </a:lnTo>
                  <a:lnTo>
                    <a:pt x="3427572" y="881215"/>
                  </a:lnTo>
                  <a:lnTo>
                    <a:pt x="3441562" y="871580"/>
                  </a:lnTo>
                  <a:lnTo>
                    <a:pt x="3455552" y="861757"/>
                  </a:lnTo>
                  <a:lnTo>
                    <a:pt x="3469543" y="851870"/>
                  </a:lnTo>
                  <a:lnTo>
                    <a:pt x="3483533" y="842046"/>
                  </a:lnTo>
                  <a:lnTo>
                    <a:pt x="3497523" y="832412"/>
                  </a:lnTo>
                  <a:lnTo>
                    <a:pt x="3511513" y="823083"/>
                  </a:lnTo>
                  <a:lnTo>
                    <a:pt x="3525503" y="814159"/>
                  </a:lnTo>
                  <a:lnTo>
                    <a:pt x="3539493" y="805723"/>
                  </a:lnTo>
                  <a:lnTo>
                    <a:pt x="3553483" y="797836"/>
                  </a:lnTo>
                  <a:lnTo>
                    <a:pt x="3567473" y="790539"/>
                  </a:lnTo>
                  <a:lnTo>
                    <a:pt x="3581463" y="783852"/>
                  </a:lnTo>
                  <a:lnTo>
                    <a:pt x="3595453" y="777778"/>
                  </a:lnTo>
                  <a:lnTo>
                    <a:pt x="3609444" y="772306"/>
                  </a:lnTo>
                  <a:lnTo>
                    <a:pt x="3623434" y="767410"/>
                  </a:lnTo>
                  <a:lnTo>
                    <a:pt x="3637424" y="763059"/>
                  </a:lnTo>
                  <a:lnTo>
                    <a:pt x="3651414" y="759215"/>
                  </a:lnTo>
                  <a:lnTo>
                    <a:pt x="3665404" y="755834"/>
                  </a:lnTo>
                  <a:lnTo>
                    <a:pt x="3679394" y="752875"/>
                  </a:lnTo>
                  <a:lnTo>
                    <a:pt x="3693384" y="750296"/>
                  </a:lnTo>
                  <a:lnTo>
                    <a:pt x="3707374" y="748054"/>
                  </a:lnTo>
                  <a:lnTo>
                    <a:pt x="3721364" y="746112"/>
                  </a:lnTo>
                  <a:lnTo>
                    <a:pt x="3735354" y="744434"/>
                  </a:lnTo>
                  <a:lnTo>
                    <a:pt x="3749344" y="742988"/>
                  </a:lnTo>
                  <a:lnTo>
                    <a:pt x="3763335" y="741743"/>
                  </a:lnTo>
                  <a:lnTo>
                    <a:pt x="3777325" y="740674"/>
                  </a:lnTo>
                  <a:lnTo>
                    <a:pt x="3791315" y="739756"/>
                  </a:lnTo>
                  <a:lnTo>
                    <a:pt x="3805305" y="738970"/>
                  </a:lnTo>
                  <a:lnTo>
                    <a:pt x="3819295" y="738297"/>
                  </a:lnTo>
                  <a:lnTo>
                    <a:pt x="3833285" y="737722"/>
                  </a:lnTo>
                  <a:lnTo>
                    <a:pt x="3847275" y="737230"/>
                  </a:lnTo>
                  <a:lnTo>
                    <a:pt x="3861265" y="736810"/>
                  </a:lnTo>
                  <a:lnTo>
                    <a:pt x="3875255" y="736452"/>
                  </a:lnTo>
                  <a:lnTo>
                    <a:pt x="3889245" y="736146"/>
                  </a:lnTo>
                  <a:lnTo>
                    <a:pt x="3903235" y="735885"/>
                  </a:lnTo>
                  <a:lnTo>
                    <a:pt x="3917226" y="735663"/>
                  </a:lnTo>
                  <a:lnTo>
                    <a:pt x="3931216" y="735473"/>
                  </a:lnTo>
                  <a:lnTo>
                    <a:pt x="3945206" y="735312"/>
                  </a:lnTo>
                  <a:lnTo>
                    <a:pt x="3959196" y="735175"/>
                  </a:lnTo>
                  <a:lnTo>
                    <a:pt x="3973186" y="735057"/>
                  </a:lnTo>
                  <a:lnTo>
                    <a:pt x="3987176" y="734958"/>
                  </a:lnTo>
                  <a:lnTo>
                    <a:pt x="4001166" y="734873"/>
                  </a:lnTo>
                  <a:lnTo>
                    <a:pt x="4015156" y="734801"/>
                  </a:lnTo>
                  <a:lnTo>
                    <a:pt x="4029146" y="734739"/>
                  </a:lnTo>
                  <a:lnTo>
                    <a:pt x="4043136" y="734687"/>
                  </a:lnTo>
                  <a:lnTo>
                    <a:pt x="4057126" y="734642"/>
                  </a:lnTo>
                  <a:lnTo>
                    <a:pt x="4071117" y="734604"/>
                  </a:lnTo>
                  <a:lnTo>
                    <a:pt x="4085107" y="734572"/>
                  </a:lnTo>
                  <a:lnTo>
                    <a:pt x="4099097" y="734545"/>
                  </a:lnTo>
                  <a:lnTo>
                    <a:pt x="4113087" y="734521"/>
                  </a:lnTo>
                  <a:lnTo>
                    <a:pt x="4127077" y="734501"/>
                  </a:lnTo>
                  <a:lnTo>
                    <a:pt x="4141067" y="734484"/>
                  </a:lnTo>
                  <a:lnTo>
                    <a:pt x="4155057" y="734470"/>
                  </a:lnTo>
                </a:path>
              </a:pathLst>
            </a:custGeom>
            <a:ln w="40651" cap="flat">
              <a:solidFill>
                <a:srgbClr val="D3D3D3">
                  <a:alpha val="100000"/>
                </a:srgbClr>
              </a:solidFill>
              <a:prstDash val="solid"/>
              <a:round/>
            </a:ln>
          </p:spPr>
          <p:txBody>
            <a:bodyPr/>
            <a:lstStyle/>
            <a:p/>
          </p:txBody>
        </p:sp>
        <p:sp>
          <p:nvSpPr>
            <p:cNvPr id="36" name="pl36"/>
            <p:cNvSpPr/>
            <p:nvPr/>
          </p:nvSpPr>
          <p:spPr>
            <a:xfrm>
              <a:off x="2737948" y="1639621"/>
              <a:ext cx="4155057" cy="979321"/>
            </a:xfrm>
            <a:custGeom>
              <a:avLst/>
              <a:pathLst>
                <a:path w="4155057" h="97932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246"/>
                  </a:lnTo>
                  <a:lnTo>
                    <a:pt x="1399009" y="289"/>
                  </a:lnTo>
                  <a:lnTo>
                    <a:pt x="1412999" y="340"/>
                  </a:lnTo>
                  <a:lnTo>
                    <a:pt x="1426989" y="399"/>
                  </a:lnTo>
                  <a:lnTo>
                    <a:pt x="1440979" y="470"/>
                  </a:lnTo>
                  <a:lnTo>
                    <a:pt x="1454969" y="552"/>
                  </a:lnTo>
                  <a:lnTo>
                    <a:pt x="1468959" y="649"/>
                  </a:lnTo>
                  <a:lnTo>
                    <a:pt x="1482949" y="763"/>
                  </a:lnTo>
                  <a:lnTo>
                    <a:pt x="1496939" y="896"/>
                  </a:lnTo>
                  <a:lnTo>
                    <a:pt x="1510930" y="1053"/>
                  </a:lnTo>
                  <a:lnTo>
                    <a:pt x="1524920" y="1238"/>
                  </a:lnTo>
                  <a:lnTo>
                    <a:pt x="1538910" y="1455"/>
                  </a:lnTo>
                  <a:lnTo>
                    <a:pt x="1552900" y="1709"/>
                  </a:lnTo>
                  <a:lnTo>
                    <a:pt x="1566890" y="2008"/>
                  </a:lnTo>
                  <a:lnTo>
                    <a:pt x="1580880" y="2360"/>
                  </a:lnTo>
                  <a:lnTo>
                    <a:pt x="1594870" y="2772"/>
                  </a:lnTo>
                  <a:lnTo>
                    <a:pt x="1608860" y="3256"/>
                  </a:lnTo>
                  <a:lnTo>
                    <a:pt x="1622850" y="3824"/>
                  </a:lnTo>
                  <a:lnTo>
                    <a:pt x="1636840" y="4491"/>
                  </a:lnTo>
                  <a:lnTo>
                    <a:pt x="1650830" y="5273"/>
                  </a:lnTo>
                  <a:lnTo>
                    <a:pt x="1664821" y="6191"/>
                  </a:lnTo>
                  <a:lnTo>
                    <a:pt x="1678811" y="7266"/>
                  </a:lnTo>
                  <a:lnTo>
                    <a:pt x="1692801" y="8526"/>
                  </a:lnTo>
                  <a:lnTo>
                    <a:pt x="1706791" y="10001"/>
                  </a:lnTo>
                  <a:lnTo>
                    <a:pt x="1720781" y="11727"/>
                  </a:lnTo>
                  <a:lnTo>
                    <a:pt x="1734771" y="13746"/>
                  </a:lnTo>
                  <a:lnTo>
                    <a:pt x="1748761" y="16104"/>
                  </a:lnTo>
                  <a:lnTo>
                    <a:pt x="1762751" y="18857"/>
                  </a:lnTo>
                  <a:lnTo>
                    <a:pt x="1776741" y="22065"/>
                  </a:lnTo>
                  <a:lnTo>
                    <a:pt x="1790731" y="25800"/>
                  </a:lnTo>
                  <a:lnTo>
                    <a:pt x="1804722" y="30139"/>
                  </a:lnTo>
                  <a:lnTo>
                    <a:pt x="1818712" y="35173"/>
                  </a:lnTo>
                  <a:lnTo>
                    <a:pt x="1832702" y="40998"/>
                  </a:lnTo>
                  <a:lnTo>
                    <a:pt x="1846692" y="47723"/>
                  </a:lnTo>
                  <a:lnTo>
                    <a:pt x="1860682" y="55462"/>
                  </a:lnTo>
                  <a:lnTo>
                    <a:pt x="1874672" y="64338"/>
                  </a:lnTo>
                  <a:lnTo>
                    <a:pt x="1888662" y="74480"/>
                  </a:lnTo>
                  <a:lnTo>
                    <a:pt x="1902652" y="86014"/>
                  </a:lnTo>
                  <a:lnTo>
                    <a:pt x="1916642" y="99067"/>
                  </a:lnTo>
                  <a:lnTo>
                    <a:pt x="1930632" y="113753"/>
                  </a:lnTo>
                  <a:lnTo>
                    <a:pt x="1944622" y="130171"/>
                  </a:lnTo>
                  <a:lnTo>
                    <a:pt x="1958613" y="148391"/>
                  </a:lnTo>
                  <a:lnTo>
                    <a:pt x="1972603" y="168451"/>
                  </a:lnTo>
                  <a:lnTo>
                    <a:pt x="1986593" y="190343"/>
                  </a:lnTo>
                  <a:lnTo>
                    <a:pt x="2000583" y="214003"/>
                  </a:lnTo>
                  <a:lnTo>
                    <a:pt x="2014573" y="239312"/>
                  </a:lnTo>
                  <a:lnTo>
                    <a:pt x="2028563" y="266084"/>
                  </a:lnTo>
                  <a:lnTo>
                    <a:pt x="2042553" y="294072"/>
                  </a:lnTo>
                  <a:lnTo>
                    <a:pt x="2056543" y="322974"/>
                  </a:lnTo>
                  <a:lnTo>
                    <a:pt x="2070533" y="352444"/>
                  </a:lnTo>
                  <a:lnTo>
                    <a:pt x="2084523" y="382107"/>
                  </a:lnTo>
                  <a:lnTo>
                    <a:pt x="2098513" y="411577"/>
                  </a:lnTo>
                  <a:lnTo>
                    <a:pt x="2112504" y="440480"/>
                  </a:lnTo>
                  <a:lnTo>
                    <a:pt x="2126494" y="468468"/>
                  </a:lnTo>
                  <a:lnTo>
                    <a:pt x="2140484" y="495240"/>
                  </a:lnTo>
                  <a:lnTo>
                    <a:pt x="2154474" y="520548"/>
                  </a:lnTo>
                  <a:lnTo>
                    <a:pt x="2168464" y="544209"/>
                  </a:lnTo>
                  <a:lnTo>
                    <a:pt x="2182454" y="566100"/>
                  </a:lnTo>
                  <a:lnTo>
                    <a:pt x="2196444" y="586160"/>
                  </a:lnTo>
                  <a:lnTo>
                    <a:pt x="2210434" y="604381"/>
                  </a:lnTo>
                  <a:lnTo>
                    <a:pt x="2224424" y="620798"/>
                  </a:lnTo>
                  <a:lnTo>
                    <a:pt x="2238414" y="635484"/>
                  </a:lnTo>
                  <a:lnTo>
                    <a:pt x="2252404" y="648537"/>
                  </a:lnTo>
                  <a:lnTo>
                    <a:pt x="2266395" y="660072"/>
                  </a:lnTo>
                  <a:lnTo>
                    <a:pt x="2280385" y="670213"/>
                  </a:lnTo>
                  <a:lnTo>
                    <a:pt x="2294375" y="679090"/>
                  </a:lnTo>
                  <a:lnTo>
                    <a:pt x="2308365" y="686829"/>
                  </a:lnTo>
                  <a:lnTo>
                    <a:pt x="2322355" y="693553"/>
                  </a:lnTo>
                  <a:lnTo>
                    <a:pt x="2336345" y="699379"/>
                  </a:lnTo>
                  <a:lnTo>
                    <a:pt x="2350335" y="704412"/>
                  </a:lnTo>
                  <a:lnTo>
                    <a:pt x="2364325" y="708752"/>
                  </a:lnTo>
                  <a:lnTo>
                    <a:pt x="2378315" y="712487"/>
                  </a:lnTo>
                  <a:lnTo>
                    <a:pt x="2392305" y="715695"/>
                  </a:lnTo>
                  <a:lnTo>
                    <a:pt x="2406296" y="718447"/>
                  </a:lnTo>
                  <a:lnTo>
                    <a:pt x="2420286" y="720806"/>
                  </a:lnTo>
                  <a:lnTo>
                    <a:pt x="2434276" y="722824"/>
                  </a:lnTo>
                  <a:lnTo>
                    <a:pt x="2448266" y="724551"/>
                  </a:lnTo>
                  <a:lnTo>
                    <a:pt x="2462256" y="726026"/>
                  </a:lnTo>
                  <a:lnTo>
                    <a:pt x="2476246" y="727286"/>
                  </a:lnTo>
                  <a:lnTo>
                    <a:pt x="2490236" y="728361"/>
                  </a:lnTo>
                  <a:lnTo>
                    <a:pt x="2504226" y="729278"/>
                  </a:lnTo>
                  <a:lnTo>
                    <a:pt x="2518216" y="730060"/>
                  </a:lnTo>
                  <a:lnTo>
                    <a:pt x="2532206" y="730727"/>
                  </a:lnTo>
                  <a:lnTo>
                    <a:pt x="2546196" y="731296"/>
                  </a:lnTo>
                  <a:lnTo>
                    <a:pt x="2560187" y="731780"/>
                  </a:lnTo>
                  <a:lnTo>
                    <a:pt x="2574177" y="732192"/>
                  </a:lnTo>
                  <a:lnTo>
                    <a:pt x="2588167" y="732543"/>
                  </a:lnTo>
                  <a:lnTo>
                    <a:pt x="2602157" y="732842"/>
                  </a:lnTo>
                  <a:lnTo>
                    <a:pt x="2616147" y="733097"/>
                  </a:lnTo>
                  <a:lnTo>
                    <a:pt x="2630137" y="733314"/>
                  </a:lnTo>
                  <a:lnTo>
                    <a:pt x="2644127" y="733498"/>
                  </a:lnTo>
                  <a:lnTo>
                    <a:pt x="2658117" y="733655"/>
                  </a:lnTo>
                  <a:lnTo>
                    <a:pt x="2672107" y="733789"/>
                  </a:lnTo>
                  <a:lnTo>
                    <a:pt x="2686097" y="733903"/>
                  </a:lnTo>
                  <a:lnTo>
                    <a:pt x="2700087" y="734000"/>
                  </a:lnTo>
                  <a:lnTo>
                    <a:pt x="2714078" y="734082"/>
                  </a:lnTo>
                  <a:lnTo>
                    <a:pt x="2728068" y="734152"/>
                  </a:lnTo>
                  <a:lnTo>
                    <a:pt x="2742058" y="734212"/>
                  </a:lnTo>
                  <a:lnTo>
                    <a:pt x="2756048" y="734263"/>
                  </a:lnTo>
                  <a:lnTo>
                    <a:pt x="2770038" y="734306"/>
                  </a:lnTo>
                  <a:lnTo>
                    <a:pt x="2770038" y="734634"/>
                  </a:lnTo>
                  <a:lnTo>
                    <a:pt x="2784028" y="734649"/>
                  </a:lnTo>
                  <a:lnTo>
                    <a:pt x="2798018" y="734666"/>
                  </a:lnTo>
                  <a:lnTo>
                    <a:pt x="2812008" y="734685"/>
                  </a:lnTo>
                  <a:lnTo>
                    <a:pt x="2825998" y="734709"/>
                  </a:lnTo>
                  <a:lnTo>
                    <a:pt x="2839988" y="734736"/>
                  </a:lnTo>
                  <a:lnTo>
                    <a:pt x="2853978" y="734769"/>
                  </a:lnTo>
                  <a:lnTo>
                    <a:pt x="2867969" y="734806"/>
                  </a:lnTo>
                  <a:lnTo>
                    <a:pt x="2881959" y="734851"/>
                  </a:lnTo>
                  <a:lnTo>
                    <a:pt x="2895949" y="734903"/>
                  </a:lnTo>
                  <a:lnTo>
                    <a:pt x="2909939" y="734965"/>
                  </a:lnTo>
                  <a:lnTo>
                    <a:pt x="2923929" y="735037"/>
                  </a:lnTo>
                  <a:lnTo>
                    <a:pt x="2937919" y="735122"/>
                  </a:lnTo>
                  <a:lnTo>
                    <a:pt x="2951909" y="735222"/>
                  </a:lnTo>
                  <a:lnTo>
                    <a:pt x="2965899" y="735339"/>
                  </a:lnTo>
                  <a:lnTo>
                    <a:pt x="2979889" y="735476"/>
                  </a:lnTo>
                  <a:lnTo>
                    <a:pt x="2993879" y="735638"/>
                  </a:lnTo>
                  <a:lnTo>
                    <a:pt x="3007870" y="735827"/>
                  </a:lnTo>
                  <a:lnTo>
                    <a:pt x="3021860" y="736049"/>
                  </a:lnTo>
                  <a:lnTo>
                    <a:pt x="3035850" y="736310"/>
                  </a:lnTo>
                  <a:lnTo>
                    <a:pt x="3049840" y="736616"/>
                  </a:lnTo>
                  <a:lnTo>
                    <a:pt x="3063830" y="736974"/>
                  </a:lnTo>
                  <a:lnTo>
                    <a:pt x="3077820" y="737394"/>
                  </a:lnTo>
                  <a:lnTo>
                    <a:pt x="3091810" y="737886"/>
                  </a:lnTo>
                  <a:lnTo>
                    <a:pt x="3105800" y="738461"/>
                  </a:lnTo>
                  <a:lnTo>
                    <a:pt x="3119790" y="739134"/>
                  </a:lnTo>
                  <a:lnTo>
                    <a:pt x="3133780" y="739920"/>
                  </a:lnTo>
                  <a:lnTo>
                    <a:pt x="3147770" y="740838"/>
                  </a:lnTo>
                  <a:lnTo>
                    <a:pt x="3161761" y="741907"/>
                  </a:lnTo>
                  <a:lnTo>
                    <a:pt x="3175751" y="743152"/>
                  </a:lnTo>
                  <a:lnTo>
                    <a:pt x="3189741" y="744599"/>
                  </a:lnTo>
                  <a:lnTo>
                    <a:pt x="3203731" y="746277"/>
                  </a:lnTo>
                  <a:lnTo>
                    <a:pt x="3217721" y="748218"/>
                  </a:lnTo>
                  <a:lnTo>
                    <a:pt x="3231711" y="750460"/>
                  </a:lnTo>
                  <a:lnTo>
                    <a:pt x="3245701" y="753040"/>
                  </a:lnTo>
                  <a:lnTo>
                    <a:pt x="3259691" y="755998"/>
                  </a:lnTo>
                  <a:lnTo>
                    <a:pt x="3273681" y="759379"/>
                  </a:lnTo>
                  <a:lnTo>
                    <a:pt x="3287671" y="763224"/>
                  </a:lnTo>
                  <a:lnTo>
                    <a:pt x="3301661" y="767575"/>
                  </a:lnTo>
                  <a:lnTo>
                    <a:pt x="3315652" y="772470"/>
                  </a:lnTo>
                  <a:lnTo>
                    <a:pt x="3329642" y="777943"/>
                  </a:lnTo>
                  <a:lnTo>
                    <a:pt x="3343632" y="784016"/>
                  </a:lnTo>
                  <a:lnTo>
                    <a:pt x="3357622" y="790703"/>
                  </a:lnTo>
                  <a:lnTo>
                    <a:pt x="3371612" y="798000"/>
                  </a:lnTo>
                  <a:lnTo>
                    <a:pt x="3385602" y="805887"/>
                  </a:lnTo>
                  <a:lnTo>
                    <a:pt x="3399592" y="814323"/>
                  </a:lnTo>
                  <a:lnTo>
                    <a:pt x="3413582" y="823247"/>
                  </a:lnTo>
                  <a:lnTo>
                    <a:pt x="3427572" y="832576"/>
                  </a:lnTo>
                  <a:lnTo>
                    <a:pt x="3441562" y="842210"/>
                  </a:lnTo>
                  <a:lnTo>
                    <a:pt x="3455552" y="852034"/>
                  </a:lnTo>
                  <a:lnTo>
                    <a:pt x="3469543" y="861921"/>
                  </a:lnTo>
                  <a:lnTo>
                    <a:pt x="3483533" y="871745"/>
                  </a:lnTo>
                  <a:lnTo>
                    <a:pt x="3497523" y="881379"/>
                  </a:lnTo>
                  <a:lnTo>
                    <a:pt x="3511513" y="890708"/>
                  </a:lnTo>
                  <a:lnTo>
                    <a:pt x="3525503" y="899632"/>
                  </a:lnTo>
                  <a:lnTo>
                    <a:pt x="3539493" y="908068"/>
                  </a:lnTo>
                  <a:lnTo>
                    <a:pt x="3553483" y="915955"/>
                  </a:lnTo>
                  <a:lnTo>
                    <a:pt x="3567473" y="923252"/>
                  </a:lnTo>
                  <a:lnTo>
                    <a:pt x="3581463" y="929939"/>
                  </a:lnTo>
                  <a:lnTo>
                    <a:pt x="3595453" y="936012"/>
                  </a:lnTo>
                  <a:lnTo>
                    <a:pt x="3609444" y="941485"/>
                  </a:lnTo>
                  <a:lnTo>
                    <a:pt x="3623434" y="946380"/>
                  </a:lnTo>
                  <a:lnTo>
                    <a:pt x="3637424" y="950731"/>
                  </a:lnTo>
                  <a:lnTo>
                    <a:pt x="3651414" y="954576"/>
                  </a:lnTo>
                  <a:lnTo>
                    <a:pt x="3665404" y="957957"/>
                  </a:lnTo>
                  <a:lnTo>
                    <a:pt x="3679394" y="960916"/>
                  </a:lnTo>
                  <a:lnTo>
                    <a:pt x="3693384" y="963495"/>
                  </a:lnTo>
                  <a:lnTo>
                    <a:pt x="3707374" y="965737"/>
                  </a:lnTo>
                  <a:lnTo>
                    <a:pt x="3721364" y="967678"/>
                  </a:lnTo>
                  <a:lnTo>
                    <a:pt x="3735354" y="969356"/>
                  </a:lnTo>
                  <a:lnTo>
                    <a:pt x="3749344" y="970803"/>
                  </a:lnTo>
                  <a:lnTo>
                    <a:pt x="3763335" y="972048"/>
                  </a:lnTo>
                  <a:lnTo>
                    <a:pt x="3777325" y="973117"/>
                  </a:lnTo>
                  <a:lnTo>
                    <a:pt x="3791315" y="974035"/>
                  </a:lnTo>
                  <a:lnTo>
                    <a:pt x="3805305" y="974821"/>
                  </a:lnTo>
                  <a:lnTo>
                    <a:pt x="3819295" y="975494"/>
                  </a:lnTo>
                  <a:lnTo>
                    <a:pt x="3833285" y="976069"/>
                  </a:lnTo>
                  <a:lnTo>
                    <a:pt x="3847275" y="976561"/>
                  </a:lnTo>
                  <a:lnTo>
                    <a:pt x="3861265" y="976981"/>
                  </a:lnTo>
                  <a:lnTo>
                    <a:pt x="3875255" y="977339"/>
                  </a:lnTo>
                  <a:lnTo>
                    <a:pt x="3889245" y="977645"/>
                  </a:lnTo>
                  <a:lnTo>
                    <a:pt x="3903235" y="977906"/>
                  </a:lnTo>
                  <a:lnTo>
                    <a:pt x="3917226" y="978128"/>
                  </a:lnTo>
                  <a:lnTo>
                    <a:pt x="3931216" y="978317"/>
                  </a:lnTo>
                  <a:lnTo>
                    <a:pt x="3945206" y="978479"/>
                  </a:lnTo>
                  <a:lnTo>
                    <a:pt x="3959196" y="978616"/>
                  </a:lnTo>
                  <a:lnTo>
                    <a:pt x="3973186" y="978733"/>
                  </a:lnTo>
                  <a:lnTo>
                    <a:pt x="3987176" y="978833"/>
                  </a:lnTo>
                  <a:lnTo>
                    <a:pt x="4001166" y="978918"/>
                  </a:lnTo>
                  <a:lnTo>
                    <a:pt x="4015156" y="978990"/>
                  </a:lnTo>
                  <a:lnTo>
                    <a:pt x="4029146" y="979052"/>
                  </a:lnTo>
                  <a:lnTo>
                    <a:pt x="4043136" y="979104"/>
                  </a:lnTo>
                  <a:lnTo>
                    <a:pt x="4057126" y="979149"/>
                  </a:lnTo>
                  <a:lnTo>
                    <a:pt x="4071117" y="979187"/>
                  </a:lnTo>
                  <a:lnTo>
                    <a:pt x="4085107" y="979219"/>
                  </a:lnTo>
                  <a:lnTo>
                    <a:pt x="4099097" y="979246"/>
                  </a:lnTo>
                  <a:lnTo>
                    <a:pt x="4113087" y="979270"/>
                  </a:lnTo>
                  <a:lnTo>
                    <a:pt x="4127077" y="979290"/>
                  </a:lnTo>
                  <a:lnTo>
                    <a:pt x="4141067" y="979306"/>
                  </a:lnTo>
                  <a:lnTo>
                    <a:pt x="4155057" y="979321"/>
                  </a:lnTo>
                </a:path>
              </a:pathLst>
            </a:custGeom>
            <a:ln w="40651" cap="flat">
              <a:solidFill>
                <a:srgbClr val="D3D3D3">
                  <a:alpha val="100000"/>
                </a:srgbClr>
              </a:solidFill>
              <a:prstDash val="solid"/>
              <a:round/>
            </a:ln>
          </p:spPr>
          <p:txBody>
            <a:bodyPr/>
            <a:lstStyle/>
            <a:p/>
          </p:txBody>
        </p:sp>
        <p:sp>
          <p:nvSpPr>
            <p:cNvPr id="37" name="pl37"/>
            <p:cNvSpPr/>
            <p:nvPr/>
          </p:nvSpPr>
          <p:spPr>
            <a:xfrm>
              <a:off x="2737948" y="4333062"/>
              <a:ext cx="4155057" cy="489537"/>
            </a:xfrm>
            <a:custGeom>
              <a:avLst/>
              <a:pathLst>
                <a:path w="4155057" h="489537">
                  <a:moveTo>
                    <a:pt x="0" y="489537"/>
                  </a:moveTo>
                  <a:lnTo>
                    <a:pt x="13990" y="489523"/>
                  </a:lnTo>
                  <a:lnTo>
                    <a:pt x="27980" y="489506"/>
                  </a:lnTo>
                  <a:lnTo>
                    <a:pt x="41970" y="489486"/>
                  </a:lnTo>
                  <a:lnTo>
                    <a:pt x="55960" y="489462"/>
                  </a:lnTo>
                  <a:lnTo>
                    <a:pt x="69950" y="489435"/>
                  </a:lnTo>
                  <a:lnTo>
                    <a:pt x="83940" y="489403"/>
                  </a:lnTo>
                  <a:lnTo>
                    <a:pt x="97930" y="489365"/>
                  </a:lnTo>
                  <a:lnTo>
                    <a:pt x="111920" y="489320"/>
                  </a:lnTo>
                  <a:lnTo>
                    <a:pt x="125910" y="489268"/>
                  </a:lnTo>
                  <a:lnTo>
                    <a:pt x="139900" y="489206"/>
                  </a:lnTo>
                  <a:lnTo>
                    <a:pt x="153891" y="489134"/>
                  </a:lnTo>
                  <a:lnTo>
                    <a:pt x="167881" y="489049"/>
                  </a:lnTo>
                  <a:lnTo>
                    <a:pt x="181871" y="488950"/>
                  </a:lnTo>
                  <a:lnTo>
                    <a:pt x="195861" y="488832"/>
                  </a:lnTo>
                  <a:lnTo>
                    <a:pt x="209851" y="488695"/>
                  </a:lnTo>
                  <a:lnTo>
                    <a:pt x="223841" y="488534"/>
                  </a:lnTo>
                  <a:lnTo>
                    <a:pt x="237831" y="488344"/>
                  </a:lnTo>
                  <a:lnTo>
                    <a:pt x="251821" y="488122"/>
                  </a:lnTo>
                  <a:lnTo>
                    <a:pt x="265811" y="487861"/>
                  </a:lnTo>
                  <a:lnTo>
                    <a:pt x="279801" y="487555"/>
                  </a:lnTo>
                  <a:lnTo>
                    <a:pt x="293791" y="487197"/>
                  </a:lnTo>
                  <a:lnTo>
                    <a:pt x="307782" y="486777"/>
                  </a:lnTo>
                  <a:lnTo>
                    <a:pt x="321772" y="486285"/>
                  </a:lnTo>
                  <a:lnTo>
                    <a:pt x="335762" y="485710"/>
                  </a:lnTo>
                  <a:lnTo>
                    <a:pt x="349752" y="485037"/>
                  </a:lnTo>
                  <a:lnTo>
                    <a:pt x="363742" y="484251"/>
                  </a:lnTo>
                  <a:lnTo>
                    <a:pt x="377732" y="483333"/>
                  </a:lnTo>
                  <a:lnTo>
                    <a:pt x="391722" y="482264"/>
                  </a:lnTo>
                  <a:lnTo>
                    <a:pt x="405712" y="481019"/>
                  </a:lnTo>
                  <a:lnTo>
                    <a:pt x="419702" y="479572"/>
                  </a:lnTo>
                  <a:lnTo>
                    <a:pt x="433692" y="477895"/>
                  </a:lnTo>
                  <a:lnTo>
                    <a:pt x="447682" y="475953"/>
                  </a:lnTo>
                  <a:lnTo>
                    <a:pt x="461673" y="473711"/>
                  </a:lnTo>
                  <a:lnTo>
                    <a:pt x="475663" y="471132"/>
                  </a:lnTo>
                  <a:lnTo>
                    <a:pt x="489653" y="468173"/>
                  </a:lnTo>
                  <a:lnTo>
                    <a:pt x="503643" y="464792"/>
                  </a:lnTo>
                  <a:lnTo>
                    <a:pt x="517633" y="460948"/>
                  </a:lnTo>
                  <a:lnTo>
                    <a:pt x="531623" y="456597"/>
                  </a:lnTo>
                  <a:lnTo>
                    <a:pt x="545613" y="451701"/>
                  </a:lnTo>
                  <a:lnTo>
                    <a:pt x="559603" y="446229"/>
                  </a:lnTo>
                  <a:lnTo>
                    <a:pt x="573593" y="440155"/>
                  </a:lnTo>
                  <a:lnTo>
                    <a:pt x="587583" y="433468"/>
                  </a:lnTo>
                  <a:lnTo>
                    <a:pt x="601574" y="426171"/>
                  </a:lnTo>
                  <a:lnTo>
                    <a:pt x="615564" y="418284"/>
                  </a:lnTo>
                  <a:lnTo>
                    <a:pt x="629554" y="409848"/>
                  </a:lnTo>
                  <a:lnTo>
                    <a:pt x="643544" y="400924"/>
                  </a:lnTo>
                  <a:lnTo>
                    <a:pt x="657534" y="391595"/>
                  </a:lnTo>
                  <a:lnTo>
                    <a:pt x="671524" y="381961"/>
                  </a:lnTo>
                  <a:lnTo>
                    <a:pt x="685514" y="372137"/>
                  </a:lnTo>
                  <a:lnTo>
                    <a:pt x="699504" y="362250"/>
                  </a:lnTo>
                  <a:lnTo>
                    <a:pt x="713494" y="352426"/>
                  </a:lnTo>
                  <a:lnTo>
                    <a:pt x="727484" y="342792"/>
                  </a:lnTo>
                  <a:lnTo>
                    <a:pt x="741474" y="333463"/>
                  </a:lnTo>
                  <a:lnTo>
                    <a:pt x="755465" y="324539"/>
                  </a:lnTo>
                  <a:lnTo>
                    <a:pt x="769455" y="316103"/>
                  </a:lnTo>
                  <a:lnTo>
                    <a:pt x="783445" y="308216"/>
                  </a:lnTo>
                  <a:lnTo>
                    <a:pt x="797435" y="300919"/>
                  </a:lnTo>
                  <a:lnTo>
                    <a:pt x="811425" y="294232"/>
                  </a:lnTo>
                  <a:lnTo>
                    <a:pt x="825415" y="288159"/>
                  </a:lnTo>
                  <a:lnTo>
                    <a:pt x="839405" y="282686"/>
                  </a:lnTo>
                  <a:lnTo>
                    <a:pt x="853395" y="277791"/>
                  </a:lnTo>
                  <a:lnTo>
                    <a:pt x="867385" y="273440"/>
                  </a:lnTo>
                  <a:lnTo>
                    <a:pt x="881375" y="269595"/>
                  </a:lnTo>
                  <a:lnTo>
                    <a:pt x="895365" y="266215"/>
                  </a:lnTo>
                  <a:lnTo>
                    <a:pt x="909356" y="263256"/>
                  </a:lnTo>
                  <a:lnTo>
                    <a:pt x="923346" y="260676"/>
                  </a:lnTo>
                  <a:lnTo>
                    <a:pt x="937336" y="258435"/>
                  </a:lnTo>
                  <a:lnTo>
                    <a:pt x="951326" y="256493"/>
                  </a:lnTo>
                  <a:lnTo>
                    <a:pt x="965316" y="254815"/>
                  </a:lnTo>
                  <a:lnTo>
                    <a:pt x="979306" y="253368"/>
                  </a:lnTo>
                  <a:lnTo>
                    <a:pt x="993296" y="252123"/>
                  </a:lnTo>
                  <a:lnTo>
                    <a:pt x="1007286" y="251054"/>
                  </a:lnTo>
                  <a:lnTo>
                    <a:pt x="1021276" y="250136"/>
                  </a:lnTo>
                  <a:lnTo>
                    <a:pt x="1035266" y="249350"/>
                  </a:lnTo>
                  <a:lnTo>
                    <a:pt x="1049256" y="248677"/>
                  </a:lnTo>
                  <a:lnTo>
                    <a:pt x="1063247" y="248102"/>
                  </a:lnTo>
                  <a:lnTo>
                    <a:pt x="1077237" y="247610"/>
                  </a:lnTo>
                  <a:lnTo>
                    <a:pt x="1091227" y="247190"/>
                  </a:lnTo>
                  <a:lnTo>
                    <a:pt x="1105217" y="246832"/>
                  </a:lnTo>
                  <a:lnTo>
                    <a:pt x="1119207" y="246526"/>
                  </a:lnTo>
                  <a:lnTo>
                    <a:pt x="1133197" y="246265"/>
                  </a:lnTo>
                  <a:lnTo>
                    <a:pt x="1147187" y="246043"/>
                  </a:lnTo>
                  <a:lnTo>
                    <a:pt x="1161177" y="245854"/>
                  </a:lnTo>
                  <a:lnTo>
                    <a:pt x="1175167" y="245692"/>
                  </a:lnTo>
                  <a:lnTo>
                    <a:pt x="1189157" y="245555"/>
                  </a:lnTo>
                  <a:lnTo>
                    <a:pt x="1203148" y="245438"/>
                  </a:lnTo>
                  <a:lnTo>
                    <a:pt x="1217138" y="245338"/>
                  </a:lnTo>
                  <a:lnTo>
                    <a:pt x="1231128" y="245253"/>
                  </a:lnTo>
                  <a:lnTo>
                    <a:pt x="1245118" y="245181"/>
                  </a:lnTo>
                  <a:lnTo>
                    <a:pt x="1259108" y="245120"/>
                  </a:lnTo>
                  <a:lnTo>
                    <a:pt x="1273098" y="245067"/>
                  </a:lnTo>
                  <a:lnTo>
                    <a:pt x="1287088" y="245023"/>
                  </a:lnTo>
                  <a:lnTo>
                    <a:pt x="1301078" y="244985"/>
                  </a:lnTo>
                  <a:lnTo>
                    <a:pt x="1315068" y="244952"/>
                  </a:lnTo>
                  <a:lnTo>
                    <a:pt x="1329058" y="244925"/>
                  </a:lnTo>
                  <a:lnTo>
                    <a:pt x="1343048" y="244902"/>
                  </a:lnTo>
                  <a:lnTo>
                    <a:pt x="1357039" y="244882"/>
                  </a:lnTo>
                  <a:lnTo>
                    <a:pt x="1371029" y="244865"/>
                  </a:lnTo>
                  <a:lnTo>
                    <a:pt x="1385019" y="244850"/>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686"/>
                  </a:lnTo>
                  <a:lnTo>
                    <a:pt x="2784028" y="244672"/>
                  </a:lnTo>
                  <a:lnTo>
                    <a:pt x="2798018" y="244655"/>
                  </a:lnTo>
                  <a:lnTo>
                    <a:pt x="2812008" y="244635"/>
                  </a:lnTo>
                  <a:lnTo>
                    <a:pt x="2825998" y="244612"/>
                  </a:lnTo>
                  <a:lnTo>
                    <a:pt x="2839988" y="244584"/>
                  </a:lnTo>
                  <a:lnTo>
                    <a:pt x="2853978" y="244552"/>
                  </a:lnTo>
                  <a:lnTo>
                    <a:pt x="2867969" y="244514"/>
                  </a:lnTo>
                  <a:lnTo>
                    <a:pt x="2881959" y="244469"/>
                  </a:lnTo>
                  <a:lnTo>
                    <a:pt x="2895949" y="244417"/>
                  </a:lnTo>
                  <a:lnTo>
                    <a:pt x="2909939" y="244355"/>
                  </a:lnTo>
                  <a:lnTo>
                    <a:pt x="2923929" y="244283"/>
                  </a:lnTo>
                  <a:lnTo>
                    <a:pt x="2937919" y="244198"/>
                  </a:lnTo>
                  <a:lnTo>
                    <a:pt x="2951909" y="244099"/>
                  </a:lnTo>
                  <a:lnTo>
                    <a:pt x="2965899" y="243982"/>
                  </a:lnTo>
                  <a:lnTo>
                    <a:pt x="2979889" y="243844"/>
                  </a:lnTo>
                  <a:lnTo>
                    <a:pt x="2993879" y="243683"/>
                  </a:lnTo>
                  <a:lnTo>
                    <a:pt x="3007870" y="243493"/>
                  </a:lnTo>
                  <a:lnTo>
                    <a:pt x="3021860" y="243271"/>
                  </a:lnTo>
                  <a:lnTo>
                    <a:pt x="3035850" y="243010"/>
                  </a:lnTo>
                  <a:lnTo>
                    <a:pt x="3049840" y="242705"/>
                  </a:lnTo>
                  <a:lnTo>
                    <a:pt x="3063830" y="242346"/>
                  </a:lnTo>
                  <a:lnTo>
                    <a:pt x="3077820" y="241926"/>
                  </a:lnTo>
                  <a:lnTo>
                    <a:pt x="3091810" y="241434"/>
                  </a:lnTo>
                  <a:lnTo>
                    <a:pt x="3105800" y="240859"/>
                  </a:lnTo>
                  <a:lnTo>
                    <a:pt x="3119790" y="240186"/>
                  </a:lnTo>
                  <a:lnTo>
                    <a:pt x="3133780" y="239400"/>
                  </a:lnTo>
                  <a:lnTo>
                    <a:pt x="3147770" y="238483"/>
                  </a:lnTo>
                  <a:lnTo>
                    <a:pt x="3161761" y="237413"/>
                  </a:lnTo>
                  <a:lnTo>
                    <a:pt x="3175751" y="236168"/>
                  </a:lnTo>
                  <a:lnTo>
                    <a:pt x="3189741" y="234722"/>
                  </a:lnTo>
                  <a:lnTo>
                    <a:pt x="3203731" y="233044"/>
                  </a:lnTo>
                  <a:lnTo>
                    <a:pt x="3217721" y="231102"/>
                  </a:lnTo>
                  <a:lnTo>
                    <a:pt x="3231711" y="228860"/>
                  </a:lnTo>
                  <a:lnTo>
                    <a:pt x="3245701" y="226281"/>
                  </a:lnTo>
                  <a:lnTo>
                    <a:pt x="3259691" y="223322"/>
                  </a:lnTo>
                  <a:lnTo>
                    <a:pt x="3273681" y="219942"/>
                  </a:lnTo>
                  <a:lnTo>
                    <a:pt x="3287671" y="216097"/>
                  </a:lnTo>
                  <a:lnTo>
                    <a:pt x="3301661" y="211746"/>
                  </a:lnTo>
                  <a:lnTo>
                    <a:pt x="3315652" y="206850"/>
                  </a:lnTo>
                  <a:lnTo>
                    <a:pt x="3329642" y="201378"/>
                  </a:lnTo>
                  <a:lnTo>
                    <a:pt x="3343632" y="195304"/>
                  </a:lnTo>
                  <a:lnTo>
                    <a:pt x="3357622" y="188618"/>
                  </a:lnTo>
                  <a:lnTo>
                    <a:pt x="3371612" y="181321"/>
                  </a:lnTo>
                  <a:lnTo>
                    <a:pt x="3385602" y="173434"/>
                  </a:lnTo>
                  <a:lnTo>
                    <a:pt x="3399592" y="164997"/>
                  </a:lnTo>
                  <a:lnTo>
                    <a:pt x="3413582" y="156074"/>
                  </a:lnTo>
                  <a:lnTo>
                    <a:pt x="3427572" y="146744"/>
                  </a:lnTo>
                  <a:lnTo>
                    <a:pt x="3441562" y="137110"/>
                  </a:lnTo>
                  <a:lnTo>
                    <a:pt x="3455552" y="127287"/>
                  </a:lnTo>
                  <a:lnTo>
                    <a:pt x="3469543" y="117399"/>
                  </a:lnTo>
                  <a:lnTo>
                    <a:pt x="3483533" y="107576"/>
                  </a:lnTo>
                  <a:lnTo>
                    <a:pt x="3497523" y="97941"/>
                  </a:lnTo>
                  <a:lnTo>
                    <a:pt x="3511513" y="88612"/>
                  </a:lnTo>
                  <a:lnTo>
                    <a:pt x="3525503" y="79688"/>
                  </a:lnTo>
                  <a:lnTo>
                    <a:pt x="3539493" y="71252"/>
                  </a:lnTo>
                  <a:lnTo>
                    <a:pt x="3553483" y="63365"/>
                  </a:lnTo>
                  <a:lnTo>
                    <a:pt x="3567473" y="56068"/>
                  </a:lnTo>
                  <a:lnTo>
                    <a:pt x="3581463" y="49381"/>
                  </a:lnTo>
                  <a:lnTo>
                    <a:pt x="3595453" y="43308"/>
                  </a:lnTo>
                  <a:lnTo>
                    <a:pt x="3609444" y="37835"/>
                  </a:lnTo>
                  <a:lnTo>
                    <a:pt x="3623434" y="32940"/>
                  </a:lnTo>
                  <a:lnTo>
                    <a:pt x="3637424" y="28589"/>
                  </a:lnTo>
                  <a:lnTo>
                    <a:pt x="3651414" y="24744"/>
                  </a:lnTo>
                  <a:lnTo>
                    <a:pt x="3665404" y="21364"/>
                  </a:lnTo>
                  <a:lnTo>
                    <a:pt x="3679394" y="18405"/>
                  </a:lnTo>
                  <a:lnTo>
                    <a:pt x="3693384" y="15825"/>
                  </a:lnTo>
                  <a:lnTo>
                    <a:pt x="3707374" y="13584"/>
                  </a:lnTo>
                  <a:lnTo>
                    <a:pt x="3721364" y="11642"/>
                  </a:lnTo>
                  <a:lnTo>
                    <a:pt x="3735354" y="9964"/>
                  </a:lnTo>
                  <a:lnTo>
                    <a:pt x="3749344" y="8517"/>
                  </a:lnTo>
                  <a:lnTo>
                    <a:pt x="3763335" y="7273"/>
                  </a:lnTo>
                  <a:lnTo>
                    <a:pt x="3777325" y="6203"/>
                  </a:lnTo>
                  <a:lnTo>
                    <a:pt x="3791315" y="5286"/>
                  </a:lnTo>
                  <a:lnTo>
                    <a:pt x="3805305" y="4500"/>
                  </a:lnTo>
                  <a:lnTo>
                    <a:pt x="3819295" y="3827"/>
                  </a:lnTo>
                  <a:lnTo>
                    <a:pt x="3833285" y="3251"/>
                  </a:lnTo>
                  <a:lnTo>
                    <a:pt x="3847275" y="2759"/>
                  </a:lnTo>
                  <a:lnTo>
                    <a:pt x="3861265" y="2340"/>
                  </a:lnTo>
                  <a:lnTo>
                    <a:pt x="3875255" y="1981"/>
                  </a:lnTo>
                  <a:lnTo>
                    <a:pt x="3889245" y="1675"/>
                  </a:lnTo>
                  <a:lnTo>
                    <a:pt x="3903235" y="1415"/>
                  </a:lnTo>
                  <a:lnTo>
                    <a:pt x="3917226" y="1192"/>
                  </a:lnTo>
                  <a:lnTo>
                    <a:pt x="3931216" y="1003"/>
                  </a:lnTo>
                  <a:lnTo>
                    <a:pt x="3945206" y="842"/>
                  </a:lnTo>
                  <a:lnTo>
                    <a:pt x="3959196" y="704"/>
                  </a:lnTo>
                  <a:lnTo>
                    <a:pt x="3973186" y="587"/>
                  </a:lnTo>
                  <a:lnTo>
                    <a:pt x="3987176" y="487"/>
                  </a:lnTo>
                  <a:lnTo>
                    <a:pt x="4001166" y="402"/>
                  </a:lnTo>
                  <a:lnTo>
                    <a:pt x="4015156" y="330"/>
                  </a:lnTo>
                  <a:lnTo>
                    <a:pt x="4029146" y="269"/>
                  </a:lnTo>
                  <a:lnTo>
                    <a:pt x="4043136" y="216"/>
                  </a:lnTo>
                  <a:lnTo>
                    <a:pt x="4057126" y="172"/>
                  </a:lnTo>
                  <a:lnTo>
                    <a:pt x="4071117" y="134"/>
                  </a:lnTo>
                  <a:lnTo>
                    <a:pt x="4085107" y="102"/>
                  </a:lnTo>
                  <a:lnTo>
                    <a:pt x="4099097" y="74"/>
                  </a:lnTo>
                  <a:lnTo>
                    <a:pt x="4113087" y="51"/>
                  </a:lnTo>
                  <a:lnTo>
                    <a:pt x="4127077" y="31"/>
                  </a:lnTo>
                  <a:lnTo>
                    <a:pt x="4141067" y="14"/>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3843443"/>
              <a:ext cx="4155057" cy="1223843"/>
            </a:xfrm>
            <a:custGeom>
              <a:avLst/>
              <a:pathLst>
                <a:path w="4155057" h="1223843">
                  <a:moveTo>
                    <a:pt x="0" y="0"/>
                  </a:moveTo>
                  <a:lnTo>
                    <a:pt x="13990" y="28"/>
                  </a:lnTo>
                  <a:lnTo>
                    <a:pt x="27980" y="62"/>
                  </a:lnTo>
                  <a:lnTo>
                    <a:pt x="41970" y="102"/>
                  </a:lnTo>
                  <a:lnTo>
                    <a:pt x="55960" y="149"/>
                  </a:lnTo>
                  <a:lnTo>
                    <a:pt x="69950" y="204"/>
                  </a:lnTo>
                  <a:lnTo>
                    <a:pt x="83940" y="268"/>
                  </a:lnTo>
                  <a:lnTo>
                    <a:pt x="97930" y="344"/>
                  </a:lnTo>
                  <a:lnTo>
                    <a:pt x="111920" y="433"/>
                  </a:lnTo>
                  <a:lnTo>
                    <a:pt x="125910" y="538"/>
                  </a:lnTo>
                  <a:lnTo>
                    <a:pt x="139900" y="661"/>
                  </a:lnTo>
                  <a:lnTo>
                    <a:pt x="153891" y="805"/>
                  </a:lnTo>
                  <a:lnTo>
                    <a:pt x="167881" y="975"/>
                  </a:lnTo>
                  <a:lnTo>
                    <a:pt x="181871" y="1174"/>
                  </a:lnTo>
                  <a:lnTo>
                    <a:pt x="195861" y="1409"/>
                  </a:lnTo>
                  <a:lnTo>
                    <a:pt x="209851" y="1684"/>
                  </a:lnTo>
                  <a:lnTo>
                    <a:pt x="223841" y="2006"/>
                  </a:lnTo>
                  <a:lnTo>
                    <a:pt x="237831" y="2385"/>
                  </a:lnTo>
                  <a:lnTo>
                    <a:pt x="251821" y="2830"/>
                  </a:lnTo>
                  <a:lnTo>
                    <a:pt x="265811" y="3351"/>
                  </a:lnTo>
                  <a:lnTo>
                    <a:pt x="279801" y="3963"/>
                  </a:lnTo>
                  <a:lnTo>
                    <a:pt x="293791" y="4680"/>
                  </a:lnTo>
                  <a:lnTo>
                    <a:pt x="307782" y="5519"/>
                  </a:lnTo>
                  <a:lnTo>
                    <a:pt x="321772" y="6503"/>
                  </a:lnTo>
                  <a:lnTo>
                    <a:pt x="335762" y="7654"/>
                  </a:lnTo>
                  <a:lnTo>
                    <a:pt x="349752" y="9000"/>
                  </a:lnTo>
                  <a:lnTo>
                    <a:pt x="363742" y="10572"/>
                  </a:lnTo>
                  <a:lnTo>
                    <a:pt x="377732" y="12407"/>
                  </a:lnTo>
                  <a:lnTo>
                    <a:pt x="391722" y="14546"/>
                  </a:lnTo>
                  <a:lnTo>
                    <a:pt x="405712" y="17035"/>
                  </a:lnTo>
                  <a:lnTo>
                    <a:pt x="419702" y="19929"/>
                  </a:lnTo>
                  <a:lnTo>
                    <a:pt x="433692" y="23284"/>
                  </a:lnTo>
                  <a:lnTo>
                    <a:pt x="447682" y="27168"/>
                  </a:lnTo>
                  <a:lnTo>
                    <a:pt x="461673" y="31651"/>
                  </a:lnTo>
                  <a:lnTo>
                    <a:pt x="475663" y="36810"/>
                  </a:lnTo>
                  <a:lnTo>
                    <a:pt x="489653" y="42728"/>
                  </a:lnTo>
                  <a:lnTo>
                    <a:pt x="503643" y="49489"/>
                  </a:lnTo>
                  <a:lnTo>
                    <a:pt x="517633" y="57178"/>
                  </a:lnTo>
                  <a:lnTo>
                    <a:pt x="531623" y="65880"/>
                  </a:lnTo>
                  <a:lnTo>
                    <a:pt x="545613" y="75671"/>
                  </a:lnTo>
                  <a:lnTo>
                    <a:pt x="559603" y="86616"/>
                  </a:lnTo>
                  <a:lnTo>
                    <a:pt x="573593" y="98763"/>
                  </a:lnTo>
                  <a:lnTo>
                    <a:pt x="587583" y="112137"/>
                  </a:lnTo>
                  <a:lnTo>
                    <a:pt x="601574" y="126731"/>
                  </a:lnTo>
                  <a:lnTo>
                    <a:pt x="615564" y="142505"/>
                  </a:lnTo>
                  <a:lnTo>
                    <a:pt x="629554" y="159377"/>
                  </a:lnTo>
                  <a:lnTo>
                    <a:pt x="643544" y="177225"/>
                  </a:lnTo>
                  <a:lnTo>
                    <a:pt x="657534" y="195883"/>
                  </a:lnTo>
                  <a:lnTo>
                    <a:pt x="671524" y="215152"/>
                  </a:lnTo>
                  <a:lnTo>
                    <a:pt x="685514" y="234799"/>
                  </a:lnTo>
                  <a:lnTo>
                    <a:pt x="699504" y="254574"/>
                  </a:lnTo>
                  <a:lnTo>
                    <a:pt x="713494" y="274221"/>
                  </a:lnTo>
                  <a:lnTo>
                    <a:pt x="727484" y="293489"/>
                  </a:lnTo>
                  <a:lnTo>
                    <a:pt x="741474" y="312148"/>
                  </a:lnTo>
                  <a:lnTo>
                    <a:pt x="755465" y="329995"/>
                  </a:lnTo>
                  <a:lnTo>
                    <a:pt x="769455" y="346868"/>
                  </a:lnTo>
                  <a:lnTo>
                    <a:pt x="783445" y="362642"/>
                  </a:lnTo>
                  <a:lnTo>
                    <a:pt x="797435" y="377236"/>
                  </a:lnTo>
                  <a:lnTo>
                    <a:pt x="811425" y="390609"/>
                  </a:lnTo>
                  <a:lnTo>
                    <a:pt x="825415" y="402756"/>
                  </a:lnTo>
                  <a:lnTo>
                    <a:pt x="839405" y="413701"/>
                  </a:lnTo>
                  <a:lnTo>
                    <a:pt x="853395" y="423492"/>
                  </a:lnTo>
                  <a:lnTo>
                    <a:pt x="867385" y="432194"/>
                  </a:lnTo>
                  <a:lnTo>
                    <a:pt x="881375" y="439884"/>
                  </a:lnTo>
                  <a:lnTo>
                    <a:pt x="895365" y="446644"/>
                  </a:lnTo>
                  <a:lnTo>
                    <a:pt x="909356" y="452562"/>
                  </a:lnTo>
                  <a:lnTo>
                    <a:pt x="923346" y="457721"/>
                  </a:lnTo>
                  <a:lnTo>
                    <a:pt x="937336" y="462204"/>
                  </a:lnTo>
                  <a:lnTo>
                    <a:pt x="951326" y="466088"/>
                  </a:lnTo>
                  <a:lnTo>
                    <a:pt x="965316" y="469444"/>
                  </a:lnTo>
                  <a:lnTo>
                    <a:pt x="979306" y="472337"/>
                  </a:lnTo>
                  <a:lnTo>
                    <a:pt x="993296" y="474827"/>
                  </a:lnTo>
                  <a:lnTo>
                    <a:pt x="1007286" y="476966"/>
                  </a:lnTo>
                  <a:lnTo>
                    <a:pt x="1021276" y="478801"/>
                  </a:lnTo>
                  <a:lnTo>
                    <a:pt x="1035266" y="480373"/>
                  </a:lnTo>
                  <a:lnTo>
                    <a:pt x="1049256" y="481719"/>
                  </a:lnTo>
                  <a:lnTo>
                    <a:pt x="1063247" y="482869"/>
                  </a:lnTo>
                  <a:lnTo>
                    <a:pt x="1077237" y="483853"/>
                  </a:lnTo>
                  <a:lnTo>
                    <a:pt x="1091227" y="484693"/>
                  </a:lnTo>
                  <a:lnTo>
                    <a:pt x="1105217" y="485410"/>
                  </a:lnTo>
                  <a:lnTo>
                    <a:pt x="1119207" y="486021"/>
                  </a:lnTo>
                  <a:lnTo>
                    <a:pt x="1133197" y="486543"/>
                  </a:lnTo>
                  <a:lnTo>
                    <a:pt x="1147187" y="486987"/>
                  </a:lnTo>
                  <a:lnTo>
                    <a:pt x="1161177" y="487366"/>
                  </a:lnTo>
                  <a:lnTo>
                    <a:pt x="1175167" y="487689"/>
                  </a:lnTo>
                  <a:lnTo>
                    <a:pt x="1189157" y="487964"/>
                  </a:lnTo>
                  <a:lnTo>
                    <a:pt x="1203148" y="488198"/>
                  </a:lnTo>
                  <a:lnTo>
                    <a:pt x="1217138" y="488397"/>
                  </a:lnTo>
                  <a:lnTo>
                    <a:pt x="1231128" y="488567"/>
                  </a:lnTo>
                  <a:lnTo>
                    <a:pt x="1245118" y="488711"/>
                  </a:lnTo>
                  <a:lnTo>
                    <a:pt x="1259108" y="488834"/>
                  </a:lnTo>
                  <a:lnTo>
                    <a:pt x="1273098" y="488939"/>
                  </a:lnTo>
                  <a:lnTo>
                    <a:pt x="1287088" y="489028"/>
                  </a:lnTo>
                  <a:lnTo>
                    <a:pt x="1301078" y="489104"/>
                  </a:lnTo>
                  <a:lnTo>
                    <a:pt x="1315068" y="489169"/>
                  </a:lnTo>
                  <a:lnTo>
                    <a:pt x="1329058" y="489224"/>
                  </a:lnTo>
                  <a:lnTo>
                    <a:pt x="1343048" y="489270"/>
                  </a:lnTo>
                  <a:lnTo>
                    <a:pt x="1357039" y="489310"/>
                  </a:lnTo>
                  <a:lnTo>
                    <a:pt x="1371029" y="489344"/>
                  </a:lnTo>
                  <a:lnTo>
                    <a:pt x="1385019" y="489373"/>
                  </a:lnTo>
                  <a:lnTo>
                    <a:pt x="1385019" y="489537"/>
                  </a:lnTo>
                  <a:lnTo>
                    <a:pt x="1399009" y="489537"/>
                  </a:lnTo>
                  <a:lnTo>
                    <a:pt x="1412999" y="489537"/>
                  </a:lnTo>
                  <a:lnTo>
                    <a:pt x="1426989" y="489537"/>
                  </a:lnTo>
                  <a:lnTo>
                    <a:pt x="1440979" y="489537"/>
                  </a:lnTo>
                  <a:lnTo>
                    <a:pt x="1454969" y="489537"/>
                  </a:lnTo>
                  <a:lnTo>
                    <a:pt x="1468959" y="489537"/>
                  </a:lnTo>
                  <a:lnTo>
                    <a:pt x="1482949" y="489537"/>
                  </a:lnTo>
                  <a:lnTo>
                    <a:pt x="1496939" y="489537"/>
                  </a:lnTo>
                  <a:lnTo>
                    <a:pt x="1510930" y="489537"/>
                  </a:lnTo>
                  <a:lnTo>
                    <a:pt x="1524920" y="489537"/>
                  </a:lnTo>
                  <a:lnTo>
                    <a:pt x="1538910" y="489537"/>
                  </a:lnTo>
                  <a:lnTo>
                    <a:pt x="1552900" y="489537"/>
                  </a:lnTo>
                  <a:lnTo>
                    <a:pt x="1566890" y="489537"/>
                  </a:lnTo>
                  <a:lnTo>
                    <a:pt x="1580880" y="489537"/>
                  </a:lnTo>
                  <a:lnTo>
                    <a:pt x="1594870" y="489537"/>
                  </a:lnTo>
                  <a:lnTo>
                    <a:pt x="1608860" y="489537"/>
                  </a:lnTo>
                  <a:lnTo>
                    <a:pt x="1622850" y="489537"/>
                  </a:lnTo>
                  <a:lnTo>
                    <a:pt x="1636840" y="489537"/>
                  </a:lnTo>
                  <a:lnTo>
                    <a:pt x="1650830" y="489537"/>
                  </a:lnTo>
                  <a:lnTo>
                    <a:pt x="1664821" y="489537"/>
                  </a:lnTo>
                  <a:lnTo>
                    <a:pt x="1678811" y="489537"/>
                  </a:lnTo>
                  <a:lnTo>
                    <a:pt x="1692801" y="489537"/>
                  </a:lnTo>
                  <a:lnTo>
                    <a:pt x="1706791" y="489537"/>
                  </a:lnTo>
                  <a:lnTo>
                    <a:pt x="1720781" y="489537"/>
                  </a:lnTo>
                  <a:lnTo>
                    <a:pt x="1734771" y="489537"/>
                  </a:lnTo>
                  <a:lnTo>
                    <a:pt x="1748761" y="489537"/>
                  </a:lnTo>
                  <a:lnTo>
                    <a:pt x="1762751" y="489537"/>
                  </a:lnTo>
                  <a:lnTo>
                    <a:pt x="1776741" y="489537"/>
                  </a:lnTo>
                  <a:lnTo>
                    <a:pt x="1790731" y="489537"/>
                  </a:lnTo>
                  <a:lnTo>
                    <a:pt x="1804722" y="489537"/>
                  </a:lnTo>
                  <a:lnTo>
                    <a:pt x="1818712" y="489537"/>
                  </a:lnTo>
                  <a:lnTo>
                    <a:pt x="1832702" y="489537"/>
                  </a:lnTo>
                  <a:lnTo>
                    <a:pt x="1846692" y="489537"/>
                  </a:lnTo>
                  <a:lnTo>
                    <a:pt x="1860682" y="489537"/>
                  </a:lnTo>
                  <a:lnTo>
                    <a:pt x="1874672" y="489537"/>
                  </a:lnTo>
                  <a:lnTo>
                    <a:pt x="1888662" y="489537"/>
                  </a:lnTo>
                  <a:lnTo>
                    <a:pt x="1902652" y="489537"/>
                  </a:lnTo>
                  <a:lnTo>
                    <a:pt x="1916642" y="489537"/>
                  </a:lnTo>
                  <a:lnTo>
                    <a:pt x="1930632" y="489537"/>
                  </a:lnTo>
                  <a:lnTo>
                    <a:pt x="1944622" y="489537"/>
                  </a:lnTo>
                  <a:lnTo>
                    <a:pt x="1958613" y="489537"/>
                  </a:lnTo>
                  <a:lnTo>
                    <a:pt x="1972603" y="489537"/>
                  </a:lnTo>
                  <a:lnTo>
                    <a:pt x="1986593" y="489537"/>
                  </a:lnTo>
                  <a:lnTo>
                    <a:pt x="2000583" y="489537"/>
                  </a:lnTo>
                  <a:lnTo>
                    <a:pt x="2014573" y="489537"/>
                  </a:lnTo>
                  <a:lnTo>
                    <a:pt x="2028563" y="489537"/>
                  </a:lnTo>
                  <a:lnTo>
                    <a:pt x="2042553" y="489537"/>
                  </a:lnTo>
                  <a:lnTo>
                    <a:pt x="2056543" y="489537"/>
                  </a:lnTo>
                  <a:lnTo>
                    <a:pt x="2070533" y="489537"/>
                  </a:lnTo>
                  <a:lnTo>
                    <a:pt x="2084523" y="489537"/>
                  </a:lnTo>
                  <a:lnTo>
                    <a:pt x="2098513" y="489537"/>
                  </a:lnTo>
                  <a:lnTo>
                    <a:pt x="2112504" y="489537"/>
                  </a:lnTo>
                  <a:lnTo>
                    <a:pt x="2126494" y="489537"/>
                  </a:lnTo>
                  <a:lnTo>
                    <a:pt x="2140484" y="489537"/>
                  </a:lnTo>
                  <a:lnTo>
                    <a:pt x="2154474" y="489537"/>
                  </a:lnTo>
                  <a:lnTo>
                    <a:pt x="2168464" y="489537"/>
                  </a:lnTo>
                  <a:lnTo>
                    <a:pt x="2182454" y="489537"/>
                  </a:lnTo>
                  <a:lnTo>
                    <a:pt x="2196444" y="489537"/>
                  </a:lnTo>
                  <a:lnTo>
                    <a:pt x="2210434" y="489537"/>
                  </a:lnTo>
                  <a:lnTo>
                    <a:pt x="2224424" y="489537"/>
                  </a:lnTo>
                  <a:lnTo>
                    <a:pt x="2238414" y="489537"/>
                  </a:lnTo>
                  <a:lnTo>
                    <a:pt x="2252404" y="489537"/>
                  </a:lnTo>
                  <a:lnTo>
                    <a:pt x="2266395" y="489537"/>
                  </a:lnTo>
                  <a:lnTo>
                    <a:pt x="2280385" y="489537"/>
                  </a:lnTo>
                  <a:lnTo>
                    <a:pt x="2294375" y="489537"/>
                  </a:lnTo>
                  <a:lnTo>
                    <a:pt x="2308365" y="489537"/>
                  </a:lnTo>
                  <a:lnTo>
                    <a:pt x="2322355" y="489537"/>
                  </a:lnTo>
                  <a:lnTo>
                    <a:pt x="2336345" y="489537"/>
                  </a:lnTo>
                  <a:lnTo>
                    <a:pt x="2350335" y="489537"/>
                  </a:lnTo>
                  <a:lnTo>
                    <a:pt x="2364325" y="489537"/>
                  </a:lnTo>
                  <a:lnTo>
                    <a:pt x="2378315" y="489537"/>
                  </a:lnTo>
                  <a:lnTo>
                    <a:pt x="2392305" y="489537"/>
                  </a:lnTo>
                  <a:lnTo>
                    <a:pt x="2406296" y="489537"/>
                  </a:lnTo>
                  <a:lnTo>
                    <a:pt x="2420286" y="489537"/>
                  </a:lnTo>
                  <a:lnTo>
                    <a:pt x="2434276" y="489537"/>
                  </a:lnTo>
                  <a:lnTo>
                    <a:pt x="2448266" y="489537"/>
                  </a:lnTo>
                  <a:lnTo>
                    <a:pt x="2462256" y="489537"/>
                  </a:lnTo>
                  <a:lnTo>
                    <a:pt x="2476246" y="489537"/>
                  </a:lnTo>
                  <a:lnTo>
                    <a:pt x="2490236" y="489537"/>
                  </a:lnTo>
                  <a:lnTo>
                    <a:pt x="2504226" y="489537"/>
                  </a:lnTo>
                  <a:lnTo>
                    <a:pt x="2518216" y="489537"/>
                  </a:lnTo>
                  <a:lnTo>
                    <a:pt x="2532206" y="489537"/>
                  </a:lnTo>
                  <a:lnTo>
                    <a:pt x="2546196" y="489537"/>
                  </a:lnTo>
                  <a:lnTo>
                    <a:pt x="2560187" y="489537"/>
                  </a:lnTo>
                  <a:lnTo>
                    <a:pt x="2574177" y="489537"/>
                  </a:lnTo>
                  <a:lnTo>
                    <a:pt x="2588167" y="489537"/>
                  </a:lnTo>
                  <a:lnTo>
                    <a:pt x="2602157" y="489537"/>
                  </a:lnTo>
                  <a:lnTo>
                    <a:pt x="2616147" y="489537"/>
                  </a:lnTo>
                  <a:lnTo>
                    <a:pt x="2630137" y="489537"/>
                  </a:lnTo>
                  <a:lnTo>
                    <a:pt x="2644127" y="489537"/>
                  </a:lnTo>
                  <a:lnTo>
                    <a:pt x="2658117" y="489537"/>
                  </a:lnTo>
                  <a:lnTo>
                    <a:pt x="2672107" y="489537"/>
                  </a:lnTo>
                  <a:lnTo>
                    <a:pt x="2686097" y="489537"/>
                  </a:lnTo>
                  <a:lnTo>
                    <a:pt x="2700087" y="489537"/>
                  </a:lnTo>
                  <a:lnTo>
                    <a:pt x="2714078" y="489537"/>
                  </a:lnTo>
                  <a:lnTo>
                    <a:pt x="2728068" y="489537"/>
                  </a:lnTo>
                  <a:lnTo>
                    <a:pt x="2742058" y="489537"/>
                  </a:lnTo>
                  <a:lnTo>
                    <a:pt x="2756048" y="489537"/>
                  </a:lnTo>
                  <a:lnTo>
                    <a:pt x="2770038" y="489537"/>
                  </a:lnTo>
                  <a:lnTo>
                    <a:pt x="2770038" y="489783"/>
                  </a:lnTo>
                  <a:lnTo>
                    <a:pt x="2784028" y="489827"/>
                  </a:lnTo>
                  <a:lnTo>
                    <a:pt x="2798018" y="489877"/>
                  </a:lnTo>
                  <a:lnTo>
                    <a:pt x="2812008" y="489937"/>
                  </a:lnTo>
                  <a:lnTo>
                    <a:pt x="2825998" y="490007"/>
                  </a:lnTo>
                  <a:lnTo>
                    <a:pt x="2839988" y="490089"/>
                  </a:lnTo>
                  <a:lnTo>
                    <a:pt x="2853978" y="490186"/>
                  </a:lnTo>
                  <a:lnTo>
                    <a:pt x="2867969" y="490300"/>
                  </a:lnTo>
                  <a:lnTo>
                    <a:pt x="2881959" y="490434"/>
                  </a:lnTo>
                  <a:lnTo>
                    <a:pt x="2895949" y="490591"/>
                  </a:lnTo>
                  <a:lnTo>
                    <a:pt x="2909939" y="490775"/>
                  </a:lnTo>
                  <a:lnTo>
                    <a:pt x="2923929" y="490992"/>
                  </a:lnTo>
                  <a:lnTo>
                    <a:pt x="2937919" y="491247"/>
                  </a:lnTo>
                  <a:lnTo>
                    <a:pt x="2951909" y="491546"/>
                  </a:lnTo>
                  <a:lnTo>
                    <a:pt x="2965899" y="491897"/>
                  </a:lnTo>
                  <a:lnTo>
                    <a:pt x="2979889" y="492309"/>
                  </a:lnTo>
                  <a:lnTo>
                    <a:pt x="2993879" y="492794"/>
                  </a:lnTo>
                  <a:lnTo>
                    <a:pt x="3007870" y="493362"/>
                  </a:lnTo>
                  <a:lnTo>
                    <a:pt x="3021860" y="494029"/>
                  </a:lnTo>
                  <a:lnTo>
                    <a:pt x="3035850" y="494811"/>
                  </a:lnTo>
                  <a:lnTo>
                    <a:pt x="3049840" y="495728"/>
                  </a:lnTo>
                  <a:lnTo>
                    <a:pt x="3063830" y="496803"/>
                  </a:lnTo>
                  <a:lnTo>
                    <a:pt x="3077820" y="498063"/>
                  </a:lnTo>
                  <a:lnTo>
                    <a:pt x="3091810" y="499538"/>
                  </a:lnTo>
                  <a:lnTo>
                    <a:pt x="3105800" y="501265"/>
                  </a:lnTo>
                  <a:lnTo>
                    <a:pt x="3119790" y="503283"/>
                  </a:lnTo>
                  <a:lnTo>
                    <a:pt x="3133780" y="505642"/>
                  </a:lnTo>
                  <a:lnTo>
                    <a:pt x="3147770" y="508394"/>
                  </a:lnTo>
                  <a:lnTo>
                    <a:pt x="3161761" y="511602"/>
                  </a:lnTo>
                  <a:lnTo>
                    <a:pt x="3175751" y="515337"/>
                  </a:lnTo>
                  <a:lnTo>
                    <a:pt x="3189741" y="519677"/>
                  </a:lnTo>
                  <a:lnTo>
                    <a:pt x="3203731" y="524711"/>
                  </a:lnTo>
                  <a:lnTo>
                    <a:pt x="3217721" y="530536"/>
                  </a:lnTo>
                  <a:lnTo>
                    <a:pt x="3231711" y="537260"/>
                  </a:lnTo>
                  <a:lnTo>
                    <a:pt x="3245701" y="544999"/>
                  </a:lnTo>
                  <a:lnTo>
                    <a:pt x="3259691" y="553876"/>
                  </a:lnTo>
                  <a:lnTo>
                    <a:pt x="3273681" y="564017"/>
                  </a:lnTo>
                  <a:lnTo>
                    <a:pt x="3287671" y="575552"/>
                  </a:lnTo>
                  <a:lnTo>
                    <a:pt x="3301661" y="588605"/>
                  </a:lnTo>
                  <a:lnTo>
                    <a:pt x="3315652" y="603291"/>
                  </a:lnTo>
                  <a:lnTo>
                    <a:pt x="3329642" y="619708"/>
                  </a:lnTo>
                  <a:lnTo>
                    <a:pt x="3343632" y="637929"/>
                  </a:lnTo>
                  <a:lnTo>
                    <a:pt x="3357622" y="657989"/>
                  </a:lnTo>
                  <a:lnTo>
                    <a:pt x="3371612" y="679880"/>
                  </a:lnTo>
                  <a:lnTo>
                    <a:pt x="3385602" y="703541"/>
                  </a:lnTo>
                  <a:lnTo>
                    <a:pt x="3399592" y="728849"/>
                  </a:lnTo>
                  <a:lnTo>
                    <a:pt x="3413582" y="755621"/>
                  </a:lnTo>
                  <a:lnTo>
                    <a:pt x="3427572" y="783609"/>
                  </a:lnTo>
                  <a:lnTo>
                    <a:pt x="3441562" y="812512"/>
                  </a:lnTo>
                  <a:lnTo>
                    <a:pt x="3455552" y="841982"/>
                  </a:lnTo>
                  <a:lnTo>
                    <a:pt x="3469543" y="871645"/>
                  </a:lnTo>
                  <a:lnTo>
                    <a:pt x="3483533" y="901115"/>
                  </a:lnTo>
                  <a:lnTo>
                    <a:pt x="3497523" y="930017"/>
                  </a:lnTo>
                  <a:lnTo>
                    <a:pt x="3511513" y="958006"/>
                  </a:lnTo>
                  <a:lnTo>
                    <a:pt x="3525503" y="984777"/>
                  </a:lnTo>
                  <a:lnTo>
                    <a:pt x="3539493" y="1010086"/>
                  </a:lnTo>
                  <a:lnTo>
                    <a:pt x="3553483" y="1033746"/>
                  </a:lnTo>
                  <a:lnTo>
                    <a:pt x="3567473" y="1055638"/>
                  </a:lnTo>
                  <a:lnTo>
                    <a:pt x="3581463" y="1075698"/>
                  </a:lnTo>
                  <a:lnTo>
                    <a:pt x="3595453" y="1093918"/>
                  </a:lnTo>
                  <a:lnTo>
                    <a:pt x="3609444" y="1110336"/>
                  </a:lnTo>
                  <a:lnTo>
                    <a:pt x="3623434" y="1125022"/>
                  </a:lnTo>
                  <a:lnTo>
                    <a:pt x="3637424" y="1138075"/>
                  </a:lnTo>
                  <a:lnTo>
                    <a:pt x="3651414" y="1149610"/>
                  </a:lnTo>
                  <a:lnTo>
                    <a:pt x="3665404" y="1159751"/>
                  </a:lnTo>
                  <a:lnTo>
                    <a:pt x="3679394" y="1168627"/>
                  </a:lnTo>
                  <a:lnTo>
                    <a:pt x="3693384" y="1176366"/>
                  </a:lnTo>
                  <a:lnTo>
                    <a:pt x="3707374" y="1183091"/>
                  </a:lnTo>
                  <a:lnTo>
                    <a:pt x="3721364" y="1188916"/>
                  </a:lnTo>
                  <a:lnTo>
                    <a:pt x="3735354" y="1193950"/>
                  </a:lnTo>
                  <a:lnTo>
                    <a:pt x="3749344" y="1198290"/>
                  </a:lnTo>
                  <a:lnTo>
                    <a:pt x="3763335" y="1202024"/>
                  </a:lnTo>
                  <a:lnTo>
                    <a:pt x="3777325" y="1205232"/>
                  </a:lnTo>
                  <a:lnTo>
                    <a:pt x="3791315" y="1207985"/>
                  </a:lnTo>
                  <a:lnTo>
                    <a:pt x="3805305" y="1210343"/>
                  </a:lnTo>
                  <a:lnTo>
                    <a:pt x="3819295" y="1212362"/>
                  </a:lnTo>
                  <a:lnTo>
                    <a:pt x="3833285" y="1214088"/>
                  </a:lnTo>
                  <a:lnTo>
                    <a:pt x="3847275" y="1215563"/>
                  </a:lnTo>
                  <a:lnTo>
                    <a:pt x="3861265" y="1216823"/>
                  </a:lnTo>
                  <a:lnTo>
                    <a:pt x="3875255" y="1217898"/>
                  </a:lnTo>
                  <a:lnTo>
                    <a:pt x="3889245" y="1218816"/>
                  </a:lnTo>
                  <a:lnTo>
                    <a:pt x="3903235" y="1219598"/>
                  </a:lnTo>
                  <a:lnTo>
                    <a:pt x="3917226" y="1220265"/>
                  </a:lnTo>
                  <a:lnTo>
                    <a:pt x="3931216" y="1220833"/>
                  </a:lnTo>
                  <a:lnTo>
                    <a:pt x="3945206" y="1221317"/>
                  </a:lnTo>
                  <a:lnTo>
                    <a:pt x="3959196" y="1221730"/>
                  </a:lnTo>
                  <a:lnTo>
                    <a:pt x="3973186" y="1222081"/>
                  </a:lnTo>
                  <a:lnTo>
                    <a:pt x="3987176" y="1222380"/>
                  </a:lnTo>
                  <a:lnTo>
                    <a:pt x="4001166" y="1222635"/>
                  </a:lnTo>
                  <a:lnTo>
                    <a:pt x="4015156" y="1222851"/>
                  </a:lnTo>
                  <a:lnTo>
                    <a:pt x="4029146" y="1223036"/>
                  </a:lnTo>
                  <a:lnTo>
                    <a:pt x="4043136" y="1223193"/>
                  </a:lnTo>
                  <a:lnTo>
                    <a:pt x="4057126" y="1223327"/>
                  </a:lnTo>
                  <a:lnTo>
                    <a:pt x="4071117" y="1223440"/>
                  </a:lnTo>
                  <a:lnTo>
                    <a:pt x="4085107" y="1223537"/>
                  </a:lnTo>
                  <a:lnTo>
                    <a:pt x="4099097" y="1223620"/>
                  </a:lnTo>
                  <a:lnTo>
                    <a:pt x="4113087" y="1223690"/>
                  </a:lnTo>
                  <a:lnTo>
                    <a:pt x="4127077" y="1223749"/>
                  </a:lnTo>
                  <a:lnTo>
                    <a:pt x="4141067" y="1223800"/>
                  </a:lnTo>
                  <a:lnTo>
                    <a:pt x="4155057" y="1223843"/>
                  </a:lnTo>
                </a:path>
              </a:pathLst>
            </a:custGeom>
            <a:ln w="40651" cap="flat">
              <a:solidFill>
                <a:srgbClr val="D3D3D3">
                  <a:alpha val="100000"/>
                </a:srgbClr>
              </a:solidFill>
              <a:prstDash val="solid"/>
              <a:round/>
            </a:ln>
          </p:spPr>
          <p:txBody>
            <a:bodyPr/>
            <a:lstStyle/>
            <a:p/>
          </p:txBody>
        </p:sp>
        <p:sp>
          <p:nvSpPr>
            <p:cNvPr id="39" name="pl39"/>
            <p:cNvSpPr/>
            <p:nvPr/>
          </p:nvSpPr>
          <p:spPr>
            <a:xfrm>
              <a:off x="2737948" y="1884554"/>
              <a:ext cx="4155057" cy="244768"/>
            </a:xfrm>
            <a:custGeom>
              <a:avLst/>
              <a:pathLst>
                <a:path w="4155057" h="244768">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768"/>
                  </a:lnTo>
                  <a:lnTo>
                    <a:pt x="2784028" y="244768"/>
                  </a:lnTo>
                  <a:lnTo>
                    <a:pt x="2798018" y="244768"/>
                  </a:lnTo>
                  <a:lnTo>
                    <a:pt x="2812008" y="244768"/>
                  </a:lnTo>
                  <a:lnTo>
                    <a:pt x="2825998" y="244768"/>
                  </a:lnTo>
                  <a:lnTo>
                    <a:pt x="2839988" y="244768"/>
                  </a:lnTo>
                  <a:lnTo>
                    <a:pt x="2853978" y="244768"/>
                  </a:lnTo>
                  <a:lnTo>
                    <a:pt x="2867969" y="244768"/>
                  </a:lnTo>
                  <a:lnTo>
                    <a:pt x="2881959" y="244768"/>
                  </a:lnTo>
                  <a:lnTo>
                    <a:pt x="2895949" y="244768"/>
                  </a:lnTo>
                  <a:lnTo>
                    <a:pt x="2909939" y="244768"/>
                  </a:lnTo>
                  <a:lnTo>
                    <a:pt x="2923929" y="244768"/>
                  </a:lnTo>
                  <a:lnTo>
                    <a:pt x="2937919" y="244768"/>
                  </a:lnTo>
                  <a:lnTo>
                    <a:pt x="2951909" y="244768"/>
                  </a:lnTo>
                  <a:lnTo>
                    <a:pt x="2965899" y="244768"/>
                  </a:lnTo>
                  <a:lnTo>
                    <a:pt x="2979889" y="244768"/>
                  </a:lnTo>
                  <a:lnTo>
                    <a:pt x="2993879" y="244768"/>
                  </a:lnTo>
                  <a:lnTo>
                    <a:pt x="3007870" y="244768"/>
                  </a:lnTo>
                  <a:lnTo>
                    <a:pt x="3021860" y="244768"/>
                  </a:lnTo>
                  <a:lnTo>
                    <a:pt x="3035850" y="244768"/>
                  </a:lnTo>
                  <a:lnTo>
                    <a:pt x="3049840" y="244768"/>
                  </a:lnTo>
                  <a:lnTo>
                    <a:pt x="3063830" y="244768"/>
                  </a:lnTo>
                  <a:lnTo>
                    <a:pt x="3077820" y="244768"/>
                  </a:lnTo>
                  <a:lnTo>
                    <a:pt x="3091810" y="244768"/>
                  </a:lnTo>
                  <a:lnTo>
                    <a:pt x="3105800" y="244768"/>
                  </a:lnTo>
                  <a:lnTo>
                    <a:pt x="3119790" y="244768"/>
                  </a:lnTo>
                  <a:lnTo>
                    <a:pt x="3133780" y="244768"/>
                  </a:lnTo>
                  <a:lnTo>
                    <a:pt x="3147770" y="244768"/>
                  </a:lnTo>
                  <a:lnTo>
                    <a:pt x="3161761" y="244768"/>
                  </a:lnTo>
                  <a:lnTo>
                    <a:pt x="3175751" y="244768"/>
                  </a:lnTo>
                  <a:lnTo>
                    <a:pt x="3189741" y="244768"/>
                  </a:lnTo>
                  <a:lnTo>
                    <a:pt x="3203731" y="244768"/>
                  </a:lnTo>
                  <a:lnTo>
                    <a:pt x="3217721" y="244768"/>
                  </a:lnTo>
                  <a:lnTo>
                    <a:pt x="3231711" y="244768"/>
                  </a:lnTo>
                  <a:lnTo>
                    <a:pt x="3245701" y="244768"/>
                  </a:lnTo>
                  <a:lnTo>
                    <a:pt x="3259691" y="244768"/>
                  </a:lnTo>
                  <a:lnTo>
                    <a:pt x="3273681" y="244768"/>
                  </a:lnTo>
                  <a:lnTo>
                    <a:pt x="3287671" y="244768"/>
                  </a:lnTo>
                  <a:lnTo>
                    <a:pt x="3301661" y="244768"/>
                  </a:lnTo>
                  <a:lnTo>
                    <a:pt x="3315652" y="244768"/>
                  </a:lnTo>
                  <a:lnTo>
                    <a:pt x="3329642" y="244768"/>
                  </a:lnTo>
                  <a:lnTo>
                    <a:pt x="3343632" y="244768"/>
                  </a:lnTo>
                  <a:lnTo>
                    <a:pt x="3357622" y="244768"/>
                  </a:lnTo>
                  <a:lnTo>
                    <a:pt x="3371612" y="244768"/>
                  </a:lnTo>
                  <a:lnTo>
                    <a:pt x="3385602" y="244768"/>
                  </a:lnTo>
                  <a:lnTo>
                    <a:pt x="3399592" y="244768"/>
                  </a:lnTo>
                  <a:lnTo>
                    <a:pt x="3413582" y="244768"/>
                  </a:lnTo>
                  <a:lnTo>
                    <a:pt x="3427572" y="244768"/>
                  </a:lnTo>
                  <a:lnTo>
                    <a:pt x="3441562" y="244768"/>
                  </a:lnTo>
                  <a:lnTo>
                    <a:pt x="3455552" y="244768"/>
                  </a:lnTo>
                  <a:lnTo>
                    <a:pt x="3469543" y="244768"/>
                  </a:lnTo>
                  <a:lnTo>
                    <a:pt x="3483533" y="244768"/>
                  </a:lnTo>
                  <a:lnTo>
                    <a:pt x="3497523" y="244768"/>
                  </a:lnTo>
                  <a:lnTo>
                    <a:pt x="3511513" y="244768"/>
                  </a:lnTo>
                  <a:lnTo>
                    <a:pt x="3525503" y="244768"/>
                  </a:lnTo>
                  <a:lnTo>
                    <a:pt x="3539493" y="244768"/>
                  </a:lnTo>
                  <a:lnTo>
                    <a:pt x="3553483" y="244768"/>
                  </a:lnTo>
                  <a:lnTo>
                    <a:pt x="3567473" y="244768"/>
                  </a:lnTo>
                  <a:lnTo>
                    <a:pt x="3581463" y="244768"/>
                  </a:lnTo>
                  <a:lnTo>
                    <a:pt x="3595453" y="244768"/>
                  </a:lnTo>
                  <a:lnTo>
                    <a:pt x="3609444" y="244768"/>
                  </a:lnTo>
                  <a:lnTo>
                    <a:pt x="3623434" y="244768"/>
                  </a:lnTo>
                  <a:lnTo>
                    <a:pt x="3637424" y="244768"/>
                  </a:lnTo>
                  <a:lnTo>
                    <a:pt x="3651414" y="244768"/>
                  </a:lnTo>
                  <a:lnTo>
                    <a:pt x="3665404" y="244768"/>
                  </a:lnTo>
                  <a:lnTo>
                    <a:pt x="3679394" y="244768"/>
                  </a:lnTo>
                  <a:lnTo>
                    <a:pt x="3693384" y="244768"/>
                  </a:lnTo>
                  <a:lnTo>
                    <a:pt x="3707374" y="244768"/>
                  </a:lnTo>
                  <a:lnTo>
                    <a:pt x="3721364" y="244768"/>
                  </a:lnTo>
                  <a:lnTo>
                    <a:pt x="3735354" y="244768"/>
                  </a:lnTo>
                  <a:lnTo>
                    <a:pt x="3749344" y="244768"/>
                  </a:lnTo>
                  <a:lnTo>
                    <a:pt x="3763335" y="244768"/>
                  </a:lnTo>
                  <a:lnTo>
                    <a:pt x="3777325" y="244768"/>
                  </a:lnTo>
                  <a:lnTo>
                    <a:pt x="3791315" y="244768"/>
                  </a:lnTo>
                  <a:lnTo>
                    <a:pt x="3805305" y="244768"/>
                  </a:lnTo>
                  <a:lnTo>
                    <a:pt x="3819295" y="244768"/>
                  </a:lnTo>
                  <a:lnTo>
                    <a:pt x="3833285" y="244768"/>
                  </a:lnTo>
                  <a:lnTo>
                    <a:pt x="3847275" y="244768"/>
                  </a:lnTo>
                  <a:lnTo>
                    <a:pt x="3861265" y="244768"/>
                  </a:lnTo>
                  <a:lnTo>
                    <a:pt x="3875255" y="244768"/>
                  </a:lnTo>
                  <a:lnTo>
                    <a:pt x="3889245" y="244768"/>
                  </a:lnTo>
                  <a:lnTo>
                    <a:pt x="3903235" y="244768"/>
                  </a:lnTo>
                  <a:lnTo>
                    <a:pt x="3917226" y="244768"/>
                  </a:lnTo>
                  <a:lnTo>
                    <a:pt x="3931216" y="244768"/>
                  </a:lnTo>
                  <a:lnTo>
                    <a:pt x="3945206" y="244768"/>
                  </a:lnTo>
                  <a:lnTo>
                    <a:pt x="3959196" y="244768"/>
                  </a:lnTo>
                  <a:lnTo>
                    <a:pt x="3973186" y="244768"/>
                  </a:lnTo>
                  <a:lnTo>
                    <a:pt x="3987176" y="244768"/>
                  </a:lnTo>
                  <a:lnTo>
                    <a:pt x="4001166" y="244768"/>
                  </a:lnTo>
                  <a:lnTo>
                    <a:pt x="4015156" y="244768"/>
                  </a:lnTo>
                  <a:lnTo>
                    <a:pt x="4029146" y="244768"/>
                  </a:lnTo>
                  <a:lnTo>
                    <a:pt x="4043136" y="244768"/>
                  </a:lnTo>
                  <a:lnTo>
                    <a:pt x="4057126" y="244768"/>
                  </a:lnTo>
                  <a:lnTo>
                    <a:pt x="4071117" y="244768"/>
                  </a:lnTo>
                  <a:lnTo>
                    <a:pt x="4085107" y="244768"/>
                  </a:lnTo>
                  <a:lnTo>
                    <a:pt x="4099097" y="244768"/>
                  </a:lnTo>
                  <a:lnTo>
                    <a:pt x="4113087" y="244768"/>
                  </a:lnTo>
                  <a:lnTo>
                    <a:pt x="4127077" y="244768"/>
                  </a:lnTo>
                  <a:lnTo>
                    <a:pt x="4141067" y="244768"/>
                  </a:lnTo>
                  <a:lnTo>
                    <a:pt x="4155057" y="244768"/>
                  </a:lnTo>
                </a:path>
              </a:pathLst>
            </a:custGeom>
            <a:ln w="40651" cap="flat">
              <a:solidFill>
                <a:srgbClr val="D3D3D3">
                  <a:alpha val="100000"/>
                </a:srgbClr>
              </a:solidFill>
              <a:prstDash val="solid"/>
              <a:round/>
            </a:ln>
          </p:spPr>
          <p:txBody>
            <a:bodyPr/>
            <a:lstStyle/>
            <a:p/>
          </p:txBody>
        </p:sp>
        <p:sp>
          <p:nvSpPr>
            <p:cNvPr id="40" name="pl40"/>
            <p:cNvSpPr/>
            <p:nvPr/>
          </p:nvSpPr>
          <p:spPr>
            <a:xfrm>
              <a:off x="2737948" y="1884472"/>
              <a:ext cx="4155057" cy="489701"/>
            </a:xfrm>
            <a:custGeom>
              <a:avLst/>
              <a:pathLst>
                <a:path w="4155057" h="489701">
                  <a:moveTo>
                    <a:pt x="0" y="489701"/>
                  </a:moveTo>
                  <a:lnTo>
                    <a:pt x="13990" y="489701"/>
                  </a:lnTo>
                  <a:lnTo>
                    <a:pt x="27980" y="489701"/>
                  </a:lnTo>
                  <a:lnTo>
                    <a:pt x="41970" y="489701"/>
                  </a:lnTo>
                  <a:lnTo>
                    <a:pt x="55960" y="489701"/>
                  </a:lnTo>
                  <a:lnTo>
                    <a:pt x="69950" y="489701"/>
                  </a:lnTo>
                  <a:lnTo>
                    <a:pt x="83940" y="489701"/>
                  </a:lnTo>
                  <a:lnTo>
                    <a:pt x="97930" y="489701"/>
                  </a:lnTo>
                  <a:lnTo>
                    <a:pt x="111920" y="489701"/>
                  </a:lnTo>
                  <a:lnTo>
                    <a:pt x="125910" y="489701"/>
                  </a:lnTo>
                  <a:lnTo>
                    <a:pt x="139900" y="489701"/>
                  </a:lnTo>
                  <a:lnTo>
                    <a:pt x="153891" y="489701"/>
                  </a:lnTo>
                  <a:lnTo>
                    <a:pt x="167881" y="489701"/>
                  </a:lnTo>
                  <a:lnTo>
                    <a:pt x="181871" y="489701"/>
                  </a:lnTo>
                  <a:lnTo>
                    <a:pt x="195861" y="489701"/>
                  </a:lnTo>
                  <a:lnTo>
                    <a:pt x="209851" y="489701"/>
                  </a:lnTo>
                  <a:lnTo>
                    <a:pt x="223841" y="489701"/>
                  </a:lnTo>
                  <a:lnTo>
                    <a:pt x="237831" y="489701"/>
                  </a:lnTo>
                  <a:lnTo>
                    <a:pt x="251821" y="489701"/>
                  </a:lnTo>
                  <a:lnTo>
                    <a:pt x="265811" y="489701"/>
                  </a:lnTo>
                  <a:lnTo>
                    <a:pt x="279801" y="489701"/>
                  </a:lnTo>
                  <a:lnTo>
                    <a:pt x="293791" y="489701"/>
                  </a:lnTo>
                  <a:lnTo>
                    <a:pt x="307782" y="489701"/>
                  </a:lnTo>
                  <a:lnTo>
                    <a:pt x="321772" y="489701"/>
                  </a:lnTo>
                  <a:lnTo>
                    <a:pt x="335762" y="489701"/>
                  </a:lnTo>
                  <a:lnTo>
                    <a:pt x="349752" y="489701"/>
                  </a:lnTo>
                  <a:lnTo>
                    <a:pt x="363742" y="489701"/>
                  </a:lnTo>
                  <a:lnTo>
                    <a:pt x="377732" y="489701"/>
                  </a:lnTo>
                  <a:lnTo>
                    <a:pt x="391722" y="489701"/>
                  </a:lnTo>
                  <a:lnTo>
                    <a:pt x="405712" y="489701"/>
                  </a:lnTo>
                  <a:lnTo>
                    <a:pt x="419702" y="489701"/>
                  </a:lnTo>
                  <a:lnTo>
                    <a:pt x="433692" y="489701"/>
                  </a:lnTo>
                  <a:lnTo>
                    <a:pt x="447682" y="489701"/>
                  </a:lnTo>
                  <a:lnTo>
                    <a:pt x="461673" y="489701"/>
                  </a:lnTo>
                  <a:lnTo>
                    <a:pt x="475663" y="489701"/>
                  </a:lnTo>
                  <a:lnTo>
                    <a:pt x="489653" y="489701"/>
                  </a:lnTo>
                  <a:lnTo>
                    <a:pt x="503643" y="489701"/>
                  </a:lnTo>
                  <a:lnTo>
                    <a:pt x="517633" y="489701"/>
                  </a:lnTo>
                  <a:lnTo>
                    <a:pt x="531623" y="489701"/>
                  </a:lnTo>
                  <a:lnTo>
                    <a:pt x="545613" y="489701"/>
                  </a:lnTo>
                  <a:lnTo>
                    <a:pt x="559603" y="489701"/>
                  </a:lnTo>
                  <a:lnTo>
                    <a:pt x="573593" y="489701"/>
                  </a:lnTo>
                  <a:lnTo>
                    <a:pt x="587583" y="489701"/>
                  </a:lnTo>
                  <a:lnTo>
                    <a:pt x="601574" y="489701"/>
                  </a:lnTo>
                  <a:lnTo>
                    <a:pt x="615564" y="489701"/>
                  </a:lnTo>
                  <a:lnTo>
                    <a:pt x="629554" y="489701"/>
                  </a:lnTo>
                  <a:lnTo>
                    <a:pt x="643544" y="489701"/>
                  </a:lnTo>
                  <a:lnTo>
                    <a:pt x="657534" y="489701"/>
                  </a:lnTo>
                  <a:lnTo>
                    <a:pt x="671524" y="489701"/>
                  </a:lnTo>
                  <a:lnTo>
                    <a:pt x="685514" y="489701"/>
                  </a:lnTo>
                  <a:lnTo>
                    <a:pt x="699504" y="489701"/>
                  </a:lnTo>
                  <a:lnTo>
                    <a:pt x="713494" y="489701"/>
                  </a:lnTo>
                  <a:lnTo>
                    <a:pt x="727484" y="489701"/>
                  </a:lnTo>
                  <a:lnTo>
                    <a:pt x="741474" y="489701"/>
                  </a:lnTo>
                  <a:lnTo>
                    <a:pt x="755465" y="489701"/>
                  </a:lnTo>
                  <a:lnTo>
                    <a:pt x="769455" y="489701"/>
                  </a:lnTo>
                  <a:lnTo>
                    <a:pt x="783445" y="489701"/>
                  </a:lnTo>
                  <a:lnTo>
                    <a:pt x="797435" y="489701"/>
                  </a:lnTo>
                  <a:lnTo>
                    <a:pt x="811425" y="489701"/>
                  </a:lnTo>
                  <a:lnTo>
                    <a:pt x="825415" y="489701"/>
                  </a:lnTo>
                  <a:lnTo>
                    <a:pt x="839405" y="489701"/>
                  </a:lnTo>
                  <a:lnTo>
                    <a:pt x="853395" y="489701"/>
                  </a:lnTo>
                  <a:lnTo>
                    <a:pt x="867385" y="489701"/>
                  </a:lnTo>
                  <a:lnTo>
                    <a:pt x="881375" y="489701"/>
                  </a:lnTo>
                  <a:lnTo>
                    <a:pt x="895365" y="489701"/>
                  </a:lnTo>
                  <a:lnTo>
                    <a:pt x="909356" y="489701"/>
                  </a:lnTo>
                  <a:lnTo>
                    <a:pt x="923346" y="489701"/>
                  </a:lnTo>
                  <a:lnTo>
                    <a:pt x="937336" y="489701"/>
                  </a:lnTo>
                  <a:lnTo>
                    <a:pt x="951326" y="489701"/>
                  </a:lnTo>
                  <a:lnTo>
                    <a:pt x="965316" y="489701"/>
                  </a:lnTo>
                  <a:lnTo>
                    <a:pt x="979306" y="489701"/>
                  </a:lnTo>
                  <a:lnTo>
                    <a:pt x="993296" y="489701"/>
                  </a:lnTo>
                  <a:lnTo>
                    <a:pt x="1007286" y="489701"/>
                  </a:lnTo>
                  <a:lnTo>
                    <a:pt x="1021276" y="489701"/>
                  </a:lnTo>
                  <a:lnTo>
                    <a:pt x="1035266" y="489701"/>
                  </a:lnTo>
                  <a:lnTo>
                    <a:pt x="1049256" y="489701"/>
                  </a:lnTo>
                  <a:lnTo>
                    <a:pt x="1063247" y="489701"/>
                  </a:lnTo>
                  <a:lnTo>
                    <a:pt x="1077237" y="489701"/>
                  </a:lnTo>
                  <a:lnTo>
                    <a:pt x="1091227" y="489701"/>
                  </a:lnTo>
                  <a:lnTo>
                    <a:pt x="1105217" y="489701"/>
                  </a:lnTo>
                  <a:lnTo>
                    <a:pt x="1119207" y="489701"/>
                  </a:lnTo>
                  <a:lnTo>
                    <a:pt x="1133197" y="489701"/>
                  </a:lnTo>
                  <a:lnTo>
                    <a:pt x="1147187" y="489701"/>
                  </a:lnTo>
                  <a:lnTo>
                    <a:pt x="1161177" y="489701"/>
                  </a:lnTo>
                  <a:lnTo>
                    <a:pt x="1175167" y="489701"/>
                  </a:lnTo>
                  <a:lnTo>
                    <a:pt x="1189157" y="489701"/>
                  </a:lnTo>
                  <a:lnTo>
                    <a:pt x="1203148" y="489701"/>
                  </a:lnTo>
                  <a:lnTo>
                    <a:pt x="1217138" y="489701"/>
                  </a:lnTo>
                  <a:lnTo>
                    <a:pt x="1231128" y="489701"/>
                  </a:lnTo>
                  <a:lnTo>
                    <a:pt x="1245118" y="489701"/>
                  </a:lnTo>
                  <a:lnTo>
                    <a:pt x="1259108" y="489701"/>
                  </a:lnTo>
                  <a:lnTo>
                    <a:pt x="1273098" y="489701"/>
                  </a:lnTo>
                  <a:lnTo>
                    <a:pt x="1287088" y="489701"/>
                  </a:lnTo>
                  <a:lnTo>
                    <a:pt x="1301078" y="489701"/>
                  </a:lnTo>
                  <a:lnTo>
                    <a:pt x="1315068" y="489701"/>
                  </a:lnTo>
                  <a:lnTo>
                    <a:pt x="1329058" y="489701"/>
                  </a:lnTo>
                  <a:lnTo>
                    <a:pt x="1343048" y="489701"/>
                  </a:lnTo>
                  <a:lnTo>
                    <a:pt x="1357039" y="489701"/>
                  </a:lnTo>
                  <a:lnTo>
                    <a:pt x="1371029" y="489701"/>
                  </a:lnTo>
                  <a:lnTo>
                    <a:pt x="1385019" y="489701"/>
                  </a:lnTo>
                  <a:lnTo>
                    <a:pt x="1385019" y="489537"/>
                  </a:lnTo>
                  <a:lnTo>
                    <a:pt x="1399009" y="489508"/>
                  </a:lnTo>
                  <a:lnTo>
                    <a:pt x="1412999" y="489474"/>
                  </a:lnTo>
                  <a:lnTo>
                    <a:pt x="1426989" y="489435"/>
                  </a:lnTo>
                  <a:lnTo>
                    <a:pt x="1440979" y="489388"/>
                  </a:lnTo>
                  <a:lnTo>
                    <a:pt x="1454969" y="489333"/>
                  </a:lnTo>
                  <a:lnTo>
                    <a:pt x="1468959" y="489268"/>
                  </a:lnTo>
                  <a:lnTo>
                    <a:pt x="1482949" y="489193"/>
                  </a:lnTo>
                  <a:lnTo>
                    <a:pt x="1496939" y="489103"/>
                  </a:lnTo>
                  <a:lnTo>
                    <a:pt x="1510930" y="488999"/>
                  </a:lnTo>
                  <a:lnTo>
                    <a:pt x="1524920" y="488876"/>
                  </a:lnTo>
                  <a:lnTo>
                    <a:pt x="1538910" y="488731"/>
                  </a:lnTo>
                  <a:lnTo>
                    <a:pt x="1552900" y="488561"/>
                  </a:lnTo>
                  <a:lnTo>
                    <a:pt x="1566890" y="488362"/>
                  </a:lnTo>
                  <a:lnTo>
                    <a:pt x="1580880" y="488128"/>
                  </a:lnTo>
                  <a:lnTo>
                    <a:pt x="1594870" y="487853"/>
                  </a:lnTo>
                  <a:lnTo>
                    <a:pt x="1608860" y="487530"/>
                  </a:lnTo>
                  <a:lnTo>
                    <a:pt x="1622850" y="487151"/>
                  </a:lnTo>
                  <a:lnTo>
                    <a:pt x="1636840" y="486707"/>
                  </a:lnTo>
                  <a:lnTo>
                    <a:pt x="1650830" y="486185"/>
                  </a:lnTo>
                  <a:lnTo>
                    <a:pt x="1664821" y="485574"/>
                  </a:lnTo>
                  <a:lnTo>
                    <a:pt x="1678811" y="484857"/>
                  </a:lnTo>
                  <a:lnTo>
                    <a:pt x="1692801" y="484017"/>
                  </a:lnTo>
                  <a:lnTo>
                    <a:pt x="1706791" y="483034"/>
                  </a:lnTo>
                  <a:lnTo>
                    <a:pt x="1720781" y="481883"/>
                  </a:lnTo>
                  <a:lnTo>
                    <a:pt x="1734771" y="480537"/>
                  </a:lnTo>
                  <a:lnTo>
                    <a:pt x="1748761" y="478965"/>
                  </a:lnTo>
                  <a:lnTo>
                    <a:pt x="1762751" y="477130"/>
                  </a:lnTo>
                  <a:lnTo>
                    <a:pt x="1776741" y="474991"/>
                  </a:lnTo>
                  <a:lnTo>
                    <a:pt x="1790731" y="472501"/>
                  </a:lnTo>
                  <a:lnTo>
                    <a:pt x="1804722" y="469608"/>
                  </a:lnTo>
                  <a:lnTo>
                    <a:pt x="1818712" y="466252"/>
                  </a:lnTo>
                  <a:lnTo>
                    <a:pt x="1832702" y="462369"/>
                  </a:lnTo>
                  <a:lnTo>
                    <a:pt x="1846692" y="457886"/>
                  </a:lnTo>
                  <a:lnTo>
                    <a:pt x="1860682" y="452726"/>
                  </a:lnTo>
                  <a:lnTo>
                    <a:pt x="1874672" y="446809"/>
                  </a:lnTo>
                  <a:lnTo>
                    <a:pt x="1888662" y="440048"/>
                  </a:lnTo>
                  <a:lnTo>
                    <a:pt x="1902652" y="432358"/>
                  </a:lnTo>
                  <a:lnTo>
                    <a:pt x="1916642" y="423656"/>
                  </a:lnTo>
                  <a:lnTo>
                    <a:pt x="1930632" y="413865"/>
                  </a:lnTo>
                  <a:lnTo>
                    <a:pt x="1944622" y="402920"/>
                  </a:lnTo>
                  <a:lnTo>
                    <a:pt x="1958613" y="390773"/>
                  </a:lnTo>
                  <a:lnTo>
                    <a:pt x="1972603" y="377400"/>
                  </a:lnTo>
                  <a:lnTo>
                    <a:pt x="1986593" y="362806"/>
                  </a:lnTo>
                  <a:lnTo>
                    <a:pt x="2000583" y="347032"/>
                  </a:lnTo>
                  <a:lnTo>
                    <a:pt x="2014573" y="330160"/>
                  </a:lnTo>
                  <a:lnTo>
                    <a:pt x="2028563" y="312312"/>
                  </a:lnTo>
                  <a:lnTo>
                    <a:pt x="2042553" y="293653"/>
                  </a:lnTo>
                  <a:lnTo>
                    <a:pt x="2056543" y="274385"/>
                  </a:lnTo>
                  <a:lnTo>
                    <a:pt x="2070533" y="254738"/>
                  </a:lnTo>
                  <a:lnTo>
                    <a:pt x="2084523" y="234963"/>
                  </a:lnTo>
                  <a:lnTo>
                    <a:pt x="2098513" y="215316"/>
                  </a:lnTo>
                  <a:lnTo>
                    <a:pt x="2112504" y="196048"/>
                  </a:lnTo>
                  <a:lnTo>
                    <a:pt x="2126494" y="177389"/>
                  </a:lnTo>
                  <a:lnTo>
                    <a:pt x="2140484" y="159541"/>
                  </a:lnTo>
                  <a:lnTo>
                    <a:pt x="2154474" y="142669"/>
                  </a:lnTo>
                  <a:lnTo>
                    <a:pt x="2168464" y="126895"/>
                  </a:lnTo>
                  <a:lnTo>
                    <a:pt x="2182454" y="112301"/>
                  </a:lnTo>
                  <a:lnTo>
                    <a:pt x="2196444" y="98927"/>
                  </a:lnTo>
                  <a:lnTo>
                    <a:pt x="2210434" y="86780"/>
                  </a:lnTo>
                  <a:lnTo>
                    <a:pt x="2224424" y="75835"/>
                  </a:lnTo>
                  <a:lnTo>
                    <a:pt x="2238414" y="66045"/>
                  </a:lnTo>
                  <a:lnTo>
                    <a:pt x="2252404" y="57343"/>
                  </a:lnTo>
                  <a:lnTo>
                    <a:pt x="2266395" y="49653"/>
                  </a:lnTo>
                  <a:lnTo>
                    <a:pt x="2280385" y="42892"/>
                  </a:lnTo>
                  <a:lnTo>
                    <a:pt x="2294375" y="36974"/>
                  </a:lnTo>
                  <a:lnTo>
                    <a:pt x="2308365" y="31815"/>
                  </a:lnTo>
                  <a:lnTo>
                    <a:pt x="2322355" y="27332"/>
                  </a:lnTo>
                  <a:lnTo>
                    <a:pt x="2336345" y="23449"/>
                  </a:lnTo>
                  <a:lnTo>
                    <a:pt x="2350335" y="20093"/>
                  </a:lnTo>
                  <a:lnTo>
                    <a:pt x="2364325" y="17200"/>
                  </a:lnTo>
                  <a:lnTo>
                    <a:pt x="2378315" y="14710"/>
                  </a:lnTo>
                  <a:lnTo>
                    <a:pt x="2392305" y="12571"/>
                  </a:lnTo>
                  <a:lnTo>
                    <a:pt x="2406296" y="10736"/>
                  </a:lnTo>
                  <a:lnTo>
                    <a:pt x="2420286" y="9164"/>
                  </a:lnTo>
                  <a:lnTo>
                    <a:pt x="2434276" y="7818"/>
                  </a:lnTo>
                  <a:lnTo>
                    <a:pt x="2448266" y="6667"/>
                  </a:lnTo>
                  <a:lnTo>
                    <a:pt x="2462256" y="5684"/>
                  </a:lnTo>
                  <a:lnTo>
                    <a:pt x="2476246" y="4844"/>
                  </a:lnTo>
                  <a:lnTo>
                    <a:pt x="2490236" y="4127"/>
                  </a:lnTo>
                  <a:lnTo>
                    <a:pt x="2504226" y="3515"/>
                  </a:lnTo>
                  <a:lnTo>
                    <a:pt x="2518216" y="2994"/>
                  </a:lnTo>
                  <a:lnTo>
                    <a:pt x="2532206" y="2549"/>
                  </a:lnTo>
                  <a:lnTo>
                    <a:pt x="2546196" y="2171"/>
                  </a:lnTo>
                  <a:lnTo>
                    <a:pt x="2560187" y="1848"/>
                  </a:lnTo>
                  <a:lnTo>
                    <a:pt x="2574177" y="1573"/>
                  </a:lnTo>
                  <a:lnTo>
                    <a:pt x="2588167" y="1339"/>
                  </a:lnTo>
                  <a:lnTo>
                    <a:pt x="2602157" y="1139"/>
                  </a:lnTo>
                  <a:lnTo>
                    <a:pt x="2616147" y="970"/>
                  </a:lnTo>
                  <a:lnTo>
                    <a:pt x="2630137" y="825"/>
                  </a:lnTo>
                  <a:lnTo>
                    <a:pt x="2644127" y="702"/>
                  </a:lnTo>
                  <a:lnTo>
                    <a:pt x="2658117" y="597"/>
                  </a:lnTo>
                  <a:lnTo>
                    <a:pt x="2672107" y="508"/>
                  </a:lnTo>
                  <a:lnTo>
                    <a:pt x="2686097" y="432"/>
                  </a:lnTo>
                  <a:lnTo>
                    <a:pt x="2700087" y="368"/>
                  </a:lnTo>
                  <a:lnTo>
                    <a:pt x="2714078" y="313"/>
                  </a:lnTo>
                  <a:lnTo>
                    <a:pt x="2728068" y="266"/>
                  </a:lnTo>
                  <a:lnTo>
                    <a:pt x="2742058" y="226"/>
                  </a:lnTo>
                  <a:lnTo>
                    <a:pt x="2756048" y="193"/>
                  </a:lnTo>
                  <a:lnTo>
                    <a:pt x="2770038" y="164"/>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2619106"/>
              <a:ext cx="4155057" cy="489537"/>
            </a:xfrm>
            <a:custGeom>
              <a:avLst/>
              <a:pathLst>
                <a:path w="4155057" h="489537">
                  <a:moveTo>
                    <a:pt x="0" y="0"/>
                  </a:moveTo>
                  <a:lnTo>
                    <a:pt x="13990" y="14"/>
                  </a:lnTo>
                  <a:lnTo>
                    <a:pt x="27980" y="31"/>
                  </a:lnTo>
                  <a:lnTo>
                    <a:pt x="41970" y="51"/>
                  </a:lnTo>
                  <a:lnTo>
                    <a:pt x="55960" y="74"/>
                  </a:lnTo>
                  <a:lnTo>
                    <a:pt x="69950" y="102"/>
                  </a:lnTo>
                  <a:lnTo>
                    <a:pt x="83940" y="134"/>
                  </a:lnTo>
                  <a:lnTo>
                    <a:pt x="97930" y="172"/>
                  </a:lnTo>
                  <a:lnTo>
                    <a:pt x="111920" y="216"/>
                  </a:lnTo>
                  <a:lnTo>
                    <a:pt x="125910" y="269"/>
                  </a:lnTo>
                  <a:lnTo>
                    <a:pt x="139900" y="330"/>
                  </a:lnTo>
                  <a:lnTo>
                    <a:pt x="153891" y="402"/>
                  </a:lnTo>
                  <a:lnTo>
                    <a:pt x="167881" y="487"/>
                  </a:lnTo>
                  <a:lnTo>
                    <a:pt x="181871" y="587"/>
                  </a:lnTo>
                  <a:lnTo>
                    <a:pt x="195861" y="704"/>
                  </a:lnTo>
                  <a:lnTo>
                    <a:pt x="209851" y="842"/>
                  </a:lnTo>
                  <a:lnTo>
                    <a:pt x="223841" y="1003"/>
                  </a:lnTo>
                  <a:lnTo>
                    <a:pt x="237831" y="1192"/>
                  </a:lnTo>
                  <a:lnTo>
                    <a:pt x="251821" y="1415"/>
                  </a:lnTo>
                  <a:lnTo>
                    <a:pt x="265811" y="1675"/>
                  </a:lnTo>
                  <a:lnTo>
                    <a:pt x="279801" y="1981"/>
                  </a:lnTo>
                  <a:lnTo>
                    <a:pt x="293791" y="2340"/>
                  </a:lnTo>
                  <a:lnTo>
                    <a:pt x="307782" y="2759"/>
                  </a:lnTo>
                  <a:lnTo>
                    <a:pt x="321772" y="3251"/>
                  </a:lnTo>
                  <a:lnTo>
                    <a:pt x="335762" y="3827"/>
                  </a:lnTo>
                  <a:lnTo>
                    <a:pt x="349752" y="4500"/>
                  </a:lnTo>
                  <a:lnTo>
                    <a:pt x="363742" y="5286"/>
                  </a:lnTo>
                  <a:lnTo>
                    <a:pt x="377732" y="6203"/>
                  </a:lnTo>
                  <a:lnTo>
                    <a:pt x="391722" y="7273"/>
                  </a:lnTo>
                  <a:lnTo>
                    <a:pt x="405712" y="8517"/>
                  </a:lnTo>
                  <a:lnTo>
                    <a:pt x="419702" y="9964"/>
                  </a:lnTo>
                  <a:lnTo>
                    <a:pt x="433692" y="11642"/>
                  </a:lnTo>
                  <a:lnTo>
                    <a:pt x="447682" y="13584"/>
                  </a:lnTo>
                  <a:lnTo>
                    <a:pt x="461673" y="15825"/>
                  </a:lnTo>
                  <a:lnTo>
                    <a:pt x="475663" y="18405"/>
                  </a:lnTo>
                  <a:lnTo>
                    <a:pt x="489653" y="21364"/>
                  </a:lnTo>
                  <a:lnTo>
                    <a:pt x="503643" y="24744"/>
                  </a:lnTo>
                  <a:lnTo>
                    <a:pt x="517633" y="28589"/>
                  </a:lnTo>
                  <a:lnTo>
                    <a:pt x="531623" y="32940"/>
                  </a:lnTo>
                  <a:lnTo>
                    <a:pt x="545613" y="37835"/>
                  </a:lnTo>
                  <a:lnTo>
                    <a:pt x="559603" y="43308"/>
                  </a:lnTo>
                  <a:lnTo>
                    <a:pt x="573593" y="49381"/>
                  </a:lnTo>
                  <a:lnTo>
                    <a:pt x="587583" y="56068"/>
                  </a:lnTo>
                  <a:lnTo>
                    <a:pt x="601574" y="63365"/>
                  </a:lnTo>
                  <a:lnTo>
                    <a:pt x="615564" y="71252"/>
                  </a:lnTo>
                  <a:lnTo>
                    <a:pt x="629554" y="79688"/>
                  </a:lnTo>
                  <a:lnTo>
                    <a:pt x="643544" y="88612"/>
                  </a:lnTo>
                  <a:lnTo>
                    <a:pt x="657534" y="97941"/>
                  </a:lnTo>
                  <a:lnTo>
                    <a:pt x="671524" y="107576"/>
                  </a:lnTo>
                  <a:lnTo>
                    <a:pt x="685514" y="117399"/>
                  </a:lnTo>
                  <a:lnTo>
                    <a:pt x="699504" y="127287"/>
                  </a:lnTo>
                  <a:lnTo>
                    <a:pt x="713494" y="137110"/>
                  </a:lnTo>
                  <a:lnTo>
                    <a:pt x="727484" y="146744"/>
                  </a:lnTo>
                  <a:lnTo>
                    <a:pt x="741474" y="156074"/>
                  </a:lnTo>
                  <a:lnTo>
                    <a:pt x="755465" y="164997"/>
                  </a:lnTo>
                  <a:lnTo>
                    <a:pt x="769455" y="173434"/>
                  </a:lnTo>
                  <a:lnTo>
                    <a:pt x="783445" y="181321"/>
                  </a:lnTo>
                  <a:lnTo>
                    <a:pt x="797435" y="188618"/>
                  </a:lnTo>
                  <a:lnTo>
                    <a:pt x="811425" y="195304"/>
                  </a:lnTo>
                  <a:lnTo>
                    <a:pt x="825415" y="201378"/>
                  </a:lnTo>
                  <a:lnTo>
                    <a:pt x="839405" y="206850"/>
                  </a:lnTo>
                  <a:lnTo>
                    <a:pt x="853395" y="211746"/>
                  </a:lnTo>
                  <a:lnTo>
                    <a:pt x="867385" y="216097"/>
                  </a:lnTo>
                  <a:lnTo>
                    <a:pt x="881375" y="219942"/>
                  </a:lnTo>
                  <a:lnTo>
                    <a:pt x="895365" y="223322"/>
                  </a:lnTo>
                  <a:lnTo>
                    <a:pt x="909356" y="226281"/>
                  </a:lnTo>
                  <a:lnTo>
                    <a:pt x="923346" y="228860"/>
                  </a:lnTo>
                  <a:lnTo>
                    <a:pt x="937336" y="231102"/>
                  </a:lnTo>
                  <a:lnTo>
                    <a:pt x="951326" y="233044"/>
                  </a:lnTo>
                  <a:lnTo>
                    <a:pt x="965316" y="234722"/>
                  </a:lnTo>
                  <a:lnTo>
                    <a:pt x="979306" y="236168"/>
                  </a:lnTo>
                  <a:lnTo>
                    <a:pt x="993296" y="237413"/>
                  </a:lnTo>
                  <a:lnTo>
                    <a:pt x="1007286" y="238483"/>
                  </a:lnTo>
                  <a:lnTo>
                    <a:pt x="1021276" y="239400"/>
                  </a:lnTo>
                  <a:lnTo>
                    <a:pt x="1035266" y="240186"/>
                  </a:lnTo>
                  <a:lnTo>
                    <a:pt x="1049256" y="240859"/>
                  </a:lnTo>
                  <a:lnTo>
                    <a:pt x="1063247" y="241434"/>
                  </a:lnTo>
                  <a:lnTo>
                    <a:pt x="1077237" y="241926"/>
                  </a:lnTo>
                  <a:lnTo>
                    <a:pt x="1091227" y="242346"/>
                  </a:lnTo>
                  <a:lnTo>
                    <a:pt x="1105217" y="242705"/>
                  </a:lnTo>
                  <a:lnTo>
                    <a:pt x="1119207" y="243010"/>
                  </a:lnTo>
                  <a:lnTo>
                    <a:pt x="1133197" y="243271"/>
                  </a:lnTo>
                  <a:lnTo>
                    <a:pt x="1147187" y="243493"/>
                  </a:lnTo>
                  <a:lnTo>
                    <a:pt x="1161177" y="243683"/>
                  </a:lnTo>
                  <a:lnTo>
                    <a:pt x="1175167" y="243844"/>
                  </a:lnTo>
                  <a:lnTo>
                    <a:pt x="1189157" y="243982"/>
                  </a:lnTo>
                  <a:lnTo>
                    <a:pt x="1203148" y="244099"/>
                  </a:lnTo>
                  <a:lnTo>
                    <a:pt x="1217138" y="244198"/>
                  </a:lnTo>
                  <a:lnTo>
                    <a:pt x="1231128" y="244283"/>
                  </a:lnTo>
                  <a:lnTo>
                    <a:pt x="1245118" y="244355"/>
                  </a:lnTo>
                  <a:lnTo>
                    <a:pt x="1259108" y="244417"/>
                  </a:lnTo>
                  <a:lnTo>
                    <a:pt x="1273098" y="244469"/>
                  </a:lnTo>
                  <a:lnTo>
                    <a:pt x="1287088" y="244514"/>
                  </a:lnTo>
                  <a:lnTo>
                    <a:pt x="1301078" y="244552"/>
                  </a:lnTo>
                  <a:lnTo>
                    <a:pt x="1315068" y="244584"/>
                  </a:lnTo>
                  <a:lnTo>
                    <a:pt x="1329058" y="244612"/>
                  </a:lnTo>
                  <a:lnTo>
                    <a:pt x="1343048" y="244635"/>
                  </a:lnTo>
                  <a:lnTo>
                    <a:pt x="1357039" y="244655"/>
                  </a:lnTo>
                  <a:lnTo>
                    <a:pt x="1371029" y="244672"/>
                  </a:lnTo>
                  <a:lnTo>
                    <a:pt x="1385019" y="244686"/>
                  </a:lnTo>
                  <a:lnTo>
                    <a:pt x="1385019" y="244768"/>
                  </a:lnTo>
                  <a:lnTo>
                    <a:pt x="1399009" y="244768"/>
                  </a:lnTo>
                  <a:lnTo>
                    <a:pt x="1412999" y="244768"/>
                  </a:lnTo>
                  <a:lnTo>
                    <a:pt x="1426989" y="244768"/>
                  </a:lnTo>
                  <a:lnTo>
                    <a:pt x="1440979" y="244768"/>
                  </a:lnTo>
                  <a:lnTo>
                    <a:pt x="1454969" y="244768"/>
                  </a:lnTo>
                  <a:lnTo>
                    <a:pt x="1468959" y="244768"/>
                  </a:lnTo>
                  <a:lnTo>
                    <a:pt x="1482949" y="244768"/>
                  </a:lnTo>
                  <a:lnTo>
                    <a:pt x="1496939" y="244768"/>
                  </a:lnTo>
                  <a:lnTo>
                    <a:pt x="1510930" y="244768"/>
                  </a:lnTo>
                  <a:lnTo>
                    <a:pt x="1524920" y="244768"/>
                  </a:lnTo>
                  <a:lnTo>
                    <a:pt x="1538910" y="244768"/>
                  </a:lnTo>
                  <a:lnTo>
                    <a:pt x="1552900" y="244768"/>
                  </a:lnTo>
                  <a:lnTo>
                    <a:pt x="1566890" y="244768"/>
                  </a:lnTo>
                  <a:lnTo>
                    <a:pt x="1580880" y="244768"/>
                  </a:lnTo>
                  <a:lnTo>
                    <a:pt x="1594870" y="244768"/>
                  </a:lnTo>
                  <a:lnTo>
                    <a:pt x="1608860" y="244768"/>
                  </a:lnTo>
                  <a:lnTo>
                    <a:pt x="1622850" y="244768"/>
                  </a:lnTo>
                  <a:lnTo>
                    <a:pt x="1636840" y="244768"/>
                  </a:lnTo>
                  <a:lnTo>
                    <a:pt x="1650830" y="244768"/>
                  </a:lnTo>
                  <a:lnTo>
                    <a:pt x="1664821" y="244768"/>
                  </a:lnTo>
                  <a:lnTo>
                    <a:pt x="1678811" y="244768"/>
                  </a:lnTo>
                  <a:lnTo>
                    <a:pt x="1692801" y="244768"/>
                  </a:lnTo>
                  <a:lnTo>
                    <a:pt x="1706791" y="244768"/>
                  </a:lnTo>
                  <a:lnTo>
                    <a:pt x="1720781" y="244768"/>
                  </a:lnTo>
                  <a:lnTo>
                    <a:pt x="1734771" y="244768"/>
                  </a:lnTo>
                  <a:lnTo>
                    <a:pt x="1748761" y="244768"/>
                  </a:lnTo>
                  <a:lnTo>
                    <a:pt x="1762751" y="244768"/>
                  </a:lnTo>
                  <a:lnTo>
                    <a:pt x="1776741" y="244768"/>
                  </a:lnTo>
                  <a:lnTo>
                    <a:pt x="1790731" y="244768"/>
                  </a:lnTo>
                  <a:lnTo>
                    <a:pt x="1804722" y="244768"/>
                  </a:lnTo>
                  <a:lnTo>
                    <a:pt x="1818712" y="244768"/>
                  </a:lnTo>
                  <a:lnTo>
                    <a:pt x="1832702" y="244768"/>
                  </a:lnTo>
                  <a:lnTo>
                    <a:pt x="1846692" y="244768"/>
                  </a:lnTo>
                  <a:lnTo>
                    <a:pt x="1860682" y="244768"/>
                  </a:lnTo>
                  <a:lnTo>
                    <a:pt x="1874672" y="244768"/>
                  </a:lnTo>
                  <a:lnTo>
                    <a:pt x="1888662" y="244768"/>
                  </a:lnTo>
                  <a:lnTo>
                    <a:pt x="1902652" y="244768"/>
                  </a:lnTo>
                  <a:lnTo>
                    <a:pt x="1916642" y="244768"/>
                  </a:lnTo>
                  <a:lnTo>
                    <a:pt x="1930632" y="244768"/>
                  </a:lnTo>
                  <a:lnTo>
                    <a:pt x="1944622" y="244768"/>
                  </a:lnTo>
                  <a:lnTo>
                    <a:pt x="1958613" y="244768"/>
                  </a:lnTo>
                  <a:lnTo>
                    <a:pt x="1972603" y="244768"/>
                  </a:lnTo>
                  <a:lnTo>
                    <a:pt x="1986593" y="244768"/>
                  </a:lnTo>
                  <a:lnTo>
                    <a:pt x="2000583" y="244768"/>
                  </a:lnTo>
                  <a:lnTo>
                    <a:pt x="2014573" y="244768"/>
                  </a:lnTo>
                  <a:lnTo>
                    <a:pt x="2028563" y="244768"/>
                  </a:lnTo>
                  <a:lnTo>
                    <a:pt x="2042553" y="244768"/>
                  </a:lnTo>
                  <a:lnTo>
                    <a:pt x="2056543" y="244768"/>
                  </a:lnTo>
                  <a:lnTo>
                    <a:pt x="2070533" y="244768"/>
                  </a:lnTo>
                  <a:lnTo>
                    <a:pt x="2084523" y="244768"/>
                  </a:lnTo>
                  <a:lnTo>
                    <a:pt x="2098513" y="244768"/>
                  </a:lnTo>
                  <a:lnTo>
                    <a:pt x="2112504" y="244768"/>
                  </a:lnTo>
                  <a:lnTo>
                    <a:pt x="2126494" y="244768"/>
                  </a:lnTo>
                  <a:lnTo>
                    <a:pt x="2140484" y="244768"/>
                  </a:lnTo>
                  <a:lnTo>
                    <a:pt x="2154474" y="244768"/>
                  </a:lnTo>
                  <a:lnTo>
                    <a:pt x="2168464" y="244768"/>
                  </a:lnTo>
                  <a:lnTo>
                    <a:pt x="2182454" y="244768"/>
                  </a:lnTo>
                  <a:lnTo>
                    <a:pt x="2196444" y="244768"/>
                  </a:lnTo>
                  <a:lnTo>
                    <a:pt x="2210434" y="244768"/>
                  </a:lnTo>
                  <a:lnTo>
                    <a:pt x="2224424" y="244768"/>
                  </a:lnTo>
                  <a:lnTo>
                    <a:pt x="2238414" y="244768"/>
                  </a:lnTo>
                  <a:lnTo>
                    <a:pt x="2252404" y="244768"/>
                  </a:lnTo>
                  <a:lnTo>
                    <a:pt x="2266395" y="244768"/>
                  </a:lnTo>
                  <a:lnTo>
                    <a:pt x="2280385" y="244768"/>
                  </a:lnTo>
                  <a:lnTo>
                    <a:pt x="2294375" y="244768"/>
                  </a:lnTo>
                  <a:lnTo>
                    <a:pt x="2308365" y="244768"/>
                  </a:lnTo>
                  <a:lnTo>
                    <a:pt x="2322355" y="244768"/>
                  </a:lnTo>
                  <a:lnTo>
                    <a:pt x="2336345" y="244768"/>
                  </a:lnTo>
                  <a:lnTo>
                    <a:pt x="2350335" y="244768"/>
                  </a:lnTo>
                  <a:lnTo>
                    <a:pt x="2364325" y="244768"/>
                  </a:lnTo>
                  <a:lnTo>
                    <a:pt x="2378315" y="244768"/>
                  </a:lnTo>
                  <a:lnTo>
                    <a:pt x="2392305" y="244768"/>
                  </a:lnTo>
                  <a:lnTo>
                    <a:pt x="2406296" y="244768"/>
                  </a:lnTo>
                  <a:lnTo>
                    <a:pt x="2420286" y="244768"/>
                  </a:lnTo>
                  <a:lnTo>
                    <a:pt x="2434276" y="244768"/>
                  </a:lnTo>
                  <a:lnTo>
                    <a:pt x="2448266" y="244768"/>
                  </a:lnTo>
                  <a:lnTo>
                    <a:pt x="2462256" y="244768"/>
                  </a:lnTo>
                  <a:lnTo>
                    <a:pt x="2476246" y="244768"/>
                  </a:lnTo>
                  <a:lnTo>
                    <a:pt x="2490236" y="244768"/>
                  </a:lnTo>
                  <a:lnTo>
                    <a:pt x="2504226" y="244768"/>
                  </a:lnTo>
                  <a:lnTo>
                    <a:pt x="2518216" y="244768"/>
                  </a:lnTo>
                  <a:lnTo>
                    <a:pt x="2532206" y="244768"/>
                  </a:lnTo>
                  <a:lnTo>
                    <a:pt x="2546196" y="244768"/>
                  </a:lnTo>
                  <a:lnTo>
                    <a:pt x="2560187" y="244768"/>
                  </a:lnTo>
                  <a:lnTo>
                    <a:pt x="2574177" y="244768"/>
                  </a:lnTo>
                  <a:lnTo>
                    <a:pt x="2588167" y="244768"/>
                  </a:lnTo>
                  <a:lnTo>
                    <a:pt x="2602157" y="244768"/>
                  </a:lnTo>
                  <a:lnTo>
                    <a:pt x="2616147" y="244768"/>
                  </a:lnTo>
                  <a:lnTo>
                    <a:pt x="2630137" y="244768"/>
                  </a:lnTo>
                  <a:lnTo>
                    <a:pt x="2644127" y="244768"/>
                  </a:lnTo>
                  <a:lnTo>
                    <a:pt x="2658117" y="244768"/>
                  </a:lnTo>
                  <a:lnTo>
                    <a:pt x="2672107" y="244768"/>
                  </a:lnTo>
                  <a:lnTo>
                    <a:pt x="2686097" y="244768"/>
                  </a:lnTo>
                  <a:lnTo>
                    <a:pt x="2700087" y="244768"/>
                  </a:lnTo>
                  <a:lnTo>
                    <a:pt x="2714078" y="244768"/>
                  </a:lnTo>
                  <a:lnTo>
                    <a:pt x="2728068" y="244768"/>
                  </a:lnTo>
                  <a:lnTo>
                    <a:pt x="2742058" y="244768"/>
                  </a:lnTo>
                  <a:lnTo>
                    <a:pt x="2756048" y="244768"/>
                  </a:lnTo>
                  <a:lnTo>
                    <a:pt x="2770038" y="244768"/>
                  </a:lnTo>
                  <a:lnTo>
                    <a:pt x="2770038" y="244850"/>
                  </a:lnTo>
                  <a:lnTo>
                    <a:pt x="2784028" y="244865"/>
                  </a:lnTo>
                  <a:lnTo>
                    <a:pt x="2798018" y="244882"/>
                  </a:lnTo>
                  <a:lnTo>
                    <a:pt x="2812008" y="244902"/>
                  </a:lnTo>
                  <a:lnTo>
                    <a:pt x="2825998" y="244925"/>
                  </a:lnTo>
                  <a:lnTo>
                    <a:pt x="2839988" y="244952"/>
                  </a:lnTo>
                  <a:lnTo>
                    <a:pt x="2853978" y="244985"/>
                  </a:lnTo>
                  <a:lnTo>
                    <a:pt x="2867969" y="245023"/>
                  </a:lnTo>
                  <a:lnTo>
                    <a:pt x="2881959" y="245067"/>
                  </a:lnTo>
                  <a:lnTo>
                    <a:pt x="2895949" y="245120"/>
                  </a:lnTo>
                  <a:lnTo>
                    <a:pt x="2909939" y="245181"/>
                  </a:lnTo>
                  <a:lnTo>
                    <a:pt x="2923929" y="245253"/>
                  </a:lnTo>
                  <a:lnTo>
                    <a:pt x="2937919" y="245338"/>
                  </a:lnTo>
                  <a:lnTo>
                    <a:pt x="2951909" y="245438"/>
                  </a:lnTo>
                  <a:lnTo>
                    <a:pt x="2965899" y="245555"/>
                  </a:lnTo>
                  <a:lnTo>
                    <a:pt x="2979889" y="245692"/>
                  </a:lnTo>
                  <a:lnTo>
                    <a:pt x="2993879" y="245854"/>
                  </a:lnTo>
                  <a:lnTo>
                    <a:pt x="3007870" y="246043"/>
                  </a:lnTo>
                  <a:lnTo>
                    <a:pt x="3021860" y="246265"/>
                  </a:lnTo>
                  <a:lnTo>
                    <a:pt x="3035850" y="246526"/>
                  </a:lnTo>
                  <a:lnTo>
                    <a:pt x="3049840" y="246832"/>
                  </a:lnTo>
                  <a:lnTo>
                    <a:pt x="3063830" y="247190"/>
                  </a:lnTo>
                  <a:lnTo>
                    <a:pt x="3077820" y="247610"/>
                  </a:lnTo>
                  <a:lnTo>
                    <a:pt x="3091810" y="248102"/>
                  </a:lnTo>
                  <a:lnTo>
                    <a:pt x="3105800" y="248677"/>
                  </a:lnTo>
                  <a:lnTo>
                    <a:pt x="3119790" y="249350"/>
                  </a:lnTo>
                  <a:lnTo>
                    <a:pt x="3133780" y="250136"/>
                  </a:lnTo>
                  <a:lnTo>
                    <a:pt x="3147770" y="251054"/>
                  </a:lnTo>
                  <a:lnTo>
                    <a:pt x="3161761" y="252123"/>
                  </a:lnTo>
                  <a:lnTo>
                    <a:pt x="3175751" y="253368"/>
                  </a:lnTo>
                  <a:lnTo>
                    <a:pt x="3189741" y="254815"/>
                  </a:lnTo>
                  <a:lnTo>
                    <a:pt x="3203731" y="256493"/>
                  </a:lnTo>
                  <a:lnTo>
                    <a:pt x="3217721" y="258435"/>
                  </a:lnTo>
                  <a:lnTo>
                    <a:pt x="3231711" y="260676"/>
                  </a:lnTo>
                  <a:lnTo>
                    <a:pt x="3245701" y="263256"/>
                  </a:lnTo>
                  <a:lnTo>
                    <a:pt x="3259691" y="266215"/>
                  </a:lnTo>
                  <a:lnTo>
                    <a:pt x="3273681" y="269595"/>
                  </a:lnTo>
                  <a:lnTo>
                    <a:pt x="3287671" y="273440"/>
                  </a:lnTo>
                  <a:lnTo>
                    <a:pt x="3301661" y="277791"/>
                  </a:lnTo>
                  <a:lnTo>
                    <a:pt x="3315652" y="282686"/>
                  </a:lnTo>
                  <a:lnTo>
                    <a:pt x="3329642" y="288159"/>
                  </a:lnTo>
                  <a:lnTo>
                    <a:pt x="3343632" y="294232"/>
                  </a:lnTo>
                  <a:lnTo>
                    <a:pt x="3357622" y="300919"/>
                  </a:lnTo>
                  <a:lnTo>
                    <a:pt x="3371612" y="308216"/>
                  </a:lnTo>
                  <a:lnTo>
                    <a:pt x="3385602" y="316103"/>
                  </a:lnTo>
                  <a:lnTo>
                    <a:pt x="3399592" y="324539"/>
                  </a:lnTo>
                  <a:lnTo>
                    <a:pt x="3413582" y="333463"/>
                  </a:lnTo>
                  <a:lnTo>
                    <a:pt x="3427572" y="342792"/>
                  </a:lnTo>
                  <a:lnTo>
                    <a:pt x="3441562" y="352426"/>
                  </a:lnTo>
                  <a:lnTo>
                    <a:pt x="3455552" y="362250"/>
                  </a:lnTo>
                  <a:lnTo>
                    <a:pt x="3469543" y="372137"/>
                  </a:lnTo>
                  <a:lnTo>
                    <a:pt x="3483533" y="381961"/>
                  </a:lnTo>
                  <a:lnTo>
                    <a:pt x="3497523" y="391595"/>
                  </a:lnTo>
                  <a:lnTo>
                    <a:pt x="3511513" y="400924"/>
                  </a:lnTo>
                  <a:lnTo>
                    <a:pt x="3525503" y="409848"/>
                  </a:lnTo>
                  <a:lnTo>
                    <a:pt x="3539493" y="418284"/>
                  </a:lnTo>
                  <a:lnTo>
                    <a:pt x="3553483" y="426171"/>
                  </a:lnTo>
                  <a:lnTo>
                    <a:pt x="3567473" y="433468"/>
                  </a:lnTo>
                  <a:lnTo>
                    <a:pt x="3581463" y="440155"/>
                  </a:lnTo>
                  <a:lnTo>
                    <a:pt x="3595453" y="446229"/>
                  </a:lnTo>
                  <a:lnTo>
                    <a:pt x="3609444" y="451701"/>
                  </a:lnTo>
                  <a:lnTo>
                    <a:pt x="3623434" y="456597"/>
                  </a:lnTo>
                  <a:lnTo>
                    <a:pt x="3637424" y="460948"/>
                  </a:lnTo>
                  <a:lnTo>
                    <a:pt x="3651414" y="464792"/>
                  </a:lnTo>
                  <a:lnTo>
                    <a:pt x="3665404" y="468173"/>
                  </a:lnTo>
                  <a:lnTo>
                    <a:pt x="3679394" y="471132"/>
                  </a:lnTo>
                  <a:lnTo>
                    <a:pt x="3693384" y="473711"/>
                  </a:lnTo>
                  <a:lnTo>
                    <a:pt x="3707374" y="475953"/>
                  </a:lnTo>
                  <a:lnTo>
                    <a:pt x="3721364" y="477895"/>
                  </a:lnTo>
                  <a:lnTo>
                    <a:pt x="3735354" y="479572"/>
                  </a:lnTo>
                  <a:lnTo>
                    <a:pt x="3749344" y="481019"/>
                  </a:lnTo>
                  <a:lnTo>
                    <a:pt x="3763335" y="482264"/>
                  </a:lnTo>
                  <a:lnTo>
                    <a:pt x="3777325" y="483333"/>
                  </a:lnTo>
                  <a:lnTo>
                    <a:pt x="3791315" y="484251"/>
                  </a:lnTo>
                  <a:lnTo>
                    <a:pt x="3805305" y="485037"/>
                  </a:lnTo>
                  <a:lnTo>
                    <a:pt x="3819295" y="485710"/>
                  </a:lnTo>
                  <a:lnTo>
                    <a:pt x="3833285" y="486285"/>
                  </a:lnTo>
                  <a:lnTo>
                    <a:pt x="3847275" y="486777"/>
                  </a:lnTo>
                  <a:lnTo>
                    <a:pt x="3861265" y="487197"/>
                  </a:lnTo>
                  <a:lnTo>
                    <a:pt x="3875255" y="487555"/>
                  </a:lnTo>
                  <a:lnTo>
                    <a:pt x="3889245" y="487861"/>
                  </a:lnTo>
                  <a:lnTo>
                    <a:pt x="3903235" y="488122"/>
                  </a:lnTo>
                  <a:lnTo>
                    <a:pt x="3917226" y="488344"/>
                  </a:lnTo>
                  <a:lnTo>
                    <a:pt x="3931216" y="488534"/>
                  </a:lnTo>
                  <a:lnTo>
                    <a:pt x="3945206" y="488695"/>
                  </a:lnTo>
                  <a:lnTo>
                    <a:pt x="3959196" y="488832"/>
                  </a:lnTo>
                  <a:lnTo>
                    <a:pt x="3973186" y="488950"/>
                  </a:lnTo>
                  <a:lnTo>
                    <a:pt x="3987176" y="489049"/>
                  </a:lnTo>
                  <a:lnTo>
                    <a:pt x="4001166" y="489134"/>
                  </a:lnTo>
                  <a:lnTo>
                    <a:pt x="4015156" y="489206"/>
                  </a:lnTo>
                  <a:lnTo>
                    <a:pt x="4029146" y="489268"/>
                  </a:lnTo>
                  <a:lnTo>
                    <a:pt x="4043136" y="489320"/>
                  </a:lnTo>
                  <a:lnTo>
                    <a:pt x="4057126" y="489365"/>
                  </a:lnTo>
                  <a:lnTo>
                    <a:pt x="4071117" y="489403"/>
                  </a:lnTo>
                  <a:lnTo>
                    <a:pt x="4085107" y="489435"/>
                  </a:lnTo>
                  <a:lnTo>
                    <a:pt x="4099097" y="489462"/>
                  </a:lnTo>
                  <a:lnTo>
                    <a:pt x="4113087" y="489486"/>
                  </a:lnTo>
                  <a:lnTo>
                    <a:pt x="4127077" y="489506"/>
                  </a:lnTo>
                  <a:lnTo>
                    <a:pt x="4141067" y="489523"/>
                  </a:lnTo>
                  <a:lnTo>
                    <a:pt x="4155057" y="489537"/>
                  </a:lnTo>
                </a:path>
              </a:pathLst>
            </a:custGeom>
            <a:ln w="40651" cap="flat">
              <a:solidFill>
                <a:srgbClr val="D3D3D3">
                  <a:alpha val="100000"/>
                </a:srgbClr>
              </a:solidFill>
              <a:prstDash val="solid"/>
              <a:round/>
            </a:ln>
          </p:spPr>
          <p:txBody>
            <a:bodyPr/>
            <a:lstStyle/>
            <a:p/>
          </p:txBody>
        </p:sp>
        <p:sp>
          <p:nvSpPr>
            <p:cNvPr id="42" name="pl42"/>
            <p:cNvSpPr/>
            <p:nvPr/>
          </p:nvSpPr>
          <p:spPr>
            <a:xfrm>
              <a:off x="2737948" y="1150001"/>
              <a:ext cx="4155057" cy="979239"/>
            </a:xfrm>
            <a:custGeom>
              <a:avLst/>
              <a:pathLst>
                <a:path w="4155057" h="979239">
                  <a:moveTo>
                    <a:pt x="0" y="979239"/>
                  </a:moveTo>
                  <a:lnTo>
                    <a:pt x="13990" y="979224"/>
                  </a:lnTo>
                  <a:lnTo>
                    <a:pt x="27980" y="979207"/>
                  </a:lnTo>
                  <a:lnTo>
                    <a:pt x="41970" y="979188"/>
                  </a:lnTo>
                  <a:lnTo>
                    <a:pt x="55960" y="979164"/>
                  </a:lnTo>
                  <a:lnTo>
                    <a:pt x="69950" y="979137"/>
                  </a:lnTo>
                  <a:lnTo>
                    <a:pt x="83940" y="979104"/>
                  </a:lnTo>
                  <a:lnTo>
                    <a:pt x="97930" y="979066"/>
                  </a:lnTo>
                  <a:lnTo>
                    <a:pt x="111920" y="979022"/>
                  </a:lnTo>
                  <a:lnTo>
                    <a:pt x="125910" y="978970"/>
                  </a:lnTo>
                  <a:lnTo>
                    <a:pt x="139900" y="978908"/>
                  </a:lnTo>
                  <a:lnTo>
                    <a:pt x="153891" y="978836"/>
                  </a:lnTo>
                  <a:lnTo>
                    <a:pt x="167881" y="978751"/>
                  </a:lnTo>
                  <a:lnTo>
                    <a:pt x="181871" y="978651"/>
                  </a:lnTo>
                  <a:lnTo>
                    <a:pt x="195861" y="978534"/>
                  </a:lnTo>
                  <a:lnTo>
                    <a:pt x="209851" y="978397"/>
                  </a:lnTo>
                  <a:lnTo>
                    <a:pt x="223841" y="978235"/>
                  </a:lnTo>
                  <a:lnTo>
                    <a:pt x="237831" y="978046"/>
                  </a:lnTo>
                  <a:lnTo>
                    <a:pt x="251821" y="977824"/>
                  </a:lnTo>
                  <a:lnTo>
                    <a:pt x="265811" y="977563"/>
                  </a:lnTo>
                  <a:lnTo>
                    <a:pt x="279801" y="977257"/>
                  </a:lnTo>
                  <a:lnTo>
                    <a:pt x="293791" y="976899"/>
                  </a:lnTo>
                  <a:lnTo>
                    <a:pt x="307782" y="976479"/>
                  </a:lnTo>
                  <a:lnTo>
                    <a:pt x="321772" y="975987"/>
                  </a:lnTo>
                  <a:lnTo>
                    <a:pt x="335762" y="975412"/>
                  </a:lnTo>
                  <a:lnTo>
                    <a:pt x="349752" y="974739"/>
                  </a:lnTo>
                  <a:lnTo>
                    <a:pt x="363742" y="973953"/>
                  </a:lnTo>
                  <a:lnTo>
                    <a:pt x="377732" y="973035"/>
                  </a:lnTo>
                  <a:lnTo>
                    <a:pt x="391722" y="971966"/>
                  </a:lnTo>
                  <a:lnTo>
                    <a:pt x="405712" y="970721"/>
                  </a:lnTo>
                  <a:lnTo>
                    <a:pt x="419702" y="969274"/>
                  </a:lnTo>
                  <a:lnTo>
                    <a:pt x="433692" y="967596"/>
                  </a:lnTo>
                  <a:lnTo>
                    <a:pt x="447682" y="965655"/>
                  </a:lnTo>
                  <a:lnTo>
                    <a:pt x="461673" y="963413"/>
                  </a:lnTo>
                  <a:lnTo>
                    <a:pt x="475663" y="960833"/>
                  </a:lnTo>
                  <a:lnTo>
                    <a:pt x="489653" y="957875"/>
                  </a:lnTo>
                  <a:lnTo>
                    <a:pt x="503643" y="954494"/>
                  </a:lnTo>
                  <a:lnTo>
                    <a:pt x="517633" y="950649"/>
                  </a:lnTo>
                  <a:lnTo>
                    <a:pt x="531623" y="946298"/>
                  </a:lnTo>
                  <a:lnTo>
                    <a:pt x="545613" y="941403"/>
                  </a:lnTo>
                  <a:lnTo>
                    <a:pt x="559603" y="935930"/>
                  </a:lnTo>
                  <a:lnTo>
                    <a:pt x="573593" y="929857"/>
                  </a:lnTo>
                  <a:lnTo>
                    <a:pt x="587583" y="923170"/>
                  </a:lnTo>
                  <a:lnTo>
                    <a:pt x="601574" y="915873"/>
                  </a:lnTo>
                  <a:lnTo>
                    <a:pt x="615564" y="907986"/>
                  </a:lnTo>
                  <a:lnTo>
                    <a:pt x="629554" y="899550"/>
                  </a:lnTo>
                  <a:lnTo>
                    <a:pt x="643544" y="890626"/>
                  </a:lnTo>
                  <a:lnTo>
                    <a:pt x="657534" y="881297"/>
                  </a:lnTo>
                  <a:lnTo>
                    <a:pt x="671524" y="871663"/>
                  </a:lnTo>
                  <a:lnTo>
                    <a:pt x="685514" y="861839"/>
                  </a:lnTo>
                  <a:lnTo>
                    <a:pt x="699504" y="851952"/>
                  </a:lnTo>
                  <a:lnTo>
                    <a:pt x="713494" y="842128"/>
                  </a:lnTo>
                  <a:lnTo>
                    <a:pt x="727484" y="832494"/>
                  </a:lnTo>
                  <a:lnTo>
                    <a:pt x="741474" y="823165"/>
                  </a:lnTo>
                  <a:lnTo>
                    <a:pt x="755465" y="814241"/>
                  </a:lnTo>
                  <a:lnTo>
                    <a:pt x="769455" y="805805"/>
                  </a:lnTo>
                  <a:lnTo>
                    <a:pt x="783445" y="797918"/>
                  </a:lnTo>
                  <a:lnTo>
                    <a:pt x="797435" y="790621"/>
                  </a:lnTo>
                  <a:lnTo>
                    <a:pt x="811425" y="783934"/>
                  </a:lnTo>
                  <a:lnTo>
                    <a:pt x="825415" y="777860"/>
                  </a:lnTo>
                  <a:lnTo>
                    <a:pt x="839405" y="772388"/>
                  </a:lnTo>
                  <a:lnTo>
                    <a:pt x="853395" y="767493"/>
                  </a:lnTo>
                  <a:lnTo>
                    <a:pt x="867385" y="763142"/>
                  </a:lnTo>
                  <a:lnTo>
                    <a:pt x="881375" y="759297"/>
                  </a:lnTo>
                  <a:lnTo>
                    <a:pt x="895365" y="755916"/>
                  </a:lnTo>
                  <a:lnTo>
                    <a:pt x="909356" y="752957"/>
                  </a:lnTo>
                  <a:lnTo>
                    <a:pt x="923346" y="750378"/>
                  </a:lnTo>
                  <a:lnTo>
                    <a:pt x="937336" y="748136"/>
                  </a:lnTo>
                  <a:lnTo>
                    <a:pt x="951326" y="746194"/>
                  </a:lnTo>
                  <a:lnTo>
                    <a:pt x="965316" y="744517"/>
                  </a:lnTo>
                  <a:lnTo>
                    <a:pt x="979306" y="743070"/>
                  </a:lnTo>
                  <a:lnTo>
                    <a:pt x="993296" y="741825"/>
                  </a:lnTo>
                  <a:lnTo>
                    <a:pt x="1007286" y="740756"/>
                  </a:lnTo>
                  <a:lnTo>
                    <a:pt x="1021276" y="739838"/>
                  </a:lnTo>
                  <a:lnTo>
                    <a:pt x="1035266" y="739052"/>
                  </a:lnTo>
                  <a:lnTo>
                    <a:pt x="1049256" y="738379"/>
                  </a:lnTo>
                  <a:lnTo>
                    <a:pt x="1063247" y="737804"/>
                  </a:lnTo>
                  <a:lnTo>
                    <a:pt x="1077237" y="737312"/>
                  </a:lnTo>
                  <a:lnTo>
                    <a:pt x="1091227" y="736892"/>
                  </a:lnTo>
                  <a:lnTo>
                    <a:pt x="1105217" y="736534"/>
                  </a:lnTo>
                  <a:lnTo>
                    <a:pt x="1119207" y="736228"/>
                  </a:lnTo>
                  <a:lnTo>
                    <a:pt x="1133197" y="735967"/>
                  </a:lnTo>
                  <a:lnTo>
                    <a:pt x="1147187" y="735745"/>
                  </a:lnTo>
                  <a:lnTo>
                    <a:pt x="1161177" y="735556"/>
                  </a:lnTo>
                  <a:lnTo>
                    <a:pt x="1175167" y="735394"/>
                  </a:lnTo>
                  <a:lnTo>
                    <a:pt x="1189157" y="735257"/>
                  </a:lnTo>
                  <a:lnTo>
                    <a:pt x="1203148" y="735140"/>
                  </a:lnTo>
                  <a:lnTo>
                    <a:pt x="1217138" y="735040"/>
                  </a:lnTo>
                  <a:lnTo>
                    <a:pt x="1231128" y="734955"/>
                  </a:lnTo>
                  <a:lnTo>
                    <a:pt x="1245118" y="734883"/>
                  </a:lnTo>
                  <a:lnTo>
                    <a:pt x="1259108" y="734821"/>
                  </a:lnTo>
                  <a:lnTo>
                    <a:pt x="1273098" y="734769"/>
                  </a:lnTo>
                  <a:lnTo>
                    <a:pt x="1287088" y="734724"/>
                  </a:lnTo>
                  <a:lnTo>
                    <a:pt x="1301078" y="734686"/>
                  </a:lnTo>
                  <a:lnTo>
                    <a:pt x="1315068" y="734654"/>
                  </a:lnTo>
                  <a:lnTo>
                    <a:pt x="1329058" y="734627"/>
                  </a:lnTo>
                  <a:lnTo>
                    <a:pt x="1343048" y="734603"/>
                  </a:lnTo>
                  <a:lnTo>
                    <a:pt x="1357039" y="734583"/>
                  </a:lnTo>
                  <a:lnTo>
                    <a:pt x="1371029" y="734566"/>
                  </a:lnTo>
                  <a:lnTo>
                    <a:pt x="1385019" y="734552"/>
                  </a:lnTo>
                  <a:lnTo>
                    <a:pt x="1385019" y="734224"/>
                  </a:lnTo>
                  <a:lnTo>
                    <a:pt x="1399009" y="734180"/>
                  </a:lnTo>
                  <a:lnTo>
                    <a:pt x="1412999" y="734130"/>
                  </a:lnTo>
                  <a:lnTo>
                    <a:pt x="1426989" y="734070"/>
                  </a:lnTo>
                  <a:lnTo>
                    <a:pt x="1440979" y="734000"/>
                  </a:lnTo>
                  <a:lnTo>
                    <a:pt x="1454969" y="733918"/>
                  </a:lnTo>
                  <a:lnTo>
                    <a:pt x="1468959" y="733821"/>
                  </a:lnTo>
                  <a:lnTo>
                    <a:pt x="1482949" y="733707"/>
                  </a:lnTo>
                  <a:lnTo>
                    <a:pt x="1496939" y="733573"/>
                  </a:lnTo>
                  <a:lnTo>
                    <a:pt x="1510930" y="733416"/>
                  </a:lnTo>
                  <a:lnTo>
                    <a:pt x="1524920" y="733232"/>
                  </a:lnTo>
                  <a:lnTo>
                    <a:pt x="1538910" y="733015"/>
                  </a:lnTo>
                  <a:lnTo>
                    <a:pt x="1552900" y="732760"/>
                  </a:lnTo>
                  <a:lnTo>
                    <a:pt x="1566890" y="732461"/>
                  </a:lnTo>
                  <a:lnTo>
                    <a:pt x="1580880" y="732110"/>
                  </a:lnTo>
                  <a:lnTo>
                    <a:pt x="1594870" y="731698"/>
                  </a:lnTo>
                  <a:lnTo>
                    <a:pt x="1608860" y="731213"/>
                  </a:lnTo>
                  <a:lnTo>
                    <a:pt x="1622850" y="730645"/>
                  </a:lnTo>
                  <a:lnTo>
                    <a:pt x="1636840" y="729978"/>
                  </a:lnTo>
                  <a:lnTo>
                    <a:pt x="1650830" y="729196"/>
                  </a:lnTo>
                  <a:lnTo>
                    <a:pt x="1664821" y="728279"/>
                  </a:lnTo>
                  <a:lnTo>
                    <a:pt x="1678811" y="727204"/>
                  </a:lnTo>
                  <a:lnTo>
                    <a:pt x="1692801" y="725944"/>
                  </a:lnTo>
                  <a:lnTo>
                    <a:pt x="1706791" y="724469"/>
                  </a:lnTo>
                  <a:lnTo>
                    <a:pt x="1720781" y="722742"/>
                  </a:lnTo>
                  <a:lnTo>
                    <a:pt x="1734771" y="720724"/>
                  </a:lnTo>
                  <a:lnTo>
                    <a:pt x="1748761" y="718365"/>
                  </a:lnTo>
                  <a:lnTo>
                    <a:pt x="1762751" y="715613"/>
                  </a:lnTo>
                  <a:lnTo>
                    <a:pt x="1776741" y="712404"/>
                  </a:lnTo>
                  <a:lnTo>
                    <a:pt x="1790731" y="708670"/>
                  </a:lnTo>
                  <a:lnTo>
                    <a:pt x="1804722" y="704330"/>
                  </a:lnTo>
                  <a:lnTo>
                    <a:pt x="1818712" y="699296"/>
                  </a:lnTo>
                  <a:lnTo>
                    <a:pt x="1832702" y="693471"/>
                  </a:lnTo>
                  <a:lnTo>
                    <a:pt x="1846692" y="686747"/>
                  </a:lnTo>
                  <a:lnTo>
                    <a:pt x="1860682" y="679008"/>
                  </a:lnTo>
                  <a:lnTo>
                    <a:pt x="1874672" y="670131"/>
                  </a:lnTo>
                  <a:lnTo>
                    <a:pt x="1888662" y="659990"/>
                  </a:lnTo>
                  <a:lnTo>
                    <a:pt x="1902652" y="648455"/>
                  </a:lnTo>
                  <a:lnTo>
                    <a:pt x="1916642" y="635402"/>
                  </a:lnTo>
                  <a:lnTo>
                    <a:pt x="1930632" y="620716"/>
                  </a:lnTo>
                  <a:lnTo>
                    <a:pt x="1944622" y="604299"/>
                  </a:lnTo>
                  <a:lnTo>
                    <a:pt x="1958613" y="586078"/>
                  </a:lnTo>
                  <a:lnTo>
                    <a:pt x="1972603" y="566018"/>
                  </a:lnTo>
                  <a:lnTo>
                    <a:pt x="1986593" y="544127"/>
                  </a:lnTo>
                  <a:lnTo>
                    <a:pt x="2000583" y="520466"/>
                  </a:lnTo>
                  <a:lnTo>
                    <a:pt x="2014573" y="495158"/>
                  </a:lnTo>
                  <a:lnTo>
                    <a:pt x="2028563" y="468386"/>
                  </a:lnTo>
                  <a:lnTo>
                    <a:pt x="2042553" y="440398"/>
                  </a:lnTo>
                  <a:lnTo>
                    <a:pt x="2056543" y="411495"/>
                  </a:lnTo>
                  <a:lnTo>
                    <a:pt x="2070533" y="382025"/>
                  </a:lnTo>
                  <a:lnTo>
                    <a:pt x="2084523" y="352362"/>
                  </a:lnTo>
                  <a:lnTo>
                    <a:pt x="2098513" y="322892"/>
                  </a:lnTo>
                  <a:lnTo>
                    <a:pt x="2112504" y="293990"/>
                  </a:lnTo>
                  <a:lnTo>
                    <a:pt x="2126494" y="266001"/>
                  </a:lnTo>
                  <a:lnTo>
                    <a:pt x="2140484" y="239230"/>
                  </a:lnTo>
                  <a:lnTo>
                    <a:pt x="2154474" y="213921"/>
                  </a:lnTo>
                  <a:lnTo>
                    <a:pt x="2168464" y="190261"/>
                  </a:lnTo>
                  <a:lnTo>
                    <a:pt x="2182454" y="168369"/>
                  </a:lnTo>
                  <a:lnTo>
                    <a:pt x="2196444" y="148309"/>
                  </a:lnTo>
                  <a:lnTo>
                    <a:pt x="2210434" y="130089"/>
                  </a:lnTo>
                  <a:lnTo>
                    <a:pt x="2224424" y="113671"/>
                  </a:lnTo>
                  <a:lnTo>
                    <a:pt x="2238414" y="98985"/>
                  </a:lnTo>
                  <a:lnTo>
                    <a:pt x="2252404" y="85932"/>
                  </a:lnTo>
                  <a:lnTo>
                    <a:pt x="2266395" y="74397"/>
                  </a:lnTo>
                  <a:lnTo>
                    <a:pt x="2280385" y="64256"/>
                  </a:lnTo>
                  <a:lnTo>
                    <a:pt x="2294375" y="55380"/>
                  </a:lnTo>
                  <a:lnTo>
                    <a:pt x="2308365" y="47641"/>
                  </a:lnTo>
                  <a:lnTo>
                    <a:pt x="2322355" y="40916"/>
                  </a:lnTo>
                  <a:lnTo>
                    <a:pt x="2336345" y="35091"/>
                  </a:lnTo>
                  <a:lnTo>
                    <a:pt x="2350335" y="30057"/>
                  </a:lnTo>
                  <a:lnTo>
                    <a:pt x="2364325" y="25717"/>
                  </a:lnTo>
                  <a:lnTo>
                    <a:pt x="2378315" y="21983"/>
                  </a:lnTo>
                  <a:lnTo>
                    <a:pt x="2392305" y="18775"/>
                  </a:lnTo>
                  <a:lnTo>
                    <a:pt x="2406296" y="16022"/>
                  </a:lnTo>
                  <a:lnTo>
                    <a:pt x="2420286" y="13664"/>
                  </a:lnTo>
                  <a:lnTo>
                    <a:pt x="2434276" y="11645"/>
                  </a:lnTo>
                  <a:lnTo>
                    <a:pt x="2448266" y="9919"/>
                  </a:lnTo>
                  <a:lnTo>
                    <a:pt x="2462256" y="8444"/>
                  </a:lnTo>
                  <a:lnTo>
                    <a:pt x="2476246" y="7184"/>
                  </a:lnTo>
                  <a:lnTo>
                    <a:pt x="2490236" y="6109"/>
                  </a:lnTo>
                  <a:lnTo>
                    <a:pt x="2504226" y="5191"/>
                  </a:lnTo>
                  <a:lnTo>
                    <a:pt x="2518216" y="4409"/>
                  </a:lnTo>
                  <a:lnTo>
                    <a:pt x="2532206" y="3742"/>
                  </a:lnTo>
                  <a:lnTo>
                    <a:pt x="2546196" y="3174"/>
                  </a:lnTo>
                  <a:lnTo>
                    <a:pt x="2560187" y="2690"/>
                  </a:lnTo>
                  <a:lnTo>
                    <a:pt x="2574177" y="2277"/>
                  </a:lnTo>
                  <a:lnTo>
                    <a:pt x="2588167" y="1926"/>
                  </a:lnTo>
                  <a:lnTo>
                    <a:pt x="2602157" y="1627"/>
                  </a:lnTo>
                  <a:lnTo>
                    <a:pt x="2616147" y="1372"/>
                  </a:lnTo>
                  <a:lnTo>
                    <a:pt x="2630137" y="1156"/>
                  </a:lnTo>
                  <a:lnTo>
                    <a:pt x="2644127" y="971"/>
                  </a:lnTo>
                  <a:lnTo>
                    <a:pt x="2658117" y="814"/>
                  </a:lnTo>
                  <a:lnTo>
                    <a:pt x="2672107" y="680"/>
                  </a:lnTo>
                  <a:lnTo>
                    <a:pt x="2686097" y="567"/>
                  </a:lnTo>
                  <a:lnTo>
                    <a:pt x="2700087" y="470"/>
                  </a:lnTo>
                  <a:lnTo>
                    <a:pt x="2714078" y="387"/>
                  </a:lnTo>
                  <a:lnTo>
                    <a:pt x="2728068" y="317"/>
                  </a:lnTo>
                  <a:lnTo>
                    <a:pt x="2742058" y="258"/>
                  </a:lnTo>
                  <a:lnTo>
                    <a:pt x="2756048" y="207"/>
                  </a:lnTo>
                  <a:lnTo>
                    <a:pt x="2770038" y="164"/>
                  </a:lnTo>
                  <a:lnTo>
                    <a:pt x="2770038" y="0"/>
                  </a:lnTo>
                  <a:lnTo>
                    <a:pt x="2784028" y="14"/>
                  </a:lnTo>
                  <a:lnTo>
                    <a:pt x="2798018" y="31"/>
                  </a:lnTo>
                  <a:lnTo>
                    <a:pt x="2812008" y="51"/>
                  </a:lnTo>
                  <a:lnTo>
                    <a:pt x="2825998" y="74"/>
                  </a:lnTo>
                  <a:lnTo>
                    <a:pt x="2839988" y="102"/>
                  </a:lnTo>
                  <a:lnTo>
                    <a:pt x="2853978" y="134"/>
                  </a:lnTo>
                  <a:lnTo>
                    <a:pt x="2867969" y="172"/>
                  </a:lnTo>
                  <a:lnTo>
                    <a:pt x="2881959" y="216"/>
                  </a:lnTo>
                  <a:lnTo>
                    <a:pt x="2895949" y="269"/>
                  </a:lnTo>
                  <a:lnTo>
                    <a:pt x="2909939" y="330"/>
                  </a:lnTo>
                  <a:lnTo>
                    <a:pt x="2923929" y="402"/>
                  </a:lnTo>
                  <a:lnTo>
                    <a:pt x="2937919" y="487"/>
                  </a:lnTo>
                  <a:lnTo>
                    <a:pt x="2951909" y="587"/>
                  </a:lnTo>
                  <a:lnTo>
                    <a:pt x="2965899" y="704"/>
                  </a:lnTo>
                  <a:lnTo>
                    <a:pt x="2979889" y="842"/>
                  </a:lnTo>
                  <a:lnTo>
                    <a:pt x="2993879" y="1003"/>
                  </a:lnTo>
                  <a:lnTo>
                    <a:pt x="3007870" y="1192"/>
                  </a:lnTo>
                  <a:lnTo>
                    <a:pt x="3021860" y="1415"/>
                  </a:lnTo>
                  <a:lnTo>
                    <a:pt x="3035850" y="1675"/>
                  </a:lnTo>
                  <a:lnTo>
                    <a:pt x="3049840" y="1981"/>
                  </a:lnTo>
                  <a:lnTo>
                    <a:pt x="3063830" y="2340"/>
                  </a:lnTo>
                  <a:lnTo>
                    <a:pt x="3077820" y="2759"/>
                  </a:lnTo>
                  <a:lnTo>
                    <a:pt x="3091810" y="3251"/>
                  </a:lnTo>
                  <a:lnTo>
                    <a:pt x="3105800" y="3827"/>
                  </a:lnTo>
                  <a:lnTo>
                    <a:pt x="3119790" y="4500"/>
                  </a:lnTo>
                  <a:lnTo>
                    <a:pt x="3133780" y="5286"/>
                  </a:lnTo>
                  <a:lnTo>
                    <a:pt x="3147770" y="6203"/>
                  </a:lnTo>
                  <a:lnTo>
                    <a:pt x="3161761" y="7273"/>
                  </a:lnTo>
                  <a:lnTo>
                    <a:pt x="3175751" y="8517"/>
                  </a:lnTo>
                  <a:lnTo>
                    <a:pt x="3189741" y="9964"/>
                  </a:lnTo>
                  <a:lnTo>
                    <a:pt x="3203731" y="11642"/>
                  </a:lnTo>
                  <a:lnTo>
                    <a:pt x="3217721" y="13584"/>
                  </a:lnTo>
                  <a:lnTo>
                    <a:pt x="3231711" y="15825"/>
                  </a:lnTo>
                  <a:lnTo>
                    <a:pt x="3245701" y="18405"/>
                  </a:lnTo>
                  <a:lnTo>
                    <a:pt x="3259691" y="21364"/>
                  </a:lnTo>
                  <a:lnTo>
                    <a:pt x="3273681" y="24744"/>
                  </a:lnTo>
                  <a:lnTo>
                    <a:pt x="3287671" y="28589"/>
                  </a:lnTo>
                  <a:lnTo>
                    <a:pt x="3301661" y="32940"/>
                  </a:lnTo>
                  <a:lnTo>
                    <a:pt x="3315652" y="37835"/>
                  </a:lnTo>
                  <a:lnTo>
                    <a:pt x="3329642" y="43308"/>
                  </a:lnTo>
                  <a:lnTo>
                    <a:pt x="3343632" y="49381"/>
                  </a:lnTo>
                  <a:lnTo>
                    <a:pt x="3357622" y="56068"/>
                  </a:lnTo>
                  <a:lnTo>
                    <a:pt x="3371612" y="63365"/>
                  </a:lnTo>
                  <a:lnTo>
                    <a:pt x="3385602" y="71252"/>
                  </a:lnTo>
                  <a:lnTo>
                    <a:pt x="3399592" y="79688"/>
                  </a:lnTo>
                  <a:lnTo>
                    <a:pt x="3413582" y="88612"/>
                  </a:lnTo>
                  <a:lnTo>
                    <a:pt x="3427572" y="97941"/>
                  </a:lnTo>
                  <a:lnTo>
                    <a:pt x="3441562" y="107576"/>
                  </a:lnTo>
                  <a:lnTo>
                    <a:pt x="3455552" y="117399"/>
                  </a:lnTo>
                  <a:lnTo>
                    <a:pt x="3469543" y="127287"/>
                  </a:lnTo>
                  <a:lnTo>
                    <a:pt x="3483533" y="137110"/>
                  </a:lnTo>
                  <a:lnTo>
                    <a:pt x="3497523" y="146744"/>
                  </a:lnTo>
                  <a:lnTo>
                    <a:pt x="3511513" y="156074"/>
                  </a:lnTo>
                  <a:lnTo>
                    <a:pt x="3525503" y="164997"/>
                  </a:lnTo>
                  <a:lnTo>
                    <a:pt x="3539493" y="173434"/>
                  </a:lnTo>
                  <a:lnTo>
                    <a:pt x="3553483" y="181321"/>
                  </a:lnTo>
                  <a:lnTo>
                    <a:pt x="3567473" y="188618"/>
                  </a:lnTo>
                  <a:lnTo>
                    <a:pt x="3581463" y="195304"/>
                  </a:lnTo>
                  <a:lnTo>
                    <a:pt x="3595453" y="201378"/>
                  </a:lnTo>
                  <a:lnTo>
                    <a:pt x="3609444" y="206850"/>
                  </a:lnTo>
                  <a:lnTo>
                    <a:pt x="3623434" y="211746"/>
                  </a:lnTo>
                  <a:lnTo>
                    <a:pt x="3637424" y="216097"/>
                  </a:lnTo>
                  <a:lnTo>
                    <a:pt x="3651414" y="219942"/>
                  </a:lnTo>
                  <a:lnTo>
                    <a:pt x="3665404" y="223322"/>
                  </a:lnTo>
                  <a:lnTo>
                    <a:pt x="3679394" y="226281"/>
                  </a:lnTo>
                  <a:lnTo>
                    <a:pt x="3693384" y="228860"/>
                  </a:lnTo>
                  <a:lnTo>
                    <a:pt x="3707374" y="231102"/>
                  </a:lnTo>
                  <a:lnTo>
                    <a:pt x="3721364" y="233044"/>
                  </a:lnTo>
                  <a:lnTo>
                    <a:pt x="3735354" y="234722"/>
                  </a:lnTo>
                  <a:lnTo>
                    <a:pt x="3749344" y="236168"/>
                  </a:lnTo>
                  <a:lnTo>
                    <a:pt x="3763335" y="237413"/>
                  </a:lnTo>
                  <a:lnTo>
                    <a:pt x="3777325" y="238483"/>
                  </a:lnTo>
                  <a:lnTo>
                    <a:pt x="3791315" y="239400"/>
                  </a:lnTo>
                  <a:lnTo>
                    <a:pt x="3805305" y="240186"/>
                  </a:lnTo>
                  <a:lnTo>
                    <a:pt x="3819295" y="240859"/>
                  </a:lnTo>
                  <a:lnTo>
                    <a:pt x="3833285" y="241434"/>
                  </a:lnTo>
                  <a:lnTo>
                    <a:pt x="3847275" y="241926"/>
                  </a:lnTo>
                  <a:lnTo>
                    <a:pt x="3861265" y="242346"/>
                  </a:lnTo>
                  <a:lnTo>
                    <a:pt x="3875255" y="242705"/>
                  </a:lnTo>
                  <a:lnTo>
                    <a:pt x="3889245" y="243010"/>
                  </a:lnTo>
                  <a:lnTo>
                    <a:pt x="3903235" y="243271"/>
                  </a:lnTo>
                  <a:lnTo>
                    <a:pt x="3917226" y="243493"/>
                  </a:lnTo>
                  <a:lnTo>
                    <a:pt x="3931216" y="243683"/>
                  </a:lnTo>
                  <a:lnTo>
                    <a:pt x="3945206" y="243844"/>
                  </a:lnTo>
                  <a:lnTo>
                    <a:pt x="3959196" y="243982"/>
                  </a:lnTo>
                  <a:lnTo>
                    <a:pt x="3973186" y="244099"/>
                  </a:lnTo>
                  <a:lnTo>
                    <a:pt x="3987176" y="244198"/>
                  </a:lnTo>
                  <a:lnTo>
                    <a:pt x="4001166" y="244283"/>
                  </a:lnTo>
                  <a:lnTo>
                    <a:pt x="4015156" y="244355"/>
                  </a:lnTo>
                  <a:lnTo>
                    <a:pt x="4029146" y="244417"/>
                  </a:lnTo>
                  <a:lnTo>
                    <a:pt x="4043136" y="244469"/>
                  </a:lnTo>
                  <a:lnTo>
                    <a:pt x="4057126" y="244514"/>
                  </a:lnTo>
                  <a:lnTo>
                    <a:pt x="4071117" y="244552"/>
                  </a:lnTo>
                  <a:lnTo>
                    <a:pt x="4085107" y="244584"/>
                  </a:lnTo>
                  <a:lnTo>
                    <a:pt x="4099097" y="244612"/>
                  </a:lnTo>
                  <a:lnTo>
                    <a:pt x="4113087" y="244635"/>
                  </a:lnTo>
                  <a:lnTo>
                    <a:pt x="4127077" y="244655"/>
                  </a:lnTo>
                  <a:lnTo>
                    <a:pt x="4141067" y="244672"/>
                  </a:lnTo>
                  <a:lnTo>
                    <a:pt x="4155057" y="2446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2619024"/>
              <a:ext cx="4155057" cy="244768"/>
            </a:xfrm>
            <a:custGeom>
              <a:avLst/>
              <a:pathLst>
                <a:path w="4155057" h="244768">
                  <a:moveTo>
                    <a:pt x="0" y="244768"/>
                  </a:moveTo>
                  <a:lnTo>
                    <a:pt x="13990" y="244754"/>
                  </a:lnTo>
                  <a:lnTo>
                    <a:pt x="27980" y="244737"/>
                  </a:lnTo>
                  <a:lnTo>
                    <a:pt x="41970" y="244717"/>
                  </a:lnTo>
                  <a:lnTo>
                    <a:pt x="55960" y="244694"/>
                  </a:lnTo>
                  <a:lnTo>
                    <a:pt x="69950" y="244666"/>
                  </a:lnTo>
                  <a:lnTo>
                    <a:pt x="83940" y="244634"/>
                  </a:lnTo>
                  <a:lnTo>
                    <a:pt x="97930" y="244596"/>
                  </a:lnTo>
                  <a:lnTo>
                    <a:pt x="111920" y="244551"/>
                  </a:lnTo>
                  <a:lnTo>
                    <a:pt x="125910" y="244499"/>
                  </a:lnTo>
                  <a:lnTo>
                    <a:pt x="139900" y="244438"/>
                  </a:lnTo>
                  <a:lnTo>
                    <a:pt x="153891" y="244365"/>
                  </a:lnTo>
                  <a:lnTo>
                    <a:pt x="167881" y="244280"/>
                  </a:lnTo>
                  <a:lnTo>
                    <a:pt x="181871" y="244181"/>
                  </a:lnTo>
                  <a:lnTo>
                    <a:pt x="195861" y="244064"/>
                  </a:lnTo>
                  <a:lnTo>
                    <a:pt x="209851" y="243926"/>
                  </a:lnTo>
                  <a:lnTo>
                    <a:pt x="223841" y="243765"/>
                  </a:lnTo>
                  <a:lnTo>
                    <a:pt x="237831" y="243575"/>
                  </a:lnTo>
                  <a:lnTo>
                    <a:pt x="251821" y="243353"/>
                  </a:lnTo>
                  <a:lnTo>
                    <a:pt x="265811" y="243092"/>
                  </a:lnTo>
                  <a:lnTo>
                    <a:pt x="279801" y="242787"/>
                  </a:lnTo>
                  <a:lnTo>
                    <a:pt x="293791" y="242428"/>
                  </a:lnTo>
                  <a:lnTo>
                    <a:pt x="307782" y="242008"/>
                  </a:lnTo>
                  <a:lnTo>
                    <a:pt x="321772" y="241517"/>
                  </a:lnTo>
                  <a:lnTo>
                    <a:pt x="335762" y="240941"/>
                  </a:lnTo>
                  <a:lnTo>
                    <a:pt x="349752" y="240268"/>
                  </a:lnTo>
                  <a:lnTo>
                    <a:pt x="363742" y="239482"/>
                  </a:lnTo>
                  <a:lnTo>
                    <a:pt x="377732" y="238565"/>
                  </a:lnTo>
                  <a:lnTo>
                    <a:pt x="391722" y="237495"/>
                  </a:lnTo>
                  <a:lnTo>
                    <a:pt x="405712" y="236250"/>
                  </a:lnTo>
                  <a:lnTo>
                    <a:pt x="419702" y="234804"/>
                  </a:lnTo>
                  <a:lnTo>
                    <a:pt x="433692" y="233126"/>
                  </a:lnTo>
                  <a:lnTo>
                    <a:pt x="447682" y="231184"/>
                  </a:lnTo>
                  <a:lnTo>
                    <a:pt x="461673" y="228943"/>
                  </a:lnTo>
                  <a:lnTo>
                    <a:pt x="475663" y="226363"/>
                  </a:lnTo>
                  <a:lnTo>
                    <a:pt x="489653" y="223404"/>
                  </a:lnTo>
                  <a:lnTo>
                    <a:pt x="503643" y="220024"/>
                  </a:lnTo>
                  <a:lnTo>
                    <a:pt x="517633" y="216179"/>
                  </a:lnTo>
                  <a:lnTo>
                    <a:pt x="531623" y="211828"/>
                  </a:lnTo>
                  <a:lnTo>
                    <a:pt x="545613" y="206932"/>
                  </a:lnTo>
                  <a:lnTo>
                    <a:pt x="559603" y="201460"/>
                  </a:lnTo>
                  <a:lnTo>
                    <a:pt x="573593" y="195386"/>
                  </a:lnTo>
                  <a:lnTo>
                    <a:pt x="587583" y="188700"/>
                  </a:lnTo>
                  <a:lnTo>
                    <a:pt x="601574" y="181403"/>
                  </a:lnTo>
                  <a:lnTo>
                    <a:pt x="615564" y="173516"/>
                  </a:lnTo>
                  <a:lnTo>
                    <a:pt x="629554" y="165080"/>
                  </a:lnTo>
                  <a:lnTo>
                    <a:pt x="643544" y="156156"/>
                  </a:lnTo>
                  <a:lnTo>
                    <a:pt x="657534" y="146826"/>
                  </a:lnTo>
                  <a:lnTo>
                    <a:pt x="671524" y="137192"/>
                  </a:lnTo>
                  <a:lnTo>
                    <a:pt x="685514" y="127369"/>
                  </a:lnTo>
                  <a:lnTo>
                    <a:pt x="699504" y="117481"/>
                  </a:lnTo>
                  <a:lnTo>
                    <a:pt x="713494" y="107658"/>
                  </a:lnTo>
                  <a:lnTo>
                    <a:pt x="727484" y="98024"/>
                  </a:lnTo>
                  <a:lnTo>
                    <a:pt x="741474" y="88694"/>
                  </a:lnTo>
                  <a:lnTo>
                    <a:pt x="755465" y="79770"/>
                  </a:lnTo>
                  <a:lnTo>
                    <a:pt x="769455" y="71334"/>
                  </a:lnTo>
                  <a:lnTo>
                    <a:pt x="783445" y="63447"/>
                  </a:lnTo>
                  <a:lnTo>
                    <a:pt x="797435" y="56150"/>
                  </a:lnTo>
                  <a:lnTo>
                    <a:pt x="811425" y="49463"/>
                  </a:lnTo>
                  <a:lnTo>
                    <a:pt x="825415" y="43390"/>
                  </a:lnTo>
                  <a:lnTo>
                    <a:pt x="839405" y="37917"/>
                  </a:lnTo>
                  <a:lnTo>
                    <a:pt x="853395" y="33022"/>
                  </a:lnTo>
                  <a:lnTo>
                    <a:pt x="867385" y="28671"/>
                  </a:lnTo>
                  <a:lnTo>
                    <a:pt x="881375" y="24826"/>
                  </a:lnTo>
                  <a:lnTo>
                    <a:pt x="895365" y="21446"/>
                  </a:lnTo>
                  <a:lnTo>
                    <a:pt x="909356" y="18487"/>
                  </a:lnTo>
                  <a:lnTo>
                    <a:pt x="923346" y="15907"/>
                  </a:lnTo>
                  <a:lnTo>
                    <a:pt x="937336" y="13666"/>
                  </a:lnTo>
                  <a:lnTo>
                    <a:pt x="951326" y="11724"/>
                  </a:lnTo>
                  <a:lnTo>
                    <a:pt x="965316" y="10046"/>
                  </a:lnTo>
                  <a:lnTo>
                    <a:pt x="979306" y="8600"/>
                  </a:lnTo>
                  <a:lnTo>
                    <a:pt x="993296" y="7355"/>
                  </a:lnTo>
                  <a:lnTo>
                    <a:pt x="1007286" y="6285"/>
                  </a:lnTo>
                  <a:lnTo>
                    <a:pt x="1021276" y="5368"/>
                  </a:lnTo>
                  <a:lnTo>
                    <a:pt x="1035266" y="4582"/>
                  </a:lnTo>
                  <a:lnTo>
                    <a:pt x="1049256" y="3909"/>
                  </a:lnTo>
                  <a:lnTo>
                    <a:pt x="1063247" y="3333"/>
                  </a:lnTo>
                  <a:lnTo>
                    <a:pt x="1077237" y="2842"/>
                  </a:lnTo>
                  <a:lnTo>
                    <a:pt x="1091227" y="2422"/>
                  </a:lnTo>
                  <a:lnTo>
                    <a:pt x="1105217" y="2063"/>
                  </a:lnTo>
                  <a:lnTo>
                    <a:pt x="1119207" y="1757"/>
                  </a:lnTo>
                  <a:lnTo>
                    <a:pt x="1133197" y="1497"/>
                  </a:lnTo>
                  <a:lnTo>
                    <a:pt x="1147187" y="1274"/>
                  </a:lnTo>
                  <a:lnTo>
                    <a:pt x="1161177" y="1085"/>
                  </a:lnTo>
                  <a:lnTo>
                    <a:pt x="1175167" y="924"/>
                  </a:lnTo>
                  <a:lnTo>
                    <a:pt x="1189157" y="786"/>
                  </a:lnTo>
                  <a:lnTo>
                    <a:pt x="1203148" y="669"/>
                  </a:lnTo>
                  <a:lnTo>
                    <a:pt x="1217138" y="569"/>
                  </a:lnTo>
                  <a:lnTo>
                    <a:pt x="1231128" y="485"/>
                  </a:lnTo>
                  <a:lnTo>
                    <a:pt x="1245118" y="412"/>
                  </a:lnTo>
                  <a:lnTo>
                    <a:pt x="1259108" y="351"/>
                  </a:lnTo>
                  <a:lnTo>
                    <a:pt x="1273098" y="298"/>
                  </a:lnTo>
                  <a:lnTo>
                    <a:pt x="1287088" y="254"/>
                  </a:lnTo>
                  <a:lnTo>
                    <a:pt x="1301078" y="216"/>
                  </a:lnTo>
                  <a:lnTo>
                    <a:pt x="1315068" y="184"/>
                  </a:lnTo>
                  <a:lnTo>
                    <a:pt x="1329058" y="156"/>
                  </a:lnTo>
                  <a:lnTo>
                    <a:pt x="1343048" y="133"/>
                  </a:lnTo>
                  <a:lnTo>
                    <a:pt x="1357039" y="113"/>
                  </a:lnTo>
                  <a:lnTo>
                    <a:pt x="1371029" y="96"/>
                  </a:lnTo>
                  <a:lnTo>
                    <a:pt x="1385019" y="8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82"/>
                  </a:lnTo>
                  <a:lnTo>
                    <a:pt x="2784028" y="96"/>
                  </a:lnTo>
                  <a:lnTo>
                    <a:pt x="2798018" y="113"/>
                  </a:lnTo>
                  <a:lnTo>
                    <a:pt x="2812008" y="133"/>
                  </a:lnTo>
                  <a:lnTo>
                    <a:pt x="2825998" y="156"/>
                  </a:lnTo>
                  <a:lnTo>
                    <a:pt x="2839988" y="184"/>
                  </a:lnTo>
                  <a:lnTo>
                    <a:pt x="2853978" y="216"/>
                  </a:lnTo>
                  <a:lnTo>
                    <a:pt x="2867969" y="254"/>
                  </a:lnTo>
                  <a:lnTo>
                    <a:pt x="2881959" y="298"/>
                  </a:lnTo>
                  <a:lnTo>
                    <a:pt x="2895949" y="351"/>
                  </a:lnTo>
                  <a:lnTo>
                    <a:pt x="2909939" y="412"/>
                  </a:lnTo>
                  <a:lnTo>
                    <a:pt x="2923929" y="485"/>
                  </a:lnTo>
                  <a:lnTo>
                    <a:pt x="2937919" y="569"/>
                  </a:lnTo>
                  <a:lnTo>
                    <a:pt x="2951909" y="669"/>
                  </a:lnTo>
                  <a:lnTo>
                    <a:pt x="2965899" y="786"/>
                  </a:lnTo>
                  <a:lnTo>
                    <a:pt x="2979889" y="924"/>
                  </a:lnTo>
                  <a:lnTo>
                    <a:pt x="2993879" y="1085"/>
                  </a:lnTo>
                  <a:lnTo>
                    <a:pt x="3007870" y="1274"/>
                  </a:lnTo>
                  <a:lnTo>
                    <a:pt x="3021860" y="1497"/>
                  </a:lnTo>
                  <a:lnTo>
                    <a:pt x="3035850" y="1757"/>
                  </a:lnTo>
                  <a:lnTo>
                    <a:pt x="3049840" y="2063"/>
                  </a:lnTo>
                  <a:lnTo>
                    <a:pt x="3063830" y="2422"/>
                  </a:lnTo>
                  <a:lnTo>
                    <a:pt x="3077820" y="2842"/>
                  </a:lnTo>
                  <a:lnTo>
                    <a:pt x="3091810" y="3333"/>
                  </a:lnTo>
                  <a:lnTo>
                    <a:pt x="3105800" y="3909"/>
                  </a:lnTo>
                  <a:lnTo>
                    <a:pt x="3119790" y="4582"/>
                  </a:lnTo>
                  <a:lnTo>
                    <a:pt x="3133780" y="5368"/>
                  </a:lnTo>
                  <a:lnTo>
                    <a:pt x="3147770" y="6285"/>
                  </a:lnTo>
                  <a:lnTo>
                    <a:pt x="3161761" y="7355"/>
                  </a:lnTo>
                  <a:lnTo>
                    <a:pt x="3175751" y="8600"/>
                  </a:lnTo>
                  <a:lnTo>
                    <a:pt x="3189741" y="10046"/>
                  </a:lnTo>
                  <a:lnTo>
                    <a:pt x="3203731" y="11724"/>
                  </a:lnTo>
                  <a:lnTo>
                    <a:pt x="3217721" y="13666"/>
                  </a:lnTo>
                  <a:lnTo>
                    <a:pt x="3231711" y="15907"/>
                  </a:lnTo>
                  <a:lnTo>
                    <a:pt x="3245701" y="18487"/>
                  </a:lnTo>
                  <a:lnTo>
                    <a:pt x="3259691" y="21446"/>
                  </a:lnTo>
                  <a:lnTo>
                    <a:pt x="3273681" y="24826"/>
                  </a:lnTo>
                  <a:lnTo>
                    <a:pt x="3287671" y="28671"/>
                  </a:lnTo>
                  <a:lnTo>
                    <a:pt x="3301661" y="33022"/>
                  </a:lnTo>
                  <a:lnTo>
                    <a:pt x="3315652" y="37917"/>
                  </a:lnTo>
                  <a:lnTo>
                    <a:pt x="3329642" y="43390"/>
                  </a:lnTo>
                  <a:lnTo>
                    <a:pt x="3343632" y="49463"/>
                  </a:lnTo>
                  <a:lnTo>
                    <a:pt x="3357622" y="56150"/>
                  </a:lnTo>
                  <a:lnTo>
                    <a:pt x="3371612" y="63447"/>
                  </a:lnTo>
                  <a:lnTo>
                    <a:pt x="3385602" y="71334"/>
                  </a:lnTo>
                  <a:lnTo>
                    <a:pt x="3399592" y="79770"/>
                  </a:lnTo>
                  <a:lnTo>
                    <a:pt x="3413582" y="88694"/>
                  </a:lnTo>
                  <a:lnTo>
                    <a:pt x="3427572" y="98024"/>
                  </a:lnTo>
                  <a:lnTo>
                    <a:pt x="3441562" y="107658"/>
                  </a:lnTo>
                  <a:lnTo>
                    <a:pt x="3455552" y="117481"/>
                  </a:lnTo>
                  <a:lnTo>
                    <a:pt x="3469543" y="127369"/>
                  </a:lnTo>
                  <a:lnTo>
                    <a:pt x="3483533" y="137192"/>
                  </a:lnTo>
                  <a:lnTo>
                    <a:pt x="3497523" y="146826"/>
                  </a:lnTo>
                  <a:lnTo>
                    <a:pt x="3511513" y="156156"/>
                  </a:lnTo>
                  <a:lnTo>
                    <a:pt x="3525503" y="165080"/>
                  </a:lnTo>
                  <a:lnTo>
                    <a:pt x="3539493" y="173516"/>
                  </a:lnTo>
                  <a:lnTo>
                    <a:pt x="3553483" y="181403"/>
                  </a:lnTo>
                  <a:lnTo>
                    <a:pt x="3567473" y="188700"/>
                  </a:lnTo>
                  <a:lnTo>
                    <a:pt x="3581463" y="195386"/>
                  </a:lnTo>
                  <a:lnTo>
                    <a:pt x="3595453" y="201460"/>
                  </a:lnTo>
                  <a:lnTo>
                    <a:pt x="3609444" y="206932"/>
                  </a:lnTo>
                  <a:lnTo>
                    <a:pt x="3623434" y="211828"/>
                  </a:lnTo>
                  <a:lnTo>
                    <a:pt x="3637424" y="216179"/>
                  </a:lnTo>
                  <a:lnTo>
                    <a:pt x="3651414" y="220024"/>
                  </a:lnTo>
                  <a:lnTo>
                    <a:pt x="3665404" y="223404"/>
                  </a:lnTo>
                  <a:lnTo>
                    <a:pt x="3679394" y="226363"/>
                  </a:lnTo>
                  <a:lnTo>
                    <a:pt x="3693384" y="228943"/>
                  </a:lnTo>
                  <a:lnTo>
                    <a:pt x="3707374" y="231184"/>
                  </a:lnTo>
                  <a:lnTo>
                    <a:pt x="3721364" y="233126"/>
                  </a:lnTo>
                  <a:lnTo>
                    <a:pt x="3735354" y="234804"/>
                  </a:lnTo>
                  <a:lnTo>
                    <a:pt x="3749344" y="236250"/>
                  </a:lnTo>
                  <a:lnTo>
                    <a:pt x="3763335" y="237495"/>
                  </a:lnTo>
                  <a:lnTo>
                    <a:pt x="3777325" y="238565"/>
                  </a:lnTo>
                  <a:lnTo>
                    <a:pt x="3791315" y="239482"/>
                  </a:lnTo>
                  <a:lnTo>
                    <a:pt x="3805305" y="240268"/>
                  </a:lnTo>
                  <a:lnTo>
                    <a:pt x="3819295" y="240941"/>
                  </a:lnTo>
                  <a:lnTo>
                    <a:pt x="3833285" y="241517"/>
                  </a:lnTo>
                  <a:lnTo>
                    <a:pt x="3847275" y="242008"/>
                  </a:lnTo>
                  <a:lnTo>
                    <a:pt x="3861265" y="242428"/>
                  </a:lnTo>
                  <a:lnTo>
                    <a:pt x="3875255" y="242787"/>
                  </a:lnTo>
                  <a:lnTo>
                    <a:pt x="3889245" y="243092"/>
                  </a:lnTo>
                  <a:lnTo>
                    <a:pt x="3903235" y="243353"/>
                  </a:lnTo>
                  <a:lnTo>
                    <a:pt x="3917226" y="243575"/>
                  </a:lnTo>
                  <a:lnTo>
                    <a:pt x="3931216" y="243765"/>
                  </a:lnTo>
                  <a:lnTo>
                    <a:pt x="3945206" y="243926"/>
                  </a:lnTo>
                  <a:lnTo>
                    <a:pt x="3959196" y="244064"/>
                  </a:lnTo>
                  <a:lnTo>
                    <a:pt x="3973186" y="244181"/>
                  </a:lnTo>
                  <a:lnTo>
                    <a:pt x="3987176" y="244280"/>
                  </a:lnTo>
                  <a:lnTo>
                    <a:pt x="4001166" y="244365"/>
                  </a:lnTo>
                  <a:lnTo>
                    <a:pt x="4015156" y="244438"/>
                  </a:lnTo>
                  <a:lnTo>
                    <a:pt x="4029146" y="244499"/>
                  </a:lnTo>
                  <a:lnTo>
                    <a:pt x="4043136" y="244551"/>
                  </a:lnTo>
                  <a:lnTo>
                    <a:pt x="4057126" y="244596"/>
                  </a:lnTo>
                  <a:lnTo>
                    <a:pt x="4071117" y="244634"/>
                  </a:lnTo>
                  <a:lnTo>
                    <a:pt x="4085107" y="244666"/>
                  </a:lnTo>
                  <a:lnTo>
                    <a:pt x="4099097" y="244694"/>
                  </a:lnTo>
                  <a:lnTo>
                    <a:pt x="4113087" y="244717"/>
                  </a:lnTo>
                  <a:lnTo>
                    <a:pt x="4127077" y="244737"/>
                  </a:lnTo>
                  <a:lnTo>
                    <a:pt x="4141067" y="244754"/>
                  </a:lnTo>
                  <a:lnTo>
                    <a:pt x="4155057" y="244768"/>
                  </a:lnTo>
                </a:path>
              </a:pathLst>
            </a:custGeom>
            <a:ln w="40651" cap="flat">
              <a:solidFill>
                <a:srgbClr val="D3D3D3">
                  <a:alpha val="100000"/>
                </a:srgbClr>
              </a:solidFill>
              <a:prstDash val="solid"/>
              <a:round/>
            </a:ln>
          </p:spPr>
          <p:txBody>
            <a:bodyPr/>
            <a:lstStyle/>
            <a:p/>
          </p:txBody>
        </p:sp>
        <p:sp>
          <p:nvSpPr>
            <p:cNvPr id="44" name="pl44"/>
            <p:cNvSpPr/>
            <p:nvPr/>
          </p:nvSpPr>
          <p:spPr>
            <a:xfrm>
              <a:off x="2737948" y="3109054"/>
              <a:ext cx="4155057" cy="978910"/>
            </a:xfrm>
            <a:custGeom>
              <a:avLst/>
              <a:pathLst>
                <a:path w="4155057" h="978910">
                  <a:moveTo>
                    <a:pt x="0" y="0"/>
                  </a:moveTo>
                  <a:lnTo>
                    <a:pt x="13990" y="57"/>
                  </a:lnTo>
                  <a:lnTo>
                    <a:pt x="27980" y="125"/>
                  </a:lnTo>
                  <a:lnTo>
                    <a:pt x="41970" y="204"/>
                  </a:lnTo>
                  <a:lnTo>
                    <a:pt x="55960" y="298"/>
                  </a:lnTo>
                  <a:lnTo>
                    <a:pt x="69950" y="408"/>
                  </a:lnTo>
                  <a:lnTo>
                    <a:pt x="83940" y="537"/>
                  </a:lnTo>
                  <a:lnTo>
                    <a:pt x="97930" y="688"/>
                  </a:lnTo>
                  <a:lnTo>
                    <a:pt x="111920" y="867"/>
                  </a:lnTo>
                  <a:lnTo>
                    <a:pt x="125910" y="1076"/>
                  </a:lnTo>
                  <a:lnTo>
                    <a:pt x="139900" y="1322"/>
                  </a:lnTo>
                  <a:lnTo>
                    <a:pt x="153891" y="1611"/>
                  </a:lnTo>
                  <a:lnTo>
                    <a:pt x="167881" y="1951"/>
                  </a:lnTo>
                  <a:lnTo>
                    <a:pt x="181871" y="2349"/>
                  </a:lnTo>
                  <a:lnTo>
                    <a:pt x="195861" y="2818"/>
                  </a:lnTo>
                  <a:lnTo>
                    <a:pt x="209851" y="3368"/>
                  </a:lnTo>
                  <a:lnTo>
                    <a:pt x="223841" y="4013"/>
                  </a:lnTo>
                  <a:lnTo>
                    <a:pt x="237831" y="4771"/>
                  </a:lnTo>
                  <a:lnTo>
                    <a:pt x="251821" y="5660"/>
                  </a:lnTo>
                  <a:lnTo>
                    <a:pt x="265811" y="6703"/>
                  </a:lnTo>
                  <a:lnTo>
                    <a:pt x="279801" y="7926"/>
                  </a:lnTo>
                  <a:lnTo>
                    <a:pt x="293791" y="9360"/>
                  </a:lnTo>
                  <a:lnTo>
                    <a:pt x="307782" y="11039"/>
                  </a:lnTo>
                  <a:lnTo>
                    <a:pt x="321772" y="13006"/>
                  </a:lnTo>
                  <a:lnTo>
                    <a:pt x="335762" y="15308"/>
                  </a:lnTo>
                  <a:lnTo>
                    <a:pt x="349752" y="18000"/>
                  </a:lnTo>
                  <a:lnTo>
                    <a:pt x="363742" y="21144"/>
                  </a:lnTo>
                  <a:lnTo>
                    <a:pt x="377732" y="24814"/>
                  </a:lnTo>
                  <a:lnTo>
                    <a:pt x="391722" y="29092"/>
                  </a:lnTo>
                  <a:lnTo>
                    <a:pt x="405712" y="34071"/>
                  </a:lnTo>
                  <a:lnTo>
                    <a:pt x="419702" y="39858"/>
                  </a:lnTo>
                  <a:lnTo>
                    <a:pt x="433692" y="46569"/>
                  </a:lnTo>
                  <a:lnTo>
                    <a:pt x="447682" y="54336"/>
                  </a:lnTo>
                  <a:lnTo>
                    <a:pt x="461673" y="63302"/>
                  </a:lnTo>
                  <a:lnTo>
                    <a:pt x="475663" y="73621"/>
                  </a:lnTo>
                  <a:lnTo>
                    <a:pt x="489653" y="85456"/>
                  </a:lnTo>
                  <a:lnTo>
                    <a:pt x="503643" y="98978"/>
                  </a:lnTo>
                  <a:lnTo>
                    <a:pt x="517633" y="114357"/>
                  </a:lnTo>
                  <a:lnTo>
                    <a:pt x="531623" y="131761"/>
                  </a:lnTo>
                  <a:lnTo>
                    <a:pt x="545613" y="151343"/>
                  </a:lnTo>
                  <a:lnTo>
                    <a:pt x="559603" y="173233"/>
                  </a:lnTo>
                  <a:lnTo>
                    <a:pt x="573593" y="197527"/>
                  </a:lnTo>
                  <a:lnTo>
                    <a:pt x="587583" y="224274"/>
                  </a:lnTo>
                  <a:lnTo>
                    <a:pt x="601574" y="253462"/>
                  </a:lnTo>
                  <a:lnTo>
                    <a:pt x="615564" y="285010"/>
                  </a:lnTo>
                  <a:lnTo>
                    <a:pt x="629554" y="318754"/>
                  </a:lnTo>
                  <a:lnTo>
                    <a:pt x="643544" y="354450"/>
                  </a:lnTo>
                  <a:lnTo>
                    <a:pt x="657534" y="391767"/>
                  </a:lnTo>
                  <a:lnTo>
                    <a:pt x="671524" y="430304"/>
                  </a:lnTo>
                  <a:lnTo>
                    <a:pt x="685514" y="469598"/>
                  </a:lnTo>
                  <a:lnTo>
                    <a:pt x="699504" y="509148"/>
                  </a:lnTo>
                  <a:lnTo>
                    <a:pt x="713494" y="548442"/>
                  </a:lnTo>
                  <a:lnTo>
                    <a:pt x="727484" y="586978"/>
                  </a:lnTo>
                  <a:lnTo>
                    <a:pt x="741474" y="624296"/>
                  </a:lnTo>
                  <a:lnTo>
                    <a:pt x="755465" y="659991"/>
                  </a:lnTo>
                  <a:lnTo>
                    <a:pt x="769455" y="693736"/>
                  </a:lnTo>
                  <a:lnTo>
                    <a:pt x="783445" y="725284"/>
                  </a:lnTo>
                  <a:lnTo>
                    <a:pt x="797435" y="754472"/>
                  </a:lnTo>
                  <a:lnTo>
                    <a:pt x="811425" y="781219"/>
                  </a:lnTo>
                  <a:lnTo>
                    <a:pt x="825415" y="805513"/>
                  </a:lnTo>
                  <a:lnTo>
                    <a:pt x="839405" y="827403"/>
                  </a:lnTo>
                  <a:lnTo>
                    <a:pt x="853395" y="846984"/>
                  </a:lnTo>
                  <a:lnTo>
                    <a:pt x="867385" y="864388"/>
                  </a:lnTo>
                  <a:lnTo>
                    <a:pt x="881375" y="879768"/>
                  </a:lnTo>
                  <a:lnTo>
                    <a:pt x="895365" y="893289"/>
                  </a:lnTo>
                  <a:lnTo>
                    <a:pt x="909356" y="905125"/>
                  </a:lnTo>
                  <a:lnTo>
                    <a:pt x="923346" y="915443"/>
                  </a:lnTo>
                  <a:lnTo>
                    <a:pt x="937336" y="924409"/>
                  </a:lnTo>
                  <a:lnTo>
                    <a:pt x="951326" y="932176"/>
                  </a:lnTo>
                  <a:lnTo>
                    <a:pt x="965316" y="938888"/>
                  </a:lnTo>
                  <a:lnTo>
                    <a:pt x="979306" y="944674"/>
                  </a:lnTo>
                  <a:lnTo>
                    <a:pt x="993296" y="949654"/>
                  </a:lnTo>
                  <a:lnTo>
                    <a:pt x="1007286" y="953932"/>
                  </a:lnTo>
                  <a:lnTo>
                    <a:pt x="1021276" y="957602"/>
                  </a:lnTo>
                  <a:lnTo>
                    <a:pt x="1035266" y="960746"/>
                  </a:lnTo>
                  <a:lnTo>
                    <a:pt x="1049256" y="963438"/>
                  </a:lnTo>
                  <a:lnTo>
                    <a:pt x="1063247" y="965739"/>
                  </a:lnTo>
                  <a:lnTo>
                    <a:pt x="1077237" y="967706"/>
                  </a:lnTo>
                  <a:lnTo>
                    <a:pt x="1091227" y="969386"/>
                  </a:lnTo>
                  <a:lnTo>
                    <a:pt x="1105217" y="970820"/>
                  </a:lnTo>
                  <a:lnTo>
                    <a:pt x="1119207" y="972043"/>
                  </a:lnTo>
                  <a:lnTo>
                    <a:pt x="1133197" y="973086"/>
                  </a:lnTo>
                  <a:lnTo>
                    <a:pt x="1147187" y="973975"/>
                  </a:lnTo>
                  <a:lnTo>
                    <a:pt x="1161177" y="974732"/>
                  </a:lnTo>
                  <a:lnTo>
                    <a:pt x="1175167" y="975378"/>
                  </a:lnTo>
                  <a:lnTo>
                    <a:pt x="1189157" y="975928"/>
                  </a:lnTo>
                  <a:lnTo>
                    <a:pt x="1203148" y="976396"/>
                  </a:lnTo>
                  <a:lnTo>
                    <a:pt x="1217138" y="976795"/>
                  </a:lnTo>
                  <a:lnTo>
                    <a:pt x="1231128" y="977134"/>
                  </a:lnTo>
                  <a:lnTo>
                    <a:pt x="1245118" y="977423"/>
                  </a:lnTo>
                  <a:lnTo>
                    <a:pt x="1259108" y="977669"/>
                  </a:lnTo>
                  <a:lnTo>
                    <a:pt x="1273098" y="977879"/>
                  </a:lnTo>
                  <a:lnTo>
                    <a:pt x="1287088" y="978057"/>
                  </a:lnTo>
                  <a:lnTo>
                    <a:pt x="1301078" y="978209"/>
                  </a:lnTo>
                  <a:lnTo>
                    <a:pt x="1315068" y="978338"/>
                  </a:lnTo>
                  <a:lnTo>
                    <a:pt x="1329058" y="978448"/>
                  </a:lnTo>
                  <a:lnTo>
                    <a:pt x="1343048" y="978541"/>
                  </a:lnTo>
                  <a:lnTo>
                    <a:pt x="1357039" y="978621"/>
                  </a:lnTo>
                  <a:lnTo>
                    <a:pt x="1371029" y="978688"/>
                  </a:lnTo>
                  <a:lnTo>
                    <a:pt x="1385019" y="978746"/>
                  </a:lnTo>
                  <a:lnTo>
                    <a:pt x="1385019" y="978910"/>
                  </a:lnTo>
                  <a:lnTo>
                    <a:pt x="1399009" y="978881"/>
                  </a:lnTo>
                  <a:lnTo>
                    <a:pt x="1412999" y="978848"/>
                  </a:lnTo>
                  <a:lnTo>
                    <a:pt x="1426989" y="978808"/>
                  </a:lnTo>
                  <a:lnTo>
                    <a:pt x="1440979" y="978761"/>
                  </a:lnTo>
                  <a:lnTo>
                    <a:pt x="1454969" y="978706"/>
                  </a:lnTo>
                  <a:lnTo>
                    <a:pt x="1468959" y="978642"/>
                  </a:lnTo>
                  <a:lnTo>
                    <a:pt x="1482949" y="978566"/>
                  </a:lnTo>
                  <a:lnTo>
                    <a:pt x="1496939" y="978477"/>
                  </a:lnTo>
                  <a:lnTo>
                    <a:pt x="1510930" y="978372"/>
                  </a:lnTo>
                  <a:lnTo>
                    <a:pt x="1524920" y="978249"/>
                  </a:lnTo>
                  <a:lnTo>
                    <a:pt x="1538910" y="978104"/>
                  </a:lnTo>
                  <a:lnTo>
                    <a:pt x="1552900" y="977935"/>
                  </a:lnTo>
                  <a:lnTo>
                    <a:pt x="1566890" y="977735"/>
                  </a:lnTo>
                  <a:lnTo>
                    <a:pt x="1580880" y="977501"/>
                  </a:lnTo>
                  <a:lnTo>
                    <a:pt x="1594870" y="977226"/>
                  </a:lnTo>
                  <a:lnTo>
                    <a:pt x="1608860" y="976903"/>
                  </a:lnTo>
                  <a:lnTo>
                    <a:pt x="1622850" y="976525"/>
                  </a:lnTo>
                  <a:lnTo>
                    <a:pt x="1636840" y="976080"/>
                  </a:lnTo>
                  <a:lnTo>
                    <a:pt x="1650830" y="975559"/>
                  </a:lnTo>
                  <a:lnTo>
                    <a:pt x="1664821" y="974947"/>
                  </a:lnTo>
                  <a:lnTo>
                    <a:pt x="1678811" y="974230"/>
                  </a:lnTo>
                  <a:lnTo>
                    <a:pt x="1692801" y="973390"/>
                  </a:lnTo>
                  <a:lnTo>
                    <a:pt x="1706791" y="972407"/>
                  </a:lnTo>
                  <a:lnTo>
                    <a:pt x="1720781" y="971256"/>
                  </a:lnTo>
                  <a:lnTo>
                    <a:pt x="1734771" y="969910"/>
                  </a:lnTo>
                  <a:lnTo>
                    <a:pt x="1748761" y="968338"/>
                  </a:lnTo>
                  <a:lnTo>
                    <a:pt x="1762751" y="966503"/>
                  </a:lnTo>
                  <a:lnTo>
                    <a:pt x="1776741" y="964364"/>
                  </a:lnTo>
                  <a:lnTo>
                    <a:pt x="1790731" y="961874"/>
                  </a:lnTo>
                  <a:lnTo>
                    <a:pt x="1804722" y="958981"/>
                  </a:lnTo>
                  <a:lnTo>
                    <a:pt x="1818712" y="955625"/>
                  </a:lnTo>
                  <a:lnTo>
                    <a:pt x="1832702" y="951742"/>
                  </a:lnTo>
                  <a:lnTo>
                    <a:pt x="1846692" y="947259"/>
                  </a:lnTo>
                  <a:lnTo>
                    <a:pt x="1860682" y="942100"/>
                  </a:lnTo>
                  <a:lnTo>
                    <a:pt x="1874672" y="936182"/>
                  </a:lnTo>
                  <a:lnTo>
                    <a:pt x="1888662" y="929421"/>
                  </a:lnTo>
                  <a:lnTo>
                    <a:pt x="1902652" y="921731"/>
                  </a:lnTo>
                  <a:lnTo>
                    <a:pt x="1916642" y="913029"/>
                  </a:lnTo>
                  <a:lnTo>
                    <a:pt x="1930632" y="903239"/>
                  </a:lnTo>
                  <a:lnTo>
                    <a:pt x="1944622" y="892294"/>
                  </a:lnTo>
                  <a:lnTo>
                    <a:pt x="1958613" y="880147"/>
                  </a:lnTo>
                  <a:lnTo>
                    <a:pt x="1972603" y="866773"/>
                  </a:lnTo>
                  <a:lnTo>
                    <a:pt x="1986593" y="852179"/>
                  </a:lnTo>
                  <a:lnTo>
                    <a:pt x="2000583" y="836405"/>
                  </a:lnTo>
                  <a:lnTo>
                    <a:pt x="2014573" y="819533"/>
                  </a:lnTo>
                  <a:lnTo>
                    <a:pt x="2028563" y="801685"/>
                  </a:lnTo>
                  <a:lnTo>
                    <a:pt x="2042553" y="783026"/>
                  </a:lnTo>
                  <a:lnTo>
                    <a:pt x="2056543" y="763758"/>
                  </a:lnTo>
                  <a:lnTo>
                    <a:pt x="2070533" y="744111"/>
                  </a:lnTo>
                  <a:lnTo>
                    <a:pt x="2084523" y="724336"/>
                  </a:lnTo>
                  <a:lnTo>
                    <a:pt x="2098513" y="704689"/>
                  </a:lnTo>
                  <a:lnTo>
                    <a:pt x="2112504" y="685421"/>
                  </a:lnTo>
                  <a:lnTo>
                    <a:pt x="2126494" y="666762"/>
                  </a:lnTo>
                  <a:lnTo>
                    <a:pt x="2140484" y="648914"/>
                  </a:lnTo>
                  <a:lnTo>
                    <a:pt x="2154474" y="632042"/>
                  </a:lnTo>
                  <a:lnTo>
                    <a:pt x="2168464" y="616268"/>
                  </a:lnTo>
                  <a:lnTo>
                    <a:pt x="2182454" y="601674"/>
                  </a:lnTo>
                  <a:lnTo>
                    <a:pt x="2196444" y="588301"/>
                  </a:lnTo>
                  <a:lnTo>
                    <a:pt x="2210434" y="576154"/>
                  </a:lnTo>
                  <a:lnTo>
                    <a:pt x="2224424" y="565209"/>
                  </a:lnTo>
                  <a:lnTo>
                    <a:pt x="2238414" y="555418"/>
                  </a:lnTo>
                  <a:lnTo>
                    <a:pt x="2252404" y="546716"/>
                  </a:lnTo>
                  <a:lnTo>
                    <a:pt x="2266395" y="539026"/>
                  </a:lnTo>
                  <a:lnTo>
                    <a:pt x="2280385" y="532265"/>
                  </a:lnTo>
                  <a:lnTo>
                    <a:pt x="2294375" y="526348"/>
                  </a:lnTo>
                  <a:lnTo>
                    <a:pt x="2308365" y="521188"/>
                  </a:lnTo>
                  <a:lnTo>
                    <a:pt x="2322355" y="516705"/>
                  </a:lnTo>
                  <a:lnTo>
                    <a:pt x="2336345" y="512822"/>
                  </a:lnTo>
                  <a:lnTo>
                    <a:pt x="2350335" y="509466"/>
                  </a:lnTo>
                  <a:lnTo>
                    <a:pt x="2364325" y="506573"/>
                  </a:lnTo>
                  <a:lnTo>
                    <a:pt x="2378315" y="504083"/>
                  </a:lnTo>
                  <a:lnTo>
                    <a:pt x="2392305" y="501944"/>
                  </a:lnTo>
                  <a:lnTo>
                    <a:pt x="2406296" y="500109"/>
                  </a:lnTo>
                  <a:lnTo>
                    <a:pt x="2420286" y="498537"/>
                  </a:lnTo>
                  <a:lnTo>
                    <a:pt x="2434276" y="497191"/>
                  </a:lnTo>
                  <a:lnTo>
                    <a:pt x="2448266" y="496040"/>
                  </a:lnTo>
                  <a:lnTo>
                    <a:pt x="2462256" y="495057"/>
                  </a:lnTo>
                  <a:lnTo>
                    <a:pt x="2476246" y="494217"/>
                  </a:lnTo>
                  <a:lnTo>
                    <a:pt x="2490236" y="493500"/>
                  </a:lnTo>
                  <a:lnTo>
                    <a:pt x="2504226" y="492889"/>
                  </a:lnTo>
                  <a:lnTo>
                    <a:pt x="2518216" y="492367"/>
                  </a:lnTo>
                  <a:lnTo>
                    <a:pt x="2532206" y="491923"/>
                  </a:lnTo>
                  <a:lnTo>
                    <a:pt x="2546196" y="491544"/>
                  </a:lnTo>
                  <a:lnTo>
                    <a:pt x="2560187" y="491221"/>
                  </a:lnTo>
                  <a:lnTo>
                    <a:pt x="2574177" y="490946"/>
                  </a:lnTo>
                  <a:lnTo>
                    <a:pt x="2588167" y="490712"/>
                  </a:lnTo>
                  <a:lnTo>
                    <a:pt x="2602157" y="490513"/>
                  </a:lnTo>
                  <a:lnTo>
                    <a:pt x="2616147" y="490343"/>
                  </a:lnTo>
                  <a:lnTo>
                    <a:pt x="2630137" y="490198"/>
                  </a:lnTo>
                  <a:lnTo>
                    <a:pt x="2644127" y="490075"/>
                  </a:lnTo>
                  <a:lnTo>
                    <a:pt x="2658117" y="489971"/>
                  </a:lnTo>
                  <a:lnTo>
                    <a:pt x="2672107" y="489881"/>
                  </a:lnTo>
                  <a:lnTo>
                    <a:pt x="2686097" y="489806"/>
                  </a:lnTo>
                  <a:lnTo>
                    <a:pt x="2700087" y="489741"/>
                  </a:lnTo>
                  <a:lnTo>
                    <a:pt x="2714078" y="489686"/>
                  </a:lnTo>
                  <a:lnTo>
                    <a:pt x="2728068" y="489639"/>
                  </a:lnTo>
                  <a:lnTo>
                    <a:pt x="2742058" y="489600"/>
                  </a:lnTo>
                  <a:lnTo>
                    <a:pt x="2756048" y="489566"/>
                  </a:lnTo>
                  <a:lnTo>
                    <a:pt x="2770038" y="489537"/>
                  </a:lnTo>
                  <a:lnTo>
                    <a:pt x="2770038" y="489373"/>
                  </a:lnTo>
                  <a:lnTo>
                    <a:pt x="2784028" y="489373"/>
                  </a:lnTo>
                  <a:lnTo>
                    <a:pt x="2798018" y="489373"/>
                  </a:lnTo>
                  <a:lnTo>
                    <a:pt x="2812008" y="489373"/>
                  </a:lnTo>
                  <a:lnTo>
                    <a:pt x="2825998" y="489373"/>
                  </a:lnTo>
                  <a:lnTo>
                    <a:pt x="2839988" y="489373"/>
                  </a:lnTo>
                  <a:lnTo>
                    <a:pt x="2853978" y="489373"/>
                  </a:lnTo>
                  <a:lnTo>
                    <a:pt x="2867969" y="489373"/>
                  </a:lnTo>
                  <a:lnTo>
                    <a:pt x="2881959" y="489373"/>
                  </a:lnTo>
                  <a:lnTo>
                    <a:pt x="2895949" y="489373"/>
                  </a:lnTo>
                  <a:lnTo>
                    <a:pt x="2909939" y="489373"/>
                  </a:lnTo>
                  <a:lnTo>
                    <a:pt x="2923929" y="489373"/>
                  </a:lnTo>
                  <a:lnTo>
                    <a:pt x="2937919" y="489373"/>
                  </a:lnTo>
                  <a:lnTo>
                    <a:pt x="2951909" y="489373"/>
                  </a:lnTo>
                  <a:lnTo>
                    <a:pt x="2965899" y="489373"/>
                  </a:lnTo>
                  <a:lnTo>
                    <a:pt x="2979889" y="489373"/>
                  </a:lnTo>
                  <a:lnTo>
                    <a:pt x="2993879" y="489373"/>
                  </a:lnTo>
                  <a:lnTo>
                    <a:pt x="3007870" y="489373"/>
                  </a:lnTo>
                  <a:lnTo>
                    <a:pt x="3021860" y="489373"/>
                  </a:lnTo>
                  <a:lnTo>
                    <a:pt x="3035850" y="489373"/>
                  </a:lnTo>
                  <a:lnTo>
                    <a:pt x="3049840" y="489373"/>
                  </a:lnTo>
                  <a:lnTo>
                    <a:pt x="3063830" y="489373"/>
                  </a:lnTo>
                  <a:lnTo>
                    <a:pt x="3077820" y="489373"/>
                  </a:lnTo>
                  <a:lnTo>
                    <a:pt x="3091810" y="489373"/>
                  </a:lnTo>
                  <a:lnTo>
                    <a:pt x="3105800" y="489373"/>
                  </a:lnTo>
                  <a:lnTo>
                    <a:pt x="3119790" y="489373"/>
                  </a:lnTo>
                  <a:lnTo>
                    <a:pt x="3133780" y="489373"/>
                  </a:lnTo>
                  <a:lnTo>
                    <a:pt x="3147770" y="489373"/>
                  </a:lnTo>
                  <a:lnTo>
                    <a:pt x="3161761" y="489373"/>
                  </a:lnTo>
                  <a:lnTo>
                    <a:pt x="3175751" y="489373"/>
                  </a:lnTo>
                  <a:lnTo>
                    <a:pt x="3189741" y="489373"/>
                  </a:lnTo>
                  <a:lnTo>
                    <a:pt x="3203731" y="489373"/>
                  </a:lnTo>
                  <a:lnTo>
                    <a:pt x="3217721" y="489373"/>
                  </a:lnTo>
                  <a:lnTo>
                    <a:pt x="3231711" y="489373"/>
                  </a:lnTo>
                  <a:lnTo>
                    <a:pt x="3245701" y="489373"/>
                  </a:lnTo>
                  <a:lnTo>
                    <a:pt x="3259691" y="489373"/>
                  </a:lnTo>
                  <a:lnTo>
                    <a:pt x="3273681" y="489373"/>
                  </a:lnTo>
                  <a:lnTo>
                    <a:pt x="3287671" y="489373"/>
                  </a:lnTo>
                  <a:lnTo>
                    <a:pt x="3301661" y="489373"/>
                  </a:lnTo>
                  <a:lnTo>
                    <a:pt x="3315652" y="489373"/>
                  </a:lnTo>
                  <a:lnTo>
                    <a:pt x="3329642" y="489373"/>
                  </a:lnTo>
                  <a:lnTo>
                    <a:pt x="3343632" y="489373"/>
                  </a:lnTo>
                  <a:lnTo>
                    <a:pt x="3357622" y="489373"/>
                  </a:lnTo>
                  <a:lnTo>
                    <a:pt x="3371612" y="489373"/>
                  </a:lnTo>
                  <a:lnTo>
                    <a:pt x="3385602" y="489373"/>
                  </a:lnTo>
                  <a:lnTo>
                    <a:pt x="3399592" y="489373"/>
                  </a:lnTo>
                  <a:lnTo>
                    <a:pt x="3413582" y="489373"/>
                  </a:lnTo>
                  <a:lnTo>
                    <a:pt x="3427572" y="489373"/>
                  </a:lnTo>
                  <a:lnTo>
                    <a:pt x="3441562" y="489373"/>
                  </a:lnTo>
                  <a:lnTo>
                    <a:pt x="3455552" y="489373"/>
                  </a:lnTo>
                  <a:lnTo>
                    <a:pt x="3469543" y="489373"/>
                  </a:lnTo>
                  <a:lnTo>
                    <a:pt x="3483533" y="489373"/>
                  </a:lnTo>
                  <a:lnTo>
                    <a:pt x="3497523" y="489373"/>
                  </a:lnTo>
                  <a:lnTo>
                    <a:pt x="3511513" y="489373"/>
                  </a:lnTo>
                  <a:lnTo>
                    <a:pt x="3525503" y="489373"/>
                  </a:lnTo>
                  <a:lnTo>
                    <a:pt x="3539493" y="489373"/>
                  </a:lnTo>
                  <a:lnTo>
                    <a:pt x="3553483" y="489373"/>
                  </a:lnTo>
                  <a:lnTo>
                    <a:pt x="3567473" y="489373"/>
                  </a:lnTo>
                  <a:lnTo>
                    <a:pt x="3581463" y="489373"/>
                  </a:lnTo>
                  <a:lnTo>
                    <a:pt x="3595453" y="489373"/>
                  </a:lnTo>
                  <a:lnTo>
                    <a:pt x="3609444" y="489373"/>
                  </a:lnTo>
                  <a:lnTo>
                    <a:pt x="3623434" y="489373"/>
                  </a:lnTo>
                  <a:lnTo>
                    <a:pt x="3637424" y="489373"/>
                  </a:lnTo>
                  <a:lnTo>
                    <a:pt x="3651414" y="489373"/>
                  </a:lnTo>
                  <a:lnTo>
                    <a:pt x="3665404" y="489373"/>
                  </a:lnTo>
                  <a:lnTo>
                    <a:pt x="3679394" y="489373"/>
                  </a:lnTo>
                  <a:lnTo>
                    <a:pt x="3693384" y="489373"/>
                  </a:lnTo>
                  <a:lnTo>
                    <a:pt x="3707374" y="489373"/>
                  </a:lnTo>
                  <a:lnTo>
                    <a:pt x="3721364" y="489373"/>
                  </a:lnTo>
                  <a:lnTo>
                    <a:pt x="3735354" y="489373"/>
                  </a:lnTo>
                  <a:lnTo>
                    <a:pt x="3749344" y="489373"/>
                  </a:lnTo>
                  <a:lnTo>
                    <a:pt x="3763335" y="489373"/>
                  </a:lnTo>
                  <a:lnTo>
                    <a:pt x="3777325" y="489373"/>
                  </a:lnTo>
                  <a:lnTo>
                    <a:pt x="3791315" y="489373"/>
                  </a:lnTo>
                  <a:lnTo>
                    <a:pt x="3805305" y="489373"/>
                  </a:lnTo>
                  <a:lnTo>
                    <a:pt x="3819295" y="489373"/>
                  </a:lnTo>
                  <a:lnTo>
                    <a:pt x="3833285" y="489373"/>
                  </a:lnTo>
                  <a:lnTo>
                    <a:pt x="3847275" y="489373"/>
                  </a:lnTo>
                  <a:lnTo>
                    <a:pt x="3861265" y="489373"/>
                  </a:lnTo>
                  <a:lnTo>
                    <a:pt x="3875255" y="489373"/>
                  </a:lnTo>
                  <a:lnTo>
                    <a:pt x="3889245" y="489373"/>
                  </a:lnTo>
                  <a:lnTo>
                    <a:pt x="3903235" y="489373"/>
                  </a:lnTo>
                  <a:lnTo>
                    <a:pt x="3917226" y="489373"/>
                  </a:lnTo>
                  <a:lnTo>
                    <a:pt x="3931216" y="489373"/>
                  </a:lnTo>
                  <a:lnTo>
                    <a:pt x="3945206" y="489373"/>
                  </a:lnTo>
                  <a:lnTo>
                    <a:pt x="3959196" y="489373"/>
                  </a:lnTo>
                  <a:lnTo>
                    <a:pt x="3973186" y="489373"/>
                  </a:lnTo>
                  <a:lnTo>
                    <a:pt x="3987176" y="489373"/>
                  </a:lnTo>
                  <a:lnTo>
                    <a:pt x="4001166" y="489373"/>
                  </a:lnTo>
                  <a:lnTo>
                    <a:pt x="4015156" y="489373"/>
                  </a:lnTo>
                  <a:lnTo>
                    <a:pt x="4029146" y="489373"/>
                  </a:lnTo>
                  <a:lnTo>
                    <a:pt x="4043136" y="489373"/>
                  </a:lnTo>
                  <a:lnTo>
                    <a:pt x="4057126" y="489373"/>
                  </a:lnTo>
                  <a:lnTo>
                    <a:pt x="4071117" y="489373"/>
                  </a:lnTo>
                  <a:lnTo>
                    <a:pt x="4085107" y="489373"/>
                  </a:lnTo>
                  <a:lnTo>
                    <a:pt x="4099097" y="489373"/>
                  </a:lnTo>
                  <a:lnTo>
                    <a:pt x="4113087" y="489373"/>
                  </a:lnTo>
                  <a:lnTo>
                    <a:pt x="4127077" y="489373"/>
                  </a:lnTo>
                  <a:lnTo>
                    <a:pt x="4141067" y="489373"/>
                  </a:lnTo>
                  <a:lnTo>
                    <a:pt x="4155057" y="489373"/>
                  </a:lnTo>
                </a:path>
              </a:pathLst>
            </a:custGeom>
            <a:ln w="40651" cap="flat">
              <a:solidFill>
                <a:srgbClr val="D3D3D3">
                  <a:alpha val="100000"/>
                </a:srgbClr>
              </a:solidFill>
              <a:prstDash val="solid"/>
              <a:round/>
            </a:ln>
          </p:spPr>
          <p:txBody>
            <a:bodyPr/>
            <a:lstStyle/>
            <a:p/>
          </p:txBody>
        </p:sp>
        <p:sp>
          <p:nvSpPr>
            <p:cNvPr id="45" name="pl45"/>
            <p:cNvSpPr/>
            <p:nvPr/>
          </p:nvSpPr>
          <p:spPr>
            <a:xfrm>
              <a:off x="2737948" y="3353577"/>
              <a:ext cx="4155057" cy="734470"/>
            </a:xfrm>
            <a:custGeom>
              <a:avLst/>
              <a:pathLst>
                <a:path w="4155057" h="73447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4"/>
                  </a:lnTo>
                  <a:lnTo>
                    <a:pt x="1399009" y="193"/>
                  </a:lnTo>
                  <a:lnTo>
                    <a:pt x="1412999" y="226"/>
                  </a:lnTo>
                  <a:lnTo>
                    <a:pt x="1426989" y="266"/>
                  </a:lnTo>
                  <a:lnTo>
                    <a:pt x="1440979" y="313"/>
                  </a:lnTo>
                  <a:lnTo>
                    <a:pt x="1454969" y="368"/>
                  </a:lnTo>
                  <a:lnTo>
                    <a:pt x="1468959" y="432"/>
                  </a:lnTo>
                  <a:lnTo>
                    <a:pt x="1482949" y="508"/>
                  </a:lnTo>
                  <a:lnTo>
                    <a:pt x="1496939" y="597"/>
                  </a:lnTo>
                  <a:lnTo>
                    <a:pt x="1510930" y="702"/>
                  </a:lnTo>
                  <a:lnTo>
                    <a:pt x="1524920" y="825"/>
                  </a:lnTo>
                  <a:lnTo>
                    <a:pt x="1538910" y="970"/>
                  </a:lnTo>
                  <a:lnTo>
                    <a:pt x="1552900" y="1139"/>
                  </a:lnTo>
                  <a:lnTo>
                    <a:pt x="1566890" y="1339"/>
                  </a:lnTo>
                  <a:lnTo>
                    <a:pt x="1580880" y="1573"/>
                  </a:lnTo>
                  <a:lnTo>
                    <a:pt x="1594870" y="1848"/>
                  </a:lnTo>
                  <a:lnTo>
                    <a:pt x="1608860" y="2171"/>
                  </a:lnTo>
                  <a:lnTo>
                    <a:pt x="1622850" y="2549"/>
                  </a:lnTo>
                  <a:lnTo>
                    <a:pt x="1636840" y="2994"/>
                  </a:lnTo>
                  <a:lnTo>
                    <a:pt x="1650830" y="3515"/>
                  </a:lnTo>
                  <a:lnTo>
                    <a:pt x="1664821" y="4127"/>
                  </a:lnTo>
                  <a:lnTo>
                    <a:pt x="1678811" y="4844"/>
                  </a:lnTo>
                  <a:lnTo>
                    <a:pt x="1692801" y="5684"/>
                  </a:lnTo>
                  <a:lnTo>
                    <a:pt x="1706791" y="6667"/>
                  </a:lnTo>
                  <a:lnTo>
                    <a:pt x="1720781" y="7818"/>
                  </a:lnTo>
                  <a:lnTo>
                    <a:pt x="1734771" y="9164"/>
                  </a:lnTo>
                  <a:lnTo>
                    <a:pt x="1748761" y="10736"/>
                  </a:lnTo>
                  <a:lnTo>
                    <a:pt x="1762751" y="12571"/>
                  </a:lnTo>
                  <a:lnTo>
                    <a:pt x="1776741" y="14710"/>
                  </a:lnTo>
                  <a:lnTo>
                    <a:pt x="1790731" y="17200"/>
                  </a:lnTo>
                  <a:lnTo>
                    <a:pt x="1804722" y="20093"/>
                  </a:lnTo>
                  <a:lnTo>
                    <a:pt x="1818712" y="23449"/>
                  </a:lnTo>
                  <a:lnTo>
                    <a:pt x="1832702" y="27332"/>
                  </a:lnTo>
                  <a:lnTo>
                    <a:pt x="1846692" y="31815"/>
                  </a:lnTo>
                  <a:lnTo>
                    <a:pt x="1860682" y="36974"/>
                  </a:lnTo>
                  <a:lnTo>
                    <a:pt x="1874672" y="42892"/>
                  </a:lnTo>
                  <a:lnTo>
                    <a:pt x="1888662" y="49653"/>
                  </a:lnTo>
                  <a:lnTo>
                    <a:pt x="1902652" y="57343"/>
                  </a:lnTo>
                  <a:lnTo>
                    <a:pt x="1916642" y="66045"/>
                  </a:lnTo>
                  <a:lnTo>
                    <a:pt x="1930632" y="75835"/>
                  </a:lnTo>
                  <a:lnTo>
                    <a:pt x="1944622" y="86780"/>
                  </a:lnTo>
                  <a:lnTo>
                    <a:pt x="1958613" y="98927"/>
                  </a:lnTo>
                  <a:lnTo>
                    <a:pt x="1972603" y="112301"/>
                  </a:lnTo>
                  <a:lnTo>
                    <a:pt x="1986593" y="126895"/>
                  </a:lnTo>
                  <a:lnTo>
                    <a:pt x="2000583" y="142669"/>
                  </a:lnTo>
                  <a:lnTo>
                    <a:pt x="2014573" y="159541"/>
                  </a:lnTo>
                  <a:lnTo>
                    <a:pt x="2028563" y="177389"/>
                  </a:lnTo>
                  <a:lnTo>
                    <a:pt x="2042553" y="196048"/>
                  </a:lnTo>
                  <a:lnTo>
                    <a:pt x="2056543" y="215316"/>
                  </a:lnTo>
                  <a:lnTo>
                    <a:pt x="2070533" y="234963"/>
                  </a:lnTo>
                  <a:lnTo>
                    <a:pt x="2084523" y="254738"/>
                  </a:lnTo>
                  <a:lnTo>
                    <a:pt x="2098513" y="274385"/>
                  </a:lnTo>
                  <a:lnTo>
                    <a:pt x="2112504" y="293653"/>
                  </a:lnTo>
                  <a:lnTo>
                    <a:pt x="2126494" y="312312"/>
                  </a:lnTo>
                  <a:lnTo>
                    <a:pt x="2140484" y="330160"/>
                  </a:lnTo>
                  <a:lnTo>
                    <a:pt x="2154474" y="347032"/>
                  </a:lnTo>
                  <a:lnTo>
                    <a:pt x="2168464" y="362806"/>
                  </a:lnTo>
                  <a:lnTo>
                    <a:pt x="2182454" y="377400"/>
                  </a:lnTo>
                  <a:lnTo>
                    <a:pt x="2196444" y="390773"/>
                  </a:lnTo>
                  <a:lnTo>
                    <a:pt x="2210434" y="402920"/>
                  </a:lnTo>
                  <a:lnTo>
                    <a:pt x="2224424" y="413865"/>
                  </a:lnTo>
                  <a:lnTo>
                    <a:pt x="2238414" y="423656"/>
                  </a:lnTo>
                  <a:lnTo>
                    <a:pt x="2252404" y="432358"/>
                  </a:lnTo>
                  <a:lnTo>
                    <a:pt x="2266395" y="440048"/>
                  </a:lnTo>
                  <a:lnTo>
                    <a:pt x="2280385" y="446809"/>
                  </a:lnTo>
                  <a:lnTo>
                    <a:pt x="2294375" y="452726"/>
                  </a:lnTo>
                  <a:lnTo>
                    <a:pt x="2308365" y="457886"/>
                  </a:lnTo>
                  <a:lnTo>
                    <a:pt x="2322355" y="462369"/>
                  </a:lnTo>
                  <a:lnTo>
                    <a:pt x="2336345" y="466252"/>
                  </a:lnTo>
                  <a:lnTo>
                    <a:pt x="2350335" y="469608"/>
                  </a:lnTo>
                  <a:lnTo>
                    <a:pt x="2364325" y="472501"/>
                  </a:lnTo>
                  <a:lnTo>
                    <a:pt x="2378315" y="474991"/>
                  </a:lnTo>
                  <a:lnTo>
                    <a:pt x="2392305" y="477130"/>
                  </a:lnTo>
                  <a:lnTo>
                    <a:pt x="2406296" y="478965"/>
                  </a:lnTo>
                  <a:lnTo>
                    <a:pt x="2420286" y="480537"/>
                  </a:lnTo>
                  <a:lnTo>
                    <a:pt x="2434276" y="481883"/>
                  </a:lnTo>
                  <a:lnTo>
                    <a:pt x="2448266" y="483034"/>
                  </a:lnTo>
                  <a:lnTo>
                    <a:pt x="2462256" y="484017"/>
                  </a:lnTo>
                  <a:lnTo>
                    <a:pt x="2476246" y="484857"/>
                  </a:lnTo>
                  <a:lnTo>
                    <a:pt x="2490236" y="485574"/>
                  </a:lnTo>
                  <a:lnTo>
                    <a:pt x="2504226" y="486185"/>
                  </a:lnTo>
                  <a:lnTo>
                    <a:pt x="2518216" y="486707"/>
                  </a:lnTo>
                  <a:lnTo>
                    <a:pt x="2532206" y="487151"/>
                  </a:lnTo>
                  <a:lnTo>
                    <a:pt x="2546196" y="487530"/>
                  </a:lnTo>
                  <a:lnTo>
                    <a:pt x="2560187" y="487853"/>
                  </a:lnTo>
                  <a:lnTo>
                    <a:pt x="2574177" y="488128"/>
                  </a:lnTo>
                  <a:lnTo>
                    <a:pt x="2588167" y="488362"/>
                  </a:lnTo>
                  <a:lnTo>
                    <a:pt x="2602157" y="488561"/>
                  </a:lnTo>
                  <a:lnTo>
                    <a:pt x="2616147" y="488731"/>
                  </a:lnTo>
                  <a:lnTo>
                    <a:pt x="2630137" y="488876"/>
                  </a:lnTo>
                  <a:lnTo>
                    <a:pt x="2644127" y="488999"/>
                  </a:lnTo>
                  <a:lnTo>
                    <a:pt x="2658117" y="489103"/>
                  </a:lnTo>
                  <a:lnTo>
                    <a:pt x="2672107" y="489193"/>
                  </a:lnTo>
                  <a:lnTo>
                    <a:pt x="2686097" y="489268"/>
                  </a:lnTo>
                  <a:lnTo>
                    <a:pt x="2700087" y="489333"/>
                  </a:lnTo>
                  <a:lnTo>
                    <a:pt x="2714078" y="489388"/>
                  </a:lnTo>
                  <a:lnTo>
                    <a:pt x="2728068" y="489435"/>
                  </a:lnTo>
                  <a:lnTo>
                    <a:pt x="2742058" y="489474"/>
                  </a:lnTo>
                  <a:lnTo>
                    <a:pt x="2756048" y="489508"/>
                  </a:lnTo>
                  <a:lnTo>
                    <a:pt x="2770038" y="489537"/>
                  </a:lnTo>
                  <a:lnTo>
                    <a:pt x="2770038" y="489783"/>
                  </a:lnTo>
                  <a:lnTo>
                    <a:pt x="2784028" y="489798"/>
                  </a:lnTo>
                  <a:lnTo>
                    <a:pt x="2798018" y="489815"/>
                  </a:lnTo>
                  <a:lnTo>
                    <a:pt x="2812008" y="489835"/>
                  </a:lnTo>
                  <a:lnTo>
                    <a:pt x="2825998" y="489858"/>
                  </a:lnTo>
                  <a:lnTo>
                    <a:pt x="2839988" y="489885"/>
                  </a:lnTo>
                  <a:lnTo>
                    <a:pt x="2853978" y="489918"/>
                  </a:lnTo>
                  <a:lnTo>
                    <a:pt x="2867969" y="489956"/>
                  </a:lnTo>
                  <a:lnTo>
                    <a:pt x="2881959" y="490000"/>
                  </a:lnTo>
                  <a:lnTo>
                    <a:pt x="2895949" y="490052"/>
                  </a:lnTo>
                  <a:lnTo>
                    <a:pt x="2909939" y="490114"/>
                  </a:lnTo>
                  <a:lnTo>
                    <a:pt x="2923929" y="490186"/>
                  </a:lnTo>
                  <a:lnTo>
                    <a:pt x="2937919" y="490271"/>
                  </a:lnTo>
                  <a:lnTo>
                    <a:pt x="2951909" y="490371"/>
                  </a:lnTo>
                  <a:lnTo>
                    <a:pt x="2965899" y="490488"/>
                  </a:lnTo>
                  <a:lnTo>
                    <a:pt x="2979889" y="490625"/>
                  </a:lnTo>
                  <a:lnTo>
                    <a:pt x="2993879" y="490787"/>
                  </a:lnTo>
                  <a:lnTo>
                    <a:pt x="3007870" y="490976"/>
                  </a:lnTo>
                  <a:lnTo>
                    <a:pt x="3021860" y="491198"/>
                  </a:lnTo>
                  <a:lnTo>
                    <a:pt x="3035850" y="491459"/>
                  </a:lnTo>
                  <a:lnTo>
                    <a:pt x="3049840" y="491765"/>
                  </a:lnTo>
                  <a:lnTo>
                    <a:pt x="3063830" y="492123"/>
                  </a:lnTo>
                  <a:lnTo>
                    <a:pt x="3077820" y="492543"/>
                  </a:lnTo>
                  <a:lnTo>
                    <a:pt x="3091810" y="493035"/>
                  </a:lnTo>
                  <a:lnTo>
                    <a:pt x="3105800" y="493610"/>
                  </a:lnTo>
                  <a:lnTo>
                    <a:pt x="3119790" y="494283"/>
                  </a:lnTo>
                  <a:lnTo>
                    <a:pt x="3133780" y="495069"/>
                  </a:lnTo>
                  <a:lnTo>
                    <a:pt x="3147770" y="495987"/>
                  </a:lnTo>
                  <a:lnTo>
                    <a:pt x="3161761" y="497056"/>
                  </a:lnTo>
                  <a:lnTo>
                    <a:pt x="3175751" y="498301"/>
                  </a:lnTo>
                  <a:lnTo>
                    <a:pt x="3189741" y="499748"/>
                  </a:lnTo>
                  <a:lnTo>
                    <a:pt x="3203731" y="501426"/>
                  </a:lnTo>
                  <a:lnTo>
                    <a:pt x="3217721" y="503368"/>
                  </a:lnTo>
                  <a:lnTo>
                    <a:pt x="3231711" y="505609"/>
                  </a:lnTo>
                  <a:lnTo>
                    <a:pt x="3245701" y="508189"/>
                  </a:lnTo>
                  <a:lnTo>
                    <a:pt x="3259691" y="511147"/>
                  </a:lnTo>
                  <a:lnTo>
                    <a:pt x="3273681" y="514528"/>
                  </a:lnTo>
                  <a:lnTo>
                    <a:pt x="3287671" y="518373"/>
                  </a:lnTo>
                  <a:lnTo>
                    <a:pt x="3301661" y="522724"/>
                  </a:lnTo>
                  <a:lnTo>
                    <a:pt x="3315652" y="527619"/>
                  </a:lnTo>
                  <a:lnTo>
                    <a:pt x="3329642" y="533092"/>
                  </a:lnTo>
                  <a:lnTo>
                    <a:pt x="3343632" y="539165"/>
                  </a:lnTo>
                  <a:lnTo>
                    <a:pt x="3357622" y="545852"/>
                  </a:lnTo>
                  <a:lnTo>
                    <a:pt x="3371612" y="553149"/>
                  </a:lnTo>
                  <a:lnTo>
                    <a:pt x="3385602" y="561036"/>
                  </a:lnTo>
                  <a:lnTo>
                    <a:pt x="3399592" y="569472"/>
                  </a:lnTo>
                  <a:lnTo>
                    <a:pt x="3413582" y="578396"/>
                  </a:lnTo>
                  <a:lnTo>
                    <a:pt x="3427572" y="587725"/>
                  </a:lnTo>
                  <a:lnTo>
                    <a:pt x="3441562" y="597359"/>
                  </a:lnTo>
                  <a:lnTo>
                    <a:pt x="3455552" y="607183"/>
                  </a:lnTo>
                  <a:lnTo>
                    <a:pt x="3469543" y="617070"/>
                  </a:lnTo>
                  <a:lnTo>
                    <a:pt x="3483533" y="626894"/>
                  </a:lnTo>
                  <a:lnTo>
                    <a:pt x="3497523" y="636528"/>
                  </a:lnTo>
                  <a:lnTo>
                    <a:pt x="3511513" y="645857"/>
                  </a:lnTo>
                  <a:lnTo>
                    <a:pt x="3525503" y="654781"/>
                  </a:lnTo>
                  <a:lnTo>
                    <a:pt x="3539493" y="663217"/>
                  </a:lnTo>
                  <a:lnTo>
                    <a:pt x="3553483" y="671104"/>
                  </a:lnTo>
                  <a:lnTo>
                    <a:pt x="3567473" y="678401"/>
                  </a:lnTo>
                  <a:lnTo>
                    <a:pt x="3581463" y="685088"/>
                  </a:lnTo>
                  <a:lnTo>
                    <a:pt x="3595453" y="691162"/>
                  </a:lnTo>
                  <a:lnTo>
                    <a:pt x="3609444" y="696634"/>
                  </a:lnTo>
                  <a:lnTo>
                    <a:pt x="3623434" y="701530"/>
                  </a:lnTo>
                  <a:lnTo>
                    <a:pt x="3637424" y="705881"/>
                  </a:lnTo>
                  <a:lnTo>
                    <a:pt x="3651414" y="709725"/>
                  </a:lnTo>
                  <a:lnTo>
                    <a:pt x="3665404" y="713106"/>
                  </a:lnTo>
                  <a:lnTo>
                    <a:pt x="3679394" y="716065"/>
                  </a:lnTo>
                  <a:lnTo>
                    <a:pt x="3693384" y="718644"/>
                  </a:lnTo>
                  <a:lnTo>
                    <a:pt x="3707374" y="720886"/>
                  </a:lnTo>
                  <a:lnTo>
                    <a:pt x="3721364" y="722828"/>
                  </a:lnTo>
                  <a:lnTo>
                    <a:pt x="3735354" y="724505"/>
                  </a:lnTo>
                  <a:lnTo>
                    <a:pt x="3749344" y="725952"/>
                  </a:lnTo>
                  <a:lnTo>
                    <a:pt x="3763335" y="727197"/>
                  </a:lnTo>
                  <a:lnTo>
                    <a:pt x="3777325" y="728266"/>
                  </a:lnTo>
                  <a:lnTo>
                    <a:pt x="3791315" y="729184"/>
                  </a:lnTo>
                  <a:lnTo>
                    <a:pt x="3805305" y="729970"/>
                  </a:lnTo>
                  <a:lnTo>
                    <a:pt x="3819295" y="730643"/>
                  </a:lnTo>
                  <a:lnTo>
                    <a:pt x="3833285" y="731218"/>
                  </a:lnTo>
                  <a:lnTo>
                    <a:pt x="3847275" y="731710"/>
                  </a:lnTo>
                  <a:lnTo>
                    <a:pt x="3861265" y="732130"/>
                  </a:lnTo>
                  <a:lnTo>
                    <a:pt x="3875255" y="732488"/>
                  </a:lnTo>
                  <a:lnTo>
                    <a:pt x="3889245" y="732794"/>
                  </a:lnTo>
                  <a:lnTo>
                    <a:pt x="3903235" y="733055"/>
                  </a:lnTo>
                  <a:lnTo>
                    <a:pt x="3917226" y="733277"/>
                  </a:lnTo>
                  <a:lnTo>
                    <a:pt x="3931216" y="733467"/>
                  </a:lnTo>
                  <a:lnTo>
                    <a:pt x="3945206" y="733628"/>
                  </a:lnTo>
                  <a:lnTo>
                    <a:pt x="3959196" y="733765"/>
                  </a:lnTo>
                  <a:lnTo>
                    <a:pt x="3973186" y="733882"/>
                  </a:lnTo>
                  <a:lnTo>
                    <a:pt x="3987176" y="733982"/>
                  </a:lnTo>
                  <a:lnTo>
                    <a:pt x="4001166" y="734067"/>
                  </a:lnTo>
                  <a:lnTo>
                    <a:pt x="4015156" y="734139"/>
                  </a:lnTo>
                  <a:lnTo>
                    <a:pt x="4029146" y="734201"/>
                  </a:lnTo>
                  <a:lnTo>
                    <a:pt x="4043136" y="734253"/>
                  </a:lnTo>
                  <a:lnTo>
                    <a:pt x="4057126" y="734298"/>
                  </a:lnTo>
                  <a:lnTo>
                    <a:pt x="4071117" y="734336"/>
                  </a:lnTo>
                  <a:lnTo>
                    <a:pt x="4085107" y="734368"/>
                  </a:lnTo>
                  <a:lnTo>
                    <a:pt x="4099097" y="734395"/>
                  </a:lnTo>
                  <a:lnTo>
                    <a:pt x="4113087" y="734419"/>
                  </a:lnTo>
                  <a:lnTo>
                    <a:pt x="4127077" y="734439"/>
                  </a:lnTo>
                  <a:lnTo>
                    <a:pt x="4141067" y="734456"/>
                  </a:lnTo>
                  <a:lnTo>
                    <a:pt x="4155057" y="734470"/>
                  </a:lnTo>
                </a:path>
              </a:pathLst>
            </a:custGeom>
            <a:ln w="40651" cap="flat">
              <a:solidFill>
                <a:srgbClr val="D3D3D3">
                  <a:alpha val="100000"/>
                </a:srgbClr>
              </a:solidFill>
              <a:prstDash val="solid"/>
              <a:round/>
            </a:ln>
          </p:spPr>
          <p:txBody>
            <a:bodyPr/>
            <a:lstStyle/>
            <a:p/>
          </p:txBody>
        </p:sp>
        <p:sp>
          <p:nvSpPr>
            <p:cNvPr id="46" name="pt46"/>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2679245"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683430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683430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5449283" y="10912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683430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5449283" y="13360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683430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4064264" y="15809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2679245"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5449283"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18257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683430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5449283"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207062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4064264"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683430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5449283"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2679245" y="231547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256032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683430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5449283"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4064264"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4064264"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5449283"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2679245" y="280517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683430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683430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2679245" y="3050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683430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5449283"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29487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5449283"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35397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2679245"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2679245"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6834303"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4064264" y="378457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2679245"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02942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544928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4064264" y="427427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6834303"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6834303"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2679245" y="451912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2679245"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2679245"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4064264" y="47639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4064264" y="50088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2536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6834303"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0" name="pt120"/>
            <p:cNvSpPr/>
            <p:nvPr/>
          </p:nvSpPr>
          <p:spPr>
            <a:xfrm>
              <a:off x="5449283" y="549853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1" name="pt121"/>
            <p:cNvSpPr/>
            <p:nvPr/>
          </p:nvSpPr>
          <p:spPr>
            <a:xfrm>
              <a:off x="4064264"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pt122"/>
            <p:cNvSpPr/>
            <p:nvPr/>
          </p:nvSpPr>
          <p:spPr>
            <a:xfrm>
              <a:off x="2679245"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3" name="pt123"/>
            <p:cNvSpPr/>
            <p:nvPr/>
          </p:nvSpPr>
          <p:spPr>
            <a:xfrm>
              <a:off x="2679245"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4064264" y="54985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tx130"/>
            <p:cNvSpPr/>
            <p:nvPr/>
          </p:nvSpPr>
          <p:spPr>
            <a:xfrm>
              <a:off x="1565866"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(974,000)</a:t>
              </a:r>
            </a:p>
          </p:txBody>
        </p:sp>
        <p:sp>
          <p:nvSpPr>
            <p:cNvPr id="131" name="tx131"/>
            <p:cNvSpPr/>
            <p:nvPr/>
          </p:nvSpPr>
          <p:spPr>
            <a:xfrm>
              <a:off x="1629103"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(448,000)</a:t>
              </a:r>
            </a:p>
          </p:txBody>
        </p:sp>
        <p:sp>
          <p:nvSpPr>
            <p:cNvPr id="132" name="tx132"/>
            <p:cNvSpPr/>
            <p:nvPr/>
          </p:nvSpPr>
          <p:spPr>
            <a:xfrm>
              <a:off x="1326940" y="1321344"/>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(339,000)</a:t>
              </a:r>
            </a:p>
          </p:txBody>
        </p:sp>
        <p:sp>
          <p:nvSpPr>
            <p:cNvPr id="133" name="tx133"/>
            <p:cNvSpPr/>
            <p:nvPr/>
          </p:nvSpPr>
          <p:spPr>
            <a:xfrm>
              <a:off x="1298841" y="1566195"/>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(280,000)</a:t>
              </a:r>
            </a:p>
          </p:txBody>
        </p:sp>
        <p:sp>
          <p:nvSpPr>
            <p:cNvPr id="134" name="tx134"/>
            <p:cNvSpPr/>
            <p:nvPr/>
          </p:nvSpPr>
          <p:spPr>
            <a:xfrm>
              <a:off x="1565990" y="1811046"/>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(231,000)</a:t>
              </a:r>
            </a:p>
          </p:txBody>
        </p:sp>
        <p:sp>
          <p:nvSpPr>
            <p:cNvPr id="135" name="tx135"/>
            <p:cNvSpPr/>
            <p:nvPr/>
          </p:nvSpPr>
          <p:spPr>
            <a:xfrm>
              <a:off x="1502630" y="2055897"/>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(220,000)</a:t>
              </a:r>
            </a:p>
          </p:txBody>
        </p:sp>
        <p:sp>
          <p:nvSpPr>
            <p:cNvPr id="136" name="tx136"/>
            <p:cNvSpPr/>
            <p:nvPr/>
          </p:nvSpPr>
          <p:spPr>
            <a:xfrm>
              <a:off x="1333980" y="2300748"/>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(105,000)</a:t>
              </a:r>
            </a:p>
          </p:txBody>
        </p:sp>
        <p:sp>
          <p:nvSpPr>
            <p:cNvPr id="137" name="tx137"/>
            <p:cNvSpPr/>
            <p:nvPr/>
          </p:nvSpPr>
          <p:spPr>
            <a:xfrm>
              <a:off x="1361892" y="2545599"/>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(83,000)</a:t>
              </a:r>
            </a:p>
          </p:txBody>
        </p:sp>
        <p:sp>
          <p:nvSpPr>
            <p:cNvPr id="138" name="tx138"/>
            <p:cNvSpPr/>
            <p:nvPr/>
          </p:nvSpPr>
          <p:spPr>
            <a:xfrm>
              <a:off x="1650223"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(49,000)</a:t>
              </a:r>
            </a:p>
          </p:txBody>
        </p:sp>
        <p:sp>
          <p:nvSpPr>
            <p:cNvPr id="139" name="tx139"/>
            <p:cNvSpPr/>
            <p:nvPr/>
          </p:nvSpPr>
          <p:spPr>
            <a:xfrm>
              <a:off x="1671528" y="3035300"/>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(39,000)</a:t>
              </a:r>
            </a:p>
          </p:txBody>
        </p:sp>
        <p:sp>
          <p:nvSpPr>
            <p:cNvPr id="140" name="tx140"/>
            <p:cNvSpPr/>
            <p:nvPr/>
          </p:nvSpPr>
          <p:spPr>
            <a:xfrm>
              <a:off x="1509855" y="3280151"/>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(33,000)</a:t>
              </a:r>
            </a:p>
          </p:txBody>
        </p:sp>
        <p:sp>
          <p:nvSpPr>
            <p:cNvPr id="141" name="tx141"/>
            <p:cNvSpPr/>
            <p:nvPr/>
          </p:nvSpPr>
          <p:spPr>
            <a:xfrm>
              <a:off x="1699688" y="3525002"/>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(31,000)</a:t>
              </a:r>
            </a:p>
          </p:txBody>
        </p:sp>
        <p:sp>
          <p:nvSpPr>
            <p:cNvPr id="142" name="tx142"/>
            <p:cNvSpPr/>
            <p:nvPr/>
          </p:nvSpPr>
          <p:spPr>
            <a:xfrm>
              <a:off x="1629226" y="3769853"/>
              <a:ext cx="97021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(23,000)</a:t>
              </a:r>
            </a:p>
          </p:txBody>
        </p:sp>
        <p:sp>
          <p:nvSpPr>
            <p:cNvPr id="143" name="tx143"/>
            <p:cNvSpPr/>
            <p:nvPr/>
          </p:nvSpPr>
          <p:spPr>
            <a:xfrm>
              <a:off x="1657324" y="4014704"/>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(18,000)</a:t>
              </a:r>
            </a:p>
          </p:txBody>
        </p:sp>
        <p:sp>
          <p:nvSpPr>
            <p:cNvPr id="144" name="tx144"/>
            <p:cNvSpPr/>
            <p:nvPr/>
          </p:nvSpPr>
          <p:spPr>
            <a:xfrm>
              <a:off x="1734641" y="4259555"/>
              <a:ext cx="8648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(14,000)</a:t>
              </a:r>
            </a:p>
          </p:txBody>
        </p:sp>
        <p:sp>
          <p:nvSpPr>
            <p:cNvPr id="145" name="tx145"/>
            <p:cNvSpPr/>
            <p:nvPr/>
          </p:nvSpPr>
          <p:spPr>
            <a:xfrm>
              <a:off x="1650531" y="450440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46" name="tx146"/>
            <p:cNvSpPr/>
            <p:nvPr/>
          </p:nvSpPr>
          <p:spPr>
            <a:xfrm>
              <a:off x="1699688" y="4749256"/>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(4,000)</a:t>
              </a:r>
            </a:p>
          </p:txBody>
        </p:sp>
        <p:sp>
          <p:nvSpPr>
            <p:cNvPr id="147" name="tx147"/>
            <p:cNvSpPr/>
            <p:nvPr/>
          </p:nvSpPr>
          <p:spPr>
            <a:xfrm>
              <a:off x="1692648" y="4994107"/>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(4,000)</a:t>
              </a:r>
            </a:p>
          </p:txBody>
        </p:sp>
        <p:sp>
          <p:nvSpPr>
            <p:cNvPr id="148" name="tx148"/>
            <p:cNvSpPr/>
            <p:nvPr/>
          </p:nvSpPr>
          <p:spPr>
            <a:xfrm>
              <a:off x="1791084"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49" name="tx149"/>
            <p:cNvSpPr/>
            <p:nvPr/>
          </p:nvSpPr>
          <p:spPr>
            <a:xfrm>
              <a:off x="1713521" y="5483809"/>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(3,000)</a:t>
              </a:r>
            </a:p>
          </p:txBody>
        </p:sp>
        <p:sp>
          <p:nvSpPr>
            <p:cNvPr id="150" name="tx150"/>
            <p:cNvSpPr/>
            <p:nvPr/>
          </p:nvSpPr>
          <p:spPr>
            <a:xfrm>
              <a:off x="1608168"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51" name="tx151"/>
            <p:cNvSpPr/>
            <p:nvPr/>
          </p:nvSpPr>
          <p:spPr>
            <a:xfrm>
              <a:off x="7031507" y="831643"/>
              <a:ext cx="1033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Ethiopia (768,000)</a:t>
              </a:r>
            </a:p>
          </p:txBody>
        </p:sp>
        <p:sp>
          <p:nvSpPr>
            <p:cNvPr id="152" name="tx152"/>
            <p:cNvSpPr/>
            <p:nvPr/>
          </p:nvSpPr>
          <p:spPr>
            <a:xfrm>
              <a:off x="7031507" y="1076493"/>
              <a:ext cx="97034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Angola (406,000)</a:t>
              </a:r>
            </a:p>
          </p:txBody>
        </p:sp>
        <p:sp>
          <p:nvSpPr>
            <p:cNvPr id="153" name="tx153"/>
            <p:cNvSpPr/>
            <p:nvPr/>
          </p:nvSpPr>
          <p:spPr>
            <a:xfrm>
              <a:off x="7031507" y="1321344"/>
              <a:ext cx="109681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Tanzania (303,000)</a:t>
              </a:r>
            </a:p>
          </p:txBody>
        </p:sp>
        <p:sp>
          <p:nvSpPr>
            <p:cNvPr id="154" name="tx154"/>
            <p:cNvSpPr/>
            <p:nvPr/>
          </p:nvSpPr>
          <p:spPr>
            <a:xfrm>
              <a:off x="7031507" y="1566195"/>
              <a:ext cx="127250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Madagascar (293,000)</a:t>
              </a:r>
            </a:p>
          </p:txBody>
        </p:sp>
        <p:sp>
          <p:nvSpPr>
            <p:cNvPr id="155" name="tx155"/>
            <p:cNvSpPr/>
            <p:nvPr/>
          </p:nvSpPr>
          <p:spPr>
            <a:xfrm>
              <a:off x="7031507" y="1811046"/>
              <a:ext cx="126546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Africa (278,000)</a:t>
              </a:r>
            </a:p>
          </p:txBody>
        </p:sp>
        <p:sp>
          <p:nvSpPr>
            <p:cNvPr id="156" name="tx156"/>
            <p:cNvSpPr/>
            <p:nvPr/>
          </p:nvSpPr>
          <p:spPr>
            <a:xfrm>
              <a:off x="7031507" y="2055897"/>
              <a:ext cx="103345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Somalia (168,000)</a:t>
              </a:r>
            </a:p>
          </p:txBody>
        </p:sp>
        <p:sp>
          <p:nvSpPr>
            <p:cNvPr id="157" name="tx157"/>
            <p:cNvSpPr/>
            <p:nvPr/>
          </p:nvSpPr>
          <p:spPr>
            <a:xfrm>
              <a:off x="7031507" y="2300748"/>
              <a:ext cx="9351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Kenya (133,000)</a:t>
              </a:r>
            </a:p>
          </p:txBody>
        </p:sp>
        <p:sp>
          <p:nvSpPr>
            <p:cNvPr id="158" name="tx158"/>
            <p:cNvSpPr/>
            <p:nvPr/>
          </p:nvSpPr>
          <p:spPr>
            <a:xfrm>
              <a:off x="7031507" y="2545599"/>
              <a:ext cx="130060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Mozambique (123,000)</a:t>
              </a:r>
            </a:p>
          </p:txBody>
        </p:sp>
        <p:sp>
          <p:nvSpPr>
            <p:cNvPr id="159" name="tx159"/>
            <p:cNvSpPr/>
            <p:nvPr/>
          </p:nvSpPr>
          <p:spPr>
            <a:xfrm>
              <a:off x="7031507" y="2790449"/>
              <a:ext cx="94922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Uganda (84,000)</a:t>
              </a:r>
            </a:p>
          </p:txBody>
        </p:sp>
        <p:sp>
          <p:nvSpPr>
            <p:cNvPr id="160" name="tx160"/>
            <p:cNvSpPr/>
            <p:nvPr/>
          </p:nvSpPr>
          <p:spPr>
            <a:xfrm>
              <a:off x="7031507" y="3035300"/>
              <a:ext cx="123755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South Sudan (80,000)</a:t>
              </a:r>
            </a:p>
          </p:txBody>
        </p:sp>
        <p:sp>
          <p:nvSpPr>
            <p:cNvPr id="161" name="tx161"/>
            <p:cNvSpPr/>
            <p:nvPr/>
          </p:nvSpPr>
          <p:spPr>
            <a:xfrm>
              <a:off x="7031507" y="3280151"/>
              <a:ext cx="94212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Burundi (50,000)</a:t>
              </a:r>
            </a:p>
          </p:txBody>
        </p:sp>
        <p:sp>
          <p:nvSpPr>
            <p:cNvPr id="162" name="tx162"/>
            <p:cNvSpPr/>
            <p:nvPr/>
          </p:nvSpPr>
          <p:spPr>
            <a:xfrm>
              <a:off x="7031507" y="3525002"/>
              <a:ext cx="92791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Zambia (41,000)</a:t>
              </a:r>
            </a:p>
          </p:txBody>
        </p:sp>
        <p:sp>
          <p:nvSpPr>
            <p:cNvPr id="163" name="tx163"/>
            <p:cNvSpPr/>
            <p:nvPr/>
          </p:nvSpPr>
          <p:spPr>
            <a:xfrm>
              <a:off x="7031507" y="3769853"/>
              <a:ext cx="89975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Malawi (39,000)</a:t>
              </a:r>
            </a:p>
          </p:txBody>
        </p:sp>
        <p:sp>
          <p:nvSpPr>
            <p:cNvPr id="164" name="tx164"/>
            <p:cNvSpPr/>
            <p:nvPr/>
          </p:nvSpPr>
          <p:spPr>
            <a:xfrm>
              <a:off x="7031507" y="4014704"/>
              <a:ext cx="108959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Zimbabwe (34,000)</a:t>
              </a:r>
            </a:p>
          </p:txBody>
        </p:sp>
        <p:sp>
          <p:nvSpPr>
            <p:cNvPr id="165" name="tx165"/>
            <p:cNvSpPr/>
            <p:nvPr/>
          </p:nvSpPr>
          <p:spPr>
            <a:xfrm>
              <a:off x="7031507" y="4259555"/>
              <a:ext cx="9700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Namibia (16,000)</a:t>
              </a:r>
            </a:p>
          </p:txBody>
        </p:sp>
        <p:sp>
          <p:nvSpPr>
            <p:cNvPr id="166" name="tx166"/>
            <p:cNvSpPr/>
            <p:nvPr/>
          </p:nvSpPr>
          <p:spPr>
            <a:xfrm>
              <a:off x="7031507" y="4504406"/>
              <a:ext cx="88592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Lesotho (7,000)</a:t>
              </a:r>
            </a:p>
          </p:txBody>
        </p:sp>
        <p:sp>
          <p:nvSpPr>
            <p:cNvPr id="167" name="tx167"/>
            <p:cNvSpPr/>
            <p:nvPr/>
          </p:nvSpPr>
          <p:spPr>
            <a:xfrm>
              <a:off x="7031507" y="4749256"/>
              <a:ext cx="94891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Comoros (5,000)</a:t>
              </a:r>
            </a:p>
          </p:txBody>
        </p:sp>
        <p:sp>
          <p:nvSpPr>
            <p:cNvPr id="168" name="tx168"/>
            <p:cNvSpPr/>
            <p:nvPr/>
          </p:nvSpPr>
          <p:spPr>
            <a:xfrm>
              <a:off x="7031507" y="49941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Rwanda (4,000)</a:t>
              </a:r>
            </a:p>
          </p:txBody>
        </p:sp>
        <p:sp>
          <p:nvSpPr>
            <p:cNvPr id="169" name="tx169"/>
            <p:cNvSpPr/>
            <p:nvPr/>
          </p:nvSpPr>
          <p:spPr>
            <a:xfrm>
              <a:off x="7031507" y="5238958"/>
              <a:ext cx="8083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Eritrea (3,000)</a:t>
              </a:r>
            </a:p>
          </p:txBody>
        </p:sp>
        <p:sp>
          <p:nvSpPr>
            <p:cNvPr id="170" name="tx170"/>
            <p:cNvSpPr/>
            <p:nvPr/>
          </p:nvSpPr>
          <p:spPr>
            <a:xfrm>
              <a:off x="7031507" y="5483809"/>
              <a:ext cx="90679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Eswatini (3,000)</a:t>
              </a:r>
            </a:p>
          </p:txBody>
        </p:sp>
        <p:sp>
          <p:nvSpPr>
            <p:cNvPr id="171" name="tx171"/>
            <p:cNvSpPr/>
            <p:nvPr/>
          </p:nvSpPr>
          <p:spPr>
            <a:xfrm>
              <a:off x="7031507" y="5728660"/>
              <a:ext cx="99127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Botswana (1,000)</a:t>
              </a:r>
            </a:p>
          </p:txBody>
        </p:sp>
        <p:sp>
          <p:nvSpPr>
            <p:cNvPr id="172" name="tx172"/>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73" name="tx173"/>
            <p:cNvSpPr/>
            <p:nvPr/>
          </p:nvSpPr>
          <p:spPr>
            <a:xfrm>
              <a:off x="570259" y="110959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74" name="tx174"/>
            <p:cNvSpPr/>
            <p:nvPr/>
          </p:nvSpPr>
          <p:spPr>
            <a:xfrm>
              <a:off x="570259" y="1353024"/>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75" name="tx175"/>
            <p:cNvSpPr/>
            <p:nvPr/>
          </p:nvSpPr>
          <p:spPr>
            <a:xfrm>
              <a:off x="570259" y="159962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76" name="tx176"/>
            <p:cNvSpPr/>
            <p:nvPr/>
          </p:nvSpPr>
          <p:spPr>
            <a:xfrm>
              <a:off x="570259" y="184419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77" name="tx177"/>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8" name="tx178"/>
            <p:cNvSpPr/>
            <p:nvPr/>
          </p:nvSpPr>
          <p:spPr>
            <a:xfrm>
              <a:off x="570259" y="2335210"/>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9" name="tx179"/>
            <p:cNvSpPr/>
            <p:nvPr/>
          </p:nvSpPr>
          <p:spPr>
            <a:xfrm>
              <a:off x="570259" y="257733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80" name="tx180"/>
            <p:cNvSpPr/>
            <p:nvPr/>
          </p:nvSpPr>
          <p:spPr>
            <a:xfrm>
              <a:off x="570259" y="282218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81" name="tx18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82" name="tx182"/>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83" name="tx183"/>
            <p:cNvSpPr/>
            <p:nvPr/>
          </p:nvSpPr>
          <p:spPr>
            <a:xfrm>
              <a:off x="508103" y="35581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84" name="tx184"/>
            <p:cNvSpPr/>
            <p:nvPr/>
          </p:nvSpPr>
          <p:spPr>
            <a:xfrm>
              <a:off x="508103" y="380153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85" name="tx185"/>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86" name="tx186"/>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87" name="tx187"/>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8" name="tx188"/>
            <p:cNvSpPr/>
            <p:nvPr/>
          </p:nvSpPr>
          <p:spPr>
            <a:xfrm>
              <a:off x="508103" y="478235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9" name="tx189"/>
            <p:cNvSpPr/>
            <p:nvPr/>
          </p:nvSpPr>
          <p:spPr>
            <a:xfrm>
              <a:off x="508103" y="502584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90" name="tx190"/>
            <p:cNvSpPr/>
            <p:nvPr/>
          </p:nvSpPr>
          <p:spPr>
            <a:xfrm>
              <a:off x="508103" y="52706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91" name="tx191"/>
            <p:cNvSpPr/>
            <p:nvPr/>
          </p:nvSpPr>
          <p:spPr>
            <a:xfrm>
              <a:off x="508103" y="55155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2" name="tx192"/>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193" name="tx193"/>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94" name="tx194"/>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95" name="tx195"/>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96" name="tx196"/>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7" name="tx197"/>
            <p:cNvSpPr/>
            <p:nvPr/>
          </p:nvSpPr>
          <p:spPr>
            <a:xfrm>
              <a:off x="695044" y="398022"/>
              <a:ext cx="51717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ESAR, 2021-2024</a:t>
              </a:r>
            </a:p>
          </p:txBody>
        </p:sp>
        <p:sp>
          <p:nvSpPr>
            <p:cNvPr id="198" name="tx1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9" name="tx199"/>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ESAR based on the absolute number of zero-dose children, with rank 1 representing the country with the most zero-dose children.
In 2021, Eritrea ranked number 19 out of 21 countries with 3,000 zero-dose children.
In 2024, Eritrea ranked number 19 out of 21 countries with 3,000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3017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3944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4872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5799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06727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3481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4408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5336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62636"/>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583044"/>
              <a:ext cx="203168" cy="1042491"/>
            </a:xfrm>
            <a:prstGeom prst="rect">
              <a:avLst/>
            </a:prstGeom>
            <a:solidFill>
              <a:srgbClr val="80BD41">
                <a:alpha val="100000"/>
              </a:srgbClr>
            </a:solidFill>
          </p:spPr>
          <p:txBody>
            <a:bodyPr/>
            <a:lstStyle/>
            <a:p/>
          </p:txBody>
        </p:sp>
        <p:sp>
          <p:nvSpPr>
            <p:cNvPr id="28" name="rc28"/>
            <p:cNvSpPr/>
            <p:nvPr/>
          </p:nvSpPr>
          <p:spPr>
            <a:xfrm>
              <a:off x="1332670" y="3338504"/>
              <a:ext cx="203168" cy="154444"/>
            </a:xfrm>
            <a:prstGeom prst="rect">
              <a:avLst/>
            </a:prstGeom>
            <a:solidFill>
              <a:srgbClr val="0058AB">
                <a:alpha val="100000"/>
              </a:srgbClr>
            </a:solidFill>
          </p:spPr>
          <p:txBody>
            <a:bodyPr/>
            <a:lstStyle/>
            <a:p/>
          </p:txBody>
        </p:sp>
        <p:sp>
          <p:nvSpPr>
            <p:cNvPr id="29" name="rc29"/>
            <p:cNvSpPr/>
            <p:nvPr/>
          </p:nvSpPr>
          <p:spPr>
            <a:xfrm>
              <a:off x="1332670" y="3492948"/>
              <a:ext cx="203168" cy="90095"/>
            </a:xfrm>
            <a:prstGeom prst="rect">
              <a:avLst/>
            </a:prstGeom>
            <a:solidFill>
              <a:srgbClr val="1CABE2">
                <a:alpha val="100000"/>
              </a:srgbClr>
            </a:solidFill>
          </p:spPr>
          <p:txBody>
            <a:bodyPr/>
            <a:lstStyle/>
            <a:p/>
          </p:txBody>
        </p:sp>
        <p:sp>
          <p:nvSpPr>
            <p:cNvPr id="30" name="rc30"/>
            <p:cNvSpPr/>
            <p:nvPr/>
          </p:nvSpPr>
          <p:spPr>
            <a:xfrm>
              <a:off x="1558413" y="3532010"/>
              <a:ext cx="203168" cy="1093524"/>
            </a:xfrm>
            <a:prstGeom prst="rect">
              <a:avLst/>
            </a:prstGeom>
            <a:solidFill>
              <a:srgbClr val="80BD41">
                <a:alpha val="100000"/>
              </a:srgbClr>
            </a:solidFill>
          </p:spPr>
          <p:txBody>
            <a:bodyPr/>
            <a:lstStyle/>
            <a:p/>
          </p:txBody>
        </p:sp>
        <p:sp>
          <p:nvSpPr>
            <p:cNvPr id="31" name="rc31"/>
            <p:cNvSpPr/>
            <p:nvPr/>
          </p:nvSpPr>
          <p:spPr>
            <a:xfrm>
              <a:off x="1558413" y="3353986"/>
              <a:ext cx="203168" cy="114433"/>
            </a:xfrm>
            <a:prstGeom prst="rect">
              <a:avLst/>
            </a:prstGeom>
            <a:solidFill>
              <a:srgbClr val="0058AB">
                <a:alpha val="100000"/>
              </a:srgbClr>
            </a:solidFill>
          </p:spPr>
          <p:txBody>
            <a:bodyPr/>
            <a:lstStyle/>
            <a:p/>
          </p:txBody>
        </p:sp>
        <p:sp>
          <p:nvSpPr>
            <p:cNvPr id="32" name="rc32"/>
            <p:cNvSpPr/>
            <p:nvPr/>
          </p:nvSpPr>
          <p:spPr>
            <a:xfrm>
              <a:off x="1558413" y="3468420"/>
              <a:ext cx="203168" cy="63590"/>
            </a:xfrm>
            <a:prstGeom prst="rect">
              <a:avLst/>
            </a:prstGeom>
            <a:solidFill>
              <a:srgbClr val="1CABE2">
                <a:alpha val="100000"/>
              </a:srgbClr>
            </a:solidFill>
          </p:spPr>
          <p:txBody>
            <a:bodyPr/>
            <a:lstStyle/>
            <a:p/>
          </p:txBody>
        </p:sp>
        <p:sp>
          <p:nvSpPr>
            <p:cNvPr id="33" name="rc33"/>
            <p:cNvSpPr/>
            <p:nvPr/>
          </p:nvSpPr>
          <p:spPr>
            <a:xfrm>
              <a:off x="1784155" y="3415536"/>
              <a:ext cx="203168" cy="1209998"/>
            </a:xfrm>
            <a:prstGeom prst="rect">
              <a:avLst/>
            </a:prstGeom>
            <a:solidFill>
              <a:srgbClr val="80BD41">
                <a:alpha val="100000"/>
              </a:srgbClr>
            </a:solidFill>
          </p:spPr>
          <p:txBody>
            <a:bodyPr/>
            <a:lstStyle/>
            <a:p/>
          </p:txBody>
        </p:sp>
        <p:sp>
          <p:nvSpPr>
            <p:cNvPr id="34" name="rc34"/>
            <p:cNvSpPr/>
            <p:nvPr/>
          </p:nvSpPr>
          <p:spPr>
            <a:xfrm>
              <a:off x="1784155" y="3281097"/>
              <a:ext cx="203168" cy="80669"/>
            </a:xfrm>
            <a:prstGeom prst="rect">
              <a:avLst/>
            </a:prstGeom>
            <a:solidFill>
              <a:srgbClr val="0058AB">
                <a:alpha val="100000"/>
              </a:srgbClr>
            </a:solidFill>
          </p:spPr>
          <p:txBody>
            <a:bodyPr/>
            <a:lstStyle/>
            <a:p/>
          </p:txBody>
        </p:sp>
        <p:sp>
          <p:nvSpPr>
            <p:cNvPr id="35" name="rc35"/>
            <p:cNvSpPr/>
            <p:nvPr/>
          </p:nvSpPr>
          <p:spPr>
            <a:xfrm>
              <a:off x="1784155" y="3361767"/>
              <a:ext cx="203168" cy="53769"/>
            </a:xfrm>
            <a:prstGeom prst="rect">
              <a:avLst/>
            </a:prstGeom>
            <a:solidFill>
              <a:srgbClr val="1CABE2">
                <a:alpha val="100000"/>
              </a:srgbClr>
            </a:solidFill>
          </p:spPr>
          <p:txBody>
            <a:bodyPr/>
            <a:lstStyle/>
            <a:p/>
          </p:txBody>
        </p:sp>
        <p:sp>
          <p:nvSpPr>
            <p:cNvPr id="36" name="rc36"/>
            <p:cNvSpPr/>
            <p:nvPr/>
          </p:nvSpPr>
          <p:spPr>
            <a:xfrm>
              <a:off x="2009898" y="3362463"/>
              <a:ext cx="203168" cy="1263072"/>
            </a:xfrm>
            <a:prstGeom prst="rect">
              <a:avLst/>
            </a:prstGeom>
            <a:solidFill>
              <a:srgbClr val="80BD41">
                <a:alpha val="100000"/>
              </a:srgbClr>
            </a:solidFill>
          </p:spPr>
          <p:txBody>
            <a:bodyPr/>
            <a:lstStyle/>
            <a:p/>
          </p:txBody>
        </p:sp>
        <p:sp>
          <p:nvSpPr>
            <p:cNvPr id="37" name="rc37"/>
            <p:cNvSpPr/>
            <p:nvPr/>
          </p:nvSpPr>
          <p:spPr>
            <a:xfrm>
              <a:off x="2009898" y="3267386"/>
              <a:ext cx="203168" cy="40738"/>
            </a:xfrm>
            <a:prstGeom prst="rect">
              <a:avLst/>
            </a:prstGeom>
            <a:solidFill>
              <a:srgbClr val="0058AB">
                <a:alpha val="100000"/>
              </a:srgbClr>
            </a:solidFill>
          </p:spPr>
          <p:txBody>
            <a:bodyPr/>
            <a:lstStyle/>
            <a:p/>
          </p:txBody>
        </p:sp>
        <p:sp>
          <p:nvSpPr>
            <p:cNvPr id="38" name="rc38"/>
            <p:cNvSpPr/>
            <p:nvPr/>
          </p:nvSpPr>
          <p:spPr>
            <a:xfrm>
              <a:off x="2009898" y="3308124"/>
              <a:ext cx="203168" cy="54338"/>
            </a:xfrm>
            <a:prstGeom prst="rect">
              <a:avLst/>
            </a:prstGeom>
            <a:solidFill>
              <a:srgbClr val="1CABE2">
                <a:alpha val="100000"/>
              </a:srgbClr>
            </a:solidFill>
          </p:spPr>
          <p:txBody>
            <a:bodyPr/>
            <a:lstStyle/>
            <a:p/>
          </p:txBody>
        </p:sp>
        <p:sp>
          <p:nvSpPr>
            <p:cNvPr id="39" name="rc39"/>
            <p:cNvSpPr/>
            <p:nvPr/>
          </p:nvSpPr>
          <p:spPr>
            <a:xfrm>
              <a:off x="2235640" y="3194307"/>
              <a:ext cx="203168" cy="1431227"/>
            </a:xfrm>
            <a:prstGeom prst="rect">
              <a:avLst/>
            </a:prstGeom>
            <a:solidFill>
              <a:srgbClr val="80BD41">
                <a:alpha val="100000"/>
              </a:srgbClr>
            </a:solidFill>
          </p:spPr>
          <p:txBody>
            <a:bodyPr/>
            <a:lstStyle/>
            <a:p/>
          </p:txBody>
        </p:sp>
        <p:sp>
          <p:nvSpPr>
            <p:cNvPr id="40" name="rc40"/>
            <p:cNvSpPr/>
            <p:nvPr/>
          </p:nvSpPr>
          <p:spPr>
            <a:xfrm>
              <a:off x="2235640" y="3165098"/>
              <a:ext cx="203168" cy="14596"/>
            </a:xfrm>
            <a:prstGeom prst="rect">
              <a:avLst/>
            </a:prstGeom>
            <a:solidFill>
              <a:srgbClr val="0058AB">
                <a:alpha val="100000"/>
              </a:srgbClr>
            </a:solidFill>
          </p:spPr>
          <p:txBody>
            <a:bodyPr/>
            <a:lstStyle/>
            <a:p/>
          </p:txBody>
        </p:sp>
        <p:sp>
          <p:nvSpPr>
            <p:cNvPr id="41" name="rc41"/>
            <p:cNvSpPr/>
            <p:nvPr/>
          </p:nvSpPr>
          <p:spPr>
            <a:xfrm>
              <a:off x="2235640" y="3179695"/>
              <a:ext cx="203168" cy="14612"/>
            </a:xfrm>
            <a:prstGeom prst="rect">
              <a:avLst/>
            </a:prstGeom>
            <a:solidFill>
              <a:srgbClr val="1CABE2">
                <a:alpha val="100000"/>
              </a:srgbClr>
            </a:solidFill>
          </p:spPr>
          <p:txBody>
            <a:bodyPr/>
            <a:lstStyle/>
            <a:p/>
          </p:txBody>
        </p:sp>
        <p:sp>
          <p:nvSpPr>
            <p:cNvPr id="42" name="rc42"/>
            <p:cNvSpPr/>
            <p:nvPr/>
          </p:nvSpPr>
          <p:spPr>
            <a:xfrm>
              <a:off x="2461382" y="3212399"/>
              <a:ext cx="203168" cy="1413135"/>
            </a:xfrm>
            <a:prstGeom prst="rect">
              <a:avLst/>
            </a:prstGeom>
            <a:solidFill>
              <a:srgbClr val="80BD41">
                <a:alpha val="100000"/>
              </a:srgbClr>
            </a:solidFill>
          </p:spPr>
          <p:txBody>
            <a:bodyPr/>
            <a:lstStyle/>
            <a:p/>
          </p:txBody>
        </p:sp>
        <p:sp>
          <p:nvSpPr>
            <p:cNvPr id="43" name="rc43"/>
            <p:cNvSpPr/>
            <p:nvPr/>
          </p:nvSpPr>
          <p:spPr>
            <a:xfrm>
              <a:off x="2461382" y="3153522"/>
              <a:ext cx="203168" cy="14723"/>
            </a:xfrm>
            <a:prstGeom prst="rect">
              <a:avLst/>
            </a:prstGeom>
            <a:solidFill>
              <a:srgbClr val="0058AB">
                <a:alpha val="100000"/>
              </a:srgbClr>
            </a:solidFill>
          </p:spPr>
          <p:txBody>
            <a:bodyPr/>
            <a:lstStyle/>
            <a:p/>
          </p:txBody>
        </p:sp>
        <p:sp>
          <p:nvSpPr>
            <p:cNvPr id="44" name="rc44"/>
            <p:cNvSpPr/>
            <p:nvPr/>
          </p:nvSpPr>
          <p:spPr>
            <a:xfrm>
              <a:off x="2461382" y="3168245"/>
              <a:ext cx="203168" cy="44154"/>
            </a:xfrm>
            <a:prstGeom prst="rect">
              <a:avLst/>
            </a:prstGeom>
            <a:solidFill>
              <a:srgbClr val="1CABE2">
                <a:alpha val="100000"/>
              </a:srgbClr>
            </a:solidFill>
          </p:spPr>
          <p:txBody>
            <a:bodyPr/>
            <a:lstStyle/>
            <a:p/>
          </p:txBody>
        </p:sp>
        <p:sp>
          <p:nvSpPr>
            <p:cNvPr id="45" name="rc45"/>
            <p:cNvSpPr/>
            <p:nvPr/>
          </p:nvSpPr>
          <p:spPr>
            <a:xfrm>
              <a:off x="2687125" y="3225336"/>
              <a:ext cx="203168" cy="1400199"/>
            </a:xfrm>
            <a:prstGeom prst="rect">
              <a:avLst/>
            </a:prstGeom>
            <a:solidFill>
              <a:srgbClr val="80BD41">
                <a:alpha val="100000"/>
              </a:srgbClr>
            </a:solidFill>
          </p:spPr>
          <p:txBody>
            <a:bodyPr/>
            <a:lstStyle/>
            <a:p/>
          </p:txBody>
        </p:sp>
        <p:sp>
          <p:nvSpPr>
            <p:cNvPr id="46" name="rc46"/>
            <p:cNvSpPr/>
            <p:nvPr/>
          </p:nvSpPr>
          <p:spPr>
            <a:xfrm>
              <a:off x="2687125" y="3135968"/>
              <a:ext cx="203168" cy="29794"/>
            </a:xfrm>
            <a:prstGeom prst="rect">
              <a:avLst/>
            </a:prstGeom>
            <a:solidFill>
              <a:srgbClr val="0058AB">
                <a:alpha val="100000"/>
              </a:srgbClr>
            </a:solidFill>
          </p:spPr>
          <p:txBody>
            <a:bodyPr/>
            <a:lstStyle/>
            <a:p/>
          </p:txBody>
        </p:sp>
        <p:sp>
          <p:nvSpPr>
            <p:cNvPr id="47" name="rc47"/>
            <p:cNvSpPr/>
            <p:nvPr/>
          </p:nvSpPr>
          <p:spPr>
            <a:xfrm>
              <a:off x="2687125" y="3165762"/>
              <a:ext cx="203168" cy="59573"/>
            </a:xfrm>
            <a:prstGeom prst="rect">
              <a:avLst/>
            </a:prstGeom>
            <a:solidFill>
              <a:srgbClr val="1CABE2">
                <a:alpha val="100000"/>
              </a:srgbClr>
            </a:solidFill>
          </p:spPr>
          <p:txBody>
            <a:bodyPr/>
            <a:lstStyle/>
            <a:p/>
          </p:txBody>
        </p:sp>
        <p:sp>
          <p:nvSpPr>
            <p:cNvPr id="48" name="rc48"/>
            <p:cNvSpPr/>
            <p:nvPr/>
          </p:nvSpPr>
          <p:spPr>
            <a:xfrm>
              <a:off x="2912867" y="3236311"/>
              <a:ext cx="203168" cy="1389224"/>
            </a:xfrm>
            <a:prstGeom prst="rect">
              <a:avLst/>
            </a:prstGeom>
            <a:solidFill>
              <a:srgbClr val="80BD41">
                <a:alpha val="100000"/>
              </a:srgbClr>
            </a:solidFill>
          </p:spPr>
          <p:txBody>
            <a:bodyPr/>
            <a:lstStyle/>
            <a:p/>
          </p:txBody>
        </p:sp>
        <p:sp>
          <p:nvSpPr>
            <p:cNvPr id="49" name="rc49"/>
            <p:cNvSpPr/>
            <p:nvPr/>
          </p:nvSpPr>
          <p:spPr>
            <a:xfrm>
              <a:off x="2912867" y="3163200"/>
              <a:ext cx="203168" cy="29241"/>
            </a:xfrm>
            <a:prstGeom prst="rect">
              <a:avLst/>
            </a:prstGeom>
            <a:solidFill>
              <a:srgbClr val="0058AB">
                <a:alpha val="100000"/>
              </a:srgbClr>
            </a:solidFill>
          </p:spPr>
          <p:txBody>
            <a:bodyPr/>
            <a:lstStyle/>
            <a:p/>
          </p:txBody>
        </p:sp>
        <p:sp>
          <p:nvSpPr>
            <p:cNvPr id="50" name="rc50"/>
            <p:cNvSpPr/>
            <p:nvPr/>
          </p:nvSpPr>
          <p:spPr>
            <a:xfrm>
              <a:off x="2912867" y="3192441"/>
              <a:ext cx="203168" cy="43869"/>
            </a:xfrm>
            <a:prstGeom prst="rect">
              <a:avLst/>
            </a:prstGeom>
            <a:solidFill>
              <a:srgbClr val="1CABE2">
                <a:alpha val="100000"/>
              </a:srgbClr>
            </a:solidFill>
          </p:spPr>
          <p:txBody>
            <a:bodyPr/>
            <a:lstStyle/>
            <a:p/>
          </p:txBody>
        </p:sp>
        <p:sp>
          <p:nvSpPr>
            <p:cNvPr id="51" name="rc51"/>
            <p:cNvSpPr/>
            <p:nvPr/>
          </p:nvSpPr>
          <p:spPr>
            <a:xfrm>
              <a:off x="3138609" y="3231867"/>
              <a:ext cx="203168" cy="1393668"/>
            </a:xfrm>
            <a:prstGeom prst="rect">
              <a:avLst/>
            </a:prstGeom>
            <a:solidFill>
              <a:srgbClr val="80BD41">
                <a:alpha val="100000"/>
              </a:srgbClr>
            </a:solidFill>
          </p:spPr>
          <p:txBody>
            <a:bodyPr/>
            <a:lstStyle/>
            <a:p/>
          </p:txBody>
        </p:sp>
        <p:sp>
          <p:nvSpPr>
            <p:cNvPr id="52" name="rc52"/>
            <p:cNvSpPr/>
            <p:nvPr/>
          </p:nvSpPr>
          <p:spPr>
            <a:xfrm>
              <a:off x="3138609" y="3158519"/>
              <a:ext cx="203168" cy="44011"/>
            </a:xfrm>
            <a:prstGeom prst="rect">
              <a:avLst/>
            </a:prstGeom>
            <a:solidFill>
              <a:srgbClr val="0058AB">
                <a:alpha val="100000"/>
              </a:srgbClr>
            </a:solidFill>
          </p:spPr>
          <p:txBody>
            <a:bodyPr/>
            <a:lstStyle/>
            <a:p/>
          </p:txBody>
        </p:sp>
        <p:sp>
          <p:nvSpPr>
            <p:cNvPr id="53" name="rc53"/>
            <p:cNvSpPr/>
            <p:nvPr/>
          </p:nvSpPr>
          <p:spPr>
            <a:xfrm>
              <a:off x="3138609" y="3202531"/>
              <a:ext cx="203168" cy="29335"/>
            </a:xfrm>
            <a:prstGeom prst="rect">
              <a:avLst/>
            </a:prstGeom>
            <a:solidFill>
              <a:srgbClr val="1CABE2">
                <a:alpha val="100000"/>
              </a:srgbClr>
            </a:solidFill>
          </p:spPr>
          <p:txBody>
            <a:bodyPr/>
            <a:lstStyle/>
            <a:p/>
          </p:txBody>
        </p:sp>
        <p:sp>
          <p:nvSpPr>
            <p:cNvPr id="54" name="rc54"/>
            <p:cNvSpPr/>
            <p:nvPr/>
          </p:nvSpPr>
          <p:spPr>
            <a:xfrm>
              <a:off x="3364352" y="3191698"/>
              <a:ext cx="203168" cy="1433837"/>
            </a:xfrm>
            <a:prstGeom prst="rect">
              <a:avLst/>
            </a:prstGeom>
            <a:solidFill>
              <a:srgbClr val="80BD41">
                <a:alpha val="100000"/>
              </a:srgbClr>
            </a:solidFill>
          </p:spPr>
          <p:txBody>
            <a:bodyPr/>
            <a:lstStyle/>
            <a:p/>
          </p:txBody>
        </p:sp>
        <p:sp>
          <p:nvSpPr>
            <p:cNvPr id="55" name="rc55"/>
            <p:cNvSpPr/>
            <p:nvPr/>
          </p:nvSpPr>
          <p:spPr>
            <a:xfrm>
              <a:off x="3364352" y="3116231"/>
              <a:ext cx="203168" cy="45276"/>
            </a:xfrm>
            <a:prstGeom prst="rect">
              <a:avLst/>
            </a:prstGeom>
            <a:solidFill>
              <a:srgbClr val="0058AB">
                <a:alpha val="100000"/>
              </a:srgbClr>
            </a:solidFill>
          </p:spPr>
          <p:txBody>
            <a:bodyPr/>
            <a:lstStyle/>
            <a:p/>
          </p:txBody>
        </p:sp>
        <p:sp>
          <p:nvSpPr>
            <p:cNvPr id="56" name="rc56"/>
            <p:cNvSpPr/>
            <p:nvPr/>
          </p:nvSpPr>
          <p:spPr>
            <a:xfrm>
              <a:off x="3364352" y="3161508"/>
              <a:ext cx="203168" cy="30189"/>
            </a:xfrm>
            <a:prstGeom prst="rect">
              <a:avLst/>
            </a:prstGeom>
            <a:solidFill>
              <a:srgbClr val="1CABE2">
                <a:alpha val="100000"/>
              </a:srgbClr>
            </a:solidFill>
          </p:spPr>
          <p:txBody>
            <a:bodyPr/>
            <a:lstStyle/>
            <a:p/>
          </p:txBody>
        </p:sp>
        <p:sp>
          <p:nvSpPr>
            <p:cNvPr id="57" name="rc57"/>
            <p:cNvSpPr/>
            <p:nvPr/>
          </p:nvSpPr>
          <p:spPr>
            <a:xfrm>
              <a:off x="3590094" y="3194387"/>
              <a:ext cx="203168" cy="1431148"/>
            </a:xfrm>
            <a:prstGeom prst="rect">
              <a:avLst/>
            </a:prstGeom>
            <a:solidFill>
              <a:srgbClr val="80BD41">
                <a:alpha val="100000"/>
              </a:srgbClr>
            </a:solidFill>
          </p:spPr>
          <p:txBody>
            <a:bodyPr/>
            <a:lstStyle/>
            <a:p/>
          </p:txBody>
        </p:sp>
        <p:sp>
          <p:nvSpPr>
            <p:cNvPr id="58" name="rc58"/>
            <p:cNvSpPr/>
            <p:nvPr/>
          </p:nvSpPr>
          <p:spPr>
            <a:xfrm>
              <a:off x="3590094" y="3119062"/>
              <a:ext cx="203168" cy="45197"/>
            </a:xfrm>
            <a:prstGeom prst="rect">
              <a:avLst/>
            </a:prstGeom>
            <a:solidFill>
              <a:srgbClr val="0058AB">
                <a:alpha val="100000"/>
              </a:srgbClr>
            </a:solidFill>
          </p:spPr>
          <p:txBody>
            <a:bodyPr/>
            <a:lstStyle/>
            <a:p/>
          </p:txBody>
        </p:sp>
        <p:sp>
          <p:nvSpPr>
            <p:cNvPr id="59" name="rc59"/>
            <p:cNvSpPr/>
            <p:nvPr/>
          </p:nvSpPr>
          <p:spPr>
            <a:xfrm>
              <a:off x="3590094" y="3164260"/>
              <a:ext cx="203168" cy="30126"/>
            </a:xfrm>
            <a:prstGeom prst="rect">
              <a:avLst/>
            </a:prstGeom>
            <a:solidFill>
              <a:srgbClr val="1CABE2">
                <a:alpha val="100000"/>
              </a:srgbClr>
            </a:solidFill>
          </p:spPr>
          <p:txBody>
            <a:bodyPr/>
            <a:lstStyle/>
            <a:p/>
          </p:txBody>
        </p:sp>
        <p:sp>
          <p:nvSpPr>
            <p:cNvPr id="60" name="rc60"/>
            <p:cNvSpPr/>
            <p:nvPr/>
          </p:nvSpPr>
          <p:spPr>
            <a:xfrm>
              <a:off x="3815836" y="3200760"/>
              <a:ext cx="203168" cy="1424775"/>
            </a:xfrm>
            <a:prstGeom prst="rect">
              <a:avLst/>
            </a:prstGeom>
            <a:solidFill>
              <a:srgbClr val="80BD41">
                <a:alpha val="100000"/>
              </a:srgbClr>
            </a:solidFill>
          </p:spPr>
          <p:txBody>
            <a:bodyPr/>
            <a:lstStyle/>
            <a:p/>
          </p:txBody>
        </p:sp>
        <p:sp>
          <p:nvSpPr>
            <p:cNvPr id="61" name="rc61"/>
            <p:cNvSpPr/>
            <p:nvPr/>
          </p:nvSpPr>
          <p:spPr>
            <a:xfrm>
              <a:off x="3815836" y="3109811"/>
              <a:ext cx="203168" cy="45466"/>
            </a:xfrm>
            <a:prstGeom prst="rect">
              <a:avLst/>
            </a:prstGeom>
            <a:solidFill>
              <a:srgbClr val="0058AB">
                <a:alpha val="100000"/>
              </a:srgbClr>
            </a:solidFill>
          </p:spPr>
          <p:txBody>
            <a:bodyPr/>
            <a:lstStyle/>
            <a:p/>
          </p:txBody>
        </p:sp>
        <p:sp>
          <p:nvSpPr>
            <p:cNvPr id="62" name="rc62"/>
            <p:cNvSpPr/>
            <p:nvPr/>
          </p:nvSpPr>
          <p:spPr>
            <a:xfrm>
              <a:off x="3815836" y="3155277"/>
              <a:ext cx="203168" cy="45482"/>
            </a:xfrm>
            <a:prstGeom prst="rect">
              <a:avLst/>
            </a:prstGeom>
            <a:solidFill>
              <a:srgbClr val="1CABE2">
                <a:alpha val="100000"/>
              </a:srgbClr>
            </a:solidFill>
          </p:spPr>
          <p:txBody>
            <a:bodyPr/>
            <a:lstStyle/>
            <a:p/>
          </p:txBody>
        </p:sp>
        <p:sp>
          <p:nvSpPr>
            <p:cNvPr id="63" name="rc63"/>
            <p:cNvSpPr/>
            <p:nvPr/>
          </p:nvSpPr>
          <p:spPr>
            <a:xfrm>
              <a:off x="4041579" y="3208446"/>
              <a:ext cx="203168" cy="1417089"/>
            </a:xfrm>
            <a:prstGeom prst="rect">
              <a:avLst/>
            </a:prstGeom>
            <a:solidFill>
              <a:srgbClr val="80BD41">
                <a:alpha val="100000"/>
              </a:srgbClr>
            </a:solidFill>
          </p:spPr>
          <p:txBody>
            <a:bodyPr/>
            <a:lstStyle/>
            <a:p/>
          </p:txBody>
        </p:sp>
        <p:sp>
          <p:nvSpPr>
            <p:cNvPr id="64" name="rc64"/>
            <p:cNvSpPr/>
            <p:nvPr/>
          </p:nvSpPr>
          <p:spPr>
            <a:xfrm>
              <a:off x="4041579" y="3117987"/>
              <a:ext cx="203168" cy="45229"/>
            </a:xfrm>
            <a:prstGeom prst="rect">
              <a:avLst/>
            </a:prstGeom>
            <a:solidFill>
              <a:srgbClr val="0058AB">
                <a:alpha val="100000"/>
              </a:srgbClr>
            </a:solidFill>
          </p:spPr>
          <p:txBody>
            <a:bodyPr/>
            <a:lstStyle/>
            <a:p/>
          </p:txBody>
        </p:sp>
        <p:sp>
          <p:nvSpPr>
            <p:cNvPr id="65" name="rc65"/>
            <p:cNvSpPr/>
            <p:nvPr/>
          </p:nvSpPr>
          <p:spPr>
            <a:xfrm>
              <a:off x="4041579" y="3163216"/>
              <a:ext cx="203168" cy="45229"/>
            </a:xfrm>
            <a:prstGeom prst="rect">
              <a:avLst/>
            </a:prstGeom>
            <a:solidFill>
              <a:srgbClr val="1CABE2">
                <a:alpha val="100000"/>
              </a:srgbClr>
            </a:solidFill>
          </p:spPr>
          <p:txBody>
            <a:bodyPr/>
            <a:lstStyle/>
            <a:p/>
          </p:txBody>
        </p:sp>
        <p:sp>
          <p:nvSpPr>
            <p:cNvPr id="66" name="rc66"/>
            <p:cNvSpPr/>
            <p:nvPr/>
          </p:nvSpPr>
          <p:spPr>
            <a:xfrm>
              <a:off x="4267321" y="3221192"/>
              <a:ext cx="203168" cy="1404342"/>
            </a:xfrm>
            <a:prstGeom prst="rect">
              <a:avLst/>
            </a:prstGeom>
            <a:solidFill>
              <a:srgbClr val="80BD41">
                <a:alpha val="100000"/>
              </a:srgbClr>
            </a:solidFill>
          </p:spPr>
          <p:txBody>
            <a:bodyPr/>
            <a:lstStyle/>
            <a:p/>
          </p:txBody>
        </p:sp>
        <p:sp>
          <p:nvSpPr>
            <p:cNvPr id="67" name="rc67"/>
            <p:cNvSpPr/>
            <p:nvPr/>
          </p:nvSpPr>
          <p:spPr>
            <a:xfrm>
              <a:off x="4267321" y="3131556"/>
              <a:ext cx="203168" cy="44818"/>
            </a:xfrm>
            <a:prstGeom prst="rect">
              <a:avLst/>
            </a:prstGeom>
            <a:solidFill>
              <a:srgbClr val="0058AB">
                <a:alpha val="100000"/>
              </a:srgbClr>
            </a:solidFill>
          </p:spPr>
          <p:txBody>
            <a:bodyPr/>
            <a:lstStyle/>
            <a:p/>
          </p:txBody>
        </p:sp>
        <p:sp>
          <p:nvSpPr>
            <p:cNvPr id="68" name="rc68"/>
            <p:cNvSpPr/>
            <p:nvPr/>
          </p:nvSpPr>
          <p:spPr>
            <a:xfrm>
              <a:off x="4267321" y="3176374"/>
              <a:ext cx="203168" cy="44818"/>
            </a:xfrm>
            <a:prstGeom prst="rect">
              <a:avLst/>
            </a:prstGeom>
            <a:solidFill>
              <a:srgbClr val="1CABE2">
                <a:alpha val="100000"/>
              </a:srgbClr>
            </a:solidFill>
          </p:spPr>
          <p:txBody>
            <a:bodyPr/>
            <a:lstStyle/>
            <a:p/>
          </p:txBody>
        </p:sp>
        <p:sp>
          <p:nvSpPr>
            <p:cNvPr id="69" name="rc69"/>
            <p:cNvSpPr/>
            <p:nvPr/>
          </p:nvSpPr>
          <p:spPr>
            <a:xfrm>
              <a:off x="4493063" y="3221540"/>
              <a:ext cx="203168" cy="1403995"/>
            </a:xfrm>
            <a:prstGeom prst="rect">
              <a:avLst/>
            </a:prstGeom>
            <a:solidFill>
              <a:srgbClr val="80BD41">
                <a:alpha val="100000"/>
              </a:srgbClr>
            </a:solidFill>
          </p:spPr>
          <p:txBody>
            <a:bodyPr/>
            <a:lstStyle/>
            <a:p/>
          </p:txBody>
        </p:sp>
        <p:sp>
          <p:nvSpPr>
            <p:cNvPr id="70" name="rc70"/>
            <p:cNvSpPr/>
            <p:nvPr/>
          </p:nvSpPr>
          <p:spPr>
            <a:xfrm>
              <a:off x="4493063" y="3131919"/>
              <a:ext cx="203168" cy="44802"/>
            </a:xfrm>
            <a:prstGeom prst="rect">
              <a:avLst/>
            </a:prstGeom>
            <a:solidFill>
              <a:srgbClr val="0058AB">
                <a:alpha val="100000"/>
              </a:srgbClr>
            </a:solidFill>
          </p:spPr>
          <p:txBody>
            <a:bodyPr/>
            <a:lstStyle/>
            <a:p/>
          </p:txBody>
        </p:sp>
        <p:sp>
          <p:nvSpPr>
            <p:cNvPr id="71" name="rc71"/>
            <p:cNvSpPr/>
            <p:nvPr/>
          </p:nvSpPr>
          <p:spPr>
            <a:xfrm>
              <a:off x="4493063" y="3176722"/>
              <a:ext cx="203168" cy="44818"/>
            </a:xfrm>
            <a:prstGeom prst="rect">
              <a:avLst/>
            </a:prstGeom>
            <a:solidFill>
              <a:srgbClr val="1CABE2">
                <a:alpha val="100000"/>
              </a:srgbClr>
            </a:solidFill>
          </p:spPr>
          <p:txBody>
            <a:bodyPr/>
            <a:lstStyle/>
            <a:p/>
          </p:txBody>
        </p:sp>
        <p:sp>
          <p:nvSpPr>
            <p:cNvPr id="72" name="rc72"/>
            <p:cNvSpPr/>
            <p:nvPr/>
          </p:nvSpPr>
          <p:spPr>
            <a:xfrm>
              <a:off x="4718806" y="3241656"/>
              <a:ext cx="203168" cy="1383879"/>
            </a:xfrm>
            <a:prstGeom prst="rect">
              <a:avLst/>
            </a:prstGeom>
            <a:solidFill>
              <a:srgbClr val="80BD41">
                <a:alpha val="100000"/>
              </a:srgbClr>
            </a:solidFill>
          </p:spPr>
          <p:txBody>
            <a:bodyPr/>
            <a:lstStyle/>
            <a:p/>
          </p:txBody>
        </p:sp>
        <p:sp>
          <p:nvSpPr>
            <p:cNvPr id="73" name="rc73"/>
            <p:cNvSpPr/>
            <p:nvPr/>
          </p:nvSpPr>
          <p:spPr>
            <a:xfrm>
              <a:off x="4718806" y="3168815"/>
              <a:ext cx="203168" cy="29130"/>
            </a:xfrm>
            <a:prstGeom prst="rect">
              <a:avLst/>
            </a:prstGeom>
            <a:solidFill>
              <a:srgbClr val="0058AB">
                <a:alpha val="100000"/>
              </a:srgbClr>
            </a:solidFill>
          </p:spPr>
          <p:txBody>
            <a:bodyPr/>
            <a:lstStyle/>
            <a:p/>
          </p:txBody>
        </p:sp>
        <p:sp>
          <p:nvSpPr>
            <p:cNvPr id="74" name="rc74"/>
            <p:cNvSpPr/>
            <p:nvPr/>
          </p:nvSpPr>
          <p:spPr>
            <a:xfrm>
              <a:off x="4718806" y="3197945"/>
              <a:ext cx="203168" cy="43711"/>
            </a:xfrm>
            <a:prstGeom prst="rect">
              <a:avLst/>
            </a:prstGeom>
            <a:solidFill>
              <a:srgbClr val="1CABE2">
                <a:alpha val="100000"/>
              </a:srgbClr>
            </a:solidFill>
          </p:spPr>
          <p:txBody>
            <a:bodyPr/>
            <a:lstStyle/>
            <a:p/>
          </p:txBody>
        </p:sp>
        <p:sp>
          <p:nvSpPr>
            <p:cNvPr id="75" name="rc75"/>
            <p:cNvSpPr/>
            <p:nvPr/>
          </p:nvSpPr>
          <p:spPr>
            <a:xfrm>
              <a:off x="4944548" y="3253248"/>
              <a:ext cx="203168" cy="1372286"/>
            </a:xfrm>
            <a:prstGeom prst="rect">
              <a:avLst/>
            </a:prstGeom>
            <a:solidFill>
              <a:srgbClr val="80BD41">
                <a:alpha val="100000"/>
              </a:srgbClr>
            </a:solidFill>
          </p:spPr>
          <p:txBody>
            <a:bodyPr/>
            <a:lstStyle/>
            <a:p/>
          </p:txBody>
        </p:sp>
        <p:sp>
          <p:nvSpPr>
            <p:cNvPr id="76" name="rc76"/>
            <p:cNvSpPr/>
            <p:nvPr/>
          </p:nvSpPr>
          <p:spPr>
            <a:xfrm>
              <a:off x="4944548" y="3181023"/>
              <a:ext cx="203168" cy="43331"/>
            </a:xfrm>
            <a:prstGeom prst="rect">
              <a:avLst/>
            </a:prstGeom>
            <a:solidFill>
              <a:srgbClr val="0058AB">
                <a:alpha val="100000"/>
              </a:srgbClr>
            </a:solidFill>
          </p:spPr>
          <p:txBody>
            <a:bodyPr/>
            <a:lstStyle/>
            <a:p/>
          </p:txBody>
        </p:sp>
        <p:sp>
          <p:nvSpPr>
            <p:cNvPr id="77" name="rc77"/>
            <p:cNvSpPr/>
            <p:nvPr/>
          </p:nvSpPr>
          <p:spPr>
            <a:xfrm>
              <a:off x="4944548" y="3224355"/>
              <a:ext cx="203168" cy="28893"/>
            </a:xfrm>
            <a:prstGeom prst="rect">
              <a:avLst/>
            </a:prstGeom>
            <a:solidFill>
              <a:srgbClr val="1CABE2">
                <a:alpha val="100000"/>
              </a:srgbClr>
            </a:solidFill>
          </p:spPr>
          <p:txBody>
            <a:bodyPr/>
            <a:lstStyle/>
            <a:p/>
          </p:txBody>
        </p:sp>
        <p:sp>
          <p:nvSpPr>
            <p:cNvPr id="78" name="rc78"/>
            <p:cNvSpPr/>
            <p:nvPr/>
          </p:nvSpPr>
          <p:spPr>
            <a:xfrm>
              <a:off x="5170291" y="3265868"/>
              <a:ext cx="203168" cy="1359667"/>
            </a:xfrm>
            <a:prstGeom prst="rect">
              <a:avLst/>
            </a:prstGeom>
            <a:solidFill>
              <a:srgbClr val="80BD41">
                <a:alpha val="100000"/>
              </a:srgbClr>
            </a:solidFill>
          </p:spPr>
          <p:txBody>
            <a:bodyPr/>
            <a:lstStyle/>
            <a:p/>
          </p:txBody>
        </p:sp>
        <p:sp>
          <p:nvSpPr>
            <p:cNvPr id="79" name="rc79"/>
            <p:cNvSpPr/>
            <p:nvPr/>
          </p:nvSpPr>
          <p:spPr>
            <a:xfrm>
              <a:off x="5170291" y="3194307"/>
              <a:ext cx="203168" cy="42936"/>
            </a:xfrm>
            <a:prstGeom prst="rect">
              <a:avLst/>
            </a:prstGeom>
            <a:solidFill>
              <a:srgbClr val="0058AB">
                <a:alpha val="100000"/>
              </a:srgbClr>
            </a:solidFill>
          </p:spPr>
          <p:txBody>
            <a:bodyPr/>
            <a:lstStyle/>
            <a:p/>
          </p:txBody>
        </p:sp>
        <p:sp>
          <p:nvSpPr>
            <p:cNvPr id="80" name="rc80"/>
            <p:cNvSpPr/>
            <p:nvPr/>
          </p:nvSpPr>
          <p:spPr>
            <a:xfrm>
              <a:off x="5170291" y="3237244"/>
              <a:ext cx="203168" cy="28624"/>
            </a:xfrm>
            <a:prstGeom prst="rect">
              <a:avLst/>
            </a:prstGeom>
            <a:solidFill>
              <a:srgbClr val="1CABE2">
                <a:alpha val="100000"/>
              </a:srgbClr>
            </a:solidFill>
          </p:spPr>
          <p:txBody>
            <a:bodyPr/>
            <a:lstStyle/>
            <a:p/>
          </p:txBody>
        </p:sp>
        <p:sp>
          <p:nvSpPr>
            <p:cNvPr id="81" name="rc81"/>
            <p:cNvSpPr/>
            <p:nvPr/>
          </p:nvSpPr>
          <p:spPr>
            <a:xfrm>
              <a:off x="5396033" y="3263195"/>
              <a:ext cx="203168" cy="1362339"/>
            </a:xfrm>
            <a:prstGeom prst="rect">
              <a:avLst/>
            </a:prstGeom>
            <a:solidFill>
              <a:srgbClr val="80BD41">
                <a:alpha val="100000"/>
              </a:srgbClr>
            </a:solidFill>
          </p:spPr>
          <p:txBody>
            <a:bodyPr/>
            <a:lstStyle/>
            <a:p/>
          </p:txBody>
        </p:sp>
        <p:sp>
          <p:nvSpPr>
            <p:cNvPr id="82" name="rc82"/>
            <p:cNvSpPr/>
            <p:nvPr/>
          </p:nvSpPr>
          <p:spPr>
            <a:xfrm>
              <a:off x="5396033" y="3191492"/>
              <a:ext cx="203168" cy="43015"/>
            </a:xfrm>
            <a:prstGeom prst="rect">
              <a:avLst/>
            </a:prstGeom>
            <a:solidFill>
              <a:srgbClr val="0058AB">
                <a:alpha val="100000"/>
              </a:srgbClr>
            </a:solidFill>
          </p:spPr>
          <p:txBody>
            <a:bodyPr/>
            <a:lstStyle/>
            <a:p/>
          </p:txBody>
        </p:sp>
        <p:sp>
          <p:nvSpPr>
            <p:cNvPr id="83" name="rc83"/>
            <p:cNvSpPr/>
            <p:nvPr/>
          </p:nvSpPr>
          <p:spPr>
            <a:xfrm>
              <a:off x="5396033" y="3234508"/>
              <a:ext cx="203168" cy="28687"/>
            </a:xfrm>
            <a:prstGeom prst="rect">
              <a:avLst/>
            </a:prstGeom>
            <a:solidFill>
              <a:srgbClr val="1CABE2">
                <a:alpha val="100000"/>
              </a:srgbClr>
            </a:solidFill>
          </p:spPr>
          <p:txBody>
            <a:bodyPr/>
            <a:lstStyle/>
            <a:p/>
          </p:txBody>
        </p:sp>
        <p:sp>
          <p:nvSpPr>
            <p:cNvPr id="84" name="rc84"/>
            <p:cNvSpPr/>
            <p:nvPr/>
          </p:nvSpPr>
          <p:spPr>
            <a:xfrm>
              <a:off x="5621775" y="3245594"/>
              <a:ext cx="203168" cy="1379941"/>
            </a:xfrm>
            <a:prstGeom prst="rect">
              <a:avLst/>
            </a:prstGeom>
            <a:solidFill>
              <a:srgbClr val="80BD41">
                <a:alpha val="100000"/>
              </a:srgbClr>
            </a:solidFill>
          </p:spPr>
          <p:txBody>
            <a:bodyPr/>
            <a:lstStyle/>
            <a:p/>
          </p:txBody>
        </p:sp>
        <p:sp>
          <p:nvSpPr>
            <p:cNvPr id="85" name="rc85"/>
            <p:cNvSpPr/>
            <p:nvPr/>
          </p:nvSpPr>
          <p:spPr>
            <a:xfrm>
              <a:off x="5621775" y="3172958"/>
              <a:ext cx="203168" cy="43584"/>
            </a:xfrm>
            <a:prstGeom prst="rect">
              <a:avLst/>
            </a:prstGeom>
            <a:solidFill>
              <a:srgbClr val="0058AB">
                <a:alpha val="100000"/>
              </a:srgbClr>
            </a:solidFill>
          </p:spPr>
          <p:txBody>
            <a:bodyPr/>
            <a:lstStyle/>
            <a:p/>
          </p:txBody>
        </p:sp>
        <p:sp>
          <p:nvSpPr>
            <p:cNvPr id="86" name="rc86"/>
            <p:cNvSpPr/>
            <p:nvPr/>
          </p:nvSpPr>
          <p:spPr>
            <a:xfrm>
              <a:off x="5621775" y="3216543"/>
              <a:ext cx="203168" cy="29051"/>
            </a:xfrm>
            <a:prstGeom prst="rect">
              <a:avLst/>
            </a:prstGeom>
            <a:solidFill>
              <a:srgbClr val="1CABE2">
                <a:alpha val="100000"/>
              </a:srgbClr>
            </a:solidFill>
          </p:spPr>
          <p:txBody>
            <a:bodyPr/>
            <a:lstStyle/>
            <a:p/>
          </p:txBody>
        </p:sp>
        <p:sp>
          <p:nvSpPr>
            <p:cNvPr id="87" name="rc87"/>
            <p:cNvSpPr/>
            <p:nvPr/>
          </p:nvSpPr>
          <p:spPr>
            <a:xfrm>
              <a:off x="5847518" y="3234808"/>
              <a:ext cx="203168" cy="1390726"/>
            </a:xfrm>
            <a:prstGeom prst="rect">
              <a:avLst/>
            </a:prstGeom>
            <a:solidFill>
              <a:srgbClr val="80BD41">
                <a:alpha val="100000"/>
              </a:srgbClr>
            </a:solidFill>
          </p:spPr>
          <p:txBody>
            <a:bodyPr/>
            <a:lstStyle/>
            <a:p/>
          </p:txBody>
        </p:sp>
        <p:sp>
          <p:nvSpPr>
            <p:cNvPr id="88" name="rc88"/>
            <p:cNvSpPr/>
            <p:nvPr/>
          </p:nvSpPr>
          <p:spPr>
            <a:xfrm>
              <a:off x="5847518" y="3161619"/>
              <a:ext cx="203168" cy="43916"/>
            </a:xfrm>
            <a:prstGeom prst="rect">
              <a:avLst/>
            </a:prstGeom>
            <a:solidFill>
              <a:srgbClr val="0058AB">
                <a:alpha val="100000"/>
              </a:srgbClr>
            </a:solidFill>
          </p:spPr>
          <p:txBody>
            <a:bodyPr/>
            <a:lstStyle/>
            <a:p/>
          </p:txBody>
        </p:sp>
        <p:sp>
          <p:nvSpPr>
            <p:cNvPr id="89" name="rc89"/>
            <p:cNvSpPr/>
            <p:nvPr/>
          </p:nvSpPr>
          <p:spPr>
            <a:xfrm>
              <a:off x="5847518" y="3205536"/>
              <a:ext cx="203168" cy="29272"/>
            </a:xfrm>
            <a:prstGeom prst="rect">
              <a:avLst/>
            </a:prstGeom>
            <a:solidFill>
              <a:srgbClr val="1CABE2">
                <a:alpha val="100000"/>
              </a:srgbClr>
            </a:solidFill>
          </p:spPr>
          <p:txBody>
            <a:bodyPr/>
            <a:lstStyle/>
            <a:p/>
          </p:txBody>
        </p:sp>
        <p:sp>
          <p:nvSpPr>
            <p:cNvPr id="90" name="rc90"/>
            <p:cNvSpPr/>
            <p:nvPr/>
          </p:nvSpPr>
          <p:spPr>
            <a:xfrm>
              <a:off x="6073260" y="3211561"/>
              <a:ext cx="203168" cy="1413973"/>
            </a:xfrm>
            <a:prstGeom prst="rect">
              <a:avLst/>
            </a:prstGeom>
            <a:solidFill>
              <a:srgbClr val="80BD41">
                <a:alpha val="100000"/>
              </a:srgbClr>
            </a:solidFill>
          </p:spPr>
          <p:txBody>
            <a:bodyPr/>
            <a:lstStyle/>
            <a:p/>
          </p:txBody>
        </p:sp>
        <p:sp>
          <p:nvSpPr>
            <p:cNvPr id="91" name="rc91"/>
            <p:cNvSpPr/>
            <p:nvPr/>
          </p:nvSpPr>
          <p:spPr>
            <a:xfrm>
              <a:off x="6073260" y="3137138"/>
              <a:ext cx="203168" cy="44644"/>
            </a:xfrm>
            <a:prstGeom prst="rect">
              <a:avLst/>
            </a:prstGeom>
            <a:solidFill>
              <a:srgbClr val="0058AB">
                <a:alpha val="100000"/>
              </a:srgbClr>
            </a:solidFill>
          </p:spPr>
          <p:txBody>
            <a:bodyPr/>
            <a:lstStyle/>
            <a:p/>
          </p:txBody>
        </p:sp>
        <p:sp>
          <p:nvSpPr>
            <p:cNvPr id="92" name="rc92"/>
            <p:cNvSpPr/>
            <p:nvPr/>
          </p:nvSpPr>
          <p:spPr>
            <a:xfrm>
              <a:off x="6073260" y="3181782"/>
              <a:ext cx="203168" cy="29778"/>
            </a:xfrm>
            <a:prstGeom prst="rect">
              <a:avLst/>
            </a:prstGeom>
            <a:solidFill>
              <a:srgbClr val="1CABE2">
                <a:alpha val="100000"/>
              </a:srgbClr>
            </a:solidFill>
          </p:spPr>
          <p:txBody>
            <a:bodyPr/>
            <a:lstStyle/>
            <a:p/>
          </p:txBody>
        </p:sp>
        <p:sp>
          <p:nvSpPr>
            <p:cNvPr id="93" name="rc93"/>
            <p:cNvSpPr/>
            <p:nvPr/>
          </p:nvSpPr>
          <p:spPr>
            <a:xfrm>
              <a:off x="6299002" y="3192710"/>
              <a:ext cx="203168" cy="1432824"/>
            </a:xfrm>
            <a:prstGeom prst="rect">
              <a:avLst/>
            </a:prstGeom>
            <a:solidFill>
              <a:srgbClr val="80BD41">
                <a:alpha val="100000"/>
              </a:srgbClr>
            </a:solidFill>
          </p:spPr>
          <p:txBody>
            <a:bodyPr/>
            <a:lstStyle/>
            <a:p/>
          </p:txBody>
        </p:sp>
        <p:sp>
          <p:nvSpPr>
            <p:cNvPr id="94" name="rc94"/>
            <p:cNvSpPr/>
            <p:nvPr/>
          </p:nvSpPr>
          <p:spPr>
            <a:xfrm>
              <a:off x="6299002" y="3117291"/>
              <a:ext cx="203168" cy="45245"/>
            </a:xfrm>
            <a:prstGeom prst="rect">
              <a:avLst/>
            </a:prstGeom>
            <a:solidFill>
              <a:srgbClr val="0058AB">
                <a:alpha val="100000"/>
              </a:srgbClr>
            </a:solidFill>
          </p:spPr>
          <p:txBody>
            <a:bodyPr/>
            <a:lstStyle/>
            <a:p/>
          </p:txBody>
        </p:sp>
        <p:sp>
          <p:nvSpPr>
            <p:cNvPr id="95" name="rc95"/>
            <p:cNvSpPr/>
            <p:nvPr/>
          </p:nvSpPr>
          <p:spPr>
            <a:xfrm>
              <a:off x="6299002" y="3162536"/>
              <a:ext cx="203168" cy="30174"/>
            </a:xfrm>
            <a:prstGeom prst="rect">
              <a:avLst/>
            </a:prstGeom>
            <a:solidFill>
              <a:srgbClr val="1CABE2">
                <a:alpha val="100000"/>
              </a:srgbClr>
            </a:solidFill>
          </p:spPr>
          <p:txBody>
            <a:bodyPr/>
            <a:lstStyle/>
            <a:p/>
          </p:txBody>
        </p:sp>
        <p:sp>
          <p:nvSpPr>
            <p:cNvPr id="96" name="rc96"/>
            <p:cNvSpPr/>
            <p:nvPr/>
          </p:nvSpPr>
          <p:spPr>
            <a:xfrm>
              <a:off x="6524745" y="3172768"/>
              <a:ext cx="203168" cy="1452766"/>
            </a:xfrm>
            <a:prstGeom prst="rect">
              <a:avLst/>
            </a:prstGeom>
            <a:solidFill>
              <a:srgbClr val="80BD41">
                <a:alpha val="100000"/>
              </a:srgbClr>
            </a:solidFill>
          </p:spPr>
          <p:txBody>
            <a:bodyPr/>
            <a:lstStyle/>
            <a:p/>
          </p:txBody>
        </p:sp>
        <p:sp>
          <p:nvSpPr>
            <p:cNvPr id="97" name="rc97"/>
            <p:cNvSpPr/>
            <p:nvPr/>
          </p:nvSpPr>
          <p:spPr>
            <a:xfrm>
              <a:off x="6524745" y="3096305"/>
              <a:ext cx="203168" cy="45877"/>
            </a:xfrm>
            <a:prstGeom prst="rect">
              <a:avLst/>
            </a:prstGeom>
            <a:solidFill>
              <a:srgbClr val="0058AB">
                <a:alpha val="100000"/>
              </a:srgbClr>
            </a:solidFill>
          </p:spPr>
          <p:txBody>
            <a:bodyPr/>
            <a:lstStyle/>
            <a:p/>
          </p:txBody>
        </p:sp>
        <p:sp>
          <p:nvSpPr>
            <p:cNvPr id="98" name="rc98"/>
            <p:cNvSpPr/>
            <p:nvPr/>
          </p:nvSpPr>
          <p:spPr>
            <a:xfrm>
              <a:off x="6524745" y="3142183"/>
              <a:ext cx="203168" cy="30585"/>
            </a:xfrm>
            <a:prstGeom prst="rect">
              <a:avLst/>
            </a:prstGeom>
            <a:solidFill>
              <a:srgbClr val="1CABE2">
                <a:alpha val="100000"/>
              </a:srgbClr>
            </a:solidFill>
          </p:spPr>
          <p:txBody>
            <a:bodyPr/>
            <a:lstStyle/>
            <a:p/>
          </p:txBody>
        </p:sp>
        <p:sp>
          <p:nvSpPr>
            <p:cNvPr id="99" name="rc99"/>
            <p:cNvSpPr/>
            <p:nvPr/>
          </p:nvSpPr>
          <p:spPr>
            <a:xfrm>
              <a:off x="6750487" y="3135019"/>
              <a:ext cx="203168" cy="1490516"/>
            </a:xfrm>
            <a:prstGeom prst="rect">
              <a:avLst/>
            </a:prstGeom>
            <a:solidFill>
              <a:srgbClr val="80BD41">
                <a:alpha val="100000"/>
              </a:srgbClr>
            </a:solidFill>
          </p:spPr>
          <p:txBody>
            <a:bodyPr/>
            <a:lstStyle/>
            <a:p/>
          </p:txBody>
        </p:sp>
        <p:sp>
          <p:nvSpPr>
            <p:cNvPr id="100" name="rc100"/>
            <p:cNvSpPr/>
            <p:nvPr/>
          </p:nvSpPr>
          <p:spPr>
            <a:xfrm>
              <a:off x="6750487" y="3056563"/>
              <a:ext cx="203168" cy="47063"/>
            </a:xfrm>
            <a:prstGeom prst="rect">
              <a:avLst/>
            </a:prstGeom>
            <a:solidFill>
              <a:srgbClr val="0058AB">
                <a:alpha val="100000"/>
              </a:srgbClr>
            </a:solidFill>
          </p:spPr>
          <p:txBody>
            <a:bodyPr/>
            <a:lstStyle/>
            <a:p/>
          </p:txBody>
        </p:sp>
        <p:sp>
          <p:nvSpPr>
            <p:cNvPr id="101" name="rc101"/>
            <p:cNvSpPr/>
            <p:nvPr/>
          </p:nvSpPr>
          <p:spPr>
            <a:xfrm>
              <a:off x="6750487" y="3103627"/>
              <a:ext cx="203168" cy="31391"/>
            </a:xfrm>
            <a:prstGeom prst="rect">
              <a:avLst/>
            </a:prstGeom>
            <a:solidFill>
              <a:srgbClr val="1CABE2">
                <a:alpha val="100000"/>
              </a:srgbClr>
            </a:solidFill>
          </p:spPr>
          <p:txBody>
            <a:bodyPr/>
            <a:lstStyle/>
            <a:p/>
          </p:txBody>
        </p:sp>
        <p:sp>
          <p:nvSpPr>
            <p:cNvPr id="102" name="rc102"/>
            <p:cNvSpPr/>
            <p:nvPr/>
          </p:nvSpPr>
          <p:spPr>
            <a:xfrm>
              <a:off x="6976229" y="3028398"/>
              <a:ext cx="203168" cy="41395"/>
            </a:xfrm>
            <a:prstGeom prst="rect">
              <a:avLst/>
            </a:prstGeom>
            <a:solidFill>
              <a:srgbClr val="F26A21">
                <a:alpha val="100000"/>
              </a:srgbClr>
            </a:solidFill>
          </p:spPr>
          <p:txBody>
            <a:bodyPr/>
            <a:lstStyle/>
            <a:p/>
          </p:txBody>
        </p:sp>
        <p:sp>
          <p:nvSpPr>
            <p:cNvPr id="103" name="rc103"/>
            <p:cNvSpPr/>
            <p:nvPr/>
          </p:nvSpPr>
          <p:spPr>
            <a:xfrm>
              <a:off x="6976229" y="3069794"/>
              <a:ext cx="203168" cy="1555741"/>
            </a:xfrm>
            <a:prstGeom prst="rect">
              <a:avLst/>
            </a:prstGeom>
            <a:solidFill>
              <a:srgbClr val="FFC20E">
                <a:alpha val="100000"/>
              </a:srgbClr>
            </a:solidFill>
          </p:spPr>
          <p:txBody>
            <a:bodyPr/>
            <a:lstStyle/>
            <a:p/>
          </p:txBody>
        </p:sp>
        <p:sp>
          <p:nvSpPr>
            <p:cNvPr id="104" name="rc104"/>
            <p:cNvSpPr/>
            <p:nvPr/>
          </p:nvSpPr>
          <p:spPr>
            <a:xfrm>
              <a:off x="7201972" y="2994302"/>
              <a:ext cx="203168" cy="36410"/>
            </a:xfrm>
            <a:prstGeom prst="rect">
              <a:avLst/>
            </a:prstGeom>
            <a:solidFill>
              <a:srgbClr val="F26A21">
                <a:alpha val="100000"/>
              </a:srgbClr>
            </a:solidFill>
          </p:spPr>
          <p:txBody>
            <a:bodyPr/>
            <a:lstStyle/>
            <a:p/>
          </p:txBody>
        </p:sp>
        <p:sp>
          <p:nvSpPr>
            <p:cNvPr id="105" name="rc105"/>
            <p:cNvSpPr/>
            <p:nvPr/>
          </p:nvSpPr>
          <p:spPr>
            <a:xfrm>
              <a:off x="7201972" y="3030712"/>
              <a:ext cx="203168" cy="1594822"/>
            </a:xfrm>
            <a:prstGeom prst="rect">
              <a:avLst/>
            </a:prstGeom>
            <a:solidFill>
              <a:srgbClr val="FFC20E">
                <a:alpha val="100000"/>
              </a:srgbClr>
            </a:solidFill>
          </p:spPr>
          <p:txBody>
            <a:bodyPr/>
            <a:lstStyle/>
            <a:p/>
          </p:txBody>
        </p:sp>
        <p:sp>
          <p:nvSpPr>
            <p:cNvPr id="106" name="rc106"/>
            <p:cNvSpPr/>
            <p:nvPr/>
          </p:nvSpPr>
          <p:spPr>
            <a:xfrm>
              <a:off x="7427714" y="2965171"/>
              <a:ext cx="203168" cy="32025"/>
            </a:xfrm>
            <a:prstGeom prst="rect">
              <a:avLst/>
            </a:prstGeom>
            <a:solidFill>
              <a:srgbClr val="F26A21">
                <a:alpha val="100000"/>
              </a:srgbClr>
            </a:solidFill>
          </p:spPr>
          <p:txBody>
            <a:bodyPr/>
            <a:lstStyle/>
            <a:p/>
          </p:txBody>
        </p:sp>
        <p:sp>
          <p:nvSpPr>
            <p:cNvPr id="107" name="rc107"/>
            <p:cNvSpPr/>
            <p:nvPr/>
          </p:nvSpPr>
          <p:spPr>
            <a:xfrm>
              <a:off x="7427714" y="2997197"/>
              <a:ext cx="203168" cy="1628338"/>
            </a:xfrm>
            <a:prstGeom prst="rect">
              <a:avLst/>
            </a:prstGeom>
            <a:solidFill>
              <a:srgbClr val="FFC20E">
                <a:alpha val="100000"/>
              </a:srgbClr>
            </a:solidFill>
          </p:spPr>
          <p:txBody>
            <a:bodyPr/>
            <a:lstStyle/>
            <a:p/>
          </p:txBody>
        </p:sp>
        <p:sp>
          <p:nvSpPr>
            <p:cNvPr id="108" name="rc108"/>
            <p:cNvSpPr/>
            <p:nvPr/>
          </p:nvSpPr>
          <p:spPr>
            <a:xfrm>
              <a:off x="7653457" y="2936911"/>
              <a:ext cx="203168" cy="28168"/>
            </a:xfrm>
            <a:prstGeom prst="rect">
              <a:avLst/>
            </a:prstGeom>
            <a:solidFill>
              <a:srgbClr val="F26A21">
                <a:alpha val="100000"/>
              </a:srgbClr>
            </a:solidFill>
          </p:spPr>
          <p:txBody>
            <a:bodyPr/>
            <a:lstStyle/>
            <a:p/>
          </p:txBody>
        </p:sp>
        <p:sp>
          <p:nvSpPr>
            <p:cNvPr id="109" name="rc109"/>
            <p:cNvSpPr/>
            <p:nvPr/>
          </p:nvSpPr>
          <p:spPr>
            <a:xfrm>
              <a:off x="7653457" y="2965079"/>
              <a:ext cx="203168" cy="1660455"/>
            </a:xfrm>
            <a:prstGeom prst="rect">
              <a:avLst/>
            </a:prstGeom>
            <a:solidFill>
              <a:srgbClr val="FFC20E">
                <a:alpha val="100000"/>
              </a:srgbClr>
            </a:solidFill>
          </p:spPr>
          <p:txBody>
            <a:bodyPr/>
            <a:lstStyle/>
            <a:p/>
          </p:txBody>
        </p:sp>
        <p:sp>
          <p:nvSpPr>
            <p:cNvPr id="110" name="rc110"/>
            <p:cNvSpPr/>
            <p:nvPr/>
          </p:nvSpPr>
          <p:spPr>
            <a:xfrm>
              <a:off x="7879199" y="2910121"/>
              <a:ext cx="203168" cy="24776"/>
            </a:xfrm>
            <a:prstGeom prst="rect">
              <a:avLst/>
            </a:prstGeom>
            <a:solidFill>
              <a:srgbClr val="F26A21">
                <a:alpha val="100000"/>
              </a:srgbClr>
            </a:solidFill>
          </p:spPr>
          <p:txBody>
            <a:bodyPr/>
            <a:lstStyle/>
            <a:p/>
          </p:txBody>
        </p:sp>
        <p:sp>
          <p:nvSpPr>
            <p:cNvPr id="111" name="rc111"/>
            <p:cNvSpPr/>
            <p:nvPr/>
          </p:nvSpPr>
          <p:spPr>
            <a:xfrm>
              <a:off x="7879199" y="2934897"/>
              <a:ext cx="203168" cy="1690637"/>
            </a:xfrm>
            <a:prstGeom prst="rect">
              <a:avLst/>
            </a:prstGeom>
            <a:solidFill>
              <a:srgbClr val="FFC20E">
                <a:alpha val="100000"/>
              </a:srgbClr>
            </a:solidFill>
          </p:spPr>
          <p:txBody>
            <a:bodyPr/>
            <a:lstStyle/>
            <a:p/>
          </p:txBody>
        </p:sp>
        <p:sp>
          <p:nvSpPr>
            <p:cNvPr id="112" name="rc112"/>
            <p:cNvSpPr/>
            <p:nvPr/>
          </p:nvSpPr>
          <p:spPr>
            <a:xfrm>
              <a:off x="8104941" y="2887522"/>
              <a:ext cx="203168" cy="21792"/>
            </a:xfrm>
            <a:prstGeom prst="rect">
              <a:avLst/>
            </a:prstGeom>
            <a:solidFill>
              <a:srgbClr val="F26A21">
                <a:alpha val="100000"/>
              </a:srgbClr>
            </a:solidFill>
          </p:spPr>
          <p:txBody>
            <a:bodyPr/>
            <a:lstStyle/>
            <a:p/>
          </p:txBody>
        </p:sp>
        <p:sp>
          <p:nvSpPr>
            <p:cNvPr id="113" name="rc113"/>
            <p:cNvSpPr/>
            <p:nvPr/>
          </p:nvSpPr>
          <p:spPr>
            <a:xfrm>
              <a:off x="8104941" y="2909314"/>
              <a:ext cx="203168" cy="1716220"/>
            </a:xfrm>
            <a:prstGeom prst="rect">
              <a:avLst/>
            </a:prstGeom>
            <a:solidFill>
              <a:srgbClr val="FFC20E">
                <a:alpha val="100000"/>
              </a:srgbClr>
            </a:solidFill>
          </p:spPr>
          <p:txBody>
            <a:bodyPr/>
            <a:lstStyle/>
            <a:p/>
          </p:txBody>
        </p:sp>
        <p:sp>
          <p:nvSpPr>
            <p:cNvPr id="114" name="pl114"/>
            <p:cNvSpPr/>
            <p:nvPr/>
          </p:nvSpPr>
          <p:spPr>
            <a:xfrm>
              <a:off x="1434255" y="1227418"/>
              <a:ext cx="5417816" cy="377568"/>
            </a:xfrm>
            <a:custGeom>
              <a:avLst/>
              <a:pathLst>
                <a:path w="5417816" h="377568">
                  <a:moveTo>
                    <a:pt x="0" y="377568"/>
                  </a:moveTo>
                  <a:lnTo>
                    <a:pt x="225742" y="274595"/>
                  </a:lnTo>
                  <a:lnTo>
                    <a:pt x="451484" y="171622"/>
                  </a:lnTo>
                  <a:lnTo>
                    <a:pt x="677227" y="68648"/>
                  </a:lnTo>
                  <a:lnTo>
                    <a:pt x="902969" y="0"/>
                  </a:lnTo>
                  <a:lnTo>
                    <a:pt x="1128711" y="0"/>
                  </a:lnTo>
                  <a:lnTo>
                    <a:pt x="1354454" y="34324"/>
                  </a:lnTo>
                  <a:lnTo>
                    <a:pt x="1580196" y="34324"/>
                  </a:lnTo>
                  <a:lnTo>
                    <a:pt x="1805938" y="68648"/>
                  </a:lnTo>
                  <a:lnTo>
                    <a:pt x="2031681" y="68648"/>
                  </a:lnTo>
                  <a:lnTo>
                    <a:pt x="2257423" y="68648"/>
                  </a:lnTo>
                  <a:lnTo>
                    <a:pt x="2483165" y="68648"/>
                  </a:lnTo>
                  <a:lnTo>
                    <a:pt x="2708908" y="68648"/>
                  </a:lnTo>
                  <a:lnTo>
                    <a:pt x="2934650" y="68648"/>
                  </a:lnTo>
                  <a:lnTo>
                    <a:pt x="3160393" y="68648"/>
                  </a:lnTo>
                  <a:lnTo>
                    <a:pt x="3386135" y="34324"/>
                  </a:lnTo>
                  <a:lnTo>
                    <a:pt x="3611877" y="68648"/>
                  </a:lnTo>
                  <a:lnTo>
                    <a:pt x="3837620" y="68648"/>
                  </a:lnTo>
                  <a:lnTo>
                    <a:pt x="4063362" y="68648"/>
                  </a:lnTo>
                  <a:lnTo>
                    <a:pt x="4289104" y="68648"/>
                  </a:lnTo>
                  <a:lnTo>
                    <a:pt x="4514847" y="68648"/>
                  </a:lnTo>
                  <a:lnTo>
                    <a:pt x="4740589" y="68648"/>
                  </a:lnTo>
                  <a:lnTo>
                    <a:pt x="4966331" y="68648"/>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61743"/>
              <a:ext cx="5417816" cy="583515"/>
            </a:xfrm>
            <a:custGeom>
              <a:avLst/>
              <a:pathLst>
                <a:path w="5417816" h="583515">
                  <a:moveTo>
                    <a:pt x="0" y="583515"/>
                  </a:moveTo>
                  <a:lnTo>
                    <a:pt x="225742" y="411892"/>
                  </a:lnTo>
                  <a:lnTo>
                    <a:pt x="451484" y="274595"/>
                  </a:lnTo>
                  <a:lnTo>
                    <a:pt x="677227" y="171622"/>
                  </a:lnTo>
                  <a:lnTo>
                    <a:pt x="902969" y="0"/>
                  </a:lnTo>
                  <a:lnTo>
                    <a:pt x="1128711" y="68648"/>
                  </a:lnTo>
                  <a:lnTo>
                    <a:pt x="1354454" y="137297"/>
                  </a:lnTo>
                  <a:lnTo>
                    <a:pt x="1580196" y="102973"/>
                  </a:lnTo>
                  <a:lnTo>
                    <a:pt x="1805938" y="102973"/>
                  </a:lnTo>
                  <a:lnTo>
                    <a:pt x="2031681" y="102973"/>
                  </a:lnTo>
                  <a:lnTo>
                    <a:pt x="2257423" y="102973"/>
                  </a:lnTo>
                  <a:lnTo>
                    <a:pt x="2483165" y="137297"/>
                  </a:lnTo>
                  <a:lnTo>
                    <a:pt x="2708908" y="137297"/>
                  </a:lnTo>
                  <a:lnTo>
                    <a:pt x="2934650" y="137297"/>
                  </a:lnTo>
                  <a:lnTo>
                    <a:pt x="3160393" y="137297"/>
                  </a:lnTo>
                  <a:lnTo>
                    <a:pt x="3386135" y="102973"/>
                  </a:lnTo>
                  <a:lnTo>
                    <a:pt x="3611877" y="102973"/>
                  </a:lnTo>
                  <a:lnTo>
                    <a:pt x="3837620" y="102973"/>
                  </a:lnTo>
                  <a:lnTo>
                    <a:pt x="4063362" y="102973"/>
                  </a:lnTo>
                  <a:lnTo>
                    <a:pt x="4289104" y="102973"/>
                  </a:lnTo>
                  <a:lnTo>
                    <a:pt x="4514847" y="102973"/>
                  </a:lnTo>
                  <a:lnTo>
                    <a:pt x="4740589" y="102973"/>
                  </a:lnTo>
                  <a:lnTo>
                    <a:pt x="4966331" y="102973"/>
                  </a:lnTo>
                  <a:lnTo>
                    <a:pt x="5192074" y="102973"/>
                  </a:lnTo>
                  <a:lnTo>
                    <a:pt x="5417816" y="102973"/>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4008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88</a:t>
              </a:r>
            </a:p>
          </p:txBody>
        </p:sp>
        <p:sp>
          <p:nvSpPr>
            <p:cNvPr id="117" name="tx117"/>
            <p:cNvSpPr/>
            <p:nvPr/>
          </p:nvSpPr>
          <p:spPr>
            <a:xfrm>
              <a:off x="2494638"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8" name="tx118"/>
            <p:cNvSpPr/>
            <p:nvPr/>
          </p:nvSpPr>
          <p:spPr>
            <a:xfrm>
              <a:off x="362335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1" name="tx121"/>
            <p:cNvSpPr/>
            <p:nvPr/>
          </p:nvSpPr>
          <p:spPr>
            <a:xfrm>
              <a:off x="588077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191375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81</a:t>
              </a:r>
            </a:p>
          </p:txBody>
        </p:sp>
        <p:sp>
          <p:nvSpPr>
            <p:cNvPr id="127" name="tx127"/>
            <p:cNvSpPr/>
            <p:nvPr/>
          </p:nvSpPr>
          <p:spPr>
            <a:xfrm>
              <a:off x="2494638" y="13988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96</a:t>
              </a:r>
            </a:p>
          </p:txBody>
        </p:sp>
        <p:sp>
          <p:nvSpPr>
            <p:cNvPr id="128" name="tx128"/>
            <p:cNvSpPr/>
            <p:nvPr/>
          </p:nvSpPr>
          <p:spPr>
            <a:xfrm>
              <a:off x="362335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29" name="tx129"/>
            <p:cNvSpPr/>
            <p:nvPr/>
          </p:nvSpPr>
          <p:spPr>
            <a:xfrm>
              <a:off x="4752062"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0" name="tx130"/>
            <p:cNvSpPr/>
            <p:nvPr/>
          </p:nvSpPr>
          <p:spPr>
            <a:xfrm>
              <a:off x="5655031"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1" name="tx131"/>
            <p:cNvSpPr/>
            <p:nvPr/>
          </p:nvSpPr>
          <p:spPr>
            <a:xfrm>
              <a:off x="588077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6106516"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3" name="tx133"/>
            <p:cNvSpPr/>
            <p:nvPr/>
          </p:nvSpPr>
          <p:spPr>
            <a:xfrm>
              <a:off x="6332258"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4" name="tx134"/>
            <p:cNvSpPr/>
            <p:nvPr/>
          </p:nvSpPr>
          <p:spPr>
            <a:xfrm>
              <a:off x="6558000"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5" name="tx135"/>
            <p:cNvSpPr/>
            <p:nvPr/>
          </p:nvSpPr>
          <p:spPr>
            <a:xfrm>
              <a:off x="6783743" y="143321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71671" y="377738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8" name="tx138"/>
            <p:cNvSpPr/>
            <p:nvPr/>
          </p:nvSpPr>
          <p:spPr>
            <a:xfrm>
              <a:off x="508103" y="298665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9" name="tx139"/>
            <p:cNvSpPr/>
            <p:nvPr/>
          </p:nvSpPr>
          <p:spPr>
            <a:xfrm>
              <a:off x="508103" y="219593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40" name="tx140"/>
            <p:cNvSpPr/>
            <p:nvPr/>
          </p:nvSpPr>
          <p:spPr>
            <a:xfrm>
              <a:off x="508103" y="1405207"/>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80629"/>
              <a:ext cx="416587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Eritrea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Eritrea is projected to have a  small increase (&lt;10,000) in the number of surviving infants by 2030. Therefore, to achieve the IA2030 ZD target, more (~2.02%) children need to be vaccinated with DTP1 each year.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628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07079"/>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351292"/>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295505"/>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9076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3934973"/>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2879186"/>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1823399"/>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920330" y="76761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3" name="pl13"/>
            <p:cNvSpPr/>
            <p:nvPr/>
          </p:nvSpPr>
          <p:spPr>
            <a:xfrm>
              <a:off x="139892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38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787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11861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5851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59840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83830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7819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31809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55799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79788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03778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277681"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51757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757474"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99737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23726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47716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71706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95695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196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43674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67664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916542"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156438"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866434"/>
              <a:ext cx="215906" cy="4124325"/>
            </a:xfrm>
            <a:prstGeom prst="rect">
              <a:avLst/>
            </a:prstGeom>
            <a:solidFill>
              <a:srgbClr val="0058AB">
                <a:alpha val="100000"/>
              </a:srgbClr>
            </a:solidFill>
          </p:spPr>
          <p:txBody>
            <a:bodyPr/>
            <a:lstStyle/>
            <a:p/>
          </p:txBody>
        </p:sp>
        <p:sp>
          <p:nvSpPr>
            <p:cNvPr id="41" name="rc41"/>
            <p:cNvSpPr/>
            <p:nvPr/>
          </p:nvSpPr>
          <p:spPr>
            <a:xfrm>
              <a:off x="1530867" y="1934890"/>
              <a:ext cx="215906" cy="3055869"/>
            </a:xfrm>
            <a:prstGeom prst="rect">
              <a:avLst/>
            </a:prstGeom>
            <a:solidFill>
              <a:srgbClr val="0058AB">
                <a:alpha val="100000"/>
              </a:srgbClr>
            </a:solidFill>
          </p:spPr>
          <p:txBody>
            <a:bodyPr/>
            <a:lstStyle/>
            <a:p/>
          </p:txBody>
        </p:sp>
        <p:sp>
          <p:nvSpPr>
            <p:cNvPr id="42" name="rc42"/>
            <p:cNvSpPr/>
            <p:nvPr/>
          </p:nvSpPr>
          <p:spPr>
            <a:xfrm>
              <a:off x="1770763" y="2836532"/>
              <a:ext cx="215906" cy="2154227"/>
            </a:xfrm>
            <a:prstGeom prst="rect">
              <a:avLst/>
            </a:prstGeom>
            <a:solidFill>
              <a:srgbClr val="0058AB">
                <a:alpha val="100000"/>
              </a:srgbClr>
            </a:solidFill>
          </p:spPr>
          <p:txBody>
            <a:bodyPr/>
            <a:lstStyle/>
            <a:p/>
          </p:txBody>
        </p:sp>
        <p:sp>
          <p:nvSpPr>
            <p:cNvPr id="43" name="rc43"/>
            <p:cNvSpPr/>
            <p:nvPr/>
          </p:nvSpPr>
          <p:spPr>
            <a:xfrm>
              <a:off x="2010660" y="3902877"/>
              <a:ext cx="215906" cy="1087882"/>
            </a:xfrm>
            <a:prstGeom prst="rect">
              <a:avLst/>
            </a:prstGeom>
            <a:solidFill>
              <a:srgbClr val="0058AB">
                <a:alpha val="100000"/>
              </a:srgbClr>
            </a:solidFill>
          </p:spPr>
          <p:txBody>
            <a:bodyPr/>
            <a:lstStyle/>
            <a:p/>
          </p:txBody>
        </p:sp>
        <p:sp>
          <p:nvSpPr>
            <p:cNvPr id="44" name="rc44"/>
            <p:cNvSpPr/>
            <p:nvPr/>
          </p:nvSpPr>
          <p:spPr>
            <a:xfrm>
              <a:off x="2250556" y="4600963"/>
              <a:ext cx="215906" cy="389796"/>
            </a:xfrm>
            <a:prstGeom prst="rect">
              <a:avLst/>
            </a:prstGeom>
            <a:solidFill>
              <a:srgbClr val="0058AB">
                <a:alpha val="100000"/>
              </a:srgbClr>
            </a:solidFill>
          </p:spPr>
          <p:txBody>
            <a:bodyPr/>
            <a:lstStyle/>
            <a:p/>
          </p:txBody>
        </p:sp>
        <p:sp>
          <p:nvSpPr>
            <p:cNvPr id="45" name="rc45"/>
            <p:cNvSpPr/>
            <p:nvPr/>
          </p:nvSpPr>
          <p:spPr>
            <a:xfrm>
              <a:off x="2490453" y="4597585"/>
              <a:ext cx="215906" cy="393175"/>
            </a:xfrm>
            <a:prstGeom prst="rect">
              <a:avLst/>
            </a:prstGeom>
            <a:solidFill>
              <a:srgbClr val="0058AB">
                <a:alpha val="100000"/>
              </a:srgbClr>
            </a:solidFill>
          </p:spPr>
          <p:txBody>
            <a:bodyPr/>
            <a:lstStyle/>
            <a:p/>
          </p:txBody>
        </p:sp>
        <p:sp>
          <p:nvSpPr>
            <p:cNvPr id="46" name="rc46"/>
            <p:cNvSpPr/>
            <p:nvPr/>
          </p:nvSpPr>
          <p:spPr>
            <a:xfrm>
              <a:off x="2730349" y="4195119"/>
              <a:ext cx="215906" cy="795640"/>
            </a:xfrm>
            <a:prstGeom prst="rect">
              <a:avLst/>
            </a:prstGeom>
            <a:solidFill>
              <a:srgbClr val="0058AB">
                <a:alpha val="100000"/>
              </a:srgbClr>
            </a:solidFill>
          </p:spPr>
          <p:txBody>
            <a:bodyPr/>
            <a:lstStyle/>
            <a:p/>
          </p:txBody>
        </p:sp>
        <p:sp>
          <p:nvSpPr>
            <p:cNvPr id="47" name="rc47"/>
            <p:cNvSpPr/>
            <p:nvPr/>
          </p:nvSpPr>
          <p:spPr>
            <a:xfrm>
              <a:off x="2970245" y="4209900"/>
              <a:ext cx="215906" cy="780859"/>
            </a:xfrm>
            <a:prstGeom prst="rect">
              <a:avLst/>
            </a:prstGeom>
            <a:solidFill>
              <a:srgbClr val="0058AB">
                <a:alpha val="100000"/>
              </a:srgbClr>
            </a:solidFill>
          </p:spPr>
          <p:txBody>
            <a:bodyPr/>
            <a:lstStyle/>
            <a:p/>
          </p:txBody>
        </p:sp>
        <p:sp>
          <p:nvSpPr>
            <p:cNvPr id="48" name="rc48"/>
            <p:cNvSpPr/>
            <p:nvPr/>
          </p:nvSpPr>
          <p:spPr>
            <a:xfrm>
              <a:off x="3210142" y="3815458"/>
              <a:ext cx="215906" cy="1175301"/>
            </a:xfrm>
            <a:prstGeom prst="rect">
              <a:avLst/>
            </a:prstGeom>
            <a:solidFill>
              <a:srgbClr val="0058AB">
                <a:alpha val="100000"/>
              </a:srgbClr>
            </a:solidFill>
          </p:spPr>
          <p:txBody>
            <a:bodyPr/>
            <a:lstStyle/>
            <a:p/>
          </p:txBody>
        </p:sp>
        <p:sp>
          <p:nvSpPr>
            <p:cNvPr id="49" name="rc49"/>
            <p:cNvSpPr/>
            <p:nvPr/>
          </p:nvSpPr>
          <p:spPr>
            <a:xfrm>
              <a:off x="3450038" y="3781672"/>
              <a:ext cx="215906" cy="1209087"/>
            </a:xfrm>
            <a:prstGeom prst="rect">
              <a:avLst/>
            </a:prstGeom>
            <a:solidFill>
              <a:srgbClr val="0058AB">
                <a:alpha val="100000"/>
              </a:srgbClr>
            </a:solidFill>
          </p:spPr>
          <p:txBody>
            <a:bodyPr/>
            <a:lstStyle/>
            <a:p/>
          </p:txBody>
        </p:sp>
        <p:sp>
          <p:nvSpPr>
            <p:cNvPr id="50" name="rc50"/>
            <p:cNvSpPr/>
            <p:nvPr/>
          </p:nvSpPr>
          <p:spPr>
            <a:xfrm>
              <a:off x="3689935" y="3783784"/>
              <a:ext cx="215906" cy="1206975"/>
            </a:xfrm>
            <a:prstGeom prst="rect">
              <a:avLst/>
            </a:prstGeom>
            <a:solidFill>
              <a:srgbClr val="0058AB">
                <a:alpha val="100000"/>
              </a:srgbClr>
            </a:solidFill>
          </p:spPr>
          <p:txBody>
            <a:bodyPr/>
            <a:lstStyle/>
            <a:p/>
          </p:txBody>
        </p:sp>
        <p:sp>
          <p:nvSpPr>
            <p:cNvPr id="51" name="rc51"/>
            <p:cNvSpPr/>
            <p:nvPr/>
          </p:nvSpPr>
          <p:spPr>
            <a:xfrm>
              <a:off x="3929831" y="3776605"/>
              <a:ext cx="215906" cy="1214154"/>
            </a:xfrm>
            <a:prstGeom prst="rect">
              <a:avLst/>
            </a:prstGeom>
            <a:solidFill>
              <a:srgbClr val="0058AB">
                <a:alpha val="100000"/>
              </a:srgbClr>
            </a:solidFill>
          </p:spPr>
          <p:txBody>
            <a:bodyPr/>
            <a:lstStyle/>
            <a:p/>
          </p:txBody>
        </p:sp>
        <p:sp>
          <p:nvSpPr>
            <p:cNvPr id="52" name="rc52"/>
            <p:cNvSpPr/>
            <p:nvPr/>
          </p:nvSpPr>
          <p:spPr>
            <a:xfrm>
              <a:off x="4169728" y="3782939"/>
              <a:ext cx="215906" cy="1207820"/>
            </a:xfrm>
            <a:prstGeom prst="rect">
              <a:avLst/>
            </a:prstGeom>
            <a:solidFill>
              <a:srgbClr val="0058AB">
                <a:alpha val="100000"/>
              </a:srgbClr>
            </a:solidFill>
          </p:spPr>
          <p:txBody>
            <a:bodyPr/>
            <a:lstStyle/>
            <a:p/>
          </p:txBody>
        </p:sp>
        <p:sp>
          <p:nvSpPr>
            <p:cNvPr id="53" name="rc53"/>
            <p:cNvSpPr/>
            <p:nvPr/>
          </p:nvSpPr>
          <p:spPr>
            <a:xfrm>
              <a:off x="4409624" y="3793920"/>
              <a:ext cx="215906" cy="1196840"/>
            </a:xfrm>
            <a:prstGeom prst="rect">
              <a:avLst/>
            </a:prstGeom>
            <a:solidFill>
              <a:srgbClr val="0058AB">
                <a:alpha val="100000"/>
              </a:srgbClr>
            </a:solidFill>
          </p:spPr>
          <p:txBody>
            <a:bodyPr/>
            <a:lstStyle/>
            <a:p/>
          </p:txBody>
        </p:sp>
        <p:sp>
          <p:nvSpPr>
            <p:cNvPr id="54" name="rc54"/>
            <p:cNvSpPr/>
            <p:nvPr/>
          </p:nvSpPr>
          <p:spPr>
            <a:xfrm>
              <a:off x="4649521" y="3794342"/>
              <a:ext cx="215906" cy="1196417"/>
            </a:xfrm>
            <a:prstGeom prst="rect">
              <a:avLst/>
            </a:prstGeom>
            <a:solidFill>
              <a:srgbClr val="0058AB">
                <a:alpha val="100000"/>
              </a:srgbClr>
            </a:solidFill>
          </p:spPr>
          <p:txBody>
            <a:bodyPr/>
            <a:lstStyle/>
            <a:p/>
          </p:txBody>
        </p:sp>
        <p:sp>
          <p:nvSpPr>
            <p:cNvPr id="55" name="rc55"/>
            <p:cNvSpPr/>
            <p:nvPr/>
          </p:nvSpPr>
          <p:spPr>
            <a:xfrm>
              <a:off x="4889417" y="4212856"/>
              <a:ext cx="215906" cy="777903"/>
            </a:xfrm>
            <a:prstGeom prst="rect">
              <a:avLst/>
            </a:prstGeom>
            <a:solidFill>
              <a:srgbClr val="0058AB">
                <a:alpha val="100000"/>
              </a:srgbClr>
            </a:solidFill>
          </p:spPr>
          <p:txBody>
            <a:bodyPr/>
            <a:lstStyle/>
            <a:p/>
          </p:txBody>
        </p:sp>
        <p:sp>
          <p:nvSpPr>
            <p:cNvPr id="56" name="rc56"/>
            <p:cNvSpPr/>
            <p:nvPr/>
          </p:nvSpPr>
          <p:spPr>
            <a:xfrm>
              <a:off x="5129313" y="3833617"/>
              <a:ext cx="215906" cy="1157142"/>
            </a:xfrm>
            <a:prstGeom prst="rect">
              <a:avLst/>
            </a:prstGeom>
            <a:solidFill>
              <a:srgbClr val="0058AB">
                <a:alpha val="100000"/>
              </a:srgbClr>
            </a:solidFill>
          </p:spPr>
          <p:txBody>
            <a:bodyPr/>
            <a:lstStyle/>
            <a:p/>
          </p:txBody>
        </p:sp>
        <p:sp>
          <p:nvSpPr>
            <p:cNvPr id="57" name="rc57"/>
            <p:cNvSpPr/>
            <p:nvPr/>
          </p:nvSpPr>
          <p:spPr>
            <a:xfrm>
              <a:off x="5369210" y="3844175"/>
              <a:ext cx="215906" cy="1146584"/>
            </a:xfrm>
            <a:prstGeom prst="rect">
              <a:avLst/>
            </a:prstGeom>
            <a:solidFill>
              <a:srgbClr val="0058AB">
                <a:alpha val="100000"/>
              </a:srgbClr>
            </a:solidFill>
          </p:spPr>
          <p:txBody>
            <a:bodyPr/>
            <a:lstStyle/>
            <a:p/>
          </p:txBody>
        </p:sp>
        <p:sp>
          <p:nvSpPr>
            <p:cNvPr id="58" name="rc58"/>
            <p:cNvSpPr/>
            <p:nvPr/>
          </p:nvSpPr>
          <p:spPr>
            <a:xfrm>
              <a:off x="5609106" y="3842063"/>
              <a:ext cx="215906" cy="1148696"/>
            </a:xfrm>
            <a:prstGeom prst="rect">
              <a:avLst/>
            </a:prstGeom>
            <a:solidFill>
              <a:srgbClr val="0058AB">
                <a:alpha val="100000"/>
              </a:srgbClr>
            </a:solidFill>
          </p:spPr>
          <p:txBody>
            <a:bodyPr/>
            <a:lstStyle/>
            <a:p/>
          </p:txBody>
        </p:sp>
        <p:sp>
          <p:nvSpPr>
            <p:cNvPr id="59" name="rc59"/>
            <p:cNvSpPr/>
            <p:nvPr/>
          </p:nvSpPr>
          <p:spPr>
            <a:xfrm>
              <a:off x="5849003" y="3826860"/>
              <a:ext cx="215906" cy="1163899"/>
            </a:xfrm>
            <a:prstGeom prst="rect">
              <a:avLst/>
            </a:prstGeom>
            <a:solidFill>
              <a:srgbClr val="0058AB">
                <a:alpha val="100000"/>
              </a:srgbClr>
            </a:solidFill>
          </p:spPr>
          <p:txBody>
            <a:bodyPr/>
            <a:lstStyle/>
            <a:p/>
          </p:txBody>
        </p:sp>
        <p:sp>
          <p:nvSpPr>
            <p:cNvPr id="60" name="rc60"/>
            <p:cNvSpPr/>
            <p:nvPr/>
          </p:nvSpPr>
          <p:spPr>
            <a:xfrm>
              <a:off x="6088899" y="3817992"/>
              <a:ext cx="215906" cy="1172768"/>
            </a:xfrm>
            <a:prstGeom prst="rect">
              <a:avLst/>
            </a:prstGeom>
            <a:solidFill>
              <a:srgbClr val="0058AB">
                <a:alpha val="100000"/>
              </a:srgbClr>
            </a:solidFill>
          </p:spPr>
          <p:txBody>
            <a:bodyPr/>
            <a:lstStyle/>
            <a:p/>
          </p:txBody>
        </p:sp>
        <p:sp>
          <p:nvSpPr>
            <p:cNvPr id="61" name="rc61"/>
            <p:cNvSpPr/>
            <p:nvPr/>
          </p:nvSpPr>
          <p:spPr>
            <a:xfrm>
              <a:off x="6328796" y="3798565"/>
              <a:ext cx="215906" cy="1192194"/>
            </a:xfrm>
            <a:prstGeom prst="rect">
              <a:avLst/>
            </a:prstGeom>
            <a:solidFill>
              <a:srgbClr val="0058AB">
                <a:alpha val="100000"/>
              </a:srgbClr>
            </a:solidFill>
          </p:spPr>
          <p:txBody>
            <a:bodyPr/>
            <a:lstStyle/>
            <a:p/>
          </p:txBody>
        </p:sp>
        <p:sp>
          <p:nvSpPr>
            <p:cNvPr id="62" name="rc62"/>
            <p:cNvSpPr/>
            <p:nvPr/>
          </p:nvSpPr>
          <p:spPr>
            <a:xfrm>
              <a:off x="6568692" y="3782517"/>
              <a:ext cx="215906" cy="1208242"/>
            </a:xfrm>
            <a:prstGeom prst="rect">
              <a:avLst/>
            </a:prstGeom>
            <a:solidFill>
              <a:srgbClr val="0058AB">
                <a:alpha val="100000"/>
              </a:srgbClr>
            </a:solidFill>
          </p:spPr>
          <p:txBody>
            <a:bodyPr/>
            <a:lstStyle/>
            <a:p/>
          </p:txBody>
        </p:sp>
        <p:sp>
          <p:nvSpPr>
            <p:cNvPr id="63" name="rc63"/>
            <p:cNvSpPr/>
            <p:nvPr/>
          </p:nvSpPr>
          <p:spPr>
            <a:xfrm>
              <a:off x="6808589" y="3765624"/>
              <a:ext cx="215906" cy="1225135"/>
            </a:xfrm>
            <a:prstGeom prst="rect">
              <a:avLst/>
            </a:prstGeom>
            <a:solidFill>
              <a:srgbClr val="0058AB">
                <a:alpha val="100000"/>
              </a:srgbClr>
            </a:solidFill>
          </p:spPr>
          <p:txBody>
            <a:bodyPr/>
            <a:lstStyle/>
            <a:p/>
          </p:txBody>
        </p:sp>
        <p:sp>
          <p:nvSpPr>
            <p:cNvPr id="64" name="rc64"/>
            <p:cNvSpPr/>
            <p:nvPr/>
          </p:nvSpPr>
          <p:spPr>
            <a:xfrm>
              <a:off x="7048485" y="3733951"/>
              <a:ext cx="215906" cy="1256808"/>
            </a:xfrm>
            <a:prstGeom prst="rect">
              <a:avLst/>
            </a:prstGeom>
            <a:solidFill>
              <a:srgbClr val="0058AB">
                <a:alpha val="100000"/>
              </a:srgbClr>
            </a:solidFill>
          </p:spPr>
          <p:txBody>
            <a:bodyPr/>
            <a:lstStyle/>
            <a:p/>
          </p:txBody>
        </p:sp>
        <p:sp>
          <p:nvSpPr>
            <p:cNvPr id="65" name="rc65"/>
            <p:cNvSpPr/>
            <p:nvPr/>
          </p:nvSpPr>
          <p:spPr>
            <a:xfrm>
              <a:off x="8487864" y="4408810"/>
              <a:ext cx="215906" cy="581949"/>
            </a:xfrm>
            <a:prstGeom prst="rect">
              <a:avLst/>
            </a:prstGeom>
            <a:solidFill>
              <a:srgbClr val="69DBFF">
                <a:alpha val="100000"/>
              </a:srgbClr>
            </a:solidFill>
          </p:spPr>
          <p:txBody>
            <a:bodyPr/>
            <a:lstStyle/>
            <a:p/>
          </p:txBody>
        </p:sp>
        <p:sp>
          <p:nvSpPr>
            <p:cNvPr id="66" name="pl66"/>
            <p:cNvSpPr/>
            <p:nvPr/>
          </p:nvSpPr>
          <p:spPr>
            <a:xfrm>
              <a:off x="6196853" y="3826860"/>
              <a:ext cx="2398964" cy="581949"/>
            </a:xfrm>
            <a:custGeom>
              <a:avLst/>
              <a:pathLst>
                <a:path w="2398964" h="581949">
                  <a:moveTo>
                    <a:pt x="0" y="0"/>
                  </a:moveTo>
                  <a:lnTo>
                    <a:pt x="239896" y="58194"/>
                  </a:lnTo>
                  <a:lnTo>
                    <a:pt x="479792" y="116389"/>
                  </a:lnTo>
                  <a:lnTo>
                    <a:pt x="719689" y="174584"/>
                  </a:lnTo>
                  <a:lnTo>
                    <a:pt x="959585" y="232779"/>
                  </a:lnTo>
                  <a:lnTo>
                    <a:pt x="1199482" y="290974"/>
                  </a:lnTo>
                  <a:lnTo>
                    <a:pt x="1439378" y="349169"/>
                  </a:lnTo>
                  <a:lnTo>
                    <a:pt x="1679275" y="407364"/>
                  </a:lnTo>
                  <a:lnTo>
                    <a:pt x="1919171" y="465559"/>
                  </a:lnTo>
                  <a:lnTo>
                    <a:pt x="2159067" y="523754"/>
                  </a:lnTo>
                  <a:lnTo>
                    <a:pt x="2398964" y="581949"/>
                  </a:lnTo>
                </a:path>
              </a:pathLst>
            </a:custGeom>
            <a:ln w="13550" cap="flat">
              <a:solidFill>
                <a:srgbClr val="000000">
                  <a:alpha val="100000"/>
                </a:srgbClr>
              </a:solidFill>
              <a:prstDash val="solid"/>
              <a:round/>
            </a:ln>
          </p:spPr>
          <p:txBody>
            <a:bodyPr/>
            <a:lstStyle/>
            <a:p/>
          </p:txBody>
        </p:sp>
        <p:sp>
          <p:nvSpPr>
            <p:cNvPr id="67" name="pt67"/>
            <p:cNvSpPr/>
            <p:nvPr/>
          </p:nvSpPr>
          <p:spPr>
            <a:xfrm>
              <a:off x="6172027" y="380203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3860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39184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39766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0348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09300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15120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2093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2675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3257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383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71671" y="3877544"/>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80" name="tx80"/>
            <p:cNvSpPr/>
            <p:nvPr/>
          </p:nvSpPr>
          <p:spPr>
            <a:xfrm>
              <a:off x="571671" y="28217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81" name="tx81"/>
            <p:cNvSpPr/>
            <p:nvPr/>
          </p:nvSpPr>
          <p:spPr>
            <a:xfrm>
              <a:off x="571671" y="1765970"/>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82" name="tx82"/>
            <p:cNvSpPr/>
            <p:nvPr/>
          </p:nvSpPr>
          <p:spPr>
            <a:xfrm>
              <a:off x="508103" y="71018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3" name="tx83"/>
            <p:cNvSpPr/>
            <p:nvPr/>
          </p:nvSpPr>
          <p:spPr>
            <a:xfrm rot="-5400000">
              <a:off x="127803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661384" y="5881714"/>
              <a:ext cx="201456" cy="201456"/>
            </a:xfrm>
            <a:prstGeom prst="rect">
              <a:avLst/>
            </a:prstGeom>
            <a:solidFill>
              <a:srgbClr val="0058AB">
                <a:alpha val="100000"/>
              </a:srgbClr>
            </a:solidFill>
          </p:spPr>
          <p:txBody>
            <a:bodyPr/>
            <a:lstStyle/>
            <a:p/>
          </p:txBody>
        </p:sp>
        <p:sp>
          <p:nvSpPr>
            <p:cNvPr id="112" name="rc112"/>
            <p:cNvSpPr/>
            <p:nvPr/>
          </p:nvSpPr>
          <p:spPr>
            <a:xfrm>
              <a:off x="4563470" y="5881714"/>
              <a:ext cx="201456" cy="201456"/>
            </a:xfrm>
            <a:prstGeom prst="rect">
              <a:avLst/>
            </a:prstGeom>
            <a:solidFill>
              <a:srgbClr val="69DBFF">
                <a:alpha val="100000"/>
              </a:srgbClr>
            </a:solidFill>
          </p:spPr>
          <p:txBody>
            <a:bodyPr/>
            <a:lstStyle/>
            <a:p/>
          </p:txBody>
        </p:sp>
        <p:sp>
          <p:nvSpPr>
            <p:cNvPr id="113" name="tx113"/>
            <p:cNvSpPr/>
            <p:nvPr/>
          </p:nvSpPr>
          <p:spPr>
            <a:xfrm>
              <a:off x="3941429"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47954" y="398022"/>
              <a:ext cx="58988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Eritrea</a:t>
              </a:r>
            </a:p>
          </p:txBody>
        </p:sp>
        <p:sp>
          <p:nvSpPr>
            <p:cNvPr id="116" name="tx11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9" name="tx119"/>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35% higher than the annual number proposed to reach the target, based on a linear trajectory of decline.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9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9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4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8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7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18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6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48724"/>
              <a:ext cx="249522" cy="1253972"/>
            </a:xfrm>
            <a:prstGeom prst="rect">
              <a:avLst/>
            </a:prstGeom>
            <a:solidFill>
              <a:srgbClr val="80BD41">
                <a:alpha val="100000"/>
              </a:srgbClr>
            </a:solidFill>
          </p:spPr>
          <p:txBody>
            <a:bodyPr/>
            <a:lstStyle/>
            <a:p/>
          </p:txBody>
        </p:sp>
        <p:sp>
          <p:nvSpPr>
            <p:cNvPr id="24" name="rc24"/>
            <p:cNvSpPr/>
            <p:nvPr/>
          </p:nvSpPr>
          <p:spPr>
            <a:xfrm>
              <a:off x="1296273" y="2677664"/>
              <a:ext cx="249522" cy="171059"/>
            </a:xfrm>
            <a:prstGeom prst="rect">
              <a:avLst/>
            </a:prstGeom>
            <a:solidFill>
              <a:srgbClr val="1CABE2">
                <a:alpha val="100000"/>
              </a:srgbClr>
            </a:solidFill>
          </p:spPr>
          <p:txBody>
            <a:bodyPr/>
            <a:lstStyle/>
            <a:p/>
          </p:txBody>
        </p:sp>
        <p:sp>
          <p:nvSpPr>
            <p:cNvPr id="25" name="rc25"/>
            <p:cNvSpPr/>
            <p:nvPr/>
          </p:nvSpPr>
          <p:spPr>
            <a:xfrm>
              <a:off x="1573521" y="2821585"/>
              <a:ext cx="249522" cy="1281111"/>
            </a:xfrm>
            <a:prstGeom prst="rect">
              <a:avLst/>
            </a:prstGeom>
            <a:solidFill>
              <a:srgbClr val="80BD41">
                <a:alpha val="100000"/>
              </a:srgbClr>
            </a:solidFill>
          </p:spPr>
          <p:txBody>
            <a:bodyPr/>
            <a:lstStyle/>
            <a:p/>
          </p:txBody>
        </p:sp>
        <p:sp>
          <p:nvSpPr>
            <p:cNvPr id="26" name="rc26"/>
            <p:cNvSpPr/>
            <p:nvPr/>
          </p:nvSpPr>
          <p:spPr>
            <a:xfrm>
              <a:off x="1573521" y="2694822"/>
              <a:ext cx="249522" cy="126762"/>
            </a:xfrm>
            <a:prstGeom prst="rect">
              <a:avLst/>
            </a:prstGeom>
            <a:solidFill>
              <a:srgbClr val="1CABE2">
                <a:alpha val="100000"/>
              </a:srgbClr>
            </a:solidFill>
          </p:spPr>
          <p:txBody>
            <a:bodyPr/>
            <a:lstStyle/>
            <a:p/>
          </p:txBody>
        </p:sp>
        <p:sp>
          <p:nvSpPr>
            <p:cNvPr id="27" name="rc27"/>
            <p:cNvSpPr/>
            <p:nvPr/>
          </p:nvSpPr>
          <p:spPr>
            <a:xfrm>
              <a:off x="1850769" y="2703577"/>
              <a:ext cx="249522" cy="1399119"/>
            </a:xfrm>
            <a:prstGeom prst="rect">
              <a:avLst/>
            </a:prstGeom>
            <a:solidFill>
              <a:srgbClr val="80BD41">
                <a:alpha val="100000"/>
              </a:srgbClr>
            </a:solidFill>
          </p:spPr>
          <p:txBody>
            <a:bodyPr/>
            <a:lstStyle/>
            <a:p/>
          </p:txBody>
        </p:sp>
        <p:sp>
          <p:nvSpPr>
            <p:cNvPr id="28" name="rc28"/>
            <p:cNvSpPr/>
            <p:nvPr/>
          </p:nvSpPr>
          <p:spPr>
            <a:xfrm>
              <a:off x="1850769" y="2614282"/>
              <a:ext cx="249522" cy="89294"/>
            </a:xfrm>
            <a:prstGeom prst="rect">
              <a:avLst/>
            </a:prstGeom>
            <a:solidFill>
              <a:srgbClr val="1CABE2">
                <a:alpha val="100000"/>
              </a:srgbClr>
            </a:solidFill>
          </p:spPr>
          <p:txBody>
            <a:bodyPr/>
            <a:lstStyle/>
            <a:p/>
          </p:txBody>
        </p:sp>
        <p:sp>
          <p:nvSpPr>
            <p:cNvPr id="29" name="rc29"/>
            <p:cNvSpPr/>
            <p:nvPr/>
          </p:nvSpPr>
          <p:spPr>
            <a:xfrm>
              <a:off x="2128016" y="2644222"/>
              <a:ext cx="249522" cy="1458474"/>
            </a:xfrm>
            <a:prstGeom prst="rect">
              <a:avLst/>
            </a:prstGeom>
            <a:solidFill>
              <a:srgbClr val="80BD41">
                <a:alpha val="100000"/>
              </a:srgbClr>
            </a:solidFill>
          </p:spPr>
          <p:txBody>
            <a:bodyPr/>
            <a:lstStyle/>
            <a:p/>
          </p:txBody>
        </p:sp>
        <p:sp>
          <p:nvSpPr>
            <p:cNvPr id="30" name="rc30"/>
            <p:cNvSpPr/>
            <p:nvPr/>
          </p:nvSpPr>
          <p:spPr>
            <a:xfrm>
              <a:off x="2128016" y="2599050"/>
              <a:ext cx="249522" cy="45172"/>
            </a:xfrm>
            <a:prstGeom prst="rect">
              <a:avLst/>
            </a:prstGeom>
            <a:solidFill>
              <a:srgbClr val="1CABE2">
                <a:alpha val="100000"/>
              </a:srgbClr>
            </a:solidFill>
          </p:spPr>
          <p:txBody>
            <a:bodyPr/>
            <a:lstStyle/>
            <a:p/>
          </p:txBody>
        </p:sp>
        <p:sp>
          <p:nvSpPr>
            <p:cNvPr id="31" name="rc31"/>
            <p:cNvSpPr/>
            <p:nvPr/>
          </p:nvSpPr>
          <p:spPr>
            <a:xfrm>
              <a:off x="2405264" y="2502052"/>
              <a:ext cx="249522" cy="1600645"/>
            </a:xfrm>
            <a:prstGeom prst="rect">
              <a:avLst/>
            </a:prstGeom>
            <a:solidFill>
              <a:srgbClr val="80BD41">
                <a:alpha val="100000"/>
              </a:srgbClr>
            </a:solidFill>
          </p:spPr>
          <p:txBody>
            <a:bodyPr/>
            <a:lstStyle/>
            <a:p/>
          </p:txBody>
        </p:sp>
        <p:sp>
          <p:nvSpPr>
            <p:cNvPr id="32" name="rc32"/>
            <p:cNvSpPr/>
            <p:nvPr/>
          </p:nvSpPr>
          <p:spPr>
            <a:xfrm>
              <a:off x="2405264" y="2485944"/>
              <a:ext cx="249522" cy="16108"/>
            </a:xfrm>
            <a:prstGeom prst="rect">
              <a:avLst/>
            </a:prstGeom>
            <a:solidFill>
              <a:srgbClr val="1CABE2">
                <a:alpha val="100000"/>
              </a:srgbClr>
            </a:solidFill>
          </p:spPr>
          <p:txBody>
            <a:bodyPr/>
            <a:lstStyle/>
            <a:p/>
          </p:txBody>
        </p:sp>
        <p:sp>
          <p:nvSpPr>
            <p:cNvPr id="33" name="rc33"/>
            <p:cNvSpPr/>
            <p:nvPr/>
          </p:nvSpPr>
          <p:spPr>
            <a:xfrm>
              <a:off x="2682512" y="2489270"/>
              <a:ext cx="249522" cy="1613426"/>
            </a:xfrm>
            <a:prstGeom prst="rect">
              <a:avLst/>
            </a:prstGeom>
            <a:solidFill>
              <a:srgbClr val="80BD41">
                <a:alpha val="100000"/>
              </a:srgbClr>
            </a:solidFill>
          </p:spPr>
          <p:txBody>
            <a:bodyPr/>
            <a:lstStyle/>
            <a:p/>
          </p:txBody>
        </p:sp>
        <p:sp>
          <p:nvSpPr>
            <p:cNvPr id="34" name="rc34"/>
            <p:cNvSpPr/>
            <p:nvPr/>
          </p:nvSpPr>
          <p:spPr>
            <a:xfrm>
              <a:off x="2682512" y="2472987"/>
              <a:ext cx="249522" cy="16283"/>
            </a:xfrm>
            <a:prstGeom prst="rect">
              <a:avLst/>
            </a:prstGeom>
            <a:solidFill>
              <a:srgbClr val="1CABE2">
                <a:alpha val="100000"/>
              </a:srgbClr>
            </a:solidFill>
          </p:spPr>
          <p:txBody>
            <a:bodyPr/>
            <a:lstStyle/>
            <a:p/>
          </p:txBody>
        </p:sp>
        <p:sp>
          <p:nvSpPr>
            <p:cNvPr id="35" name="rc35"/>
            <p:cNvSpPr/>
            <p:nvPr/>
          </p:nvSpPr>
          <p:spPr>
            <a:xfrm>
              <a:off x="2959759" y="2486469"/>
              <a:ext cx="249522" cy="1616227"/>
            </a:xfrm>
            <a:prstGeom prst="rect">
              <a:avLst/>
            </a:prstGeom>
            <a:solidFill>
              <a:srgbClr val="80BD41">
                <a:alpha val="100000"/>
              </a:srgbClr>
            </a:solidFill>
          </p:spPr>
          <p:txBody>
            <a:bodyPr/>
            <a:lstStyle/>
            <a:p/>
          </p:txBody>
        </p:sp>
        <p:sp>
          <p:nvSpPr>
            <p:cNvPr id="36" name="rc36"/>
            <p:cNvSpPr/>
            <p:nvPr/>
          </p:nvSpPr>
          <p:spPr>
            <a:xfrm>
              <a:off x="2959759" y="2453553"/>
              <a:ext cx="249522" cy="32916"/>
            </a:xfrm>
            <a:prstGeom prst="rect">
              <a:avLst/>
            </a:prstGeom>
            <a:solidFill>
              <a:srgbClr val="1CABE2">
                <a:alpha val="100000"/>
              </a:srgbClr>
            </a:solidFill>
          </p:spPr>
          <p:txBody>
            <a:bodyPr/>
            <a:lstStyle/>
            <a:p/>
          </p:txBody>
        </p:sp>
        <p:sp>
          <p:nvSpPr>
            <p:cNvPr id="37" name="rc37"/>
            <p:cNvSpPr/>
            <p:nvPr/>
          </p:nvSpPr>
          <p:spPr>
            <a:xfrm>
              <a:off x="3237007" y="2516059"/>
              <a:ext cx="249522" cy="1586638"/>
            </a:xfrm>
            <a:prstGeom prst="rect">
              <a:avLst/>
            </a:prstGeom>
            <a:solidFill>
              <a:srgbClr val="80BD41">
                <a:alpha val="100000"/>
              </a:srgbClr>
            </a:solidFill>
          </p:spPr>
          <p:txBody>
            <a:bodyPr/>
            <a:lstStyle/>
            <a:p/>
          </p:txBody>
        </p:sp>
        <p:sp>
          <p:nvSpPr>
            <p:cNvPr id="38" name="rc38"/>
            <p:cNvSpPr/>
            <p:nvPr/>
          </p:nvSpPr>
          <p:spPr>
            <a:xfrm>
              <a:off x="3237007" y="2483668"/>
              <a:ext cx="249522" cy="32391"/>
            </a:xfrm>
            <a:prstGeom prst="rect">
              <a:avLst/>
            </a:prstGeom>
            <a:solidFill>
              <a:srgbClr val="1CABE2">
                <a:alpha val="100000"/>
              </a:srgbClr>
            </a:solidFill>
          </p:spPr>
          <p:txBody>
            <a:bodyPr/>
            <a:lstStyle/>
            <a:p/>
          </p:txBody>
        </p:sp>
        <p:sp>
          <p:nvSpPr>
            <p:cNvPr id="39" name="rc39"/>
            <p:cNvSpPr/>
            <p:nvPr/>
          </p:nvSpPr>
          <p:spPr>
            <a:xfrm>
              <a:off x="3514255" y="2527264"/>
              <a:ext cx="249522" cy="1575432"/>
            </a:xfrm>
            <a:prstGeom prst="rect">
              <a:avLst/>
            </a:prstGeom>
            <a:solidFill>
              <a:srgbClr val="80BD41">
                <a:alpha val="100000"/>
              </a:srgbClr>
            </a:solidFill>
          </p:spPr>
          <p:txBody>
            <a:bodyPr/>
            <a:lstStyle/>
            <a:p/>
          </p:txBody>
        </p:sp>
        <p:sp>
          <p:nvSpPr>
            <p:cNvPr id="40" name="rc40"/>
            <p:cNvSpPr/>
            <p:nvPr/>
          </p:nvSpPr>
          <p:spPr>
            <a:xfrm>
              <a:off x="3514255" y="2478590"/>
              <a:ext cx="249522" cy="48674"/>
            </a:xfrm>
            <a:prstGeom prst="rect">
              <a:avLst/>
            </a:prstGeom>
            <a:solidFill>
              <a:srgbClr val="1CABE2">
                <a:alpha val="100000"/>
              </a:srgbClr>
            </a:solidFill>
          </p:spPr>
          <p:txBody>
            <a:bodyPr/>
            <a:lstStyle/>
            <a:p/>
          </p:txBody>
        </p:sp>
        <p:sp>
          <p:nvSpPr>
            <p:cNvPr id="41" name="rc41"/>
            <p:cNvSpPr/>
            <p:nvPr/>
          </p:nvSpPr>
          <p:spPr>
            <a:xfrm>
              <a:off x="3791502" y="2481742"/>
              <a:ext cx="249522" cy="1620955"/>
            </a:xfrm>
            <a:prstGeom prst="rect">
              <a:avLst/>
            </a:prstGeom>
            <a:solidFill>
              <a:srgbClr val="80BD41">
                <a:alpha val="100000"/>
              </a:srgbClr>
            </a:solidFill>
          </p:spPr>
          <p:txBody>
            <a:bodyPr/>
            <a:lstStyle/>
            <a:p/>
          </p:txBody>
        </p:sp>
        <p:sp>
          <p:nvSpPr>
            <p:cNvPr id="42" name="rc42"/>
            <p:cNvSpPr/>
            <p:nvPr/>
          </p:nvSpPr>
          <p:spPr>
            <a:xfrm>
              <a:off x="3791502" y="2431667"/>
              <a:ext cx="249522" cy="50074"/>
            </a:xfrm>
            <a:prstGeom prst="rect">
              <a:avLst/>
            </a:prstGeom>
            <a:solidFill>
              <a:srgbClr val="1CABE2">
                <a:alpha val="100000"/>
              </a:srgbClr>
            </a:solidFill>
          </p:spPr>
          <p:txBody>
            <a:bodyPr/>
            <a:lstStyle/>
            <a:p/>
          </p:txBody>
        </p:sp>
        <p:sp>
          <p:nvSpPr>
            <p:cNvPr id="43" name="rc43"/>
            <p:cNvSpPr/>
            <p:nvPr/>
          </p:nvSpPr>
          <p:spPr>
            <a:xfrm>
              <a:off x="4068750" y="2484893"/>
              <a:ext cx="249522" cy="1617803"/>
            </a:xfrm>
            <a:prstGeom prst="rect">
              <a:avLst/>
            </a:prstGeom>
            <a:solidFill>
              <a:srgbClr val="80BD41">
                <a:alpha val="100000"/>
              </a:srgbClr>
            </a:solidFill>
          </p:spPr>
          <p:txBody>
            <a:bodyPr/>
            <a:lstStyle/>
            <a:p/>
          </p:txBody>
        </p:sp>
        <p:sp>
          <p:nvSpPr>
            <p:cNvPr id="44" name="rc44"/>
            <p:cNvSpPr/>
            <p:nvPr/>
          </p:nvSpPr>
          <p:spPr>
            <a:xfrm>
              <a:off x="4068750" y="2434818"/>
              <a:ext cx="249522" cy="50074"/>
            </a:xfrm>
            <a:prstGeom prst="rect">
              <a:avLst/>
            </a:prstGeom>
            <a:solidFill>
              <a:srgbClr val="1CABE2">
                <a:alpha val="100000"/>
              </a:srgbClr>
            </a:solidFill>
          </p:spPr>
          <p:txBody>
            <a:bodyPr/>
            <a:lstStyle/>
            <a:p/>
          </p:txBody>
        </p:sp>
        <p:sp>
          <p:nvSpPr>
            <p:cNvPr id="45" name="rc45"/>
            <p:cNvSpPr/>
            <p:nvPr/>
          </p:nvSpPr>
          <p:spPr>
            <a:xfrm>
              <a:off x="4345998" y="2474913"/>
              <a:ext cx="249522" cy="1627783"/>
            </a:xfrm>
            <a:prstGeom prst="rect">
              <a:avLst/>
            </a:prstGeom>
            <a:solidFill>
              <a:srgbClr val="80BD41">
                <a:alpha val="100000"/>
              </a:srgbClr>
            </a:solidFill>
          </p:spPr>
          <p:txBody>
            <a:bodyPr/>
            <a:lstStyle/>
            <a:p/>
          </p:txBody>
        </p:sp>
        <p:sp>
          <p:nvSpPr>
            <p:cNvPr id="46" name="rc46"/>
            <p:cNvSpPr/>
            <p:nvPr/>
          </p:nvSpPr>
          <p:spPr>
            <a:xfrm>
              <a:off x="4345998" y="2424488"/>
              <a:ext cx="249522" cy="50425"/>
            </a:xfrm>
            <a:prstGeom prst="rect">
              <a:avLst/>
            </a:prstGeom>
            <a:solidFill>
              <a:srgbClr val="1CABE2">
                <a:alpha val="100000"/>
              </a:srgbClr>
            </a:solidFill>
          </p:spPr>
          <p:txBody>
            <a:bodyPr/>
            <a:lstStyle/>
            <a:p/>
          </p:txBody>
        </p:sp>
        <p:sp>
          <p:nvSpPr>
            <p:cNvPr id="47" name="rc47"/>
            <p:cNvSpPr/>
            <p:nvPr/>
          </p:nvSpPr>
          <p:spPr>
            <a:xfrm>
              <a:off x="4623245" y="2483668"/>
              <a:ext cx="249522" cy="1619029"/>
            </a:xfrm>
            <a:prstGeom prst="rect">
              <a:avLst/>
            </a:prstGeom>
            <a:solidFill>
              <a:srgbClr val="80BD41">
                <a:alpha val="100000"/>
              </a:srgbClr>
            </a:solidFill>
          </p:spPr>
          <p:txBody>
            <a:bodyPr/>
            <a:lstStyle/>
            <a:p/>
          </p:txBody>
        </p:sp>
        <p:sp>
          <p:nvSpPr>
            <p:cNvPr id="48" name="rc48"/>
            <p:cNvSpPr/>
            <p:nvPr/>
          </p:nvSpPr>
          <p:spPr>
            <a:xfrm>
              <a:off x="4623245" y="2433593"/>
              <a:ext cx="249522" cy="50074"/>
            </a:xfrm>
            <a:prstGeom prst="rect">
              <a:avLst/>
            </a:prstGeom>
            <a:solidFill>
              <a:srgbClr val="1CABE2">
                <a:alpha val="100000"/>
              </a:srgbClr>
            </a:solidFill>
          </p:spPr>
          <p:txBody>
            <a:bodyPr/>
            <a:lstStyle/>
            <a:p/>
          </p:txBody>
        </p:sp>
        <p:sp>
          <p:nvSpPr>
            <p:cNvPr id="49" name="rc49"/>
            <p:cNvSpPr/>
            <p:nvPr/>
          </p:nvSpPr>
          <p:spPr>
            <a:xfrm>
              <a:off x="4900493" y="2498200"/>
              <a:ext cx="249522" cy="1604496"/>
            </a:xfrm>
            <a:prstGeom prst="rect">
              <a:avLst/>
            </a:prstGeom>
            <a:solidFill>
              <a:srgbClr val="80BD41">
                <a:alpha val="100000"/>
              </a:srgbClr>
            </a:solidFill>
          </p:spPr>
          <p:txBody>
            <a:bodyPr/>
            <a:lstStyle/>
            <a:p/>
          </p:txBody>
        </p:sp>
        <p:sp>
          <p:nvSpPr>
            <p:cNvPr id="50" name="rc50"/>
            <p:cNvSpPr/>
            <p:nvPr/>
          </p:nvSpPr>
          <p:spPr>
            <a:xfrm>
              <a:off x="4900493" y="2448650"/>
              <a:ext cx="249522" cy="49549"/>
            </a:xfrm>
            <a:prstGeom prst="rect">
              <a:avLst/>
            </a:prstGeom>
            <a:solidFill>
              <a:srgbClr val="1CABE2">
                <a:alpha val="100000"/>
              </a:srgbClr>
            </a:solidFill>
          </p:spPr>
          <p:txBody>
            <a:bodyPr/>
            <a:lstStyle/>
            <a:p/>
          </p:txBody>
        </p:sp>
        <p:sp>
          <p:nvSpPr>
            <p:cNvPr id="51" name="rc51"/>
            <p:cNvSpPr/>
            <p:nvPr/>
          </p:nvSpPr>
          <p:spPr>
            <a:xfrm>
              <a:off x="5177741" y="2498725"/>
              <a:ext cx="249522" cy="1603971"/>
            </a:xfrm>
            <a:prstGeom prst="rect">
              <a:avLst/>
            </a:prstGeom>
            <a:solidFill>
              <a:srgbClr val="80BD41">
                <a:alpha val="100000"/>
              </a:srgbClr>
            </a:solidFill>
          </p:spPr>
          <p:txBody>
            <a:bodyPr/>
            <a:lstStyle/>
            <a:p/>
          </p:txBody>
        </p:sp>
        <p:sp>
          <p:nvSpPr>
            <p:cNvPr id="52" name="rc52"/>
            <p:cNvSpPr/>
            <p:nvPr/>
          </p:nvSpPr>
          <p:spPr>
            <a:xfrm>
              <a:off x="5177741" y="2449175"/>
              <a:ext cx="249522" cy="49549"/>
            </a:xfrm>
            <a:prstGeom prst="rect">
              <a:avLst/>
            </a:prstGeom>
            <a:solidFill>
              <a:srgbClr val="1CABE2">
                <a:alpha val="100000"/>
              </a:srgbClr>
            </a:solidFill>
          </p:spPr>
          <p:txBody>
            <a:bodyPr/>
            <a:lstStyle/>
            <a:p/>
          </p:txBody>
        </p:sp>
        <p:sp>
          <p:nvSpPr>
            <p:cNvPr id="53" name="rc53"/>
            <p:cNvSpPr/>
            <p:nvPr/>
          </p:nvSpPr>
          <p:spPr>
            <a:xfrm>
              <a:off x="5454988" y="2522187"/>
              <a:ext cx="249522" cy="1580510"/>
            </a:xfrm>
            <a:prstGeom prst="rect">
              <a:avLst/>
            </a:prstGeom>
            <a:solidFill>
              <a:srgbClr val="80BD41">
                <a:alpha val="100000"/>
              </a:srgbClr>
            </a:solidFill>
          </p:spPr>
          <p:txBody>
            <a:bodyPr/>
            <a:lstStyle/>
            <a:p/>
          </p:txBody>
        </p:sp>
        <p:sp>
          <p:nvSpPr>
            <p:cNvPr id="54" name="rc54"/>
            <p:cNvSpPr/>
            <p:nvPr/>
          </p:nvSpPr>
          <p:spPr>
            <a:xfrm>
              <a:off x="5454988" y="2489971"/>
              <a:ext cx="249522" cy="32216"/>
            </a:xfrm>
            <a:prstGeom prst="rect">
              <a:avLst/>
            </a:prstGeom>
            <a:solidFill>
              <a:srgbClr val="1CABE2">
                <a:alpha val="100000"/>
              </a:srgbClr>
            </a:solidFill>
          </p:spPr>
          <p:txBody>
            <a:bodyPr/>
            <a:lstStyle/>
            <a:p/>
          </p:txBody>
        </p:sp>
        <p:sp>
          <p:nvSpPr>
            <p:cNvPr id="55" name="rc55"/>
            <p:cNvSpPr/>
            <p:nvPr/>
          </p:nvSpPr>
          <p:spPr>
            <a:xfrm>
              <a:off x="5732236" y="2551426"/>
              <a:ext cx="249522" cy="1551270"/>
            </a:xfrm>
            <a:prstGeom prst="rect">
              <a:avLst/>
            </a:prstGeom>
            <a:solidFill>
              <a:srgbClr val="80BD41">
                <a:alpha val="100000"/>
              </a:srgbClr>
            </a:solidFill>
          </p:spPr>
          <p:txBody>
            <a:bodyPr/>
            <a:lstStyle/>
            <a:p/>
          </p:txBody>
        </p:sp>
        <p:sp>
          <p:nvSpPr>
            <p:cNvPr id="56" name="rc56"/>
            <p:cNvSpPr/>
            <p:nvPr/>
          </p:nvSpPr>
          <p:spPr>
            <a:xfrm>
              <a:off x="5732236" y="2503452"/>
              <a:ext cx="249522" cy="47973"/>
            </a:xfrm>
            <a:prstGeom prst="rect">
              <a:avLst/>
            </a:prstGeom>
            <a:solidFill>
              <a:srgbClr val="1CABE2">
                <a:alpha val="100000"/>
              </a:srgbClr>
            </a:solidFill>
          </p:spPr>
          <p:txBody>
            <a:bodyPr/>
            <a:lstStyle/>
            <a:p/>
          </p:txBody>
        </p:sp>
        <p:sp>
          <p:nvSpPr>
            <p:cNvPr id="57" name="rc57"/>
            <p:cNvSpPr/>
            <p:nvPr/>
          </p:nvSpPr>
          <p:spPr>
            <a:xfrm>
              <a:off x="6009484" y="2565608"/>
              <a:ext cx="249522" cy="1537088"/>
            </a:xfrm>
            <a:prstGeom prst="rect">
              <a:avLst/>
            </a:prstGeom>
            <a:solidFill>
              <a:srgbClr val="80BD41">
                <a:alpha val="100000"/>
              </a:srgbClr>
            </a:solidFill>
          </p:spPr>
          <p:txBody>
            <a:bodyPr/>
            <a:lstStyle/>
            <a:p/>
          </p:txBody>
        </p:sp>
        <p:sp>
          <p:nvSpPr>
            <p:cNvPr id="58" name="rc58"/>
            <p:cNvSpPr/>
            <p:nvPr/>
          </p:nvSpPr>
          <p:spPr>
            <a:xfrm>
              <a:off x="6009484" y="2518160"/>
              <a:ext cx="249522" cy="47448"/>
            </a:xfrm>
            <a:prstGeom prst="rect">
              <a:avLst/>
            </a:prstGeom>
            <a:solidFill>
              <a:srgbClr val="1CABE2">
                <a:alpha val="100000"/>
              </a:srgbClr>
            </a:solidFill>
          </p:spPr>
          <p:txBody>
            <a:bodyPr/>
            <a:lstStyle/>
            <a:p/>
          </p:txBody>
        </p:sp>
        <p:sp>
          <p:nvSpPr>
            <p:cNvPr id="59" name="rc59"/>
            <p:cNvSpPr/>
            <p:nvPr/>
          </p:nvSpPr>
          <p:spPr>
            <a:xfrm>
              <a:off x="6286731" y="2562632"/>
              <a:ext cx="249522" cy="1540064"/>
            </a:xfrm>
            <a:prstGeom prst="rect">
              <a:avLst/>
            </a:prstGeom>
            <a:solidFill>
              <a:srgbClr val="80BD41">
                <a:alpha val="100000"/>
              </a:srgbClr>
            </a:solidFill>
          </p:spPr>
          <p:txBody>
            <a:bodyPr/>
            <a:lstStyle/>
            <a:p/>
          </p:txBody>
        </p:sp>
        <p:sp>
          <p:nvSpPr>
            <p:cNvPr id="60" name="rc60"/>
            <p:cNvSpPr/>
            <p:nvPr/>
          </p:nvSpPr>
          <p:spPr>
            <a:xfrm>
              <a:off x="6286731" y="2515008"/>
              <a:ext cx="249522" cy="47623"/>
            </a:xfrm>
            <a:prstGeom prst="rect">
              <a:avLst/>
            </a:prstGeom>
            <a:solidFill>
              <a:srgbClr val="1CABE2">
                <a:alpha val="100000"/>
              </a:srgbClr>
            </a:solidFill>
          </p:spPr>
          <p:txBody>
            <a:bodyPr/>
            <a:lstStyle/>
            <a:p/>
          </p:txBody>
        </p:sp>
        <p:sp>
          <p:nvSpPr>
            <p:cNvPr id="61" name="rc61"/>
            <p:cNvSpPr/>
            <p:nvPr/>
          </p:nvSpPr>
          <p:spPr>
            <a:xfrm>
              <a:off x="6563979" y="2542672"/>
              <a:ext cx="249522" cy="1560024"/>
            </a:xfrm>
            <a:prstGeom prst="rect">
              <a:avLst/>
            </a:prstGeom>
            <a:solidFill>
              <a:srgbClr val="80BD41">
                <a:alpha val="100000"/>
              </a:srgbClr>
            </a:solidFill>
          </p:spPr>
          <p:txBody>
            <a:bodyPr/>
            <a:lstStyle/>
            <a:p/>
          </p:txBody>
        </p:sp>
        <p:sp>
          <p:nvSpPr>
            <p:cNvPr id="62" name="rc62"/>
            <p:cNvSpPr/>
            <p:nvPr/>
          </p:nvSpPr>
          <p:spPr>
            <a:xfrm>
              <a:off x="6563979" y="2494348"/>
              <a:ext cx="249522" cy="48324"/>
            </a:xfrm>
            <a:prstGeom prst="rect">
              <a:avLst/>
            </a:prstGeom>
            <a:solidFill>
              <a:srgbClr val="1CABE2">
                <a:alpha val="100000"/>
              </a:srgbClr>
            </a:solidFill>
          </p:spPr>
          <p:txBody>
            <a:bodyPr/>
            <a:lstStyle/>
            <a:p/>
          </p:txBody>
        </p:sp>
        <p:sp>
          <p:nvSpPr>
            <p:cNvPr id="63" name="rc63"/>
            <p:cNvSpPr/>
            <p:nvPr/>
          </p:nvSpPr>
          <p:spPr>
            <a:xfrm>
              <a:off x="6841227" y="2530591"/>
              <a:ext cx="249522" cy="1572105"/>
            </a:xfrm>
            <a:prstGeom prst="rect">
              <a:avLst/>
            </a:prstGeom>
            <a:solidFill>
              <a:srgbClr val="80BD41">
                <a:alpha val="100000"/>
              </a:srgbClr>
            </a:solidFill>
          </p:spPr>
          <p:txBody>
            <a:bodyPr/>
            <a:lstStyle/>
            <a:p/>
          </p:txBody>
        </p:sp>
        <p:sp>
          <p:nvSpPr>
            <p:cNvPr id="64" name="rc64"/>
            <p:cNvSpPr/>
            <p:nvPr/>
          </p:nvSpPr>
          <p:spPr>
            <a:xfrm>
              <a:off x="6841227" y="2481917"/>
              <a:ext cx="249522" cy="48674"/>
            </a:xfrm>
            <a:prstGeom prst="rect">
              <a:avLst/>
            </a:prstGeom>
            <a:solidFill>
              <a:srgbClr val="1CABE2">
                <a:alpha val="100000"/>
              </a:srgbClr>
            </a:solidFill>
          </p:spPr>
          <p:txBody>
            <a:bodyPr/>
            <a:lstStyle/>
            <a:p/>
          </p:txBody>
        </p:sp>
        <p:sp>
          <p:nvSpPr>
            <p:cNvPr id="65" name="rc65"/>
            <p:cNvSpPr/>
            <p:nvPr/>
          </p:nvSpPr>
          <p:spPr>
            <a:xfrm>
              <a:off x="7118474" y="2504328"/>
              <a:ext cx="249522" cy="1598368"/>
            </a:xfrm>
            <a:prstGeom prst="rect">
              <a:avLst/>
            </a:prstGeom>
            <a:solidFill>
              <a:srgbClr val="80BD41">
                <a:alpha val="100000"/>
              </a:srgbClr>
            </a:solidFill>
          </p:spPr>
          <p:txBody>
            <a:bodyPr/>
            <a:lstStyle/>
            <a:p/>
          </p:txBody>
        </p:sp>
        <p:sp>
          <p:nvSpPr>
            <p:cNvPr id="66" name="rc66"/>
            <p:cNvSpPr/>
            <p:nvPr/>
          </p:nvSpPr>
          <p:spPr>
            <a:xfrm>
              <a:off x="7118474" y="2454953"/>
              <a:ext cx="249522" cy="49374"/>
            </a:xfrm>
            <a:prstGeom prst="rect">
              <a:avLst/>
            </a:prstGeom>
            <a:solidFill>
              <a:srgbClr val="1CABE2">
                <a:alpha val="100000"/>
              </a:srgbClr>
            </a:solidFill>
          </p:spPr>
          <p:txBody>
            <a:bodyPr/>
            <a:lstStyle/>
            <a:p/>
          </p:txBody>
        </p:sp>
        <p:sp>
          <p:nvSpPr>
            <p:cNvPr id="67" name="rc67"/>
            <p:cNvSpPr/>
            <p:nvPr/>
          </p:nvSpPr>
          <p:spPr>
            <a:xfrm>
              <a:off x="7395722" y="2482967"/>
              <a:ext cx="249522" cy="1619729"/>
            </a:xfrm>
            <a:prstGeom prst="rect">
              <a:avLst/>
            </a:prstGeom>
            <a:solidFill>
              <a:srgbClr val="80BD41">
                <a:alpha val="100000"/>
              </a:srgbClr>
            </a:solidFill>
          </p:spPr>
          <p:txBody>
            <a:bodyPr/>
            <a:lstStyle/>
            <a:p/>
          </p:txBody>
        </p:sp>
        <p:sp>
          <p:nvSpPr>
            <p:cNvPr id="68" name="rc68"/>
            <p:cNvSpPr/>
            <p:nvPr/>
          </p:nvSpPr>
          <p:spPr>
            <a:xfrm>
              <a:off x="7395722" y="2432892"/>
              <a:ext cx="249522" cy="50074"/>
            </a:xfrm>
            <a:prstGeom prst="rect">
              <a:avLst/>
            </a:prstGeom>
            <a:solidFill>
              <a:srgbClr val="1CABE2">
                <a:alpha val="100000"/>
              </a:srgbClr>
            </a:solidFill>
          </p:spPr>
          <p:txBody>
            <a:bodyPr/>
            <a:lstStyle/>
            <a:p/>
          </p:txBody>
        </p:sp>
        <p:sp>
          <p:nvSpPr>
            <p:cNvPr id="69" name="rc69"/>
            <p:cNvSpPr/>
            <p:nvPr/>
          </p:nvSpPr>
          <p:spPr>
            <a:xfrm>
              <a:off x="7672970" y="2460381"/>
              <a:ext cx="249522" cy="1642315"/>
            </a:xfrm>
            <a:prstGeom prst="rect">
              <a:avLst/>
            </a:prstGeom>
            <a:solidFill>
              <a:srgbClr val="80BD41">
                <a:alpha val="100000"/>
              </a:srgbClr>
            </a:solidFill>
          </p:spPr>
          <p:txBody>
            <a:bodyPr/>
            <a:lstStyle/>
            <a:p/>
          </p:txBody>
        </p:sp>
        <p:sp>
          <p:nvSpPr>
            <p:cNvPr id="70" name="rc70"/>
            <p:cNvSpPr/>
            <p:nvPr/>
          </p:nvSpPr>
          <p:spPr>
            <a:xfrm>
              <a:off x="7672970" y="2409606"/>
              <a:ext cx="249522" cy="50775"/>
            </a:xfrm>
            <a:prstGeom prst="rect">
              <a:avLst/>
            </a:prstGeom>
            <a:solidFill>
              <a:srgbClr val="1CABE2">
                <a:alpha val="100000"/>
              </a:srgbClr>
            </a:solidFill>
          </p:spPr>
          <p:txBody>
            <a:bodyPr/>
            <a:lstStyle/>
            <a:p/>
          </p:txBody>
        </p:sp>
        <p:sp>
          <p:nvSpPr>
            <p:cNvPr id="71" name="rc71"/>
            <p:cNvSpPr/>
            <p:nvPr/>
          </p:nvSpPr>
          <p:spPr>
            <a:xfrm>
              <a:off x="7950217" y="2417660"/>
              <a:ext cx="249522" cy="1685036"/>
            </a:xfrm>
            <a:prstGeom prst="rect">
              <a:avLst/>
            </a:prstGeom>
            <a:solidFill>
              <a:srgbClr val="80BD41">
                <a:alpha val="100000"/>
              </a:srgbClr>
            </a:solidFill>
          </p:spPr>
          <p:txBody>
            <a:bodyPr/>
            <a:lstStyle/>
            <a:p/>
          </p:txBody>
        </p:sp>
        <p:sp>
          <p:nvSpPr>
            <p:cNvPr id="72" name="rc72"/>
            <p:cNvSpPr/>
            <p:nvPr/>
          </p:nvSpPr>
          <p:spPr>
            <a:xfrm>
              <a:off x="7950217" y="2365484"/>
              <a:ext cx="249522" cy="52175"/>
            </a:xfrm>
            <a:prstGeom prst="rect">
              <a:avLst/>
            </a:prstGeom>
            <a:solidFill>
              <a:srgbClr val="1CABE2">
                <a:alpha val="100000"/>
              </a:srgbClr>
            </a:solidFill>
          </p:spPr>
          <p:txBody>
            <a:bodyPr/>
            <a:lstStyle/>
            <a:p/>
          </p:txBody>
        </p:sp>
        <p:sp>
          <p:nvSpPr>
            <p:cNvPr id="73" name="pl73"/>
            <p:cNvSpPr/>
            <p:nvPr/>
          </p:nvSpPr>
          <p:spPr>
            <a:xfrm>
              <a:off x="1421035" y="1236556"/>
              <a:ext cx="6653943" cy="318460"/>
            </a:xfrm>
            <a:custGeom>
              <a:avLst/>
              <a:pathLst>
                <a:path w="6653943" h="318460">
                  <a:moveTo>
                    <a:pt x="0" y="318460"/>
                  </a:moveTo>
                  <a:lnTo>
                    <a:pt x="277247" y="231607"/>
                  </a:lnTo>
                  <a:lnTo>
                    <a:pt x="554495" y="144754"/>
                  </a:lnTo>
                  <a:lnTo>
                    <a:pt x="831742" y="57901"/>
                  </a:lnTo>
                  <a:lnTo>
                    <a:pt x="1108990" y="0"/>
                  </a:lnTo>
                  <a:lnTo>
                    <a:pt x="1386238" y="0"/>
                  </a:lnTo>
                  <a:lnTo>
                    <a:pt x="1663485" y="28950"/>
                  </a:lnTo>
                  <a:lnTo>
                    <a:pt x="1940733" y="28950"/>
                  </a:lnTo>
                  <a:lnTo>
                    <a:pt x="2217981" y="57901"/>
                  </a:lnTo>
                  <a:lnTo>
                    <a:pt x="2495228" y="57901"/>
                  </a:lnTo>
                  <a:lnTo>
                    <a:pt x="2772476" y="57901"/>
                  </a:lnTo>
                  <a:lnTo>
                    <a:pt x="3049724" y="57901"/>
                  </a:lnTo>
                  <a:lnTo>
                    <a:pt x="3326971" y="57901"/>
                  </a:lnTo>
                  <a:lnTo>
                    <a:pt x="3604219" y="57901"/>
                  </a:lnTo>
                  <a:lnTo>
                    <a:pt x="3881467" y="57901"/>
                  </a:lnTo>
                  <a:lnTo>
                    <a:pt x="4158714" y="28950"/>
                  </a:lnTo>
                  <a:lnTo>
                    <a:pt x="4435962" y="57901"/>
                  </a:lnTo>
                  <a:lnTo>
                    <a:pt x="4713210" y="57901"/>
                  </a:lnTo>
                  <a:lnTo>
                    <a:pt x="4990457" y="57901"/>
                  </a:lnTo>
                  <a:lnTo>
                    <a:pt x="5267705" y="57901"/>
                  </a:lnTo>
                  <a:lnTo>
                    <a:pt x="5544953" y="57901"/>
                  </a:lnTo>
                  <a:lnTo>
                    <a:pt x="5822200" y="57901"/>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1329607" y="2541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5" name="tx85"/>
            <p:cNvSpPr/>
            <p:nvPr/>
          </p:nvSpPr>
          <p:spPr>
            <a:xfrm>
              <a:off x="2715845" y="23370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86" name="tx86"/>
            <p:cNvSpPr/>
            <p:nvPr/>
          </p:nvSpPr>
          <p:spPr>
            <a:xfrm>
              <a:off x="4102084" y="22988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87" name="tx87"/>
            <p:cNvSpPr/>
            <p:nvPr/>
          </p:nvSpPr>
          <p:spPr>
            <a:xfrm>
              <a:off x="5488322" y="2354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88" name="tx88"/>
            <p:cNvSpPr/>
            <p:nvPr/>
          </p:nvSpPr>
          <p:spPr>
            <a:xfrm>
              <a:off x="6597312" y="2358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874560" y="2345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0" name="tx90"/>
            <p:cNvSpPr/>
            <p:nvPr/>
          </p:nvSpPr>
          <p:spPr>
            <a:xfrm>
              <a:off x="7151808" y="2318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1" name="tx91"/>
            <p:cNvSpPr/>
            <p:nvPr/>
          </p:nvSpPr>
          <p:spPr>
            <a:xfrm>
              <a:off x="7429055" y="2296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2" name="tx92"/>
            <p:cNvSpPr/>
            <p:nvPr/>
          </p:nvSpPr>
          <p:spPr>
            <a:xfrm>
              <a:off x="7706303" y="2273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3" name="tx93"/>
            <p:cNvSpPr/>
            <p:nvPr/>
          </p:nvSpPr>
          <p:spPr>
            <a:xfrm>
              <a:off x="7983551" y="2229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4" name="pl94"/>
            <p:cNvSpPr/>
            <p:nvPr/>
          </p:nvSpPr>
          <p:spPr>
            <a:xfrm>
              <a:off x="1421035"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406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71.6</a:t>
              </a:r>
            </a:p>
          </p:txBody>
        </p:sp>
        <p:sp>
          <p:nvSpPr>
            <p:cNvPr id="105" name="tx105"/>
            <p:cNvSpPr/>
            <p:nvPr/>
          </p:nvSpPr>
          <p:spPr>
            <a:xfrm>
              <a:off x="1355732" y="27281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06" name="tx106"/>
            <p:cNvSpPr/>
            <p:nvPr/>
          </p:nvSpPr>
          <p:spPr>
            <a:xfrm>
              <a:off x="2715845" y="32609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92.2</a:t>
              </a:r>
            </a:p>
          </p:txBody>
        </p:sp>
        <p:sp>
          <p:nvSpPr>
            <p:cNvPr id="107" name="tx107"/>
            <p:cNvSpPr/>
            <p:nvPr/>
          </p:nvSpPr>
          <p:spPr>
            <a:xfrm>
              <a:off x="2753715" y="244722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8" name="tx108"/>
            <p:cNvSpPr/>
            <p:nvPr/>
          </p:nvSpPr>
          <p:spPr>
            <a:xfrm>
              <a:off x="4102084" y="32587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92.4</a:t>
              </a:r>
            </a:p>
          </p:txBody>
        </p:sp>
        <p:sp>
          <p:nvSpPr>
            <p:cNvPr id="109" name="tx109"/>
            <p:cNvSpPr/>
            <p:nvPr/>
          </p:nvSpPr>
          <p:spPr>
            <a:xfrm>
              <a:off x="4128209" y="242480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0" name="tx110"/>
            <p:cNvSpPr/>
            <p:nvPr/>
          </p:nvSpPr>
          <p:spPr>
            <a:xfrm>
              <a:off x="5488322" y="327734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90.3</a:t>
              </a:r>
            </a:p>
          </p:txBody>
        </p:sp>
        <p:sp>
          <p:nvSpPr>
            <p:cNvPr id="111" name="tx111"/>
            <p:cNvSpPr/>
            <p:nvPr/>
          </p:nvSpPr>
          <p:spPr>
            <a:xfrm>
              <a:off x="5514447" y="247103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12" name="tx112"/>
            <p:cNvSpPr/>
            <p:nvPr/>
          </p:nvSpPr>
          <p:spPr>
            <a:xfrm>
              <a:off x="6597312" y="32876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13" name="tx113"/>
            <p:cNvSpPr/>
            <p:nvPr/>
          </p:nvSpPr>
          <p:spPr>
            <a:xfrm>
              <a:off x="6623438" y="24834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4" name="tx114"/>
            <p:cNvSpPr/>
            <p:nvPr/>
          </p:nvSpPr>
          <p:spPr>
            <a:xfrm>
              <a:off x="6874560" y="32815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89.8</a:t>
              </a:r>
            </a:p>
          </p:txBody>
        </p:sp>
        <p:sp>
          <p:nvSpPr>
            <p:cNvPr id="115" name="tx115"/>
            <p:cNvSpPr/>
            <p:nvPr/>
          </p:nvSpPr>
          <p:spPr>
            <a:xfrm>
              <a:off x="6900686" y="24712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6" name="tx116"/>
            <p:cNvSpPr/>
            <p:nvPr/>
          </p:nvSpPr>
          <p:spPr>
            <a:xfrm>
              <a:off x="7151808" y="326841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91.3</a:t>
              </a:r>
            </a:p>
          </p:txBody>
        </p:sp>
        <p:sp>
          <p:nvSpPr>
            <p:cNvPr id="117" name="tx117"/>
            <p:cNvSpPr/>
            <p:nvPr/>
          </p:nvSpPr>
          <p:spPr>
            <a:xfrm>
              <a:off x="7177933" y="244459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8" name="tx118"/>
            <p:cNvSpPr/>
            <p:nvPr/>
          </p:nvSpPr>
          <p:spPr>
            <a:xfrm>
              <a:off x="7429055" y="325778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92.5</a:t>
              </a:r>
            </a:p>
          </p:txBody>
        </p:sp>
        <p:sp>
          <p:nvSpPr>
            <p:cNvPr id="119" name="tx119"/>
            <p:cNvSpPr/>
            <p:nvPr/>
          </p:nvSpPr>
          <p:spPr>
            <a:xfrm>
              <a:off x="7455181" y="24228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0" name="tx120"/>
            <p:cNvSpPr/>
            <p:nvPr/>
          </p:nvSpPr>
          <p:spPr>
            <a:xfrm>
              <a:off x="7706303" y="324644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93.8</a:t>
              </a:r>
            </a:p>
          </p:txBody>
        </p:sp>
        <p:sp>
          <p:nvSpPr>
            <p:cNvPr id="121" name="tx121"/>
            <p:cNvSpPr/>
            <p:nvPr/>
          </p:nvSpPr>
          <p:spPr>
            <a:xfrm>
              <a:off x="7732429" y="239994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22" name="tx122"/>
            <p:cNvSpPr/>
            <p:nvPr/>
          </p:nvSpPr>
          <p:spPr>
            <a:xfrm>
              <a:off x="7983551" y="32251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96.2</a:t>
              </a:r>
            </a:p>
          </p:txBody>
        </p:sp>
        <p:sp>
          <p:nvSpPr>
            <p:cNvPr id="123" name="tx123"/>
            <p:cNvSpPr/>
            <p:nvPr/>
          </p:nvSpPr>
          <p:spPr>
            <a:xfrm>
              <a:off x="8048853" y="2356478"/>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51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997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242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7" name="rc147"/>
            <p:cNvSpPr/>
            <p:nvPr/>
          </p:nvSpPr>
          <p:spPr>
            <a:xfrm>
              <a:off x="4056806" y="5010059"/>
              <a:ext cx="201456" cy="201456"/>
            </a:xfrm>
            <a:prstGeom prst="rect">
              <a:avLst/>
            </a:prstGeom>
            <a:solidFill>
              <a:srgbClr val="1CABE2">
                <a:alpha val="100000"/>
              </a:srgbClr>
            </a:solidFill>
          </p:spPr>
          <p:txBody>
            <a:bodyPr/>
            <a:lstStyle/>
            <a:p/>
          </p:txBody>
        </p:sp>
        <p:sp>
          <p:nvSpPr>
            <p:cNvPr id="148" name="rc148"/>
            <p:cNvSpPr/>
            <p:nvPr/>
          </p:nvSpPr>
          <p:spPr>
            <a:xfrm>
              <a:off x="6014964" y="5010059"/>
              <a:ext cx="201456" cy="201456"/>
            </a:xfrm>
            <a:prstGeom prst="rect">
              <a:avLst/>
            </a:prstGeom>
            <a:solidFill>
              <a:srgbClr val="80BD41">
                <a:alpha val="100000"/>
              </a:srgbClr>
            </a:solidFill>
          </p:spPr>
          <p:txBody>
            <a:bodyPr/>
            <a:lstStyle/>
            <a:p/>
          </p:txBody>
        </p:sp>
        <p:sp>
          <p:nvSpPr>
            <p:cNvPr id="149" name="tx149"/>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0" name="tx150"/>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2" name="tx152"/>
            <p:cNvSpPr/>
            <p:nvPr/>
          </p:nvSpPr>
          <p:spPr>
            <a:xfrm>
              <a:off x="951100" y="661760"/>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2000-2024</a:t>
              </a:r>
            </a:p>
          </p:txBody>
        </p:sp>
        <p:sp>
          <p:nvSpPr>
            <p:cNvPr id="153" name="pl153"/>
            <p:cNvSpPr/>
            <p:nvPr/>
          </p:nvSpPr>
          <p:spPr>
            <a:xfrm>
              <a:off x="21246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14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82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49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30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9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6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3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904732" cy="167191"/>
            </a:xfrm>
            <a:prstGeom prst="rect">
              <a:avLst/>
            </a:prstGeom>
            <a:solidFill>
              <a:srgbClr val="80BD41">
                <a:alpha val="100000"/>
              </a:srgbClr>
            </a:solidFill>
          </p:spPr>
          <p:txBody>
            <a:bodyPr/>
            <a:lstStyle/>
            <a:p/>
          </p:txBody>
        </p:sp>
        <p:sp>
          <p:nvSpPr>
            <p:cNvPr id="166" name="rc166"/>
            <p:cNvSpPr/>
            <p:nvPr/>
          </p:nvSpPr>
          <p:spPr>
            <a:xfrm>
              <a:off x="7201005" y="5889059"/>
              <a:ext cx="182907" cy="167191"/>
            </a:xfrm>
            <a:prstGeom prst="rect">
              <a:avLst/>
            </a:prstGeom>
            <a:solidFill>
              <a:srgbClr val="1CABE2">
                <a:alpha val="100000"/>
              </a:srgbClr>
            </a:solidFill>
          </p:spPr>
          <p:txBody>
            <a:bodyPr/>
            <a:lstStyle/>
            <a:p/>
          </p:txBody>
        </p:sp>
        <p:sp>
          <p:nvSpPr>
            <p:cNvPr id="167" name="rc167"/>
            <p:cNvSpPr/>
            <p:nvPr/>
          </p:nvSpPr>
          <p:spPr>
            <a:xfrm>
              <a:off x="1296273" y="5680069"/>
              <a:ext cx="6216204" cy="167191"/>
            </a:xfrm>
            <a:prstGeom prst="rect">
              <a:avLst/>
            </a:prstGeom>
            <a:solidFill>
              <a:srgbClr val="80BD41">
                <a:alpha val="100000"/>
              </a:srgbClr>
            </a:solidFill>
          </p:spPr>
          <p:txBody>
            <a:bodyPr/>
            <a:lstStyle/>
            <a:p/>
          </p:txBody>
        </p:sp>
        <p:sp>
          <p:nvSpPr>
            <p:cNvPr id="168" name="rc168"/>
            <p:cNvSpPr/>
            <p:nvPr/>
          </p:nvSpPr>
          <p:spPr>
            <a:xfrm>
              <a:off x="7512478" y="5680069"/>
              <a:ext cx="192185" cy="167191"/>
            </a:xfrm>
            <a:prstGeom prst="rect">
              <a:avLst/>
            </a:prstGeom>
            <a:solidFill>
              <a:srgbClr val="1CABE2">
                <a:alpha val="100000"/>
              </a:srgbClr>
            </a:solidFill>
          </p:spPr>
          <p:txBody>
            <a:bodyPr/>
            <a:lstStyle/>
            <a:p/>
          </p:txBody>
        </p:sp>
        <p:sp>
          <p:nvSpPr>
            <p:cNvPr id="169" name="rc169"/>
            <p:cNvSpPr/>
            <p:nvPr/>
          </p:nvSpPr>
          <p:spPr>
            <a:xfrm>
              <a:off x="1296273" y="5471080"/>
              <a:ext cx="6377905" cy="167191"/>
            </a:xfrm>
            <a:prstGeom prst="rect">
              <a:avLst/>
            </a:prstGeom>
            <a:solidFill>
              <a:srgbClr val="80BD41">
                <a:alpha val="100000"/>
              </a:srgbClr>
            </a:solidFill>
          </p:spPr>
          <p:txBody>
            <a:bodyPr/>
            <a:lstStyle/>
            <a:p/>
          </p:txBody>
        </p:sp>
        <p:sp>
          <p:nvSpPr>
            <p:cNvPr id="170" name="rc170"/>
            <p:cNvSpPr/>
            <p:nvPr/>
          </p:nvSpPr>
          <p:spPr>
            <a:xfrm>
              <a:off x="7674179" y="5471080"/>
              <a:ext cx="197487" cy="167191"/>
            </a:xfrm>
            <a:prstGeom prst="rect">
              <a:avLst/>
            </a:prstGeom>
            <a:solidFill>
              <a:srgbClr val="1CABE2">
                <a:alpha val="100000"/>
              </a:srgbClr>
            </a:solidFill>
          </p:spPr>
          <p:txBody>
            <a:bodyPr/>
            <a:lstStyle/>
            <a:p/>
          </p:txBody>
        </p:sp>
        <p:sp>
          <p:nvSpPr>
            <p:cNvPr id="171" name="tx171"/>
            <p:cNvSpPr/>
            <p:nvPr/>
          </p:nvSpPr>
          <p:spPr>
            <a:xfrm>
              <a:off x="7575072"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72" name="tx172"/>
            <p:cNvSpPr/>
            <p:nvPr/>
          </p:nvSpPr>
          <p:spPr>
            <a:xfrm>
              <a:off x="791255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74" name="tx174"/>
            <p:cNvSpPr/>
            <p:nvPr/>
          </p:nvSpPr>
          <p:spPr>
            <a:xfrm>
              <a:off x="4143146"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89.1</a:t>
              </a:r>
            </a:p>
          </p:txBody>
        </p:sp>
        <p:sp>
          <p:nvSpPr>
            <p:cNvPr id="175" name="tx175"/>
            <p:cNvSpPr/>
            <p:nvPr/>
          </p:nvSpPr>
          <p:spPr>
            <a:xfrm>
              <a:off x="7217110"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176" name="tx176"/>
            <p:cNvSpPr/>
            <p:nvPr/>
          </p:nvSpPr>
          <p:spPr>
            <a:xfrm>
              <a:off x="4298882"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93.8</a:t>
              </a:r>
            </a:p>
          </p:txBody>
        </p:sp>
        <p:sp>
          <p:nvSpPr>
            <p:cNvPr id="177" name="tx177"/>
            <p:cNvSpPr/>
            <p:nvPr/>
          </p:nvSpPr>
          <p:spPr>
            <a:xfrm>
              <a:off x="753322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a:t>
              </a:r>
            </a:p>
          </p:txBody>
        </p:sp>
        <p:sp>
          <p:nvSpPr>
            <p:cNvPr id="178" name="tx178"/>
            <p:cNvSpPr/>
            <p:nvPr/>
          </p:nvSpPr>
          <p:spPr>
            <a:xfrm>
              <a:off x="4379733"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96.2</a:t>
              </a:r>
            </a:p>
          </p:txBody>
        </p:sp>
        <p:sp>
          <p:nvSpPr>
            <p:cNvPr id="179" name="tx179"/>
            <p:cNvSpPr/>
            <p:nvPr/>
          </p:nvSpPr>
          <p:spPr>
            <a:xfrm>
              <a:off x="7742778" y="55141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35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5321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188892"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7806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the same as in 2019 (97%).
The number of children vaccinated with DTP1 increased 8%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Eritrea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485694"/>
            </a:xfrm>
            <a:custGeom>
              <a:avLst/>
              <a:pathLst>
                <a:path w="3397293" h="485694">
                  <a:moveTo>
                    <a:pt x="0" y="485694"/>
                  </a:moveTo>
                  <a:lnTo>
                    <a:pt x="141553" y="342843"/>
                  </a:lnTo>
                  <a:lnTo>
                    <a:pt x="283107" y="228562"/>
                  </a:lnTo>
                  <a:lnTo>
                    <a:pt x="424661" y="142851"/>
                  </a:lnTo>
                  <a:lnTo>
                    <a:pt x="566215" y="0"/>
                  </a:lnTo>
                  <a:lnTo>
                    <a:pt x="707769" y="57140"/>
                  </a:lnTo>
                  <a:lnTo>
                    <a:pt x="849323" y="114281"/>
                  </a:lnTo>
                  <a:lnTo>
                    <a:pt x="990877" y="85710"/>
                  </a:lnTo>
                  <a:lnTo>
                    <a:pt x="1132431" y="85710"/>
                  </a:lnTo>
                  <a:lnTo>
                    <a:pt x="1273984" y="85710"/>
                  </a:lnTo>
                  <a:lnTo>
                    <a:pt x="1415538" y="85710"/>
                  </a:lnTo>
                  <a:lnTo>
                    <a:pt x="1557092" y="114281"/>
                  </a:lnTo>
                  <a:lnTo>
                    <a:pt x="1698646" y="114281"/>
                  </a:lnTo>
                  <a:lnTo>
                    <a:pt x="1840200" y="114281"/>
                  </a:lnTo>
                  <a:lnTo>
                    <a:pt x="1981754" y="114281"/>
                  </a:lnTo>
                  <a:lnTo>
                    <a:pt x="2123308" y="85710"/>
                  </a:lnTo>
                  <a:lnTo>
                    <a:pt x="2264862" y="85710"/>
                  </a:lnTo>
                  <a:lnTo>
                    <a:pt x="2406416" y="85710"/>
                  </a:lnTo>
                  <a:lnTo>
                    <a:pt x="2547969" y="85710"/>
                  </a:lnTo>
                  <a:lnTo>
                    <a:pt x="2689523" y="85710"/>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08510"/>
              <a:ext cx="3397293" cy="571405"/>
            </a:xfrm>
            <a:custGeom>
              <a:avLst/>
              <a:pathLst>
                <a:path w="3397293" h="571405">
                  <a:moveTo>
                    <a:pt x="0" y="571405"/>
                  </a:moveTo>
                  <a:lnTo>
                    <a:pt x="141553" y="485694"/>
                  </a:lnTo>
                  <a:lnTo>
                    <a:pt x="283107" y="457124"/>
                  </a:lnTo>
                  <a:lnTo>
                    <a:pt x="424661" y="399983"/>
                  </a:lnTo>
                  <a:lnTo>
                    <a:pt x="566215" y="371413"/>
                  </a:lnTo>
                  <a:lnTo>
                    <a:pt x="707769" y="314272"/>
                  </a:lnTo>
                  <a:lnTo>
                    <a:pt x="849323" y="257132"/>
                  </a:lnTo>
                  <a:lnTo>
                    <a:pt x="990877" y="228562"/>
                  </a:lnTo>
                  <a:lnTo>
                    <a:pt x="1132431" y="199991"/>
                  </a:lnTo>
                  <a:lnTo>
                    <a:pt x="1273984" y="142851"/>
                  </a:lnTo>
                  <a:lnTo>
                    <a:pt x="1415538" y="85710"/>
                  </a:lnTo>
                  <a:lnTo>
                    <a:pt x="1557092" y="57140"/>
                  </a:lnTo>
                  <a:lnTo>
                    <a:pt x="1698646" y="85710"/>
                  </a:lnTo>
                  <a:lnTo>
                    <a:pt x="1840200" y="85710"/>
                  </a:lnTo>
                  <a:lnTo>
                    <a:pt x="1981754" y="28570"/>
                  </a:lnTo>
                  <a:lnTo>
                    <a:pt x="2123308" y="28570"/>
                  </a:lnTo>
                  <a:lnTo>
                    <a:pt x="2264862" y="28570"/>
                  </a:lnTo>
                  <a:lnTo>
                    <a:pt x="2406416" y="28570"/>
                  </a:lnTo>
                  <a:lnTo>
                    <a:pt x="2547969" y="0"/>
                  </a:lnTo>
                  <a:lnTo>
                    <a:pt x="2689523" y="0"/>
                  </a:lnTo>
                  <a:lnTo>
                    <a:pt x="2831077" y="57140"/>
                  </a:lnTo>
                  <a:lnTo>
                    <a:pt x="2972631" y="85710"/>
                  </a:lnTo>
                  <a:lnTo>
                    <a:pt x="3114185" y="85710"/>
                  </a:lnTo>
                  <a:lnTo>
                    <a:pt x="3255739" y="0"/>
                  </a:lnTo>
                  <a:lnTo>
                    <a:pt x="3397293" y="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485694"/>
            </a:xfrm>
            <a:custGeom>
              <a:avLst/>
              <a:pathLst>
                <a:path w="3397293" h="485694">
                  <a:moveTo>
                    <a:pt x="0" y="485694"/>
                  </a:moveTo>
                  <a:lnTo>
                    <a:pt x="141553" y="342843"/>
                  </a:lnTo>
                  <a:lnTo>
                    <a:pt x="283107" y="228562"/>
                  </a:lnTo>
                  <a:lnTo>
                    <a:pt x="424661" y="142851"/>
                  </a:lnTo>
                  <a:lnTo>
                    <a:pt x="566215" y="0"/>
                  </a:lnTo>
                  <a:lnTo>
                    <a:pt x="707769" y="57140"/>
                  </a:lnTo>
                  <a:lnTo>
                    <a:pt x="849323" y="114281"/>
                  </a:lnTo>
                  <a:lnTo>
                    <a:pt x="990877" y="85710"/>
                  </a:lnTo>
                  <a:lnTo>
                    <a:pt x="1132431" y="85710"/>
                  </a:lnTo>
                  <a:lnTo>
                    <a:pt x="1273984" y="85710"/>
                  </a:lnTo>
                  <a:lnTo>
                    <a:pt x="1415538" y="85710"/>
                  </a:lnTo>
                  <a:lnTo>
                    <a:pt x="1557092" y="114281"/>
                  </a:lnTo>
                  <a:lnTo>
                    <a:pt x="1698646" y="114281"/>
                  </a:lnTo>
                  <a:lnTo>
                    <a:pt x="1840200" y="114281"/>
                  </a:lnTo>
                  <a:lnTo>
                    <a:pt x="1981754" y="114281"/>
                  </a:lnTo>
                  <a:lnTo>
                    <a:pt x="2123308" y="85710"/>
                  </a:lnTo>
                  <a:lnTo>
                    <a:pt x="2264862" y="85710"/>
                  </a:lnTo>
                  <a:lnTo>
                    <a:pt x="2406416" y="85710"/>
                  </a:lnTo>
                  <a:lnTo>
                    <a:pt x="2547969" y="85710"/>
                  </a:lnTo>
                  <a:lnTo>
                    <a:pt x="2689523" y="85710"/>
                  </a:lnTo>
                  <a:lnTo>
                    <a:pt x="2831077" y="85710"/>
                  </a:lnTo>
                  <a:lnTo>
                    <a:pt x="2972631" y="85710"/>
                  </a:lnTo>
                  <a:lnTo>
                    <a:pt x="3114185" y="85710"/>
                  </a:lnTo>
                  <a:lnTo>
                    <a:pt x="3255739" y="85710"/>
                  </a:lnTo>
                  <a:lnTo>
                    <a:pt x="3397293" y="8571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599975"/>
            </a:xfrm>
            <a:custGeom>
              <a:avLst/>
              <a:pathLst>
                <a:path w="0" h="599975">
                  <a:moveTo>
                    <a:pt x="0" y="0"/>
                  </a:moveTo>
                  <a:lnTo>
                    <a:pt x="0" y="599975"/>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485694"/>
            </a:xfrm>
            <a:custGeom>
              <a:avLst/>
              <a:pathLst>
                <a:path w="3397293" h="485694">
                  <a:moveTo>
                    <a:pt x="0" y="485694"/>
                  </a:moveTo>
                  <a:lnTo>
                    <a:pt x="141553" y="342843"/>
                  </a:lnTo>
                  <a:lnTo>
                    <a:pt x="283107" y="228562"/>
                  </a:lnTo>
                  <a:lnTo>
                    <a:pt x="424661" y="142851"/>
                  </a:lnTo>
                  <a:lnTo>
                    <a:pt x="566215" y="0"/>
                  </a:lnTo>
                  <a:lnTo>
                    <a:pt x="707769" y="57140"/>
                  </a:lnTo>
                  <a:lnTo>
                    <a:pt x="849323" y="114281"/>
                  </a:lnTo>
                  <a:lnTo>
                    <a:pt x="990877" y="85710"/>
                  </a:lnTo>
                  <a:lnTo>
                    <a:pt x="1132431" y="85710"/>
                  </a:lnTo>
                  <a:lnTo>
                    <a:pt x="1273984" y="85710"/>
                  </a:lnTo>
                  <a:lnTo>
                    <a:pt x="1415538" y="85710"/>
                  </a:lnTo>
                  <a:lnTo>
                    <a:pt x="1557092" y="114281"/>
                  </a:lnTo>
                  <a:lnTo>
                    <a:pt x="1698646" y="114281"/>
                  </a:lnTo>
                  <a:lnTo>
                    <a:pt x="1840200" y="114281"/>
                  </a:lnTo>
                  <a:lnTo>
                    <a:pt x="1981754" y="114281"/>
                  </a:lnTo>
                  <a:lnTo>
                    <a:pt x="2123308" y="85710"/>
                  </a:lnTo>
                  <a:lnTo>
                    <a:pt x="2264862" y="85710"/>
                  </a:lnTo>
                  <a:lnTo>
                    <a:pt x="2406416" y="85710"/>
                  </a:lnTo>
                  <a:lnTo>
                    <a:pt x="2547969" y="85710"/>
                  </a:lnTo>
                  <a:lnTo>
                    <a:pt x="2689523" y="85710"/>
                  </a:lnTo>
                  <a:lnTo>
                    <a:pt x="2831077" y="85710"/>
                  </a:lnTo>
                  <a:lnTo>
                    <a:pt x="2972631" y="85710"/>
                  </a:lnTo>
                  <a:lnTo>
                    <a:pt x="3114185" y="85710"/>
                  </a:lnTo>
                  <a:lnTo>
                    <a:pt x="3255739" y="85710"/>
                  </a:lnTo>
                  <a:lnTo>
                    <a:pt x="3397293" y="8571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616671" y="472419"/>
              <a:ext cx="24058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Eritrea, 2000-2024</a:t>
              </a:r>
            </a:p>
          </p:txBody>
        </p:sp>
        <p:sp>
          <p:nvSpPr>
            <p:cNvPr id="63" name="pl63"/>
            <p:cNvSpPr/>
            <p:nvPr/>
          </p:nvSpPr>
          <p:spPr>
            <a:xfrm>
              <a:off x="5267799" y="341103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5019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5929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29565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04745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1384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1545390"/>
            </a:xfrm>
            <a:custGeom>
              <a:avLst/>
              <a:pathLst>
                <a:path w="3397293" h="1545390">
                  <a:moveTo>
                    <a:pt x="0" y="1545390"/>
                  </a:moveTo>
                  <a:lnTo>
                    <a:pt x="141553" y="1090864"/>
                  </a:lnTo>
                  <a:lnTo>
                    <a:pt x="283107" y="727242"/>
                  </a:lnTo>
                  <a:lnTo>
                    <a:pt x="424661" y="454526"/>
                  </a:lnTo>
                  <a:lnTo>
                    <a:pt x="566215" y="0"/>
                  </a:lnTo>
                  <a:lnTo>
                    <a:pt x="707769" y="181810"/>
                  </a:lnTo>
                  <a:lnTo>
                    <a:pt x="849323" y="363621"/>
                  </a:lnTo>
                  <a:lnTo>
                    <a:pt x="990877" y="272716"/>
                  </a:lnTo>
                  <a:lnTo>
                    <a:pt x="1132431" y="272716"/>
                  </a:lnTo>
                  <a:lnTo>
                    <a:pt x="1273984" y="272716"/>
                  </a:lnTo>
                  <a:lnTo>
                    <a:pt x="1415538" y="272716"/>
                  </a:lnTo>
                  <a:lnTo>
                    <a:pt x="1557092" y="363621"/>
                  </a:lnTo>
                  <a:lnTo>
                    <a:pt x="1698646" y="363621"/>
                  </a:lnTo>
                  <a:lnTo>
                    <a:pt x="1840200" y="363621"/>
                  </a:lnTo>
                  <a:lnTo>
                    <a:pt x="1981754" y="363621"/>
                  </a:lnTo>
                  <a:lnTo>
                    <a:pt x="2123308" y="272716"/>
                  </a:lnTo>
                  <a:lnTo>
                    <a:pt x="2264862" y="272716"/>
                  </a:lnTo>
                  <a:lnTo>
                    <a:pt x="2406416" y="272716"/>
                  </a:lnTo>
                  <a:lnTo>
                    <a:pt x="2547969" y="272716"/>
                  </a:lnTo>
                  <a:lnTo>
                    <a:pt x="2689523" y="272716"/>
                  </a:lnTo>
                  <a:lnTo>
                    <a:pt x="2831077" y="272716"/>
                  </a:lnTo>
                  <a:lnTo>
                    <a:pt x="2972631" y="272716"/>
                  </a:lnTo>
                  <a:lnTo>
                    <a:pt x="3114185" y="272716"/>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047453"/>
              <a:ext cx="3397293" cy="1272674"/>
            </a:xfrm>
            <a:custGeom>
              <a:avLst/>
              <a:pathLst>
                <a:path w="3397293" h="1272674">
                  <a:moveTo>
                    <a:pt x="0" y="1272674"/>
                  </a:moveTo>
                  <a:lnTo>
                    <a:pt x="141553" y="1272674"/>
                  </a:lnTo>
                  <a:lnTo>
                    <a:pt x="283107" y="1272674"/>
                  </a:lnTo>
                  <a:lnTo>
                    <a:pt x="424661" y="1090864"/>
                  </a:lnTo>
                  <a:lnTo>
                    <a:pt x="566215" y="909053"/>
                  </a:lnTo>
                  <a:lnTo>
                    <a:pt x="707769" y="818148"/>
                  </a:lnTo>
                  <a:lnTo>
                    <a:pt x="849323" y="727242"/>
                  </a:lnTo>
                  <a:lnTo>
                    <a:pt x="990877" y="727242"/>
                  </a:lnTo>
                  <a:lnTo>
                    <a:pt x="1132431" y="454526"/>
                  </a:lnTo>
                  <a:lnTo>
                    <a:pt x="1273984" y="272716"/>
                  </a:lnTo>
                  <a:lnTo>
                    <a:pt x="1415538" y="272716"/>
                  </a:lnTo>
                  <a:lnTo>
                    <a:pt x="1557092" y="181810"/>
                  </a:lnTo>
                  <a:lnTo>
                    <a:pt x="1698646" y="181810"/>
                  </a:lnTo>
                  <a:lnTo>
                    <a:pt x="1840200" y="272716"/>
                  </a:lnTo>
                  <a:lnTo>
                    <a:pt x="1981754" y="181810"/>
                  </a:lnTo>
                  <a:lnTo>
                    <a:pt x="2123308" y="90905"/>
                  </a:lnTo>
                  <a:lnTo>
                    <a:pt x="2264862" y="0"/>
                  </a:lnTo>
                  <a:lnTo>
                    <a:pt x="2406416" y="0"/>
                  </a:lnTo>
                  <a:lnTo>
                    <a:pt x="2547969" y="0"/>
                  </a:lnTo>
                  <a:lnTo>
                    <a:pt x="2689523" y="0"/>
                  </a:lnTo>
                  <a:lnTo>
                    <a:pt x="2831077" y="272716"/>
                  </a:lnTo>
                  <a:lnTo>
                    <a:pt x="2972631" y="363621"/>
                  </a:lnTo>
                  <a:lnTo>
                    <a:pt x="3114185" y="90905"/>
                  </a:lnTo>
                  <a:lnTo>
                    <a:pt x="3255739" y="181810"/>
                  </a:lnTo>
                  <a:lnTo>
                    <a:pt x="3397293" y="90905"/>
                  </a:lnTo>
                </a:path>
              </a:pathLst>
            </a:custGeom>
            <a:ln w="27101" cap="flat">
              <a:solidFill>
                <a:srgbClr val="80BD41">
                  <a:alpha val="100000"/>
                </a:srgbClr>
              </a:solidFill>
              <a:prstDash val="solid"/>
              <a:round/>
            </a:ln>
          </p:spPr>
          <p:txBody>
            <a:bodyPr/>
            <a:lstStyle/>
            <a:p/>
          </p:txBody>
        </p:sp>
        <p:sp>
          <p:nvSpPr>
            <p:cNvPr id="79" name="pl79"/>
            <p:cNvSpPr/>
            <p:nvPr/>
          </p:nvSpPr>
          <p:spPr>
            <a:xfrm>
              <a:off x="5437664" y="2047453"/>
              <a:ext cx="3397293" cy="1818106"/>
            </a:xfrm>
            <a:custGeom>
              <a:avLst/>
              <a:pathLst>
                <a:path w="3397293" h="1818106">
                  <a:moveTo>
                    <a:pt x="0" y="1818106"/>
                  </a:moveTo>
                  <a:lnTo>
                    <a:pt x="141553" y="1545390"/>
                  </a:lnTo>
                  <a:lnTo>
                    <a:pt x="283107" y="1454485"/>
                  </a:lnTo>
                  <a:lnTo>
                    <a:pt x="424661" y="1272674"/>
                  </a:lnTo>
                  <a:lnTo>
                    <a:pt x="566215" y="1181769"/>
                  </a:lnTo>
                  <a:lnTo>
                    <a:pt x="707769" y="999958"/>
                  </a:lnTo>
                  <a:lnTo>
                    <a:pt x="849323" y="818148"/>
                  </a:lnTo>
                  <a:lnTo>
                    <a:pt x="990877" y="727242"/>
                  </a:lnTo>
                  <a:lnTo>
                    <a:pt x="1132431" y="636337"/>
                  </a:lnTo>
                  <a:lnTo>
                    <a:pt x="1273984" y="454526"/>
                  </a:lnTo>
                  <a:lnTo>
                    <a:pt x="1415538" y="272716"/>
                  </a:lnTo>
                  <a:lnTo>
                    <a:pt x="1557092" y="181810"/>
                  </a:lnTo>
                  <a:lnTo>
                    <a:pt x="1698646" y="272716"/>
                  </a:lnTo>
                  <a:lnTo>
                    <a:pt x="1840200" y="272716"/>
                  </a:lnTo>
                  <a:lnTo>
                    <a:pt x="1981754" y="90905"/>
                  </a:lnTo>
                  <a:lnTo>
                    <a:pt x="2123308" y="90905"/>
                  </a:lnTo>
                  <a:lnTo>
                    <a:pt x="2264862" y="90905"/>
                  </a:lnTo>
                  <a:lnTo>
                    <a:pt x="2406416" y="90905"/>
                  </a:lnTo>
                  <a:lnTo>
                    <a:pt x="2547969" y="0"/>
                  </a:lnTo>
                  <a:lnTo>
                    <a:pt x="2689523" y="0"/>
                  </a:lnTo>
                  <a:lnTo>
                    <a:pt x="2831077" y="181810"/>
                  </a:lnTo>
                  <a:lnTo>
                    <a:pt x="2972631" y="272716"/>
                  </a:lnTo>
                  <a:lnTo>
                    <a:pt x="3114185" y="272716"/>
                  </a:lnTo>
                  <a:lnTo>
                    <a:pt x="3255739" y="0"/>
                  </a:lnTo>
                  <a:lnTo>
                    <a:pt x="3397293" y="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047453"/>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1545390"/>
            </a:xfrm>
            <a:custGeom>
              <a:avLst/>
              <a:pathLst>
                <a:path w="3397293" h="1545390">
                  <a:moveTo>
                    <a:pt x="0" y="1545390"/>
                  </a:moveTo>
                  <a:lnTo>
                    <a:pt x="141553" y="1090864"/>
                  </a:lnTo>
                  <a:lnTo>
                    <a:pt x="283107" y="727242"/>
                  </a:lnTo>
                  <a:lnTo>
                    <a:pt x="424661" y="454526"/>
                  </a:lnTo>
                  <a:lnTo>
                    <a:pt x="566215" y="0"/>
                  </a:lnTo>
                  <a:lnTo>
                    <a:pt x="707769" y="181810"/>
                  </a:lnTo>
                  <a:lnTo>
                    <a:pt x="849323" y="363621"/>
                  </a:lnTo>
                  <a:lnTo>
                    <a:pt x="990877" y="272716"/>
                  </a:lnTo>
                  <a:lnTo>
                    <a:pt x="1132431" y="272716"/>
                  </a:lnTo>
                  <a:lnTo>
                    <a:pt x="1273984" y="272716"/>
                  </a:lnTo>
                  <a:lnTo>
                    <a:pt x="1415538" y="272716"/>
                  </a:lnTo>
                  <a:lnTo>
                    <a:pt x="1557092" y="363621"/>
                  </a:lnTo>
                  <a:lnTo>
                    <a:pt x="1698646" y="363621"/>
                  </a:lnTo>
                  <a:lnTo>
                    <a:pt x="1840200" y="363621"/>
                  </a:lnTo>
                  <a:lnTo>
                    <a:pt x="1981754" y="363621"/>
                  </a:lnTo>
                  <a:lnTo>
                    <a:pt x="2123308" y="272716"/>
                  </a:lnTo>
                  <a:lnTo>
                    <a:pt x="2264862" y="272716"/>
                  </a:lnTo>
                  <a:lnTo>
                    <a:pt x="2406416" y="272716"/>
                  </a:lnTo>
                  <a:lnTo>
                    <a:pt x="2547969" y="272716"/>
                  </a:lnTo>
                  <a:lnTo>
                    <a:pt x="2689523" y="272716"/>
                  </a:lnTo>
                  <a:lnTo>
                    <a:pt x="2831077" y="272716"/>
                  </a:lnTo>
                  <a:lnTo>
                    <a:pt x="2972631" y="272716"/>
                  </a:lnTo>
                  <a:lnTo>
                    <a:pt x="3114185" y="272716"/>
                  </a:lnTo>
                  <a:lnTo>
                    <a:pt x="3255739" y="272716"/>
                  </a:lnTo>
                  <a:lnTo>
                    <a:pt x="3397293" y="27271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447478"/>
              <a:ext cx="0" cy="1872650"/>
            </a:xfrm>
            <a:custGeom>
              <a:avLst/>
              <a:pathLst>
                <a:path w="0" h="1872650">
                  <a:moveTo>
                    <a:pt x="0" y="1872650"/>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447478"/>
              <a:ext cx="0" cy="509069"/>
            </a:xfrm>
            <a:custGeom>
              <a:avLst/>
              <a:pathLst>
                <a:path w="0" h="509069">
                  <a:moveTo>
                    <a:pt x="0" y="50906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447478"/>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447478"/>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447478"/>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447478"/>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447478"/>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1545390"/>
            </a:xfrm>
            <a:custGeom>
              <a:avLst/>
              <a:pathLst>
                <a:path w="3397293" h="1545390">
                  <a:moveTo>
                    <a:pt x="0" y="1545390"/>
                  </a:moveTo>
                  <a:lnTo>
                    <a:pt x="141553" y="1090864"/>
                  </a:lnTo>
                  <a:lnTo>
                    <a:pt x="283107" y="727242"/>
                  </a:lnTo>
                  <a:lnTo>
                    <a:pt x="424661" y="454526"/>
                  </a:lnTo>
                  <a:lnTo>
                    <a:pt x="566215" y="0"/>
                  </a:lnTo>
                  <a:lnTo>
                    <a:pt x="707769" y="181810"/>
                  </a:lnTo>
                  <a:lnTo>
                    <a:pt x="849323" y="363621"/>
                  </a:lnTo>
                  <a:lnTo>
                    <a:pt x="990877" y="272716"/>
                  </a:lnTo>
                  <a:lnTo>
                    <a:pt x="1132431" y="272716"/>
                  </a:lnTo>
                  <a:lnTo>
                    <a:pt x="1273984" y="272716"/>
                  </a:lnTo>
                  <a:lnTo>
                    <a:pt x="1415538" y="272716"/>
                  </a:lnTo>
                  <a:lnTo>
                    <a:pt x="1557092" y="363621"/>
                  </a:lnTo>
                  <a:lnTo>
                    <a:pt x="1698646" y="363621"/>
                  </a:lnTo>
                  <a:lnTo>
                    <a:pt x="1840200" y="363621"/>
                  </a:lnTo>
                  <a:lnTo>
                    <a:pt x="1981754" y="363621"/>
                  </a:lnTo>
                  <a:lnTo>
                    <a:pt x="2123308" y="272716"/>
                  </a:lnTo>
                  <a:lnTo>
                    <a:pt x="2264862" y="272716"/>
                  </a:lnTo>
                  <a:lnTo>
                    <a:pt x="2406416" y="272716"/>
                  </a:lnTo>
                  <a:lnTo>
                    <a:pt x="2547969" y="272716"/>
                  </a:lnTo>
                  <a:lnTo>
                    <a:pt x="2689523" y="272716"/>
                  </a:lnTo>
                  <a:lnTo>
                    <a:pt x="2831077" y="272716"/>
                  </a:lnTo>
                  <a:lnTo>
                    <a:pt x="2972631" y="272716"/>
                  </a:lnTo>
                  <a:lnTo>
                    <a:pt x="3114185" y="272716"/>
                  </a:lnTo>
                  <a:lnTo>
                    <a:pt x="3255739" y="272716"/>
                  </a:lnTo>
                  <a:lnTo>
                    <a:pt x="3397293" y="27271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371999"/>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-14</a:t>
              </a:r>
            </a:p>
          </p:txBody>
        </p:sp>
        <p:sp>
          <p:nvSpPr>
            <p:cNvPr id="91" name="tx91"/>
            <p:cNvSpPr/>
            <p:nvPr/>
          </p:nvSpPr>
          <p:spPr>
            <a:xfrm>
              <a:off x="6115288" y="13719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6823058"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530827"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37067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0992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00701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81344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0" name="tx100"/>
            <p:cNvSpPr/>
            <p:nvPr/>
          </p:nvSpPr>
          <p:spPr>
            <a:xfrm>
              <a:off x="5003259" y="290439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199533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0862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9" name="tx109"/>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1" name="pl111"/>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273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5897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324347"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16" name="tx116"/>
            <p:cNvSpPr/>
            <p:nvPr/>
          </p:nvSpPr>
          <p:spPr>
            <a:xfrm>
              <a:off x="70944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85689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8" name="tx118"/>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9" name="pl119"/>
            <p:cNvSpPr/>
            <p:nvPr/>
          </p:nvSpPr>
          <p:spPr>
            <a:xfrm>
              <a:off x="2055090"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53091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00673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6482564"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95838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2793003"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26882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574465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72204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69630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25146"/>
              <a:ext cx="6778461" cy="149993"/>
            </a:xfrm>
            <a:prstGeom prst="rect">
              <a:avLst/>
            </a:prstGeom>
            <a:solidFill>
              <a:srgbClr val="1CABE2">
                <a:alpha val="80000"/>
              </a:srgbClr>
            </a:solidFill>
          </p:spPr>
          <p:txBody>
            <a:bodyPr/>
            <a:lstStyle/>
            <a:p/>
          </p:txBody>
        </p:sp>
        <p:sp>
          <p:nvSpPr>
            <p:cNvPr id="134" name="rc134"/>
            <p:cNvSpPr/>
            <p:nvPr/>
          </p:nvSpPr>
          <p:spPr>
            <a:xfrm>
              <a:off x="1317178" y="5637654"/>
              <a:ext cx="7135611" cy="149993"/>
            </a:xfrm>
            <a:prstGeom prst="rect">
              <a:avLst/>
            </a:prstGeom>
            <a:solidFill>
              <a:srgbClr val="1CABE2">
                <a:alpha val="80000"/>
              </a:srgbClr>
            </a:solidFill>
          </p:spPr>
          <p:txBody>
            <a:bodyPr/>
            <a:lstStyle/>
            <a:p/>
          </p:txBody>
        </p:sp>
        <p:sp>
          <p:nvSpPr>
            <p:cNvPr id="135" name="rc135"/>
            <p:cNvSpPr/>
            <p:nvPr/>
          </p:nvSpPr>
          <p:spPr>
            <a:xfrm>
              <a:off x="1317178" y="5450161"/>
              <a:ext cx="7321564" cy="149993"/>
            </a:xfrm>
            <a:prstGeom prst="rect">
              <a:avLst/>
            </a:prstGeom>
            <a:solidFill>
              <a:srgbClr val="1CABE2">
                <a:alpha val="80000"/>
              </a:srgbClr>
            </a:solidFill>
          </p:spPr>
          <p:txBody>
            <a:bodyPr/>
            <a:lstStyle/>
            <a:p/>
          </p:txBody>
        </p:sp>
        <p:sp>
          <p:nvSpPr>
            <p:cNvPr id="136" name="tx136"/>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443412"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1" name="tx141"/>
            <p:cNvSpPr/>
            <p:nvPr/>
          </p:nvSpPr>
          <p:spPr>
            <a:xfrm>
              <a:off x="391923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a:off x="5395060"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3" name="tx143"/>
            <p:cNvSpPr/>
            <p:nvPr/>
          </p:nvSpPr>
          <p:spPr>
            <a:xfrm>
              <a:off x="68708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4" name="tx144"/>
            <p:cNvSpPr/>
            <p:nvPr/>
          </p:nvSpPr>
          <p:spPr>
            <a:xfrm>
              <a:off x="834670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5" name="tx145"/>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46" name="tx146"/>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7" name="tx147"/>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Eritrea (95%) was 10 percentage points higher than the global average (85%) and 16 percentage points higher than the average across all ESAR countries (79%).
National DTP3 coverage was the same as in 2019 (95%).
This equates to 5,000 un- and undervaccinated children in 2024 - the same number of un- and undervaccinated children as in 2019.</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870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9752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763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5516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581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369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9157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9456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468459"/>
              <a:ext cx="351110" cy="221083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321070"/>
              <a:ext cx="351110" cy="23582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099987"/>
              <a:ext cx="351110" cy="25793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89445"/>
              <a:ext cx="351110" cy="268984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593191"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203069" y="1952598"/>
              <a:ext cx="351110" cy="272669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915751"/>
              <a:ext cx="351110" cy="276354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620973"/>
              <a:ext cx="351110" cy="30583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84125"/>
              <a:ext cx="351110" cy="309516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510431"/>
              <a:ext cx="351110" cy="316886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399889"/>
              <a:ext cx="351110" cy="327940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714170"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93392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6324048"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7494415" y="1326195"/>
              <a:ext cx="351110" cy="335309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274660" y="1178806"/>
              <a:ext cx="351110" cy="3500488"/>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7884537" y="1178806"/>
              <a:ext cx="351110" cy="35004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468459"/>
              <a:ext cx="351110" cy="2210834"/>
            </a:xfrm>
            <a:prstGeom prst="rect">
              <a:avLst/>
            </a:prstGeom>
            <a:solidFill>
              <a:srgbClr val="0083CF">
                <a:alpha val="100000"/>
              </a:srgbClr>
            </a:solidFill>
          </p:spPr>
          <p:txBody>
            <a:bodyPr/>
            <a:lstStyle/>
            <a:p/>
          </p:txBody>
        </p:sp>
        <p:sp>
          <p:nvSpPr>
            <p:cNvPr id="35" name="rc35"/>
            <p:cNvSpPr/>
            <p:nvPr/>
          </p:nvSpPr>
          <p:spPr>
            <a:xfrm>
              <a:off x="1252457" y="2321070"/>
              <a:ext cx="351110" cy="2358223"/>
            </a:xfrm>
            <a:prstGeom prst="rect">
              <a:avLst/>
            </a:prstGeom>
            <a:solidFill>
              <a:srgbClr val="0083CF">
                <a:alpha val="100000"/>
              </a:srgbClr>
            </a:solidFill>
          </p:spPr>
          <p:txBody>
            <a:bodyPr/>
            <a:lstStyle/>
            <a:p/>
          </p:txBody>
        </p:sp>
        <p:sp>
          <p:nvSpPr>
            <p:cNvPr id="36" name="rc36"/>
            <p:cNvSpPr/>
            <p:nvPr/>
          </p:nvSpPr>
          <p:spPr>
            <a:xfrm>
              <a:off x="1642580" y="2099987"/>
              <a:ext cx="351110" cy="2579307"/>
            </a:xfrm>
            <a:prstGeom prst="rect">
              <a:avLst/>
            </a:prstGeom>
            <a:solidFill>
              <a:srgbClr val="0083CF">
                <a:alpha val="100000"/>
              </a:srgbClr>
            </a:solidFill>
          </p:spPr>
          <p:txBody>
            <a:bodyPr/>
            <a:lstStyle/>
            <a:p/>
          </p:txBody>
        </p:sp>
        <p:sp>
          <p:nvSpPr>
            <p:cNvPr id="37" name="rc37"/>
            <p:cNvSpPr/>
            <p:nvPr/>
          </p:nvSpPr>
          <p:spPr>
            <a:xfrm>
              <a:off x="2032702" y="2099987"/>
              <a:ext cx="351110" cy="2579307"/>
            </a:xfrm>
            <a:prstGeom prst="rect">
              <a:avLst/>
            </a:prstGeom>
            <a:solidFill>
              <a:srgbClr val="0083CF">
                <a:alpha val="100000"/>
              </a:srgbClr>
            </a:solidFill>
          </p:spPr>
          <p:txBody>
            <a:bodyPr/>
            <a:lstStyle/>
            <a:p/>
          </p:txBody>
        </p:sp>
        <p:sp>
          <p:nvSpPr>
            <p:cNvPr id="38" name="rc38"/>
            <p:cNvSpPr/>
            <p:nvPr/>
          </p:nvSpPr>
          <p:spPr>
            <a:xfrm>
              <a:off x="2422824" y="1989445"/>
              <a:ext cx="351110" cy="2689849"/>
            </a:xfrm>
            <a:prstGeom prst="rect">
              <a:avLst/>
            </a:prstGeom>
            <a:solidFill>
              <a:srgbClr val="0083CF">
                <a:alpha val="100000"/>
              </a:srgbClr>
            </a:solidFill>
          </p:spPr>
          <p:txBody>
            <a:bodyPr/>
            <a:lstStyle/>
            <a:p/>
          </p:txBody>
        </p:sp>
        <p:sp>
          <p:nvSpPr>
            <p:cNvPr id="39" name="rc39"/>
            <p:cNvSpPr/>
            <p:nvPr/>
          </p:nvSpPr>
          <p:spPr>
            <a:xfrm>
              <a:off x="2812947" y="1989445"/>
              <a:ext cx="351110" cy="2689849"/>
            </a:xfrm>
            <a:prstGeom prst="rect">
              <a:avLst/>
            </a:prstGeom>
            <a:solidFill>
              <a:srgbClr val="0083CF">
                <a:alpha val="100000"/>
              </a:srgbClr>
            </a:solidFill>
          </p:spPr>
          <p:txBody>
            <a:bodyPr/>
            <a:lstStyle/>
            <a:p/>
          </p:txBody>
        </p:sp>
        <p:sp>
          <p:nvSpPr>
            <p:cNvPr id="40" name="rc40"/>
            <p:cNvSpPr/>
            <p:nvPr/>
          </p:nvSpPr>
          <p:spPr>
            <a:xfrm>
              <a:off x="3593191" y="1952598"/>
              <a:ext cx="351110" cy="2726696"/>
            </a:xfrm>
            <a:prstGeom prst="rect">
              <a:avLst/>
            </a:prstGeom>
            <a:solidFill>
              <a:srgbClr val="0083CF">
                <a:alpha val="100000"/>
              </a:srgbClr>
            </a:solidFill>
          </p:spPr>
          <p:txBody>
            <a:bodyPr/>
            <a:lstStyle/>
            <a:p/>
          </p:txBody>
        </p:sp>
        <p:sp>
          <p:nvSpPr>
            <p:cNvPr id="41" name="rc41"/>
            <p:cNvSpPr/>
            <p:nvPr/>
          </p:nvSpPr>
          <p:spPr>
            <a:xfrm>
              <a:off x="4373436" y="1620973"/>
              <a:ext cx="351110" cy="3058321"/>
            </a:xfrm>
            <a:prstGeom prst="rect">
              <a:avLst/>
            </a:prstGeom>
            <a:solidFill>
              <a:srgbClr val="0083CF">
                <a:alpha val="100000"/>
              </a:srgbClr>
            </a:solidFill>
          </p:spPr>
          <p:txBody>
            <a:bodyPr/>
            <a:lstStyle/>
            <a:p/>
          </p:txBody>
        </p:sp>
        <p:sp>
          <p:nvSpPr>
            <p:cNvPr id="42" name="rc42"/>
            <p:cNvSpPr/>
            <p:nvPr/>
          </p:nvSpPr>
          <p:spPr>
            <a:xfrm>
              <a:off x="6714170" y="1326195"/>
              <a:ext cx="351110" cy="3353099"/>
            </a:xfrm>
            <a:prstGeom prst="rect">
              <a:avLst/>
            </a:prstGeom>
            <a:solidFill>
              <a:srgbClr val="0083CF">
                <a:alpha val="100000"/>
              </a:srgbClr>
            </a:solidFill>
          </p:spPr>
          <p:txBody>
            <a:bodyPr/>
            <a:lstStyle/>
            <a:p/>
          </p:txBody>
        </p:sp>
        <p:sp>
          <p:nvSpPr>
            <p:cNvPr id="43" name="rc43"/>
            <p:cNvSpPr/>
            <p:nvPr/>
          </p:nvSpPr>
          <p:spPr>
            <a:xfrm>
              <a:off x="5933925" y="1326195"/>
              <a:ext cx="351110" cy="3353099"/>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124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7933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6742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862335" y="25551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862335" y="2468459"/>
              <a:ext cx="330667" cy="330667"/>
            </a:xfrm>
            <a:custGeom>
              <a:avLst/>
              <a:pathLst>
                <a:path w="330667" h="330667">
                  <a:moveTo>
                    <a:pt x="318758" y="0"/>
                  </a:moveTo>
                  <a:lnTo>
                    <a:pt x="330667" y="0"/>
                  </a:lnTo>
                  <a:lnTo>
                    <a:pt x="0" y="330667"/>
                  </a:lnTo>
                  <a:lnTo>
                    <a:pt x="0" y="3187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862335" y="2468459"/>
              <a:ext cx="211577" cy="211577"/>
            </a:xfrm>
            <a:custGeom>
              <a:avLst/>
              <a:pathLst>
                <a:path w="211577" h="211577">
                  <a:moveTo>
                    <a:pt x="199668" y="0"/>
                  </a:moveTo>
                  <a:lnTo>
                    <a:pt x="211577" y="0"/>
                  </a:lnTo>
                  <a:lnTo>
                    <a:pt x="0" y="211577"/>
                  </a:lnTo>
                  <a:lnTo>
                    <a:pt x="0" y="1996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862335" y="2468459"/>
              <a:ext cx="92487" cy="92487"/>
            </a:xfrm>
            <a:custGeom>
              <a:avLst/>
              <a:pathLst>
                <a:path w="92487" h="92487">
                  <a:moveTo>
                    <a:pt x="80579" y="0"/>
                  </a:moveTo>
                  <a:lnTo>
                    <a:pt x="92487" y="0"/>
                  </a:lnTo>
                  <a:lnTo>
                    <a:pt x="0" y="92487"/>
                  </a:lnTo>
                  <a:lnTo>
                    <a:pt x="0" y="805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252457" y="26414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252457" y="25223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252457" y="24032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252457" y="2321070"/>
              <a:ext cx="326113" cy="326113"/>
            </a:xfrm>
            <a:custGeom>
              <a:avLst/>
              <a:pathLst>
                <a:path w="326113" h="326113">
                  <a:moveTo>
                    <a:pt x="314204" y="0"/>
                  </a:moveTo>
                  <a:lnTo>
                    <a:pt x="326113" y="0"/>
                  </a:lnTo>
                  <a:lnTo>
                    <a:pt x="0" y="326113"/>
                  </a:lnTo>
                  <a:lnTo>
                    <a:pt x="0" y="3142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252457" y="2321070"/>
              <a:ext cx="207024" cy="207024"/>
            </a:xfrm>
            <a:custGeom>
              <a:avLst/>
              <a:pathLst>
                <a:path w="207024" h="207024">
                  <a:moveTo>
                    <a:pt x="195115" y="0"/>
                  </a:moveTo>
                  <a:lnTo>
                    <a:pt x="207024" y="0"/>
                  </a:lnTo>
                  <a:lnTo>
                    <a:pt x="0" y="207024"/>
                  </a:lnTo>
                  <a:lnTo>
                    <a:pt x="0" y="1951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252457" y="2321070"/>
              <a:ext cx="87934" cy="87934"/>
            </a:xfrm>
            <a:custGeom>
              <a:avLst/>
              <a:pathLst>
                <a:path w="87934" h="87934">
                  <a:moveTo>
                    <a:pt x="76025" y="0"/>
                  </a:moveTo>
                  <a:lnTo>
                    <a:pt x="87934" y="0"/>
                  </a:lnTo>
                  <a:lnTo>
                    <a:pt x="0" y="87934"/>
                  </a:lnTo>
                  <a:lnTo>
                    <a:pt x="0" y="760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42580" y="22513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42580" y="21322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42580" y="2099987"/>
              <a:ext cx="276164" cy="276164"/>
            </a:xfrm>
            <a:custGeom>
              <a:avLst/>
              <a:pathLst>
                <a:path w="276164" h="276164">
                  <a:moveTo>
                    <a:pt x="264255" y="0"/>
                  </a:moveTo>
                  <a:lnTo>
                    <a:pt x="276164" y="0"/>
                  </a:lnTo>
                  <a:lnTo>
                    <a:pt x="0" y="276164"/>
                  </a:lnTo>
                  <a:lnTo>
                    <a:pt x="0" y="2642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1642580" y="2099987"/>
              <a:ext cx="157075" cy="157075"/>
            </a:xfrm>
            <a:custGeom>
              <a:avLst/>
              <a:pathLst>
                <a:path w="157075" h="157075">
                  <a:moveTo>
                    <a:pt x="145166" y="0"/>
                  </a:moveTo>
                  <a:lnTo>
                    <a:pt x="157075" y="0"/>
                  </a:lnTo>
                  <a:lnTo>
                    <a:pt x="0" y="157075"/>
                  </a:lnTo>
                  <a:lnTo>
                    <a:pt x="0" y="145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1642580" y="2099987"/>
              <a:ext cx="37985" cy="37985"/>
            </a:xfrm>
            <a:custGeom>
              <a:avLst/>
              <a:pathLst>
                <a:path w="37985" h="37985">
                  <a:moveTo>
                    <a:pt x="26076" y="0"/>
                  </a:moveTo>
                  <a:lnTo>
                    <a:pt x="37985" y="0"/>
                  </a:lnTo>
                  <a:lnTo>
                    <a:pt x="0" y="37985"/>
                  </a:lnTo>
                  <a:lnTo>
                    <a:pt x="0" y="260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032702" y="22184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032702" y="2099987"/>
              <a:ext cx="351110" cy="362401"/>
            </a:xfrm>
            <a:custGeom>
              <a:avLst/>
              <a:pathLst>
                <a:path w="351110" h="362401">
                  <a:moveTo>
                    <a:pt x="350492" y="0"/>
                  </a:moveTo>
                  <a:lnTo>
                    <a:pt x="351110" y="0"/>
                  </a:lnTo>
                  <a:lnTo>
                    <a:pt x="351110" y="11291"/>
                  </a:lnTo>
                  <a:lnTo>
                    <a:pt x="0" y="362401"/>
                  </a:lnTo>
                  <a:lnTo>
                    <a:pt x="0" y="3504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032702" y="2099987"/>
              <a:ext cx="243312" cy="243312"/>
            </a:xfrm>
            <a:custGeom>
              <a:avLst/>
              <a:pathLst>
                <a:path w="243312" h="243312">
                  <a:moveTo>
                    <a:pt x="231403" y="0"/>
                  </a:moveTo>
                  <a:lnTo>
                    <a:pt x="243312" y="0"/>
                  </a:lnTo>
                  <a:lnTo>
                    <a:pt x="0" y="243312"/>
                  </a:lnTo>
                  <a:lnTo>
                    <a:pt x="0" y="2314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032702" y="2099987"/>
              <a:ext cx="124222" cy="124222"/>
            </a:xfrm>
            <a:custGeom>
              <a:avLst/>
              <a:pathLst>
                <a:path w="124222" h="124222">
                  <a:moveTo>
                    <a:pt x="112313" y="0"/>
                  </a:moveTo>
                  <a:lnTo>
                    <a:pt x="124222" y="0"/>
                  </a:lnTo>
                  <a:lnTo>
                    <a:pt x="0" y="124222"/>
                  </a:lnTo>
                  <a:lnTo>
                    <a:pt x="0" y="1123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032702" y="2099987"/>
              <a:ext cx="5132" cy="5132"/>
            </a:xfrm>
            <a:custGeom>
              <a:avLst/>
              <a:pathLst>
                <a:path w="5132" h="5132">
                  <a:moveTo>
                    <a:pt x="0" y="5132"/>
                  </a:moveTo>
                  <a:lnTo>
                    <a:pt x="0" y="0"/>
                  </a:lnTo>
                  <a:lnTo>
                    <a:pt x="5132"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662043" y="4567403"/>
              <a:ext cx="111890" cy="111890"/>
            </a:xfrm>
            <a:custGeom>
              <a:avLst/>
              <a:pathLst>
                <a:path w="111890" h="111890">
                  <a:moveTo>
                    <a:pt x="111890" y="0"/>
                  </a:moveTo>
                  <a:lnTo>
                    <a:pt x="111890" y="11908"/>
                  </a:lnTo>
                  <a:lnTo>
                    <a:pt x="11908" y="111890"/>
                  </a:lnTo>
                  <a:lnTo>
                    <a:pt x="0" y="111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42954" y="4448313"/>
              <a:ext cx="230980" cy="230980"/>
            </a:xfrm>
            <a:custGeom>
              <a:avLst/>
              <a:pathLst>
                <a:path w="230980" h="230980">
                  <a:moveTo>
                    <a:pt x="230980" y="0"/>
                  </a:moveTo>
                  <a:lnTo>
                    <a:pt x="230980" y="11908"/>
                  </a:lnTo>
                  <a:lnTo>
                    <a:pt x="11908" y="230980"/>
                  </a:lnTo>
                  <a:lnTo>
                    <a:pt x="0" y="2309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423864" y="4329224"/>
              <a:ext cx="350070" cy="350070"/>
            </a:xfrm>
            <a:custGeom>
              <a:avLst/>
              <a:pathLst>
                <a:path w="350070" h="350070">
                  <a:moveTo>
                    <a:pt x="350070" y="0"/>
                  </a:moveTo>
                  <a:lnTo>
                    <a:pt x="350070" y="11908"/>
                  </a:lnTo>
                  <a:lnTo>
                    <a:pt x="11908" y="350070"/>
                  </a:lnTo>
                  <a:lnTo>
                    <a:pt x="0" y="3500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422824" y="42101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422824" y="40910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422824" y="39719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422824" y="38528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422824" y="37337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422824" y="36146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422824" y="34955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422824" y="33765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422824" y="32574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422824" y="31383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422824" y="30192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422824" y="29001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422824" y="27810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422824" y="26619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422824" y="25428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422824" y="24237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422824" y="23046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422824" y="21856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422824" y="20665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422824" y="1989445"/>
              <a:ext cx="321000" cy="321000"/>
            </a:xfrm>
            <a:custGeom>
              <a:avLst/>
              <a:pathLst>
                <a:path w="321000" h="321000">
                  <a:moveTo>
                    <a:pt x="309091" y="0"/>
                  </a:moveTo>
                  <a:lnTo>
                    <a:pt x="321000" y="0"/>
                  </a:lnTo>
                  <a:lnTo>
                    <a:pt x="0" y="321000"/>
                  </a:lnTo>
                  <a:lnTo>
                    <a:pt x="0" y="3090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422824" y="1989445"/>
              <a:ext cx="201911" cy="201911"/>
            </a:xfrm>
            <a:custGeom>
              <a:avLst/>
              <a:pathLst>
                <a:path w="201911" h="201911">
                  <a:moveTo>
                    <a:pt x="190002" y="0"/>
                  </a:moveTo>
                  <a:lnTo>
                    <a:pt x="201911" y="0"/>
                  </a:lnTo>
                  <a:lnTo>
                    <a:pt x="0" y="201911"/>
                  </a:lnTo>
                  <a:lnTo>
                    <a:pt x="0" y="190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422824" y="1989445"/>
              <a:ext cx="82821" cy="82821"/>
            </a:xfrm>
            <a:custGeom>
              <a:avLst/>
              <a:pathLst>
                <a:path w="82821" h="82821">
                  <a:moveTo>
                    <a:pt x="70912" y="0"/>
                  </a:moveTo>
                  <a:lnTo>
                    <a:pt x="82821" y="0"/>
                  </a:lnTo>
                  <a:lnTo>
                    <a:pt x="0" y="82821"/>
                  </a:lnTo>
                  <a:lnTo>
                    <a:pt x="0" y="709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812947" y="1989445"/>
              <a:ext cx="288148" cy="288148"/>
            </a:xfrm>
            <a:custGeom>
              <a:avLst/>
              <a:pathLst>
                <a:path w="288148" h="288148">
                  <a:moveTo>
                    <a:pt x="276239" y="0"/>
                  </a:moveTo>
                  <a:lnTo>
                    <a:pt x="288148" y="0"/>
                  </a:lnTo>
                  <a:lnTo>
                    <a:pt x="0" y="288148"/>
                  </a:lnTo>
                  <a:lnTo>
                    <a:pt x="0" y="276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812947" y="1989445"/>
              <a:ext cx="169058" cy="169058"/>
            </a:xfrm>
            <a:custGeom>
              <a:avLst/>
              <a:pathLst>
                <a:path w="169058" h="169058">
                  <a:moveTo>
                    <a:pt x="157149" y="0"/>
                  </a:moveTo>
                  <a:lnTo>
                    <a:pt x="169058" y="0"/>
                  </a:lnTo>
                  <a:lnTo>
                    <a:pt x="0" y="169058"/>
                  </a:lnTo>
                  <a:lnTo>
                    <a:pt x="0" y="1571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812947" y="1989445"/>
              <a:ext cx="49968" cy="49968"/>
            </a:xfrm>
            <a:custGeom>
              <a:avLst/>
              <a:pathLst>
                <a:path w="49968" h="49968">
                  <a:moveTo>
                    <a:pt x="38059" y="0"/>
                  </a:moveTo>
                  <a:lnTo>
                    <a:pt x="49968" y="0"/>
                  </a:lnTo>
                  <a:lnTo>
                    <a:pt x="0" y="49968"/>
                  </a:lnTo>
                  <a:lnTo>
                    <a:pt x="0" y="380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593191" y="1952598"/>
              <a:ext cx="259289" cy="259289"/>
            </a:xfrm>
            <a:custGeom>
              <a:avLst/>
              <a:pathLst>
                <a:path w="259289" h="259289">
                  <a:moveTo>
                    <a:pt x="247380" y="0"/>
                  </a:moveTo>
                  <a:lnTo>
                    <a:pt x="259289" y="0"/>
                  </a:lnTo>
                  <a:lnTo>
                    <a:pt x="0" y="259289"/>
                  </a:lnTo>
                  <a:lnTo>
                    <a:pt x="0" y="2473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593191" y="1952598"/>
              <a:ext cx="140199" cy="140199"/>
            </a:xfrm>
            <a:custGeom>
              <a:avLst/>
              <a:pathLst>
                <a:path w="140199" h="140199">
                  <a:moveTo>
                    <a:pt x="128290" y="0"/>
                  </a:moveTo>
                  <a:lnTo>
                    <a:pt x="140199" y="0"/>
                  </a:lnTo>
                  <a:lnTo>
                    <a:pt x="0" y="140199"/>
                  </a:lnTo>
                  <a:lnTo>
                    <a:pt x="0" y="1282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593191" y="1952598"/>
              <a:ext cx="21109" cy="21109"/>
            </a:xfrm>
            <a:custGeom>
              <a:avLst/>
              <a:pathLst>
                <a:path w="21109" h="21109">
                  <a:moveTo>
                    <a:pt x="9200" y="0"/>
                  </a:moveTo>
                  <a:lnTo>
                    <a:pt x="21109" y="0"/>
                  </a:lnTo>
                  <a:lnTo>
                    <a:pt x="0" y="21109"/>
                  </a:lnTo>
                  <a:lnTo>
                    <a:pt x="0" y="92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373436" y="1620973"/>
              <a:ext cx="287029" cy="287029"/>
            </a:xfrm>
            <a:custGeom>
              <a:avLst/>
              <a:pathLst>
                <a:path w="287029" h="287029">
                  <a:moveTo>
                    <a:pt x="275120" y="0"/>
                  </a:moveTo>
                  <a:lnTo>
                    <a:pt x="287029" y="0"/>
                  </a:lnTo>
                  <a:lnTo>
                    <a:pt x="0" y="287029"/>
                  </a:lnTo>
                  <a:lnTo>
                    <a:pt x="0" y="2751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373436" y="1620973"/>
              <a:ext cx="167939" cy="167939"/>
            </a:xfrm>
            <a:custGeom>
              <a:avLst/>
              <a:pathLst>
                <a:path w="167939" h="167939">
                  <a:moveTo>
                    <a:pt x="156030" y="0"/>
                  </a:moveTo>
                  <a:lnTo>
                    <a:pt x="167939" y="0"/>
                  </a:lnTo>
                  <a:lnTo>
                    <a:pt x="0" y="167939"/>
                  </a:lnTo>
                  <a:lnTo>
                    <a:pt x="0" y="1560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373436" y="1620973"/>
              <a:ext cx="48849" cy="48849"/>
            </a:xfrm>
            <a:custGeom>
              <a:avLst/>
              <a:pathLst>
                <a:path w="48849" h="48849">
                  <a:moveTo>
                    <a:pt x="36940" y="0"/>
                  </a:moveTo>
                  <a:lnTo>
                    <a:pt x="48849" y="0"/>
                  </a:lnTo>
                  <a:lnTo>
                    <a:pt x="0" y="48849"/>
                  </a:lnTo>
                  <a:lnTo>
                    <a:pt x="0" y="369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949277" y="4563291"/>
              <a:ext cx="116002" cy="116002"/>
            </a:xfrm>
            <a:custGeom>
              <a:avLst/>
              <a:pathLst>
                <a:path w="116002" h="116002">
                  <a:moveTo>
                    <a:pt x="116002" y="0"/>
                  </a:moveTo>
                  <a:lnTo>
                    <a:pt x="116002" y="11908"/>
                  </a:lnTo>
                  <a:lnTo>
                    <a:pt x="11908" y="116002"/>
                  </a:lnTo>
                  <a:lnTo>
                    <a:pt x="0" y="1160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830188" y="4444201"/>
              <a:ext cx="235092" cy="235092"/>
            </a:xfrm>
            <a:custGeom>
              <a:avLst/>
              <a:pathLst>
                <a:path w="235092" h="235092">
                  <a:moveTo>
                    <a:pt x="235092" y="0"/>
                  </a:moveTo>
                  <a:lnTo>
                    <a:pt x="235092" y="11908"/>
                  </a:lnTo>
                  <a:lnTo>
                    <a:pt x="11908" y="235092"/>
                  </a:lnTo>
                  <a:lnTo>
                    <a:pt x="0" y="2350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714170" y="4325112"/>
              <a:ext cx="351110" cy="354182"/>
            </a:xfrm>
            <a:custGeom>
              <a:avLst/>
              <a:pathLst>
                <a:path w="351110" h="354182">
                  <a:moveTo>
                    <a:pt x="351110" y="0"/>
                  </a:moveTo>
                  <a:lnTo>
                    <a:pt x="351110" y="11908"/>
                  </a:lnTo>
                  <a:lnTo>
                    <a:pt x="8836" y="354182"/>
                  </a:lnTo>
                  <a:lnTo>
                    <a:pt x="0" y="354182"/>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714170" y="42060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714170" y="40869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14170" y="39678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714170" y="38487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714170" y="37296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714170" y="36105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714170" y="34914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714170" y="33723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714170" y="32533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714170" y="31342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714170" y="30151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714170" y="289603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714170" y="27769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714170" y="26578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714170" y="25387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714170" y="24196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714170" y="23005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714170" y="21814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714170" y="206240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714170" y="194331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714170" y="182422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714170" y="170513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714170" y="158604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714170" y="14669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714170" y="134786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714170" y="1326195"/>
              <a:ext cx="265600" cy="265600"/>
            </a:xfrm>
            <a:custGeom>
              <a:avLst/>
              <a:pathLst>
                <a:path w="265600" h="265600">
                  <a:moveTo>
                    <a:pt x="253691" y="0"/>
                  </a:moveTo>
                  <a:lnTo>
                    <a:pt x="265600" y="0"/>
                  </a:lnTo>
                  <a:lnTo>
                    <a:pt x="0" y="265600"/>
                  </a:lnTo>
                  <a:lnTo>
                    <a:pt x="0" y="253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714170" y="1326195"/>
              <a:ext cx="146510" cy="146510"/>
            </a:xfrm>
            <a:custGeom>
              <a:avLst/>
              <a:pathLst>
                <a:path w="146510" h="146510">
                  <a:moveTo>
                    <a:pt x="134601" y="0"/>
                  </a:moveTo>
                  <a:lnTo>
                    <a:pt x="146510" y="0"/>
                  </a:lnTo>
                  <a:lnTo>
                    <a:pt x="0" y="146510"/>
                  </a:lnTo>
                  <a:lnTo>
                    <a:pt x="0" y="13460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714170" y="1326195"/>
              <a:ext cx="27420" cy="27420"/>
            </a:xfrm>
            <a:custGeom>
              <a:avLst/>
              <a:pathLst>
                <a:path w="27420" h="27420">
                  <a:moveTo>
                    <a:pt x="15511" y="0"/>
                  </a:moveTo>
                  <a:lnTo>
                    <a:pt x="27420" y="0"/>
                  </a:lnTo>
                  <a:lnTo>
                    <a:pt x="0" y="27420"/>
                  </a:lnTo>
                  <a:lnTo>
                    <a:pt x="0" y="155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234738" y="4628997"/>
              <a:ext cx="50297" cy="50297"/>
            </a:xfrm>
            <a:custGeom>
              <a:avLst/>
              <a:pathLst>
                <a:path w="50297" h="50297">
                  <a:moveTo>
                    <a:pt x="50297" y="0"/>
                  </a:moveTo>
                  <a:lnTo>
                    <a:pt x="50297" y="11908"/>
                  </a:lnTo>
                  <a:lnTo>
                    <a:pt x="11908" y="50297"/>
                  </a:lnTo>
                  <a:lnTo>
                    <a:pt x="0" y="502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15649" y="4509907"/>
              <a:ext cx="169387" cy="169387"/>
            </a:xfrm>
            <a:custGeom>
              <a:avLst/>
              <a:pathLst>
                <a:path w="169387" h="169387">
                  <a:moveTo>
                    <a:pt x="169387" y="0"/>
                  </a:moveTo>
                  <a:lnTo>
                    <a:pt x="169387" y="11908"/>
                  </a:lnTo>
                  <a:lnTo>
                    <a:pt x="11908" y="169387"/>
                  </a:lnTo>
                  <a:lnTo>
                    <a:pt x="0" y="1693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5996559" y="4390817"/>
              <a:ext cx="288476" cy="288476"/>
            </a:xfrm>
            <a:custGeom>
              <a:avLst/>
              <a:pathLst>
                <a:path w="288476" h="288476">
                  <a:moveTo>
                    <a:pt x="288476" y="0"/>
                  </a:moveTo>
                  <a:lnTo>
                    <a:pt x="288476" y="11908"/>
                  </a:lnTo>
                  <a:lnTo>
                    <a:pt x="11908" y="288476"/>
                  </a:lnTo>
                  <a:lnTo>
                    <a:pt x="0" y="2884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5933925" y="42717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5933925" y="41526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5933925" y="40335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5933925" y="39144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5933925" y="37953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5933925" y="36762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5933925" y="35571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5933925" y="34380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5933925" y="33190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5933925" y="31999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5933925" y="30808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933925" y="29617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933925" y="28426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933925" y="27235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933925" y="26044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933925" y="24853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933925" y="23662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933925" y="22472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933925" y="21281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933925" y="20090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933925" y="18899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933925" y="17708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933925" y="16517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933925" y="15326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933925" y="14135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933925" y="1326195"/>
              <a:ext cx="331306" cy="331306"/>
            </a:xfrm>
            <a:custGeom>
              <a:avLst/>
              <a:pathLst>
                <a:path w="331306" h="331306">
                  <a:moveTo>
                    <a:pt x="319397" y="0"/>
                  </a:moveTo>
                  <a:lnTo>
                    <a:pt x="331306" y="0"/>
                  </a:lnTo>
                  <a:lnTo>
                    <a:pt x="0" y="331306"/>
                  </a:lnTo>
                  <a:lnTo>
                    <a:pt x="0" y="319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933925" y="1326195"/>
              <a:ext cx="212216" cy="212216"/>
            </a:xfrm>
            <a:custGeom>
              <a:avLst/>
              <a:pathLst>
                <a:path w="212216" h="212216">
                  <a:moveTo>
                    <a:pt x="200307" y="0"/>
                  </a:moveTo>
                  <a:lnTo>
                    <a:pt x="212216" y="0"/>
                  </a:lnTo>
                  <a:lnTo>
                    <a:pt x="0" y="212216"/>
                  </a:lnTo>
                  <a:lnTo>
                    <a:pt x="0" y="2003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933925" y="1326195"/>
              <a:ext cx="93126" cy="93126"/>
            </a:xfrm>
            <a:custGeom>
              <a:avLst/>
              <a:pathLst>
                <a:path w="93126" h="93126">
                  <a:moveTo>
                    <a:pt x="81217" y="0"/>
                  </a:moveTo>
                  <a:lnTo>
                    <a:pt x="93126" y="0"/>
                  </a:lnTo>
                  <a:lnTo>
                    <a:pt x="0" y="93126"/>
                  </a:lnTo>
                  <a:lnTo>
                    <a:pt x="0" y="81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rc306"/>
            <p:cNvSpPr/>
            <p:nvPr/>
          </p:nvSpPr>
          <p:spPr>
            <a:xfrm>
              <a:off x="862335" y="2468459"/>
              <a:ext cx="351110" cy="2210834"/>
            </a:xfrm>
            <a:prstGeom prst="rect">
              <a:avLst/>
            </a:prstGeom>
            <a:ln w="1355" cap="flat">
              <a:solidFill>
                <a:srgbClr val="000000">
                  <a:alpha val="100000"/>
                </a:srgbClr>
              </a:solidFill>
              <a:prstDash val="solid"/>
              <a:miter/>
            </a:ln>
          </p:spPr>
          <p:txBody>
            <a:bodyPr/>
            <a:lstStyle/>
            <a:p/>
          </p:txBody>
        </p:sp>
        <p:sp>
          <p:nvSpPr>
            <p:cNvPr id="307" name="rc307"/>
            <p:cNvSpPr/>
            <p:nvPr/>
          </p:nvSpPr>
          <p:spPr>
            <a:xfrm>
              <a:off x="1252457" y="2321070"/>
              <a:ext cx="351110" cy="2358223"/>
            </a:xfrm>
            <a:prstGeom prst="rect">
              <a:avLst/>
            </a:prstGeom>
            <a:ln w="1355" cap="flat">
              <a:solidFill>
                <a:srgbClr val="000000">
                  <a:alpha val="100000"/>
                </a:srgbClr>
              </a:solidFill>
              <a:prstDash val="solid"/>
              <a:miter/>
            </a:ln>
          </p:spPr>
          <p:txBody>
            <a:bodyPr/>
            <a:lstStyle/>
            <a:p/>
          </p:txBody>
        </p:sp>
        <p:sp>
          <p:nvSpPr>
            <p:cNvPr id="308" name="rc308"/>
            <p:cNvSpPr/>
            <p:nvPr/>
          </p:nvSpPr>
          <p:spPr>
            <a:xfrm>
              <a:off x="1642580" y="2099987"/>
              <a:ext cx="351110" cy="2579307"/>
            </a:xfrm>
            <a:prstGeom prst="rect">
              <a:avLst/>
            </a:prstGeom>
            <a:ln w="1355" cap="flat">
              <a:solidFill>
                <a:srgbClr val="000000">
                  <a:alpha val="100000"/>
                </a:srgbClr>
              </a:solidFill>
              <a:prstDash val="solid"/>
              <a:miter/>
            </a:ln>
          </p:spPr>
          <p:txBody>
            <a:bodyPr/>
            <a:lstStyle/>
            <a:p/>
          </p:txBody>
        </p:sp>
        <p:sp>
          <p:nvSpPr>
            <p:cNvPr id="309" name="rc309"/>
            <p:cNvSpPr/>
            <p:nvPr/>
          </p:nvSpPr>
          <p:spPr>
            <a:xfrm>
              <a:off x="2032702" y="2099987"/>
              <a:ext cx="351110" cy="2579307"/>
            </a:xfrm>
            <a:prstGeom prst="rect">
              <a:avLst/>
            </a:prstGeom>
            <a:ln w="1355" cap="flat">
              <a:solidFill>
                <a:srgbClr val="000000">
                  <a:alpha val="100000"/>
                </a:srgbClr>
              </a:solidFill>
              <a:prstDash val="solid"/>
              <a:miter/>
            </a:ln>
          </p:spPr>
          <p:txBody>
            <a:bodyPr/>
            <a:lstStyle/>
            <a:p/>
          </p:txBody>
        </p:sp>
        <p:sp>
          <p:nvSpPr>
            <p:cNvPr id="310" name="rc310"/>
            <p:cNvSpPr/>
            <p:nvPr/>
          </p:nvSpPr>
          <p:spPr>
            <a:xfrm>
              <a:off x="2422824" y="1989445"/>
              <a:ext cx="351110" cy="2689849"/>
            </a:xfrm>
            <a:prstGeom prst="rect">
              <a:avLst/>
            </a:prstGeom>
            <a:ln w="1355" cap="flat">
              <a:solidFill>
                <a:srgbClr val="000000">
                  <a:alpha val="100000"/>
                </a:srgbClr>
              </a:solidFill>
              <a:prstDash val="solid"/>
              <a:miter/>
            </a:ln>
          </p:spPr>
          <p:txBody>
            <a:bodyPr/>
            <a:lstStyle/>
            <a:p/>
          </p:txBody>
        </p:sp>
        <p:sp>
          <p:nvSpPr>
            <p:cNvPr id="311" name="rc311"/>
            <p:cNvSpPr/>
            <p:nvPr/>
          </p:nvSpPr>
          <p:spPr>
            <a:xfrm>
              <a:off x="2812947" y="1989445"/>
              <a:ext cx="351110" cy="2689849"/>
            </a:xfrm>
            <a:prstGeom prst="rect">
              <a:avLst/>
            </a:prstGeom>
            <a:ln w="1355" cap="flat">
              <a:solidFill>
                <a:srgbClr val="000000">
                  <a:alpha val="100000"/>
                </a:srgbClr>
              </a:solidFill>
              <a:prstDash val="solid"/>
              <a:miter/>
            </a:ln>
          </p:spPr>
          <p:txBody>
            <a:bodyPr/>
            <a:lstStyle/>
            <a:p/>
          </p:txBody>
        </p:sp>
        <p:sp>
          <p:nvSpPr>
            <p:cNvPr id="312" name="rc312"/>
            <p:cNvSpPr/>
            <p:nvPr/>
          </p:nvSpPr>
          <p:spPr>
            <a:xfrm>
              <a:off x="3593191" y="1952598"/>
              <a:ext cx="351110" cy="2726696"/>
            </a:xfrm>
            <a:prstGeom prst="rect">
              <a:avLst/>
            </a:prstGeom>
            <a:ln w="1355" cap="flat">
              <a:solidFill>
                <a:srgbClr val="000000">
                  <a:alpha val="100000"/>
                </a:srgbClr>
              </a:solidFill>
              <a:prstDash val="solid"/>
              <a:miter/>
            </a:ln>
          </p:spPr>
          <p:txBody>
            <a:bodyPr/>
            <a:lstStyle/>
            <a:p/>
          </p:txBody>
        </p:sp>
        <p:sp>
          <p:nvSpPr>
            <p:cNvPr id="313" name="rc313"/>
            <p:cNvSpPr/>
            <p:nvPr/>
          </p:nvSpPr>
          <p:spPr>
            <a:xfrm>
              <a:off x="4373436" y="1620973"/>
              <a:ext cx="351110" cy="3058321"/>
            </a:xfrm>
            <a:prstGeom prst="rect">
              <a:avLst/>
            </a:prstGeom>
            <a:ln w="1355" cap="flat">
              <a:solidFill>
                <a:srgbClr val="000000">
                  <a:alpha val="100000"/>
                </a:srgbClr>
              </a:solidFill>
              <a:prstDash val="solid"/>
              <a:miter/>
            </a:ln>
          </p:spPr>
          <p:txBody>
            <a:bodyPr/>
            <a:lstStyle/>
            <a:p/>
          </p:txBody>
        </p:sp>
        <p:sp>
          <p:nvSpPr>
            <p:cNvPr id="314" name="rc314"/>
            <p:cNvSpPr/>
            <p:nvPr/>
          </p:nvSpPr>
          <p:spPr>
            <a:xfrm>
              <a:off x="6714170" y="1326195"/>
              <a:ext cx="351110" cy="3353099"/>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5933925" y="1326195"/>
              <a:ext cx="351110" cy="3353099"/>
            </a:xfrm>
            <a:prstGeom prst="rect">
              <a:avLst/>
            </a:prstGeom>
            <a:ln w="1355" cap="flat">
              <a:solidFill>
                <a:srgbClr val="000000">
                  <a:alpha val="100000"/>
                </a:srgbClr>
              </a:solidFill>
              <a:prstDash val="solid"/>
              <a:miter/>
            </a:ln>
          </p:spPr>
          <p:txBody>
            <a:bodyPr/>
            <a:lstStyle/>
            <a:p/>
          </p:txBody>
        </p:sp>
        <p:sp>
          <p:nvSpPr>
            <p:cNvPr id="316" name="tx316"/>
            <p:cNvSpPr/>
            <p:nvPr/>
          </p:nvSpPr>
          <p:spPr>
            <a:xfrm>
              <a:off x="957504" y="228188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60</a:t>
              </a:r>
            </a:p>
          </p:txBody>
        </p:sp>
        <p:sp>
          <p:nvSpPr>
            <p:cNvPr id="317" name="tx317"/>
            <p:cNvSpPr/>
            <p:nvPr/>
          </p:nvSpPr>
          <p:spPr>
            <a:xfrm>
              <a:off x="1347626" y="21256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8" name="tx318"/>
            <p:cNvSpPr/>
            <p:nvPr/>
          </p:nvSpPr>
          <p:spPr>
            <a:xfrm>
              <a:off x="1737748"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9" name="tx319"/>
            <p:cNvSpPr/>
            <p:nvPr/>
          </p:nvSpPr>
          <p:spPr>
            <a:xfrm>
              <a:off x="2127871" y="189130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20" name="tx320"/>
            <p:cNvSpPr/>
            <p:nvPr/>
          </p:nvSpPr>
          <p:spPr>
            <a:xfrm>
              <a:off x="2517993"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1" name="tx321"/>
            <p:cNvSpPr/>
            <p:nvPr/>
          </p:nvSpPr>
          <p:spPr>
            <a:xfrm>
              <a:off x="2908115" y="1774063"/>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2" name="tx322"/>
            <p:cNvSpPr/>
            <p:nvPr/>
          </p:nvSpPr>
          <p:spPr>
            <a:xfrm>
              <a:off x="3688360"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3" name="tx323"/>
            <p:cNvSpPr/>
            <p:nvPr/>
          </p:nvSpPr>
          <p:spPr>
            <a:xfrm>
              <a:off x="3298238" y="1737264"/>
              <a:ext cx="160772"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74</a:t>
              </a:r>
            </a:p>
          </p:txBody>
        </p:sp>
        <p:sp>
          <p:nvSpPr>
            <p:cNvPr id="324" name="tx324"/>
            <p:cNvSpPr/>
            <p:nvPr/>
          </p:nvSpPr>
          <p:spPr>
            <a:xfrm>
              <a:off x="4078483" y="169778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25" name="tx325"/>
            <p:cNvSpPr/>
            <p:nvPr/>
          </p:nvSpPr>
          <p:spPr>
            <a:xfrm>
              <a:off x="4468605" y="138348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83</a:t>
              </a:r>
            </a:p>
          </p:txBody>
        </p:sp>
        <p:sp>
          <p:nvSpPr>
            <p:cNvPr id="326" name="tx326"/>
            <p:cNvSpPr/>
            <p:nvPr/>
          </p:nvSpPr>
          <p:spPr>
            <a:xfrm>
              <a:off x="4858727" y="134449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27" name="tx327"/>
            <p:cNvSpPr/>
            <p:nvPr/>
          </p:nvSpPr>
          <p:spPr>
            <a:xfrm>
              <a:off x="5248850" y="126637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28" name="tx328"/>
            <p:cNvSpPr/>
            <p:nvPr/>
          </p:nvSpPr>
          <p:spPr>
            <a:xfrm>
              <a:off x="5638972" y="114920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9" name="tx329"/>
            <p:cNvSpPr/>
            <p:nvPr/>
          </p:nvSpPr>
          <p:spPr>
            <a:xfrm>
              <a:off x="6809339"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0" name="tx330"/>
            <p:cNvSpPr/>
            <p:nvPr/>
          </p:nvSpPr>
          <p:spPr>
            <a:xfrm>
              <a:off x="602909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1" name="tx331"/>
            <p:cNvSpPr/>
            <p:nvPr/>
          </p:nvSpPr>
          <p:spPr>
            <a:xfrm>
              <a:off x="7199461"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2" name="tx332"/>
            <p:cNvSpPr/>
            <p:nvPr/>
          </p:nvSpPr>
          <p:spPr>
            <a:xfrm>
              <a:off x="6419217"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3" name="tx333"/>
            <p:cNvSpPr/>
            <p:nvPr/>
          </p:nvSpPr>
          <p:spPr>
            <a:xfrm>
              <a:off x="7589584" y="107108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34" name="tx334"/>
            <p:cNvSpPr/>
            <p:nvPr/>
          </p:nvSpPr>
          <p:spPr>
            <a:xfrm>
              <a:off x="8369828"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5" name="tx335"/>
            <p:cNvSpPr/>
            <p:nvPr/>
          </p:nvSpPr>
          <p:spPr>
            <a:xfrm>
              <a:off x="7979706" y="91485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95</a:t>
              </a:r>
            </a:p>
          </p:txBody>
        </p:sp>
        <p:sp>
          <p:nvSpPr>
            <p:cNvPr id="336" name="tx33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37" name="pg337"/>
            <p:cNvSpPr/>
            <p:nvPr/>
          </p:nvSpPr>
          <p:spPr>
            <a:xfrm>
              <a:off x="975224" y="34657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8" name="tx338"/>
            <p:cNvSpPr/>
            <p:nvPr/>
          </p:nvSpPr>
          <p:spPr>
            <a:xfrm>
              <a:off x="1007745" y="349823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9" name="pg339"/>
            <p:cNvSpPr/>
            <p:nvPr/>
          </p:nvSpPr>
          <p:spPr>
            <a:xfrm>
              <a:off x="1365346" y="3392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0" name="tx340"/>
            <p:cNvSpPr/>
            <p:nvPr/>
          </p:nvSpPr>
          <p:spPr>
            <a:xfrm>
              <a:off x="1397867" y="342421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1" name="pg341"/>
            <p:cNvSpPr/>
            <p:nvPr/>
          </p:nvSpPr>
          <p:spPr>
            <a:xfrm>
              <a:off x="1755468"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2" name="tx342"/>
            <p:cNvSpPr/>
            <p:nvPr/>
          </p:nvSpPr>
          <p:spPr>
            <a:xfrm>
              <a:off x="1787990" y="331372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3" name="pg343"/>
            <p:cNvSpPr/>
            <p:nvPr/>
          </p:nvSpPr>
          <p:spPr>
            <a:xfrm>
              <a:off x="2145591" y="32814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4" name="tx344"/>
            <p:cNvSpPr/>
            <p:nvPr/>
          </p:nvSpPr>
          <p:spPr>
            <a:xfrm>
              <a:off x="2178112" y="3315000"/>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45" name="pg345"/>
            <p:cNvSpPr/>
            <p:nvPr/>
          </p:nvSpPr>
          <p:spPr>
            <a:xfrm>
              <a:off x="2535713" y="322620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2568234" y="32584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2895691" y="32262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2928212" y="32570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9" name="pg349"/>
            <p:cNvSpPr/>
            <p:nvPr/>
          </p:nvSpPr>
          <p:spPr>
            <a:xfrm>
              <a:off x="3706080" y="320777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3738602" y="32386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1" name="pg351"/>
            <p:cNvSpPr/>
            <p:nvPr/>
          </p:nvSpPr>
          <p:spPr>
            <a:xfrm>
              <a:off x="4486325" y="30419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4518846" y="307279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6827059"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6859580"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55" name="pg355"/>
            <p:cNvSpPr/>
            <p:nvPr/>
          </p:nvSpPr>
          <p:spPr>
            <a:xfrm>
              <a:off x="6046814" y="28945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6079336" y="292545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57" name="tx357"/>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58" name="tx358"/>
            <p:cNvSpPr/>
            <p:nvPr/>
          </p:nvSpPr>
          <p:spPr>
            <a:xfrm>
              <a:off x="585797" y="37059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9" name="tx359"/>
            <p:cNvSpPr/>
            <p:nvPr/>
          </p:nvSpPr>
          <p:spPr>
            <a:xfrm>
              <a:off x="585797" y="27848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0" name="tx360"/>
            <p:cNvSpPr/>
            <p:nvPr/>
          </p:nvSpPr>
          <p:spPr>
            <a:xfrm>
              <a:off x="585797" y="186534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1" name="tx361"/>
            <p:cNvSpPr/>
            <p:nvPr/>
          </p:nvSpPr>
          <p:spPr>
            <a:xfrm>
              <a:off x="508103" y="9424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2" name="tx362"/>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63" name="tx363"/>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64" name="tx364"/>
            <p:cNvSpPr/>
            <p:nvPr/>
          </p:nvSpPr>
          <p:spPr>
            <a:xfrm rot="-5400000">
              <a:off x="1404355"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65" name="tx365"/>
            <p:cNvSpPr/>
            <p:nvPr/>
          </p:nvSpPr>
          <p:spPr>
            <a:xfrm rot="-5400000">
              <a:off x="1954198"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66" name="tx366"/>
            <p:cNvSpPr/>
            <p:nvPr/>
          </p:nvSpPr>
          <p:spPr>
            <a:xfrm rot="-5400000">
              <a:off x="2332076"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67" name="tx367"/>
            <p:cNvSpPr/>
            <p:nvPr/>
          </p:nvSpPr>
          <p:spPr>
            <a:xfrm rot="-5400000">
              <a:off x="2582874"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8" name="tx368"/>
            <p:cNvSpPr/>
            <p:nvPr/>
          </p:nvSpPr>
          <p:spPr>
            <a:xfrm rot="-5400000">
              <a:off x="3121598"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9" name="tx369"/>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70" name="tx370"/>
            <p:cNvSpPr/>
            <p:nvPr/>
          </p:nvSpPr>
          <p:spPr>
            <a:xfrm rot="-5400000">
              <a:off x="3873807"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71" name="tx371"/>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72" name="tx372"/>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73" name="tx373"/>
            <p:cNvSpPr/>
            <p:nvPr/>
          </p:nvSpPr>
          <p:spPr>
            <a:xfrm rot="-5400000">
              <a:off x="5079850"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74" name="tx374"/>
            <p:cNvSpPr/>
            <p:nvPr/>
          </p:nvSpPr>
          <p:spPr>
            <a:xfrm rot="-5400000">
              <a:off x="5477782"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75" name="tx375"/>
            <p:cNvSpPr/>
            <p:nvPr/>
          </p:nvSpPr>
          <p:spPr>
            <a:xfrm rot="-5400000">
              <a:off x="5896725"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76" name="tx376"/>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77" name="tx377"/>
            <p:cNvSpPr/>
            <p:nvPr/>
          </p:nvSpPr>
          <p:spPr>
            <a:xfrm rot="-5400000">
              <a:off x="6630346"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8" name="tx378"/>
            <p:cNvSpPr/>
            <p:nvPr/>
          </p:nvSpPr>
          <p:spPr>
            <a:xfrm rot="-5400000">
              <a:off x="7046116"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79" name="tx379"/>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80" name="tx380"/>
            <p:cNvSpPr/>
            <p:nvPr/>
          </p:nvSpPr>
          <p:spPr>
            <a:xfrm rot="-5400000">
              <a:off x="7752520"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81" name="tx381"/>
            <p:cNvSpPr/>
            <p:nvPr/>
          </p:nvSpPr>
          <p:spPr>
            <a:xfrm rot="-5400000">
              <a:off x="8243666"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82" name="tx382"/>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83" name="tx383"/>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84" name="rc384"/>
            <p:cNvSpPr/>
            <p:nvPr/>
          </p:nvSpPr>
          <p:spPr>
            <a:xfrm>
              <a:off x="3788826" y="6114116"/>
              <a:ext cx="219455" cy="219455"/>
            </a:xfrm>
            <a:prstGeom prst="rect">
              <a:avLst/>
            </a:prstGeom>
            <a:solidFill>
              <a:srgbClr val="FFFFFF">
                <a:alpha val="100000"/>
              </a:srgbClr>
            </a:solidFill>
          </p:spPr>
          <p:txBody>
            <a:bodyPr/>
            <a:lstStyle/>
            <a:p/>
          </p:txBody>
        </p:sp>
        <p:sp>
          <p:nvSpPr>
            <p:cNvPr id="385" name="pg385"/>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6" name="pg386"/>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7" name="pg387"/>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8" name="pg388"/>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9" name="pg389"/>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0" name="rc390"/>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1" name="tx391"/>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2" name="tx392"/>
            <p:cNvSpPr/>
            <p:nvPr/>
          </p:nvSpPr>
          <p:spPr>
            <a:xfrm>
              <a:off x="803816" y="398022"/>
              <a:ext cx="666295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ESAR, 2024</a:t>
              </a:r>
            </a:p>
          </p:txBody>
        </p:sp>
        <p:sp>
          <p:nvSpPr>
            <p:cNvPr id="393" name="tx39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94" name="tx394"/>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3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ESAR from lowest to highest coverage, and the rank of the top 10 countries with the most un- and undervaccinated children, based on absolute numbers.
In 2024, Eritrea ranked number 19 out of 21 countries for lowest DTP3 coverage (based on tied ranks).
Eritrea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8213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3303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8393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48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758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0848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5938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887230"/>
              <a:ext cx="249522" cy="1119455"/>
            </a:xfrm>
            <a:prstGeom prst="rect">
              <a:avLst/>
            </a:prstGeom>
            <a:solidFill>
              <a:srgbClr val="80BD41">
                <a:alpha val="100000"/>
              </a:srgbClr>
            </a:solidFill>
          </p:spPr>
          <p:txBody>
            <a:bodyPr/>
            <a:lstStyle/>
            <a:p/>
          </p:txBody>
        </p:sp>
        <p:sp>
          <p:nvSpPr>
            <p:cNvPr id="24" name="rc24"/>
            <p:cNvSpPr/>
            <p:nvPr/>
          </p:nvSpPr>
          <p:spPr>
            <a:xfrm>
              <a:off x="1296273" y="2624687"/>
              <a:ext cx="249522" cy="262542"/>
            </a:xfrm>
            <a:prstGeom prst="rect">
              <a:avLst/>
            </a:prstGeom>
            <a:solidFill>
              <a:srgbClr val="1CABE2">
                <a:alpha val="100000"/>
              </a:srgbClr>
            </a:solidFill>
          </p:spPr>
          <p:txBody>
            <a:bodyPr/>
            <a:lstStyle/>
            <a:p/>
          </p:txBody>
        </p:sp>
        <p:sp>
          <p:nvSpPr>
            <p:cNvPr id="25" name="rc25"/>
            <p:cNvSpPr/>
            <p:nvPr/>
          </p:nvSpPr>
          <p:spPr>
            <a:xfrm>
              <a:off x="1573521" y="2832378"/>
              <a:ext cx="249522" cy="1174307"/>
            </a:xfrm>
            <a:prstGeom prst="rect">
              <a:avLst/>
            </a:prstGeom>
            <a:solidFill>
              <a:srgbClr val="80BD41">
                <a:alpha val="100000"/>
              </a:srgbClr>
            </a:solidFill>
          </p:spPr>
          <p:txBody>
            <a:bodyPr/>
            <a:lstStyle/>
            <a:p/>
          </p:txBody>
        </p:sp>
        <p:sp>
          <p:nvSpPr>
            <p:cNvPr id="26" name="rc26"/>
            <p:cNvSpPr/>
            <p:nvPr/>
          </p:nvSpPr>
          <p:spPr>
            <a:xfrm>
              <a:off x="1573521" y="2641160"/>
              <a:ext cx="249522" cy="191217"/>
            </a:xfrm>
            <a:prstGeom prst="rect">
              <a:avLst/>
            </a:prstGeom>
            <a:solidFill>
              <a:srgbClr val="1CABE2">
                <a:alpha val="100000"/>
              </a:srgbClr>
            </a:solidFill>
          </p:spPr>
          <p:txBody>
            <a:bodyPr/>
            <a:lstStyle/>
            <a:p/>
          </p:txBody>
        </p:sp>
        <p:sp>
          <p:nvSpPr>
            <p:cNvPr id="27" name="rc27"/>
            <p:cNvSpPr/>
            <p:nvPr/>
          </p:nvSpPr>
          <p:spPr>
            <a:xfrm>
              <a:off x="1850769" y="2707390"/>
              <a:ext cx="249522" cy="1299294"/>
            </a:xfrm>
            <a:prstGeom prst="rect">
              <a:avLst/>
            </a:prstGeom>
            <a:solidFill>
              <a:srgbClr val="80BD41">
                <a:alpha val="100000"/>
              </a:srgbClr>
            </a:solidFill>
          </p:spPr>
          <p:txBody>
            <a:bodyPr/>
            <a:lstStyle/>
            <a:p/>
          </p:txBody>
        </p:sp>
        <p:sp>
          <p:nvSpPr>
            <p:cNvPr id="28" name="rc28"/>
            <p:cNvSpPr/>
            <p:nvPr/>
          </p:nvSpPr>
          <p:spPr>
            <a:xfrm>
              <a:off x="1850769" y="2563043"/>
              <a:ext cx="249522" cy="144347"/>
            </a:xfrm>
            <a:prstGeom prst="rect">
              <a:avLst/>
            </a:prstGeom>
            <a:solidFill>
              <a:srgbClr val="1CABE2">
                <a:alpha val="100000"/>
              </a:srgbClr>
            </a:solidFill>
          </p:spPr>
          <p:txBody>
            <a:bodyPr/>
            <a:lstStyle/>
            <a:p/>
          </p:txBody>
        </p:sp>
        <p:sp>
          <p:nvSpPr>
            <p:cNvPr id="29" name="rc29"/>
            <p:cNvSpPr/>
            <p:nvPr/>
          </p:nvSpPr>
          <p:spPr>
            <a:xfrm>
              <a:off x="2128016" y="2650330"/>
              <a:ext cx="249522" cy="1356354"/>
            </a:xfrm>
            <a:prstGeom prst="rect">
              <a:avLst/>
            </a:prstGeom>
            <a:solidFill>
              <a:srgbClr val="80BD41">
                <a:alpha val="100000"/>
              </a:srgbClr>
            </a:solidFill>
          </p:spPr>
          <p:txBody>
            <a:bodyPr/>
            <a:lstStyle/>
            <a:p/>
          </p:txBody>
        </p:sp>
        <p:sp>
          <p:nvSpPr>
            <p:cNvPr id="30" name="rc30"/>
            <p:cNvSpPr/>
            <p:nvPr/>
          </p:nvSpPr>
          <p:spPr>
            <a:xfrm>
              <a:off x="2128016" y="2548268"/>
              <a:ext cx="249522" cy="102061"/>
            </a:xfrm>
            <a:prstGeom prst="rect">
              <a:avLst/>
            </a:prstGeom>
            <a:solidFill>
              <a:srgbClr val="1CABE2">
                <a:alpha val="100000"/>
              </a:srgbClr>
            </a:solidFill>
          </p:spPr>
          <p:txBody>
            <a:bodyPr/>
            <a:lstStyle/>
            <a:p/>
          </p:txBody>
        </p:sp>
        <p:sp>
          <p:nvSpPr>
            <p:cNvPr id="31" name="rc31"/>
            <p:cNvSpPr/>
            <p:nvPr/>
          </p:nvSpPr>
          <p:spPr>
            <a:xfrm>
              <a:off x="2405264" y="2469811"/>
              <a:ext cx="249522" cy="1536873"/>
            </a:xfrm>
            <a:prstGeom prst="rect">
              <a:avLst/>
            </a:prstGeom>
            <a:solidFill>
              <a:srgbClr val="80BD41">
                <a:alpha val="100000"/>
              </a:srgbClr>
            </a:solidFill>
          </p:spPr>
          <p:txBody>
            <a:bodyPr/>
            <a:lstStyle/>
            <a:p/>
          </p:txBody>
        </p:sp>
        <p:sp>
          <p:nvSpPr>
            <p:cNvPr id="32" name="rc32"/>
            <p:cNvSpPr/>
            <p:nvPr/>
          </p:nvSpPr>
          <p:spPr>
            <a:xfrm>
              <a:off x="2405264" y="2438395"/>
              <a:ext cx="249522" cy="31416"/>
            </a:xfrm>
            <a:prstGeom prst="rect">
              <a:avLst/>
            </a:prstGeom>
            <a:solidFill>
              <a:srgbClr val="1CABE2">
                <a:alpha val="100000"/>
              </a:srgbClr>
            </a:solidFill>
          </p:spPr>
          <p:txBody>
            <a:bodyPr/>
            <a:lstStyle/>
            <a:p/>
          </p:txBody>
        </p:sp>
        <p:sp>
          <p:nvSpPr>
            <p:cNvPr id="33" name="rc33"/>
            <p:cNvSpPr/>
            <p:nvPr/>
          </p:nvSpPr>
          <p:spPr>
            <a:xfrm>
              <a:off x="2682512" y="2489171"/>
              <a:ext cx="249522" cy="1517513"/>
            </a:xfrm>
            <a:prstGeom prst="rect">
              <a:avLst/>
            </a:prstGeom>
            <a:solidFill>
              <a:srgbClr val="80BD41">
                <a:alpha val="100000"/>
              </a:srgbClr>
            </a:solidFill>
          </p:spPr>
          <p:txBody>
            <a:bodyPr/>
            <a:lstStyle/>
            <a:p/>
          </p:txBody>
        </p:sp>
        <p:sp>
          <p:nvSpPr>
            <p:cNvPr id="34" name="rc34"/>
            <p:cNvSpPr/>
            <p:nvPr/>
          </p:nvSpPr>
          <p:spPr>
            <a:xfrm>
              <a:off x="2682512" y="2425998"/>
              <a:ext cx="249522" cy="63173"/>
            </a:xfrm>
            <a:prstGeom prst="rect">
              <a:avLst/>
            </a:prstGeom>
            <a:solidFill>
              <a:srgbClr val="1CABE2">
                <a:alpha val="100000"/>
              </a:srgbClr>
            </a:solidFill>
          </p:spPr>
          <p:txBody>
            <a:bodyPr/>
            <a:lstStyle/>
            <a:p/>
          </p:txBody>
        </p:sp>
        <p:sp>
          <p:nvSpPr>
            <p:cNvPr id="35" name="rc35"/>
            <p:cNvSpPr/>
            <p:nvPr/>
          </p:nvSpPr>
          <p:spPr>
            <a:xfrm>
              <a:off x="2959759" y="2503096"/>
              <a:ext cx="249522" cy="1503588"/>
            </a:xfrm>
            <a:prstGeom prst="rect">
              <a:avLst/>
            </a:prstGeom>
            <a:solidFill>
              <a:srgbClr val="80BD41">
                <a:alpha val="100000"/>
              </a:srgbClr>
            </a:solidFill>
          </p:spPr>
          <p:txBody>
            <a:bodyPr/>
            <a:lstStyle/>
            <a:p/>
          </p:txBody>
        </p:sp>
        <p:sp>
          <p:nvSpPr>
            <p:cNvPr id="36" name="rc36"/>
            <p:cNvSpPr/>
            <p:nvPr/>
          </p:nvSpPr>
          <p:spPr>
            <a:xfrm>
              <a:off x="2959759" y="2407148"/>
              <a:ext cx="249522" cy="95948"/>
            </a:xfrm>
            <a:prstGeom prst="rect">
              <a:avLst/>
            </a:prstGeom>
            <a:solidFill>
              <a:srgbClr val="1CABE2">
                <a:alpha val="100000"/>
              </a:srgbClr>
            </a:solidFill>
          </p:spPr>
          <p:txBody>
            <a:bodyPr/>
            <a:lstStyle/>
            <a:p/>
          </p:txBody>
        </p:sp>
        <p:sp>
          <p:nvSpPr>
            <p:cNvPr id="37" name="rc37"/>
            <p:cNvSpPr/>
            <p:nvPr/>
          </p:nvSpPr>
          <p:spPr>
            <a:xfrm>
              <a:off x="3237007" y="2514984"/>
              <a:ext cx="249522" cy="1491701"/>
            </a:xfrm>
            <a:prstGeom prst="rect">
              <a:avLst/>
            </a:prstGeom>
            <a:solidFill>
              <a:srgbClr val="80BD41">
                <a:alpha val="100000"/>
              </a:srgbClr>
            </a:solidFill>
          </p:spPr>
          <p:txBody>
            <a:bodyPr/>
            <a:lstStyle/>
            <a:p/>
          </p:txBody>
        </p:sp>
        <p:sp>
          <p:nvSpPr>
            <p:cNvPr id="38" name="rc38"/>
            <p:cNvSpPr/>
            <p:nvPr/>
          </p:nvSpPr>
          <p:spPr>
            <a:xfrm>
              <a:off x="3237007" y="2436527"/>
              <a:ext cx="249522" cy="78456"/>
            </a:xfrm>
            <a:prstGeom prst="rect">
              <a:avLst/>
            </a:prstGeom>
            <a:solidFill>
              <a:srgbClr val="1CABE2">
                <a:alpha val="100000"/>
              </a:srgbClr>
            </a:solidFill>
          </p:spPr>
          <p:txBody>
            <a:bodyPr/>
            <a:lstStyle/>
            <a:p/>
          </p:txBody>
        </p:sp>
        <p:sp>
          <p:nvSpPr>
            <p:cNvPr id="39" name="rc39"/>
            <p:cNvSpPr/>
            <p:nvPr/>
          </p:nvSpPr>
          <p:spPr>
            <a:xfrm>
              <a:off x="3514255" y="2510059"/>
              <a:ext cx="249522" cy="1496626"/>
            </a:xfrm>
            <a:prstGeom prst="rect">
              <a:avLst/>
            </a:prstGeom>
            <a:solidFill>
              <a:srgbClr val="80BD41">
                <a:alpha val="100000"/>
              </a:srgbClr>
            </a:solidFill>
          </p:spPr>
          <p:txBody>
            <a:bodyPr/>
            <a:lstStyle/>
            <a:p/>
          </p:txBody>
        </p:sp>
        <p:sp>
          <p:nvSpPr>
            <p:cNvPr id="40" name="rc40"/>
            <p:cNvSpPr/>
            <p:nvPr/>
          </p:nvSpPr>
          <p:spPr>
            <a:xfrm>
              <a:off x="3514255" y="2431262"/>
              <a:ext cx="249522" cy="78796"/>
            </a:xfrm>
            <a:prstGeom prst="rect">
              <a:avLst/>
            </a:prstGeom>
            <a:solidFill>
              <a:srgbClr val="1CABE2">
                <a:alpha val="100000"/>
              </a:srgbClr>
            </a:solidFill>
          </p:spPr>
          <p:txBody>
            <a:bodyPr/>
            <a:lstStyle/>
            <a:p/>
          </p:txBody>
        </p:sp>
        <p:sp>
          <p:nvSpPr>
            <p:cNvPr id="41" name="rc41"/>
            <p:cNvSpPr/>
            <p:nvPr/>
          </p:nvSpPr>
          <p:spPr>
            <a:xfrm>
              <a:off x="3791502" y="2466924"/>
              <a:ext cx="249522" cy="1539760"/>
            </a:xfrm>
            <a:prstGeom prst="rect">
              <a:avLst/>
            </a:prstGeom>
            <a:solidFill>
              <a:srgbClr val="80BD41">
                <a:alpha val="100000"/>
              </a:srgbClr>
            </a:solidFill>
          </p:spPr>
          <p:txBody>
            <a:bodyPr/>
            <a:lstStyle/>
            <a:p/>
          </p:txBody>
        </p:sp>
        <p:sp>
          <p:nvSpPr>
            <p:cNvPr id="42" name="rc42"/>
            <p:cNvSpPr/>
            <p:nvPr/>
          </p:nvSpPr>
          <p:spPr>
            <a:xfrm>
              <a:off x="3791502" y="2385920"/>
              <a:ext cx="249522" cy="81004"/>
            </a:xfrm>
            <a:prstGeom prst="rect">
              <a:avLst/>
            </a:prstGeom>
            <a:solidFill>
              <a:srgbClr val="1CABE2">
                <a:alpha val="100000"/>
              </a:srgbClr>
            </a:solidFill>
          </p:spPr>
          <p:txBody>
            <a:bodyPr/>
            <a:lstStyle/>
            <a:p/>
          </p:txBody>
        </p:sp>
        <p:sp>
          <p:nvSpPr>
            <p:cNvPr id="43" name="rc43"/>
            <p:cNvSpPr/>
            <p:nvPr/>
          </p:nvSpPr>
          <p:spPr>
            <a:xfrm>
              <a:off x="4068750" y="2469811"/>
              <a:ext cx="249522" cy="1536873"/>
            </a:xfrm>
            <a:prstGeom prst="rect">
              <a:avLst/>
            </a:prstGeom>
            <a:solidFill>
              <a:srgbClr val="80BD41">
                <a:alpha val="100000"/>
              </a:srgbClr>
            </a:solidFill>
          </p:spPr>
          <p:txBody>
            <a:bodyPr/>
            <a:lstStyle/>
            <a:p/>
          </p:txBody>
        </p:sp>
        <p:sp>
          <p:nvSpPr>
            <p:cNvPr id="44" name="rc44"/>
            <p:cNvSpPr/>
            <p:nvPr/>
          </p:nvSpPr>
          <p:spPr>
            <a:xfrm>
              <a:off x="4068750" y="2388977"/>
              <a:ext cx="249522" cy="80834"/>
            </a:xfrm>
            <a:prstGeom prst="rect">
              <a:avLst/>
            </a:prstGeom>
            <a:solidFill>
              <a:srgbClr val="1CABE2">
                <a:alpha val="100000"/>
              </a:srgbClr>
            </a:solidFill>
          </p:spPr>
          <p:txBody>
            <a:bodyPr/>
            <a:lstStyle/>
            <a:p/>
          </p:txBody>
        </p:sp>
        <p:sp>
          <p:nvSpPr>
            <p:cNvPr id="45" name="rc45"/>
            <p:cNvSpPr/>
            <p:nvPr/>
          </p:nvSpPr>
          <p:spPr>
            <a:xfrm>
              <a:off x="4345998" y="2476774"/>
              <a:ext cx="249522" cy="1529910"/>
            </a:xfrm>
            <a:prstGeom prst="rect">
              <a:avLst/>
            </a:prstGeom>
            <a:solidFill>
              <a:srgbClr val="80BD41">
                <a:alpha val="100000"/>
              </a:srgbClr>
            </a:solidFill>
          </p:spPr>
          <p:txBody>
            <a:bodyPr/>
            <a:lstStyle/>
            <a:p/>
          </p:txBody>
        </p:sp>
        <p:sp>
          <p:nvSpPr>
            <p:cNvPr id="46" name="rc46"/>
            <p:cNvSpPr/>
            <p:nvPr/>
          </p:nvSpPr>
          <p:spPr>
            <a:xfrm>
              <a:off x="4345998" y="2379127"/>
              <a:ext cx="249522" cy="97646"/>
            </a:xfrm>
            <a:prstGeom prst="rect">
              <a:avLst/>
            </a:prstGeom>
            <a:solidFill>
              <a:srgbClr val="1CABE2">
                <a:alpha val="100000"/>
              </a:srgbClr>
            </a:solidFill>
          </p:spPr>
          <p:txBody>
            <a:bodyPr/>
            <a:lstStyle/>
            <a:p/>
          </p:txBody>
        </p:sp>
        <p:sp>
          <p:nvSpPr>
            <p:cNvPr id="47" name="rc47"/>
            <p:cNvSpPr/>
            <p:nvPr/>
          </p:nvSpPr>
          <p:spPr>
            <a:xfrm>
              <a:off x="4623245" y="2484925"/>
              <a:ext cx="249522" cy="1521759"/>
            </a:xfrm>
            <a:prstGeom prst="rect">
              <a:avLst/>
            </a:prstGeom>
            <a:solidFill>
              <a:srgbClr val="80BD41">
                <a:alpha val="100000"/>
              </a:srgbClr>
            </a:solidFill>
          </p:spPr>
          <p:txBody>
            <a:bodyPr/>
            <a:lstStyle/>
            <a:p/>
          </p:txBody>
        </p:sp>
        <p:sp>
          <p:nvSpPr>
            <p:cNvPr id="48" name="rc48"/>
            <p:cNvSpPr/>
            <p:nvPr/>
          </p:nvSpPr>
          <p:spPr>
            <a:xfrm>
              <a:off x="4623245" y="2387788"/>
              <a:ext cx="249522" cy="97137"/>
            </a:xfrm>
            <a:prstGeom prst="rect">
              <a:avLst/>
            </a:prstGeom>
            <a:solidFill>
              <a:srgbClr val="1CABE2">
                <a:alpha val="100000"/>
              </a:srgbClr>
            </a:solidFill>
          </p:spPr>
          <p:txBody>
            <a:bodyPr/>
            <a:lstStyle/>
            <a:p/>
          </p:txBody>
        </p:sp>
        <p:sp>
          <p:nvSpPr>
            <p:cNvPr id="49" name="rc49"/>
            <p:cNvSpPr/>
            <p:nvPr/>
          </p:nvSpPr>
          <p:spPr>
            <a:xfrm>
              <a:off x="4900493" y="2498681"/>
              <a:ext cx="249522" cy="1508004"/>
            </a:xfrm>
            <a:prstGeom prst="rect">
              <a:avLst/>
            </a:prstGeom>
            <a:solidFill>
              <a:srgbClr val="80BD41">
                <a:alpha val="100000"/>
              </a:srgbClr>
            </a:solidFill>
          </p:spPr>
          <p:txBody>
            <a:bodyPr/>
            <a:lstStyle/>
            <a:p/>
          </p:txBody>
        </p:sp>
        <p:sp>
          <p:nvSpPr>
            <p:cNvPr id="50" name="rc50"/>
            <p:cNvSpPr/>
            <p:nvPr/>
          </p:nvSpPr>
          <p:spPr>
            <a:xfrm>
              <a:off x="4900493" y="2402393"/>
              <a:ext cx="249522" cy="96288"/>
            </a:xfrm>
            <a:prstGeom prst="rect">
              <a:avLst/>
            </a:prstGeom>
            <a:solidFill>
              <a:srgbClr val="1CABE2">
                <a:alpha val="100000"/>
              </a:srgbClr>
            </a:solidFill>
          </p:spPr>
          <p:txBody>
            <a:bodyPr/>
            <a:lstStyle/>
            <a:p/>
          </p:txBody>
        </p:sp>
        <p:sp>
          <p:nvSpPr>
            <p:cNvPr id="51" name="rc51"/>
            <p:cNvSpPr/>
            <p:nvPr/>
          </p:nvSpPr>
          <p:spPr>
            <a:xfrm>
              <a:off x="5177741" y="2499020"/>
              <a:ext cx="249522" cy="1507664"/>
            </a:xfrm>
            <a:prstGeom prst="rect">
              <a:avLst/>
            </a:prstGeom>
            <a:solidFill>
              <a:srgbClr val="80BD41">
                <a:alpha val="100000"/>
              </a:srgbClr>
            </a:solidFill>
          </p:spPr>
          <p:txBody>
            <a:bodyPr/>
            <a:lstStyle/>
            <a:p/>
          </p:txBody>
        </p:sp>
        <p:sp>
          <p:nvSpPr>
            <p:cNvPr id="52" name="rc52"/>
            <p:cNvSpPr/>
            <p:nvPr/>
          </p:nvSpPr>
          <p:spPr>
            <a:xfrm>
              <a:off x="5177741" y="2402732"/>
              <a:ext cx="249522" cy="96288"/>
            </a:xfrm>
            <a:prstGeom prst="rect">
              <a:avLst/>
            </a:prstGeom>
            <a:solidFill>
              <a:srgbClr val="1CABE2">
                <a:alpha val="100000"/>
              </a:srgbClr>
            </a:solidFill>
          </p:spPr>
          <p:txBody>
            <a:bodyPr/>
            <a:lstStyle/>
            <a:p/>
          </p:txBody>
        </p:sp>
        <p:sp>
          <p:nvSpPr>
            <p:cNvPr id="53" name="rc53"/>
            <p:cNvSpPr/>
            <p:nvPr/>
          </p:nvSpPr>
          <p:spPr>
            <a:xfrm>
              <a:off x="5454988" y="2520588"/>
              <a:ext cx="249522" cy="1486097"/>
            </a:xfrm>
            <a:prstGeom prst="rect">
              <a:avLst/>
            </a:prstGeom>
            <a:solidFill>
              <a:srgbClr val="80BD41">
                <a:alpha val="100000"/>
              </a:srgbClr>
            </a:solidFill>
          </p:spPr>
          <p:txBody>
            <a:bodyPr/>
            <a:lstStyle/>
            <a:p/>
          </p:txBody>
        </p:sp>
        <p:sp>
          <p:nvSpPr>
            <p:cNvPr id="54" name="rc54"/>
            <p:cNvSpPr/>
            <p:nvPr/>
          </p:nvSpPr>
          <p:spPr>
            <a:xfrm>
              <a:off x="5454988" y="2442300"/>
              <a:ext cx="249522" cy="78287"/>
            </a:xfrm>
            <a:prstGeom prst="rect">
              <a:avLst/>
            </a:prstGeom>
            <a:solidFill>
              <a:srgbClr val="1CABE2">
                <a:alpha val="100000"/>
              </a:srgbClr>
            </a:solidFill>
          </p:spPr>
          <p:txBody>
            <a:bodyPr/>
            <a:lstStyle/>
            <a:p/>
          </p:txBody>
        </p:sp>
        <p:sp>
          <p:nvSpPr>
            <p:cNvPr id="55" name="rc55"/>
            <p:cNvSpPr/>
            <p:nvPr/>
          </p:nvSpPr>
          <p:spPr>
            <a:xfrm>
              <a:off x="5732236" y="2533154"/>
              <a:ext cx="249522" cy="1473530"/>
            </a:xfrm>
            <a:prstGeom prst="rect">
              <a:avLst/>
            </a:prstGeom>
            <a:solidFill>
              <a:srgbClr val="80BD41">
                <a:alpha val="100000"/>
              </a:srgbClr>
            </a:solidFill>
          </p:spPr>
          <p:txBody>
            <a:bodyPr/>
            <a:lstStyle/>
            <a:p/>
          </p:txBody>
        </p:sp>
        <p:sp>
          <p:nvSpPr>
            <p:cNvPr id="56" name="rc56"/>
            <p:cNvSpPr/>
            <p:nvPr/>
          </p:nvSpPr>
          <p:spPr>
            <a:xfrm>
              <a:off x="5732236" y="2455546"/>
              <a:ext cx="249522" cy="77607"/>
            </a:xfrm>
            <a:prstGeom prst="rect">
              <a:avLst/>
            </a:prstGeom>
            <a:solidFill>
              <a:srgbClr val="1CABE2">
                <a:alpha val="100000"/>
              </a:srgbClr>
            </a:solidFill>
          </p:spPr>
          <p:txBody>
            <a:bodyPr/>
            <a:lstStyle/>
            <a:p/>
          </p:txBody>
        </p:sp>
        <p:sp>
          <p:nvSpPr>
            <p:cNvPr id="57" name="rc57"/>
            <p:cNvSpPr/>
            <p:nvPr/>
          </p:nvSpPr>
          <p:spPr>
            <a:xfrm>
              <a:off x="6009484" y="2546570"/>
              <a:ext cx="249522" cy="1460114"/>
            </a:xfrm>
            <a:prstGeom prst="rect">
              <a:avLst/>
            </a:prstGeom>
            <a:solidFill>
              <a:srgbClr val="80BD41">
                <a:alpha val="100000"/>
              </a:srgbClr>
            </a:solidFill>
          </p:spPr>
          <p:txBody>
            <a:bodyPr/>
            <a:lstStyle/>
            <a:p/>
          </p:txBody>
        </p:sp>
        <p:sp>
          <p:nvSpPr>
            <p:cNvPr id="58" name="rc58"/>
            <p:cNvSpPr/>
            <p:nvPr/>
          </p:nvSpPr>
          <p:spPr>
            <a:xfrm>
              <a:off x="6009484" y="2469642"/>
              <a:ext cx="249522" cy="76928"/>
            </a:xfrm>
            <a:prstGeom prst="rect">
              <a:avLst/>
            </a:prstGeom>
            <a:solidFill>
              <a:srgbClr val="1CABE2">
                <a:alpha val="100000"/>
              </a:srgbClr>
            </a:solidFill>
          </p:spPr>
          <p:txBody>
            <a:bodyPr/>
            <a:lstStyle/>
            <a:p/>
          </p:txBody>
        </p:sp>
        <p:sp>
          <p:nvSpPr>
            <p:cNvPr id="59" name="rc59"/>
            <p:cNvSpPr/>
            <p:nvPr/>
          </p:nvSpPr>
          <p:spPr>
            <a:xfrm>
              <a:off x="6286731" y="2543853"/>
              <a:ext cx="249522" cy="1462831"/>
            </a:xfrm>
            <a:prstGeom prst="rect">
              <a:avLst/>
            </a:prstGeom>
            <a:solidFill>
              <a:srgbClr val="80BD41">
                <a:alpha val="100000"/>
              </a:srgbClr>
            </a:solidFill>
          </p:spPr>
          <p:txBody>
            <a:bodyPr/>
            <a:lstStyle/>
            <a:p/>
          </p:txBody>
        </p:sp>
        <p:sp>
          <p:nvSpPr>
            <p:cNvPr id="60" name="rc60"/>
            <p:cNvSpPr/>
            <p:nvPr/>
          </p:nvSpPr>
          <p:spPr>
            <a:xfrm>
              <a:off x="6286731" y="2466924"/>
              <a:ext cx="249522" cy="76928"/>
            </a:xfrm>
            <a:prstGeom prst="rect">
              <a:avLst/>
            </a:prstGeom>
            <a:solidFill>
              <a:srgbClr val="1CABE2">
                <a:alpha val="100000"/>
              </a:srgbClr>
            </a:solidFill>
          </p:spPr>
          <p:txBody>
            <a:bodyPr/>
            <a:lstStyle/>
            <a:p/>
          </p:txBody>
        </p:sp>
        <p:sp>
          <p:nvSpPr>
            <p:cNvPr id="61" name="rc61"/>
            <p:cNvSpPr/>
            <p:nvPr/>
          </p:nvSpPr>
          <p:spPr>
            <a:xfrm>
              <a:off x="6563979" y="2524833"/>
              <a:ext cx="249522" cy="1481851"/>
            </a:xfrm>
            <a:prstGeom prst="rect">
              <a:avLst/>
            </a:prstGeom>
            <a:solidFill>
              <a:srgbClr val="80BD41">
                <a:alpha val="100000"/>
              </a:srgbClr>
            </a:solidFill>
          </p:spPr>
          <p:txBody>
            <a:bodyPr/>
            <a:lstStyle/>
            <a:p/>
          </p:txBody>
        </p:sp>
        <p:sp>
          <p:nvSpPr>
            <p:cNvPr id="62" name="rc62"/>
            <p:cNvSpPr/>
            <p:nvPr/>
          </p:nvSpPr>
          <p:spPr>
            <a:xfrm>
              <a:off x="6563979" y="2446886"/>
              <a:ext cx="249522" cy="77947"/>
            </a:xfrm>
            <a:prstGeom prst="rect">
              <a:avLst/>
            </a:prstGeom>
            <a:solidFill>
              <a:srgbClr val="1CABE2">
                <a:alpha val="100000"/>
              </a:srgbClr>
            </a:solidFill>
          </p:spPr>
          <p:txBody>
            <a:bodyPr/>
            <a:lstStyle/>
            <a:p/>
          </p:txBody>
        </p:sp>
        <p:sp>
          <p:nvSpPr>
            <p:cNvPr id="63" name="rc63"/>
            <p:cNvSpPr/>
            <p:nvPr/>
          </p:nvSpPr>
          <p:spPr>
            <a:xfrm>
              <a:off x="6841227" y="2513285"/>
              <a:ext cx="249522" cy="1493399"/>
            </a:xfrm>
            <a:prstGeom prst="rect">
              <a:avLst/>
            </a:prstGeom>
            <a:solidFill>
              <a:srgbClr val="80BD41">
                <a:alpha val="100000"/>
              </a:srgbClr>
            </a:solidFill>
          </p:spPr>
          <p:txBody>
            <a:bodyPr/>
            <a:lstStyle/>
            <a:p/>
          </p:txBody>
        </p:sp>
        <p:sp>
          <p:nvSpPr>
            <p:cNvPr id="64" name="rc64"/>
            <p:cNvSpPr/>
            <p:nvPr/>
          </p:nvSpPr>
          <p:spPr>
            <a:xfrm>
              <a:off x="6841227" y="2434659"/>
              <a:ext cx="249522" cy="78626"/>
            </a:xfrm>
            <a:prstGeom prst="rect">
              <a:avLst/>
            </a:prstGeom>
            <a:solidFill>
              <a:srgbClr val="1CABE2">
                <a:alpha val="100000"/>
              </a:srgbClr>
            </a:solidFill>
          </p:spPr>
          <p:txBody>
            <a:bodyPr/>
            <a:lstStyle/>
            <a:p/>
          </p:txBody>
        </p:sp>
        <p:sp>
          <p:nvSpPr>
            <p:cNvPr id="65" name="rc65"/>
            <p:cNvSpPr/>
            <p:nvPr/>
          </p:nvSpPr>
          <p:spPr>
            <a:xfrm>
              <a:off x="7118474" y="2488322"/>
              <a:ext cx="249522" cy="1518363"/>
            </a:xfrm>
            <a:prstGeom prst="rect">
              <a:avLst/>
            </a:prstGeom>
            <a:solidFill>
              <a:srgbClr val="80BD41">
                <a:alpha val="100000"/>
              </a:srgbClr>
            </a:solidFill>
          </p:spPr>
          <p:txBody>
            <a:bodyPr/>
            <a:lstStyle/>
            <a:p/>
          </p:txBody>
        </p:sp>
        <p:sp>
          <p:nvSpPr>
            <p:cNvPr id="66" name="rc66"/>
            <p:cNvSpPr/>
            <p:nvPr/>
          </p:nvSpPr>
          <p:spPr>
            <a:xfrm>
              <a:off x="7118474" y="2408336"/>
              <a:ext cx="249522" cy="79985"/>
            </a:xfrm>
            <a:prstGeom prst="rect">
              <a:avLst/>
            </a:prstGeom>
            <a:solidFill>
              <a:srgbClr val="1CABE2">
                <a:alpha val="100000"/>
              </a:srgbClr>
            </a:solidFill>
          </p:spPr>
          <p:txBody>
            <a:bodyPr/>
            <a:lstStyle/>
            <a:p/>
          </p:txBody>
        </p:sp>
        <p:sp>
          <p:nvSpPr>
            <p:cNvPr id="67" name="rc67"/>
            <p:cNvSpPr/>
            <p:nvPr/>
          </p:nvSpPr>
          <p:spPr>
            <a:xfrm>
              <a:off x="7395722" y="2468113"/>
              <a:ext cx="249522" cy="1538571"/>
            </a:xfrm>
            <a:prstGeom prst="rect">
              <a:avLst/>
            </a:prstGeom>
            <a:solidFill>
              <a:srgbClr val="80BD41">
                <a:alpha val="100000"/>
              </a:srgbClr>
            </a:solidFill>
          </p:spPr>
          <p:txBody>
            <a:bodyPr/>
            <a:lstStyle/>
            <a:p/>
          </p:txBody>
        </p:sp>
        <p:sp>
          <p:nvSpPr>
            <p:cNvPr id="68" name="rc68"/>
            <p:cNvSpPr/>
            <p:nvPr/>
          </p:nvSpPr>
          <p:spPr>
            <a:xfrm>
              <a:off x="7395722" y="2387109"/>
              <a:ext cx="249522" cy="81004"/>
            </a:xfrm>
            <a:prstGeom prst="rect">
              <a:avLst/>
            </a:prstGeom>
            <a:solidFill>
              <a:srgbClr val="1CABE2">
                <a:alpha val="100000"/>
              </a:srgbClr>
            </a:solidFill>
          </p:spPr>
          <p:txBody>
            <a:bodyPr/>
            <a:lstStyle/>
            <a:p/>
          </p:txBody>
        </p:sp>
        <p:sp>
          <p:nvSpPr>
            <p:cNvPr id="69" name="rc69"/>
            <p:cNvSpPr/>
            <p:nvPr/>
          </p:nvSpPr>
          <p:spPr>
            <a:xfrm>
              <a:off x="7672970" y="2446716"/>
              <a:ext cx="249522" cy="1559969"/>
            </a:xfrm>
            <a:prstGeom prst="rect">
              <a:avLst/>
            </a:prstGeom>
            <a:solidFill>
              <a:srgbClr val="80BD41">
                <a:alpha val="100000"/>
              </a:srgbClr>
            </a:solidFill>
          </p:spPr>
          <p:txBody>
            <a:bodyPr/>
            <a:lstStyle/>
            <a:p/>
          </p:txBody>
        </p:sp>
        <p:sp>
          <p:nvSpPr>
            <p:cNvPr id="70" name="rc70"/>
            <p:cNvSpPr/>
            <p:nvPr/>
          </p:nvSpPr>
          <p:spPr>
            <a:xfrm>
              <a:off x="7672970" y="2364523"/>
              <a:ext cx="249522" cy="82193"/>
            </a:xfrm>
            <a:prstGeom prst="rect">
              <a:avLst/>
            </a:prstGeom>
            <a:solidFill>
              <a:srgbClr val="1CABE2">
                <a:alpha val="100000"/>
              </a:srgbClr>
            </a:solidFill>
          </p:spPr>
          <p:txBody>
            <a:bodyPr/>
            <a:lstStyle/>
            <a:p/>
          </p:txBody>
        </p:sp>
        <p:sp>
          <p:nvSpPr>
            <p:cNvPr id="71" name="rc71"/>
            <p:cNvSpPr/>
            <p:nvPr/>
          </p:nvSpPr>
          <p:spPr>
            <a:xfrm>
              <a:off x="7950217" y="2406129"/>
              <a:ext cx="249522" cy="1600556"/>
            </a:xfrm>
            <a:prstGeom prst="rect">
              <a:avLst/>
            </a:prstGeom>
            <a:solidFill>
              <a:srgbClr val="80BD41">
                <a:alpha val="100000"/>
              </a:srgbClr>
            </a:solidFill>
          </p:spPr>
          <p:txBody>
            <a:bodyPr/>
            <a:lstStyle/>
            <a:p/>
          </p:txBody>
        </p:sp>
        <p:sp>
          <p:nvSpPr>
            <p:cNvPr id="72" name="rc72"/>
            <p:cNvSpPr/>
            <p:nvPr/>
          </p:nvSpPr>
          <p:spPr>
            <a:xfrm>
              <a:off x="7950217" y="2321898"/>
              <a:ext cx="249522" cy="84230"/>
            </a:xfrm>
            <a:prstGeom prst="rect">
              <a:avLst/>
            </a:prstGeom>
            <a:solidFill>
              <a:srgbClr val="1CABE2">
                <a:alpha val="100000"/>
              </a:srgbClr>
            </a:solidFill>
          </p:spPr>
          <p:txBody>
            <a:bodyPr/>
            <a:lstStyle/>
            <a:p/>
          </p:txBody>
        </p:sp>
        <p:sp>
          <p:nvSpPr>
            <p:cNvPr id="73" name="pl73"/>
            <p:cNvSpPr/>
            <p:nvPr/>
          </p:nvSpPr>
          <p:spPr>
            <a:xfrm>
              <a:off x="1421035" y="1254838"/>
              <a:ext cx="6653943" cy="477361"/>
            </a:xfrm>
            <a:custGeom>
              <a:avLst/>
              <a:pathLst>
                <a:path w="6653943" h="477361">
                  <a:moveTo>
                    <a:pt x="0" y="477361"/>
                  </a:moveTo>
                  <a:lnTo>
                    <a:pt x="277247" y="336960"/>
                  </a:lnTo>
                  <a:lnTo>
                    <a:pt x="554495" y="224640"/>
                  </a:lnTo>
                  <a:lnTo>
                    <a:pt x="831742" y="140400"/>
                  </a:lnTo>
                  <a:lnTo>
                    <a:pt x="1108990" y="0"/>
                  </a:lnTo>
                  <a:lnTo>
                    <a:pt x="1386238" y="56160"/>
                  </a:lnTo>
                  <a:lnTo>
                    <a:pt x="1663485" y="112320"/>
                  </a:lnTo>
                  <a:lnTo>
                    <a:pt x="1940733" y="84240"/>
                  </a:lnTo>
                  <a:lnTo>
                    <a:pt x="2217981" y="84240"/>
                  </a:lnTo>
                  <a:lnTo>
                    <a:pt x="2495228" y="84240"/>
                  </a:lnTo>
                  <a:lnTo>
                    <a:pt x="2772476" y="84240"/>
                  </a:lnTo>
                  <a:lnTo>
                    <a:pt x="3049724" y="112320"/>
                  </a:lnTo>
                  <a:lnTo>
                    <a:pt x="3326971" y="112320"/>
                  </a:lnTo>
                  <a:lnTo>
                    <a:pt x="3604219" y="112320"/>
                  </a:lnTo>
                  <a:lnTo>
                    <a:pt x="3881467" y="112320"/>
                  </a:lnTo>
                  <a:lnTo>
                    <a:pt x="4158714" y="84240"/>
                  </a:lnTo>
                  <a:lnTo>
                    <a:pt x="4435962" y="84240"/>
                  </a:lnTo>
                  <a:lnTo>
                    <a:pt x="4713210" y="84240"/>
                  </a:lnTo>
                  <a:lnTo>
                    <a:pt x="4990457" y="84240"/>
                  </a:lnTo>
                  <a:lnTo>
                    <a:pt x="5267705" y="84240"/>
                  </a:lnTo>
                  <a:lnTo>
                    <a:pt x="5544953" y="84240"/>
                  </a:lnTo>
                  <a:lnTo>
                    <a:pt x="5822200" y="84240"/>
                  </a:lnTo>
                  <a:lnTo>
                    <a:pt x="6099448" y="84240"/>
                  </a:lnTo>
                  <a:lnTo>
                    <a:pt x="6376696" y="84240"/>
                  </a:lnTo>
                  <a:lnTo>
                    <a:pt x="6653943" y="84240"/>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75" name="tx75"/>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8" name="tx78"/>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9" name="tx79"/>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1329607" y="248876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5" name="tx85"/>
            <p:cNvSpPr/>
            <p:nvPr/>
          </p:nvSpPr>
          <p:spPr>
            <a:xfrm>
              <a:off x="2715845" y="229002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86" name="tx86"/>
            <p:cNvSpPr/>
            <p:nvPr/>
          </p:nvSpPr>
          <p:spPr>
            <a:xfrm>
              <a:off x="4102084" y="225300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87" name="tx87"/>
            <p:cNvSpPr/>
            <p:nvPr/>
          </p:nvSpPr>
          <p:spPr>
            <a:xfrm>
              <a:off x="5488322" y="23065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88" name="tx88"/>
            <p:cNvSpPr/>
            <p:nvPr/>
          </p:nvSpPr>
          <p:spPr>
            <a:xfrm>
              <a:off x="6597312" y="23109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874560" y="22987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0" name="tx90"/>
            <p:cNvSpPr/>
            <p:nvPr/>
          </p:nvSpPr>
          <p:spPr>
            <a:xfrm>
              <a:off x="7151808" y="22724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1" name="tx91"/>
            <p:cNvSpPr/>
            <p:nvPr/>
          </p:nvSpPr>
          <p:spPr>
            <a:xfrm>
              <a:off x="7429055" y="22511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2" name="tx92"/>
            <p:cNvSpPr/>
            <p:nvPr/>
          </p:nvSpPr>
          <p:spPr>
            <a:xfrm>
              <a:off x="7706303" y="2228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3" name="tx93"/>
            <p:cNvSpPr/>
            <p:nvPr/>
          </p:nvSpPr>
          <p:spPr>
            <a:xfrm>
              <a:off x="7983551" y="21859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4" name="pl94"/>
            <p:cNvSpPr/>
            <p:nvPr/>
          </p:nvSpPr>
          <p:spPr>
            <a:xfrm>
              <a:off x="1421035" y="1198678"/>
              <a:ext cx="0" cy="533521"/>
            </a:xfrm>
            <a:custGeom>
              <a:avLst/>
              <a:pathLst>
                <a:path w="0" h="533521">
                  <a:moveTo>
                    <a:pt x="0" y="533521"/>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198678"/>
              <a:ext cx="0" cy="112320"/>
            </a:xfrm>
            <a:custGeom>
              <a:avLst/>
              <a:pathLst>
                <a:path w="0" h="112320">
                  <a:moveTo>
                    <a:pt x="0" y="11232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198678"/>
              <a:ext cx="0" cy="140400"/>
            </a:xfrm>
            <a:custGeom>
              <a:avLst/>
              <a:pathLst>
                <a:path w="0" h="140400">
                  <a:moveTo>
                    <a:pt x="0" y="140400"/>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41190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65.9</a:t>
              </a:r>
            </a:p>
          </p:txBody>
        </p:sp>
        <p:sp>
          <p:nvSpPr>
            <p:cNvPr id="105" name="tx105"/>
            <p:cNvSpPr/>
            <p:nvPr/>
          </p:nvSpPr>
          <p:spPr>
            <a:xfrm>
              <a:off x="1329607" y="27209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15.5</a:t>
              </a:r>
            </a:p>
          </p:txBody>
        </p:sp>
        <p:sp>
          <p:nvSpPr>
            <p:cNvPr id="106" name="tx106"/>
            <p:cNvSpPr/>
            <p:nvPr/>
          </p:nvSpPr>
          <p:spPr>
            <a:xfrm>
              <a:off x="2715845" y="32128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07" name="tx107"/>
            <p:cNvSpPr/>
            <p:nvPr/>
          </p:nvSpPr>
          <p:spPr>
            <a:xfrm>
              <a:off x="2741971" y="242249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08" name="tx108"/>
            <p:cNvSpPr/>
            <p:nvPr/>
          </p:nvSpPr>
          <p:spPr>
            <a:xfrm>
              <a:off x="4102084" y="320320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09" name="tx109"/>
            <p:cNvSpPr/>
            <p:nvPr/>
          </p:nvSpPr>
          <p:spPr>
            <a:xfrm>
              <a:off x="4128209" y="239434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0" name="tx110"/>
            <p:cNvSpPr/>
            <p:nvPr/>
          </p:nvSpPr>
          <p:spPr>
            <a:xfrm>
              <a:off x="5488322" y="322858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11" name="tx111"/>
            <p:cNvSpPr/>
            <p:nvPr/>
          </p:nvSpPr>
          <p:spPr>
            <a:xfrm>
              <a:off x="5514447" y="244639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2" name="tx112"/>
            <p:cNvSpPr/>
            <p:nvPr/>
          </p:nvSpPr>
          <p:spPr>
            <a:xfrm>
              <a:off x="6597312" y="323066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87.3</a:t>
              </a:r>
            </a:p>
          </p:txBody>
        </p:sp>
        <p:sp>
          <p:nvSpPr>
            <p:cNvPr id="113" name="tx113"/>
            <p:cNvSpPr/>
            <p:nvPr/>
          </p:nvSpPr>
          <p:spPr>
            <a:xfrm>
              <a:off x="6623438" y="245081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4" name="tx114"/>
            <p:cNvSpPr/>
            <p:nvPr/>
          </p:nvSpPr>
          <p:spPr>
            <a:xfrm>
              <a:off x="6874560" y="322493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87.9</a:t>
              </a:r>
            </a:p>
          </p:txBody>
        </p:sp>
        <p:sp>
          <p:nvSpPr>
            <p:cNvPr id="115" name="tx115"/>
            <p:cNvSpPr/>
            <p:nvPr/>
          </p:nvSpPr>
          <p:spPr>
            <a:xfrm>
              <a:off x="6900686" y="243892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a:t>
              </a:r>
            </a:p>
          </p:txBody>
        </p:sp>
        <p:sp>
          <p:nvSpPr>
            <p:cNvPr id="116" name="tx116"/>
            <p:cNvSpPr/>
            <p:nvPr/>
          </p:nvSpPr>
          <p:spPr>
            <a:xfrm>
              <a:off x="7151808" y="32124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89.4</a:t>
              </a:r>
            </a:p>
          </p:txBody>
        </p:sp>
        <p:sp>
          <p:nvSpPr>
            <p:cNvPr id="117" name="tx117"/>
            <p:cNvSpPr/>
            <p:nvPr/>
          </p:nvSpPr>
          <p:spPr>
            <a:xfrm>
              <a:off x="7177933" y="2414703"/>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18" name="tx118"/>
            <p:cNvSpPr/>
            <p:nvPr/>
          </p:nvSpPr>
          <p:spPr>
            <a:xfrm>
              <a:off x="7429055" y="32023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90.6</a:t>
              </a:r>
            </a:p>
          </p:txBody>
        </p:sp>
        <p:sp>
          <p:nvSpPr>
            <p:cNvPr id="119" name="tx119"/>
            <p:cNvSpPr/>
            <p:nvPr/>
          </p:nvSpPr>
          <p:spPr>
            <a:xfrm>
              <a:off x="7455181" y="239256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0" name="tx120"/>
            <p:cNvSpPr/>
            <p:nvPr/>
          </p:nvSpPr>
          <p:spPr>
            <a:xfrm>
              <a:off x="7706303" y="31916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91.9</a:t>
              </a:r>
            </a:p>
          </p:txBody>
        </p:sp>
        <p:sp>
          <p:nvSpPr>
            <p:cNvPr id="121" name="tx121"/>
            <p:cNvSpPr/>
            <p:nvPr/>
          </p:nvSpPr>
          <p:spPr>
            <a:xfrm>
              <a:off x="7732429" y="237057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22" name="tx122"/>
            <p:cNvSpPr/>
            <p:nvPr/>
          </p:nvSpPr>
          <p:spPr>
            <a:xfrm>
              <a:off x="7983551" y="3171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94.2</a:t>
              </a:r>
            </a:p>
          </p:txBody>
        </p:sp>
        <p:sp>
          <p:nvSpPr>
            <p:cNvPr id="123" name="tx123"/>
            <p:cNvSpPr/>
            <p:nvPr/>
          </p:nvSpPr>
          <p:spPr>
            <a:xfrm>
              <a:off x="8048853" y="2330158"/>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4" name="tx124"/>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054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5636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072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7" name="rc147"/>
            <p:cNvSpPr/>
            <p:nvPr/>
          </p:nvSpPr>
          <p:spPr>
            <a:xfrm>
              <a:off x="4433341" y="4909475"/>
              <a:ext cx="201456" cy="201456"/>
            </a:xfrm>
            <a:prstGeom prst="rect">
              <a:avLst/>
            </a:prstGeom>
            <a:solidFill>
              <a:srgbClr val="1CABE2">
                <a:alpha val="100000"/>
              </a:srgbClr>
            </a:solidFill>
          </p:spPr>
          <p:txBody>
            <a:bodyPr/>
            <a:lstStyle/>
            <a:p/>
          </p:txBody>
        </p:sp>
        <p:sp>
          <p:nvSpPr>
            <p:cNvPr id="148" name="rc148"/>
            <p:cNvSpPr/>
            <p:nvPr/>
          </p:nvSpPr>
          <p:spPr>
            <a:xfrm>
              <a:off x="5638429" y="4909475"/>
              <a:ext cx="201456" cy="201456"/>
            </a:xfrm>
            <a:prstGeom prst="rect">
              <a:avLst/>
            </a:prstGeom>
            <a:solidFill>
              <a:srgbClr val="80BD41">
                <a:alpha val="100000"/>
              </a:srgbClr>
            </a:solidFill>
          </p:spPr>
          <p:txBody>
            <a:bodyPr/>
            <a:lstStyle/>
            <a:p/>
          </p:txBody>
        </p:sp>
        <p:sp>
          <p:nvSpPr>
            <p:cNvPr id="149" name="tx149"/>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2" name="tx152"/>
            <p:cNvSpPr/>
            <p:nvPr/>
          </p:nvSpPr>
          <p:spPr>
            <a:xfrm>
              <a:off x="951100" y="661760"/>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2000-2024</a:t>
              </a:r>
            </a:p>
          </p:txBody>
        </p:sp>
        <p:sp>
          <p:nvSpPr>
            <p:cNvPr id="153" name="pl153"/>
            <p:cNvSpPr/>
            <p:nvPr/>
          </p:nvSpPr>
          <p:spPr>
            <a:xfrm>
              <a:off x="212465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1430"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820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497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304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98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658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3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774644"/>
              <a:ext cx="5782793" cy="162162"/>
            </a:xfrm>
            <a:prstGeom prst="rect">
              <a:avLst/>
            </a:prstGeom>
            <a:solidFill>
              <a:srgbClr val="80BD41">
                <a:alpha val="100000"/>
              </a:srgbClr>
            </a:solidFill>
          </p:spPr>
          <p:txBody>
            <a:bodyPr/>
            <a:lstStyle/>
            <a:p/>
          </p:txBody>
        </p:sp>
        <p:sp>
          <p:nvSpPr>
            <p:cNvPr id="166" name="rc166"/>
            <p:cNvSpPr/>
            <p:nvPr/>
          </p:nvSpPr>
          <p:spPr>
            <a:xfrm>
              <a:off x="7079067" y="5774644"/>
              <a:ext cx="304183" cy="162162"/>
            </a:xfrm>
            <a:prstGeom prst="rect">
              <a:avLst/>
            </a:prstGeom>
            <a:solidFill>
              <a:srgbClr val="1CABE2">
                <a:alpha val="100000"/>
              </a:srgbClr>
            </a:solidFill>
          </p:spPr>
          <p:txBody>
            <a:bodyPr/>
            <a:lstStyle/>
            <a:p/>
          </p:txBody>
        </p:sp>
        <p:sp>
          <p:nvSpPr>
            <p:cNvPr id="167" name="rc167"/>
            <p:cNvSpPr/>
            <p:nvPr/>
          </p:nvSpPr>
          <p:spPr>
            <a:xfrm>
              <a:off x="1296273" y="5571941"/>
              <a:ext cx="6087639" cy="162162"/>
            </a:xfrm>
            <a:prstGeom prst="rect">
              <a:avLst/>
            </a:prstGeom>
            <a:solidFill>
              <a:srgbClr val="80BD41">
                <a:alpha val="100000"/>
              </a:srgbClr>
            </a:solidFill>
          </p:spPr>
          <p:txBody>
            <a:bodyPr/>
            <a:lstStyle/>
            <a:p/>
          </p:txBody>
        </p:sp>
        <p:sp>
          <p:nvSpPr>
            <p:cNvPr id="168" name="rc168"/>
            <p:cNvSpPr/>
            <p:nvPr/>
          </p:nvSpPr>
          <p:spPr>
            <a:xfrm>
              <a:off x="7383913" y="5571941"/>
              <a:ext cx="320750" cy="162162"/>
            </a:xfrm>
            <a:prstGeom prst="rect">
              <a:avLst/>
            </a:prstGeom>
            <a:solidFill>
              <a:srgbClr val="1CABE2">
                <a:alpha val="100000"/>
              </a:srgbClr>
            </a:solidFill>
          </p:spPr>
          <p:txBody>
            <a:bodyPr/>
            <a:lstStyle/>
            <a:p/>
          </p:txBody>
        </p:sp>
        <p:sp>
          <p:nvSpPr>
            <p:cNvPr id="169" name="rc169"/>
            <p:cNvSpPr/>
            <p:nvPr/>
          </p:nvSpPr>
          <p:spPr>
            <a:xfrm>
              <a:off x="1296273" y="5369238"/>
              <a:ext cx="6246026" cy="162162"/>
            </a:xfrm>
            <a:prstGeom prst="rect">
              <a:avLst/>
            </a:prstGeom>
            <a:solidFill>
              <a:srgbClr val="80BD41">
                <a:alpha val="100000"/>
              </a:srgbClr>
            </a:solidFill>
          </p:spPr>
          <p:txBody>
            <a:bodyPr/>
            <a:lstStyle/>
            <a:p/>
          </p:txBody>
        </p:sp>
        <p:sp>
          <p:nvSpPr>
            <p:cNvPr id="170" name="rc170"/>
            <p:cNvSpPr/>
            <p:nvPr/>
          </p:nvSpPr>
          <p:spPr>
            <a:xfrm>
              <a:off x="7542300" y="5369238"/>
              <a:ext cx="328703" cy="162162"/>
            </a:xfrm>
            <a:prstGeom prst="rect">
              <a:avLst/>
            </a:prstGeom>
            <a:solidFill>
              <a:srgbClr val="1CABE2">
                <a:alpha val="100000"/>
              </a:srgbClr>
            </a:solidFill>
          </p:spPr>
          <p:txBody>
            <a:bodyPr/>
            <a:lstStyle/>
            <a:p/>
          </p:txBody>
        </p:sp>
        <p:sp>
          <p:nvSpPr>
            <p:cNvPr id="171" name="tx171"/>
            <p:cNvSpPr/>
            <p:nvPr/>
          </p:nvSpPr>
          <p:spPr>
            <a:xfrm>
              <a:off x="7575072" y="581258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72" name="tx172"/>
            <p:cNvSpPr/>
            <p:nvPr/>
          </p:nvSpPr>
          <p:spPr>
            <a:xfrm>
              <a:off x="7912557"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3" name="tx173"/>
            <p:cNvSpPr/>
            <p:nvPr/>
          </p:nvSpPr>
          <p:spPr>
            <a:xfrm>
              <a:off x="8087213" y="540718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74" name="tx174"/>
            <p:cNvSpPr/>
            <p:nvPr/>
          </p:nvSpPr>
          <p:spPr>
            <a:xfrm>
              <a:off x="4082176" y="581523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87.3</a:t>
              </a:r>
            </a:p>
          </p:txBody>
        </p:sp>
        <p:sp>
          <p:nvSpPr>
            <p:cNvPr id="175" name="tx175"/>
            <p:cNvSpPr/>
            <p:nvPr/>
          </p:nvSpPr>
          <p:spPr>
            <a:xfrm>
              <a:off x="7155810"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4.6</a:t>
              </a:r>
            </a:p>
          </p:txBody>
        </p:sp>
        <p:sp>
          <p:nvSpPr>
            <p:cNvPr id="176" name="tx176"/>
            <p:cNvSpPr/>
            <p:nvPr/>
          </p:nvSpPr>
          <p:spPr>
            <a:xfrm>
              <a:off x="4234599"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91.9</a:t>
              </a:r>
            </a:p>
          </p:txBody>
        </p:sp>
        <p:sp>
          <p:nvSpPr>
            <p:cNvPr id="177" name="tx177"/>
            <p:cNvSpPr/>
            <p:nvPr/>
          </p:nvSpPr>
          <p:spPr>
            <a:xfrm>
              <a:off x="7468939" y="5612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178" name="tx178"/>
            <p:cNvSpPr/>
            <p:nvPr/>
          </p:nvSpPr>
          <p:spPr>
            <a:xfrm>
              <a:off x="4313793"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94.2</a:t>
              </a:r>
            </a:p>
          </p:txBody>
        </p:sp>
        <p:sp>
          <p:nvSpPr>
            <p:cNvPr id="179" name="tx179"/>
            <p:cNvSpPr/>
            <p:nvPr/>
          </p:nvSpPr>
          <p:spPr>
            <a:xfrm>
              <a:off x="7676507" y="541125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0" name="tx18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35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53212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188892" y="6039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780681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(95%) was the same as in 2019 (95%).
The number of children vaccinated with DTP3 increased 8%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753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128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8502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98763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440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28151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1892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2321881"/>
              <a:ext cx="249522" cy="1684803"/>
            </a:xfrm>
            <a:prstGeom prst="rect">
              <a:avLst/>
            </a:prstGeom>
            <a:solidFill>
              <a:srgbClr val="E2231A">
                <a:alpha val="100000"/>
              </a:srgbClr>
            </a:solidFill>
          </p:spPr>
          <p:txBody>
            <a:bodyPr/>
            <a:lstStyle/>
            <a:p/>
          </p:txBody>
        </p:sp>
        <p:sp>
          <p:nvSpPr>
            <p:cNvPr id="24" name="rc24"/>
            <p:cNvSpPr/>
            <p:nvPr/>
          </p:nvSpPr>
          <p:spPr>
            <a:xfrm>
              <a:off x="1573521" y="2896967"/>
              <a:ext cx="249522" cy="1109717"/>
            </a:xfrm>
            <a:prstGeom prst="rect">
              <a:avLst/>
            </a:prstGeom>
            <a:solidFill>
              <a:srgbClr val="E2231A">
                <a:alpha val="100000"/>
              </a:srgbClr>
            </a:solidFill>
          </p:spPr>
          <p:txBody>
            <a:bodyPr/>
            <a:lstStyle/>
            <a:p/>
          </p:txBody>
        </p:sp>
        <p:sp>
          <p:nvSpPr>
            <p:cNvPr id="25" name="rc25"/>
            <p:cNvSpPr/>
            <p:nvPr/>
          </p:nvSpPr>
          <p:spPr>
            <a:xfrm>
              <a:off x="1850769" y="2760075"/>
              <a:ext cx="249522" cy="1246609"/>
            </a:xfrm>
            <a:prstGeom prst="rect">
              <a:avLst/>
            </a:prstGeom>
            <a:solidFill>
              <a:srgbClr val="E2231A">
                <a:alpha val="100000"/>
              </a:srgbClr>
            </a:solidFill>
          </p:spPr>
          <p:txBody>
            <a:bodyPr/>
            <a:lstStyle/>
            <a:p/>
          </p:txBody>
        </p:sp>
        <p:sp>
          <p:nvSpPr>
            <p:cNvPr id="26" name="rc26"/>
            <p:cNvSpPr/>
            <p:nvPr/>
          </p:nvSpPr>
          <p:spPr>
            <a:xfrm>
              <a:off x="2128016" y="3414088"/>
              <a:ext cx="249522" cy="592596"/>
            </a:xfrm>
            <a:prstGeom prst="rect">
              <a:avLst/>
            </a:prstGeom>
            <a:solidFill>
              <a:srgbClr val="E2231A">
                <a:alpha val="100000"/>
              </a:srgbClr>
            </a:solidFill>
          </p:spPr>
          <p:txBody>
            <a:bodyPr/>
            <a:lstStyle/>
            <a:p/>
          </p:txBody>
        </p:sp>
        <p:sp>
          <p:nvSpPr>
            <p:cNvPr id="27" name="rc27"/>
            <p:cNvSpPr/>
            <p:nvPr/>
          </p:nvSpPr>
          <p:spPr>
            <a:xfrm>
              <a:off x="2405264" y="3688045"/>
              <a:ext cx="249522" cy="318639"/>
            </a:xfrm>
            <a:prstGeom prst="rect">
              <a:avLst/>
            </a:prstGeom>
            <a:solidFill>
              <a:srgbClr val="E2231A">
                <a:alpha val="100000"/>
              </a:srgbClr>
            </a:solidFill>
          </p:spPr>
          <p:txBody>
            <a:bodyPr/>
            <a:lstStyle/>
            <a:p/>
          </p:txBody>
        </p:sp>
        <p:sp>
          <p:nvSpPr>
            <p:cNvPr id="28" name="rc28"/>
            <p:cNvSpPr/>
            <p:nvPr/>
          </p:nvSpPr>
          <p:spPr>
            <a:xfrm>
              <a:off x="2682512" y="3605237"/>
              <a:ext cx="249522" cy="401447"/>
            </a:xfrm>
            <a:prstGeom prst="rect">
              <a:avLst/>
            </a:prstGeom>
            <a:solidFill>
              <a:srgbClr val="E2231A">
                <a:alpha val="100000"/>
              </a:srgbClr>
            </a:solidFill>
          </p:spPr>
          <p:txBody>
            <a:bodyPr/>
            <a:lstStyle/>
            <a:p/>
          </p:txBody>
        </p:sp>
        <p:sp>
          <p:nvSpPr>
            <p:cNvPr id="29" name="rc29"/>
            <p:cNvSpPr/>
            <p:nvPr/>
          </p:nvSpPr>
          <p:spPr>
            <a:xfrm>
              <a:off x="2959759" y="3519237"/>
              <a:ext cx="249522" cy="487447"/>
            </a:xfrm>
            <a:prstGeom prst="rect">
              <a:avLst/>
            </a:prstGeom>
            <a:solidFill>
              <a:srgbClr val="E2231A">
                <a:alpha val="100000"/>
              </a:srgbClr>
            </a:solidFill>
          </p:spPr>
          <p:txBody>
            <a:bodyPr/>
            <a:lstStyle/>
            <a:p/>
          </p:txBody>
        </p:sp>
        <p:sp>
          <p:nvSpPr>
            <p:cNvPr id="30" name="rc30"/>
            <p:cNvSpPr/>
            <p:nvPr/>
          </p:nvSpPr>
          <p:spPr>
            <a:xfrm>
              <a:off x="3237007" y="3368630"/>
              <a:ext cx="249522" cy="638055"/>
            </a:xfrm>
            <a:prstGeom prst="rect">
              <a:avLst/>
            </a:prstGeom>
            <a:solidFill>
              <a:srgbClr val="E2231A">
                <a:alpha val="100000"/>
              </a:srgbClr>
            </a:solidFill>
          </p:spPr>
          <p:txBody>
            <a:bodyPr/>
            <a:lstStyle/>
            <a:p/>
          </p:txBody>
        </p:sp>
        <p:sp>
          <p:nvSpPr>
            <p:cNvPr id="31" name="rc31"/>
            <p:cNvSpPr/>
            <p:nvPr/>
          </p:nvSpPr>
          <p:spPr>
            <a:xfrm>
              <a:off x="3514255" y="3286511"/>
              <a:ext cx="249522" cy="720173"/>
            </a:xfrm>
            <a:prstGeom prst="rect">
              <a:avLst/>
            </a:prstGeom>
            <a:solidFill>
              <a:srgbClr val="E2231A">
                <a:alpha val="100000"/>
              </a:srgbClr>
            </a:solidFill>
          </p:spPr>
          <p:txBody>
            <a:bodyPr/>
            <a:lstStyle/>
            <a:p/>
          </p:txBody>
        </p:sp>
        <p:sp>
          <p:nvSpPr>
            <p:cNvPr id="32" name="rc32"/>
            <p:cNvSpPr/>
            <p:nvPr/>
          </p:nvSpPr>
          <p:spPr>
            <a:xfrm>
              <a:off x="3791502" y="3430391"/>
              <a:ext cx="249522" cy="576294"/>
            </a:xfrm>
            <a:prstGeom prst="rect">
              <a:avLst/>
            </a:prstGeom>
            <a:solidFill>
              <a:srgbClr val="E2231A">
                <a:alpha val="100000"/>
              </a:srgbClr>
            </a:solidFill>
          </p:spPr>
          <p:txBody>
            <a:bodyPr/>
            <a:lstStyle/>
            <a:p/>
          </p:txBody>
        </p:sp>
        <p:sp>
          <p:nvSpPr>
            <p:cNvPr id="33" name="rc33"/>
            <p:cNvSpPr/>
            <p:nvPr/>
          </p:nvSpPr>
          <p:spPr>
            <a:xfrm>
              <a:off x="4068750" y="3595835"/>
              <a:ext cx="249522" cy="410849"/>
            </a:xfrm>
            <a:prstGeom prst="rect">
              <a:avLst/>
            </a:prstGeom>
            <a:solidFill>
              <a:srgbClr val="E2231A">
                <a:alpha val="100000"/>
              </a:srgbClr>
            </a:solidFill>
          </p:spPr>
          <p:txBody>
            <a:bodyPr/>
            <a:lstStyle/>
            <a:p/>
          </p:txBody>
        </p:sp>
        <p:sp>
          <p:nvSpPr>
            <p:cNvPr id="34" name="rc34"/>
            <p:cNvSpPr/>
            <p:nvPr/>
          </p:nvSpPr>
          <p:spPr>
            <a:xfrm>
              <a:off x="4345998" y="3675969"/>
              <a:ext cx="249522" cy="330715"/>
            </a:xfrm>
            <a:prstGeom prst="rect">
              <a:avLst/>
            </a:prstGeom>
            <a:solidFill>
              <a:srgbClr val="E2231A">
                <a:alpha val="100000"/>
              </a:srgbClr>
            </a:solidFill>
          </p:spPr>
          <p:txBody>
            <a:bodyPr/>
            <a:lstStyle/>
            <a:p/>
          </p:txBody>
        </p:sp>
        <p:sp>
          <p:nvSpPr>
            <p:cNvPr id="35" name="rc35"/>
            <p:cNvSpPr/>
            <p:nvPr/>
          </p:nvSpPr>
          <p:spPr>
            <a:xfrm>
              <a:off x="4623245" y="3842190"/>
              <a:ext cx="249522" cy="164495"/>
            </a:xfrm>
            <a:prstGeom prst="rect">
              <a:avLst/>
            </a:prstGeom>
            <a:solidFill>
              <a:srgbClr val="E2231A">
                <a:alpha val="100000"/>
              </a:srgbClr>
            </a:solidFill>
          </p:spPr>
          <p:txBody>
            <a:bodyPr/>
            <a:lstStyle/>
            <a:p/>
          </p:txBody>
        </p:sp>
        <p:sp>
          <p:nvSpPr>
            <p:cNvPr id="36" name="rc36"/>
            <p:cNvSpPr/>
            <p:nvPr/>
          </p:nvSpPr>
          <p:spPr>
            <a:xfrm>
              <a:off x="4900493" y="3517771"/>
              <a:ext cx="249522" cy="488914"/>
            </a:xfrm>
            <a:prstGeom prst="rect">
              <a:avLst/>
            </a:prstGeom>
            <a:solidFill>
              <a:srgbClr val="E2231A">
                <a:alpha val="100000"/>
              </a:srgbClr>
            </a:solidFill>
          </p:spPr>
          <p:txBody>
            <a:bodyPr/>
            <a:lstStyle/>
            <a:p/>
          </p:txBody>
        </p:sp>
        <p:sp>
          <p:nvSpPr>
            <p:cNvPr id="37" name="rc37"/>
            <p:cNvSpPr/>
            <p:nvPr/>
          </p:nvSpPr>
          <p:spPr>
            <a:xfrm>
              <a:off x="5177741" y="3191972"/>
              <a:ext cx="249522" cy="814712"/>
            </a:xfrm>
            <a:prstGeom prst="rect">
              <a:avLst/>
            </a:prstGeom>
            <a:solidFill>
              <a:srgbClr val="E2231A">
                <a:alpha val="100000"/>
              </a:srgbClr>
            </a:solidFill>
          </p:spPr>
          <p:txBody>
            <a:bodyPr/>
            <a:lstStyle/>
            <a:p/>
          </p:txBody>
        </p:sp>
        <p:sp>
          <p:nvSpPr>
            <p:cNvPr id="38" name="rc38"/>
            <p:cNvSpPr/>
            <p:nvPr/>
          </p:nvSpPr>
          <p:spPr>
            <a:xfrm>
              <a:off x="5454988" y="3768352"/>
              <a:ext cx="249522" cy="238332"/>
            </a:xfrm>
            <a:prstGeom prst="rect">
              <a:avLst/>
            </a:prstGeom>
            <a:solidFill>
              <a:srgbClr val="E2231A">
                <a:alpha val="100000"/>
              </a:srgbClr>
            </a:solidFill>
          </p:spPr>
          <p:txBody>
            <a:bodyPr/>
            <a:lstStyle/>
            <a:p/>
          </p:txBody>
        </p:sp>
        <p:sp>
          <p:nvSpPr>
            <p:cNvPr id="39" name="rc39"/>
            <p:cNvSpPr/>
            <p:nvPr/>
          </p:nvSpPr>
          <p:spPr>
            <a:xfrm>
              <a:off x="5732236" y="3612742"/>
              <a:ext cx="249522" cy="393943"/>
            </a:xfrm>
            <a:prstGeom prst="rect">
              <a:avLst/>
            </a:prstGeom>
            <a:solidFill>
              <a:srgbClr val="E2231A">
                <a:alpha val="100000"/>
              </a:srgbClr>
            </a:solidFill>
          </p:spPr>
          <p:txBody>
            <a:bodyPr/>
            <a:lstStyle/>
            <a:p/>
          </p:txBody>
        </p:sp>
        <p:sp>
          <p:nvSpPr>
            <p:cNvPr id="40" name="rc40"/>
            <p:cNvSpPr/>
            <p:nvPr/>
          </p:nvSpPr>
          <p:spPr>
            <a:xfrm>
              <a:off x="6009484" y="3460236"/>
              <a:ext cx="249522" cy="546448"/>
            </a:xfrm>
            <a:prstGeom prst="rect">
              <a:avLst/>
            </a:prstGeom>
            <a:solidFill>
              <a:srgbClr val="E2231A">
                <a:alpha val="100000"/>
              </a:srgbClr>
            </a:solidFill>
          </p:spPr>
          <p:txBody>
            <a:bodyPr/>
            <a:lstStyle/>
            <a:p/>
          </p:txBody>
        </p:sp>
        <p:sp>
          <p:nvSpPr>
            <p:cNvPr id="41" name="rc41"/>
            <p:cNvSpPr/>
            <p:nvPr/>
          </p:nvSpPr>
          <p:spPr>
            <a:xfrm>
              <a:off x="6286731" y="3459115"/>
              <a:ext cx="249522" cy="547569"/>
            </a:xfrm>
            <a:prstGeom prst="rect">
              <a:avLst/>
            </a:prstGeom>
            <a:solidFill>
              <a:srgbClr val="E2231A">
                <a:alpha val="100000"/>
              </a:srgbClr>
            </a:solidFill>
          </p:spPr>
          <p:txBody>
            <a:bodyPr/>
            <a:lstStyle/>
            <a:p/>
          </p:txBody>
        </p:sp>
        <p:sp>
          <p:nvSpPr>
            <p:cNvPr id="42" name="rc42"/>
            <p:cNvSpPr/>
            <p:nvPr/>
          </p:nvSpPr>
          <p:spPr>
            <a:xfrm>
              <a:off x="6563979" y="3452042"/>
              <a:ext cx="249522" cy="554643"/>
            </a:xfrm>
            <a:prstGeom prst="rect">
              <a:avLst/>
            </a:prstGeom>
            <a:solidFill>
              <a:srgbClr val="E2231A">
                <a:alpha val="100000"/>
              </a:srgbClr>
            </a:solidFill>
          </p:spPr>
          <p:txBody>
            <a:bodyPr/>
            <a:lstStyle/>
            <a:p/>
          </p:txBody>
        </p:sp>
        <p:sp>
          <p:nvSpPr>
            <p:cNvPr id="43" name="rc43"/>
            <p:cNvSpPr/>
            <p:nvPr/>
          </p:nvSpPr>
          <p:spPr>
            <a:xfrm>
              <a:off x="6841227" y="3447729"/>
              <a:ext cx="249522" cy="558956"/>
            </a:xfrm>
            <a:prstGeom prst="rect">
              <a:avLst/>
            </a:prstGeom>
            <a:solidFill>
              <a:srgbClr val="E2231A">
                <a:alpha val="100000"/>
              </a:srgbClr>
            </a:solidFill>
          </p:spPr>
          <p:txBody>
            <a:bodyPr/>
            <a:lstStyle/>
            <a:p/>
          </p:txBody>
        </p:sp>
        <p:sp>
          <p:nvSpPr>
            <p:cNvPr id="44" name="rc44"/>
            <p:cNvSpPr/>
            <p:nvPr/>
          </p:nvSpPr>
          <p:spPr>
            <a:xfrm>
              <a:off x="7118474" y="3438413"/>
              <a:ext cx="249522" cy="568271"/>
            </a:xfrm>
            <a:prstGeom prst="rect">
              <a:avLst/>
            </a:prstGeom>
            <a:solidFill>
              <a:srgbClr val="E2231A">
                <a:alpha val="100000"/>
              </a:srgbClr>
            </a:solidFill>
          </p:spPr>
          <p:txBody>
            <a:bodyPr/>
            <a:lstStyle/>
            <a:p/>
          </p:txBody>
        </p:sp>
        <p:sp>
          <p:nvSpPr>
            <p:cNvPr id="45" name="rc45"/>
            <p:cNvSpPr/>
            <p:nvPr/>
          </p:nvSpPr>
          <p:spPr>
            <a:xfrm>
              <a:off x="7395722" y="3430822"/>
              <a:ext cx="249522" cy="575862"/>
            </a:xfrm>
            <a:prstGeom prst="rect">
              <a:avLst/>
            </a:prstGeom>
            <a:solidFill>
              <a:srgbClr val="E2231A">
                <a:alpha val="100000"/>
              </a:srgbClr>
            </a:solidFill>
          </p:spPr>
          <p:txBody>
            <a:bodyPr/>
            <a:lstStyle/>
            <a:p/>
          </p:txBody>
        </p:sp>
        <p:sp>
          <p:nvSpPr>
            <p:cNvPr id="46" name="rc46"/>
            <p:cNvSpPr/>
            <p:nvPr/>
          </p:nvSpPr>
          <p:spPr>
            <a:xfrm>
              <a:off x="7672970" y="3422800"/>
              <a:ext cx="249522" cy="583884"/>
            </a:xfrm>
            <a:prstGeom prst="rect">
              <a:avLst/>
            </a:prstGeom>
            <a:solidFill>
              <a:srgbClr val="E2231A">
                <a:alpha val="100000"/>
              </a:srgbClr>
            </a:solidFill>
          </p:spPr>
          <p:txBody>
            <a:bodyPr/>
            <a:lstStyle/>
            <a:p/>
          </p:txBody>
        </p:sp>
        <p:sp>
          <p:nvSpPr>
            <p:cNvPr id="47" name="rc47"/>
            <p:cNvSpPr/>
            <p:nvPr/>
          </p:nvSpPr>
          <p:spPr>
            <a:xfrm>
              <a:off x="7950217" y="3407618"/>
              <a:ext cx="249522" cy="599066"/>
            </a:xfrm>
            <a:prstGeom prst="rect">
              <a:avLst/>
            </a:prstGeom>
            <a:solidFill>
              <a:srgbClr val="E2231A">
                <a:alpha val="100000"/>
              </a:srgbClr>
            </a:solidFill>
          </p:spPr>
          <p:txBody>
            <a:bodyPr/>
            <a:lstStyle/>
            <a:p/>
          </p:txBody>
        </p:sp>
        <p:sp>
          <p:nvSpPr>
            <p:cNvPr id="48" name="rc48"/>
            <p:cNvSpPr/>
            <p:nvPr/>
          </p:nvSpPr>
          <p:spPr>
            <a:xfrm>
              <a:off x="5454988" y="3056373"/>
              <a:ext cx="249522" cy="711978"/>
            </a:xfrm>
            <a:prstGeom prst="rect">
              <a:avLst/>
            </a:prstGeom>
            <a:solidFill>
              <a:srgbClr val="B3B3B3">
                <a:alpha val="100000"/>
              </a:srgbClr>
            </a:solidFill>
          </p:spPr>
          <p:txBody>
            <a:bodyPr/>
            <a:lstStyle/>
            <a:p/>
          </p:txBody>
        </p:sp>
        <p:sp>
          <p:nvSpPr>
            <p:cNvPr id="49" name="rc49"/>
            <p:cNvSpPr/>
            <p:nvPr/>
          </p:nvSpPr>
          <p:spPr>
            <a:xfrm>
              <a:off x="5732236" y="3063188"/>
              <a:ext cx="249522" cy="549553"/>
            </a:xfrm>
            <a:prstGeom prst="rect">
              <a:avLst/>
            </a:prstGeom>
            <a:solidFill>
              <a:srgbClr val="B3B3B3">
                <a:alpha val="100000"/>
              </a:srgbClr>
            </a:solidFill>
          </p:spPr>
          <p:txBody>
            <a:bodyPr/>
            <a:lstStyle/>
            <a:p/>
          </p:txBody>
        </p:sp>
        <p:sp>
          <p:nvSpPr>
            <p:cNvPr id="50" name="rc50"/>
            <p:cNvSpPr/>
            <p:nvPr/>
          </p:nvSpPr>
          <p:spPr>
            <a:xfrm>
              <a:off x="6009484" y="3073970"/>
              <a:ext cx="249522" cy="386266"/>
            </a:xfrm>
            <a:prstGeom prst="rect">
              <a:avLst/>
            </a:prstGeom>
            <a:solidFill>
              <a:srgbClr val="B3B3B3">
                <a:alpha val="100000"/>
              </a:srgbClr>
            </a:solidFill>
          </p:spPr>
          <p:txBody>
            <a:bodyPr/>
            <a:lstStyle/>
            <a:p/>
          </p:txBody>
        </p:sp>
        <p:sp>
          <p:nvSpPr>
            <p:cNvPr id="51" name="rc51"/>
            <p:cNvSpPr/>
            <p:nvPr/>
          </p:nvSpPr>
          <p:spPr>
            <a:xfrm>
              <a:off x="6286731" y="2854269"/>
              <a:ext cx="249522" cy="604845"/>
            </a:xfrm>
            <a:prstGeom prst="rect">
              <a:avLst/>
            </a:prstGeom>
            <a:solidFill>
              <a:srgbClr val="B3B3B3">
                <a:alpha val="100000"/>
              </a:srgbClr>
            </a:solidFill>
          </p:spPr>
          <p:txBody>
            <a:bodyPr/>
            <a:lstStyle/>
            <a:p/>
          </p:txBody>
        </p:sp>
        <p:sp>
          <p:nvSpPr>
            <p:cNvPr id="52" name="rc52"/>
            <p:cNvSpPr/>
            <p:nvPr/>
          </p:nvSpPr>
          <p:spPr>
            <a:xfrm>
              <a:off x="6563979" y="2859014"/>
              <a:ext cx="249522" cy="593028"/>
            </a:xfrm>
            <a:prstGeom prst="rect">
              <a:avLst/>
            </a:prstGeom>
            <a:solidFill>
              <a:srgbClr val="B3B3B3">
                <a:alpha val="100000"/>
              </a:srgbClr>
            </a:solidFill>
          </p:spPr>
          <p:txBody>
            <a:bodyPr/>
            <a:lstStyle/>
            <a:p/>
          </p:txBody>
        </p:sp>
        <p:sp>
          <p:nvSpPr>
            <p:cNvPr id="53" name="rc53"/>
            <p:cNvSpPr/>
            <p:nvPr/>
          </p:nvSpPr>
          <p:spPr>
            <a:xfrm>
              <a:off x="6841227" y="2857978"/>
              <a:ext cx="249522" cy="589750"/>
            </a:xfrm>
            <a:prstGeom prst="rect">
              <a:avLst/>
            </a:prstGeom>
            <a:solidFill>
              <a:srgbClr val="B3B3B3">
                <a:alpha val="100000"/>
              </a:srgbClr>
            </a:solidFill>
          </p:spPr>
          <p:txBody>
            <a:bodyPr/>
            <a:lstStyle/>
            <a:p/>
          </p:txBody>
        </p:sp>
        <p:sp>
          <p:nvSpPr>
            <p:cNvPr id="54" name="rc54"/>
            <p:cNvSpPr/>
            <p:nvPr/>
          </p:nvSpPr>
          <p:spPr>
            <a:xfrm>
              <a:off x="7118474" y="2846247"/>
              <a:ext cx="249522" cy="592165"/>
            </a:xfrm>
            <a:prstGeom prst="rect">
              <a:avLst/>
            </a:prstGeom>
            <a:solidFill>
              <a:srgbClr val="B3B3B3">
                <a:alpha val="100000"/>
              </a:srgbClr>
            </a:solidFill>
          </p:spPr>
          <p:txBody>
            <a:bodyPr/>
            <a:lstStyle/>
            <a:p/>
          </p:txBody>
        </p:sp>
        <p:sp>
          <p:nvSpPr>
            <p:cNvPr id="55" name="rc55"/>
            <p:cNvSpPr/>
            <p:nvPr/>
          </p:nvSpPr>
          <p:spPr>
            <a:xfrm>
              <a:off x="7395722" y="2831928"/>
              <a:ext cx="249522" cy="598893"/>
            </a:xfrm>
            <a:prstGeom prst="rect">
              <a:avLst/>
            </a:prstGeom>
            <a:solidFill>
              <a:srgbClr val="B3B3B3">
                <a:alpha val="100000"/>
              </a:srgbClr>
            </a:solidFill>
          </p:spPr>
          <p:txBody>
            <a:bodyPr/>
            <a:lstStyle/>
            <a:p/>
          </p:txBody>
        </p:sp>
        <p:sp>
          <p:nvSpPr>
            <p:cNvPr id="56" name="rc56"/>
            <p:cNvSpPr/>
            <p:nvPr/>
          </p:nvSpPr>
          <p:spPr>
            <a:xfrm>
              <a:off x="7672970" y="2815539"/>
              <a:ext cx="249522" cy="607260"/>
            </a:xfrm>
            <a:prstGeom prst="rect">
              <a:avLst/>
            </a:prstGeom>
            <a:solidFill>
              <a:srgbClr val="B3B3B3">
                <a:alpha val="100000"/>
              </a:srgbClr>
            </a:solidFill>
          </p:spPr>
          <p:txBody>
            <a:bodyPr/>
            <a:lstStyle/>
            <a:p/>
          </p:txBody>
        </p:sp>
        <p:sp>
          <p:nvSpPr>
            <p:cNvPr id="57" name="rc57"/>
            <p:cNvSpPr/>
            <p:nvPr/>
          </p:nvSpPr>
          <p:spPr>
            <a:xfrm>
              <a:off x="7950217" y="2797856"/>
              <a:ext cx="249522" cy="609762"/>
            </a:xfrm>
            <a:prstGeom prst="rect">
              <a:avLst/>
            </a:prstGeom>
            <a:solidFill>
              <a:srgbClr val="B3B3B3">
                <a:alpha val="100000"/>
              </a:srgbClr>
            </a:solidFill>
          </p:spPr>
          <p:txBody>
            <a:bodyPr/>
            <a:lstStyle/>
            <a:p/>
          </p:txBody>
        </p:sp>
        <p:sp>
          <p:nvSpPr>
            <p:cNvPr id="58" name="pl58"/>
            <p:cNvSpPr/>
            <p:nvPr/>
          </p:nvSpPr>
          <p:spPr>
            <a:xfrm>
              <a:off x="1421035" y="1254838"/>
              <a:ext cx="6653943" cy="617761"/>
            </a:xfrm>
            <a:custGeom>
              <a:avLst/>
              <a:pathLst>
                <a:path w="6653943" h="617761">
                  <a:moveTo>
                    <a:pt x="0" y="617761"/>
                  </a:moveTo>
                  <a:lnTo>
                    <a:pt x="277247" y="393120"/>
                  </a:lnTo>
                  <a:lnTo>
                    <a:pt x="554495" y="421200"/>
                  </a:lnTo>
                  <a:lnTo>
                    <a:pt x="831742" y="168480"/>
                  </a:lnTo>
                  <a:lnTo>
                    <a:pt x="1108990" y="56160"/>
                  </a:lnTo>
                  <a:lnTo>
                    <a:pt x="1386238" y="84240"/>
                  </a:lnTo>
                  <a:lnTo>
                    <a:pt x="1663485" y="112320"/>
                  </a:lnTo>
                  <a:lnTo>
                    <a:pt x="1940733" y="168480"/>
                  </a:lnTo>
                  <a:lnTo>
                    <a:pt x="2217981" y="196560"/>
                  </a:lnTo>
                  <a:lnTo>
                    <a:pt x="2495228" y="140400"/>
                  </a:lnTo>
                  <a:lnTo>
                    <a:pt x="2772476" y="84240"/>
                  </a:lnTo>
                  <a:lnTo>
                    <a:pt x="3049724" y="56160"/>
                  </a:lnTo>
                  <a:lnTo>
                    <a:pt x="3326971" y="0"/>
                  </a:lnTo>
                  <a:lnTo>
                    <a:pt x="3604219" y="112320"/>
                  </a:lnTo>
                  <a:lnTo>
                    <a:pt x="3881467" y="224640"/>
                  </a:lnTo>
                  <a:lnTo>
                    <a:pt x="4158714" y="28080"/>
                  </a:lnTo>
                  <a:lnTo>
                    <a:pt x="4435962" y="84240"/>
                  </a:lnTo>
                  <a:lnTo>
                    <a:pt x="4713210" y="140400"/>
                  </a:lnTo>
                  <a:lnTo>
                    <a:pt x="4990457" y="140400"/>
                  </a:lnTo>
                  <a:lnTo>
                    <a:pt x="5267705" y="140400"/>
                  </a:lnTo>
                  <a:lnTo>
                    <a:pt x="5544953" y="140400"/>
                  </a:lnTo>
                  <a:lnTo>
                    <a:pt x="5822200" y="140400"/>
                  </a:lnTo>
                  <a:lnTo>
                    <a:pt x="6099448" y="140400"/>
                  </a:lnTo>
                  <a:lnTo>
                    <a:pt x="6376696" y="140400"/>
                  </a:lnTo>
                  <a:lnTo>
                    <a:pt x="6653943" y="140400"/>
                  </a:lnTo>
                </a:path>
              </a:pathLst>
            </a:custGeom>
            <a:ln w="27101" cap="flat">
              <a:solidFill>
                <a:srgbClr val="0058AB">
                  <a:alpha val="100000"/>
                </a:srgbClr>
              </a:solidFill>
              <a:prstDash val="solid"/>
              <a:round/>
            </a:ln>
          </p:spPr>
          <p:txBody>
            <a:bodyPr/>
            <a:lstStyle/>
            <a:p/>
          </p:txBody>
        </p:sp>
        <p:sp>
          <p:nvSpPr>
            <p:cNvPr id="59" name="pl59"/>
            <p:cNvSpPr/>
            <p:nvPr/>
          </p:nvSpPr>
          <p:spPr>
            <a:xfrm>
              <a:off x="5579750" y="1535639"/>
              <a:ext cx="2495228" cy="84240"/>
            </a:xfrm>
            <a:custGeom>
              <a:avLst/>
              <a:pathLst>
                <a:path w="2495228" h="84240">
                  <a:moveTo>
                    <a:pt x="0" y="0"/>
                  </a:moveTo>
                  <a:lnTo>
                    <a:pt x="277247" y="0"/>
                  </a:lnTo>
                  <a:lnTo>
                    <a:pt x="554495" y="0"/>
                  </a:lnTo>
                  <a:lnTo>
                    <a:pt x="831742" y="84240"/>
                  </a:lnTo>
                  <a:lnTo>
                    <a:pt x="1108990" y="84240"/>
                  </a:lnTo>
                  <a:lnTo>
                    <a:pt x="1386238" y="84240"/>
                  </a:lnTo>
                  <a:lnTo>
                    <a:pt x="1663485" y="84240"/>
                  </a:lnTo>
                  <a:lnTo>
                    <a:pt x="1940733" y="84240"/>
                  </a:lnTo>
                  <a:lnTo>
                    <a:pt x="2217981" y="84240"/>
                  </a:lnTo>
                  <a:lnTo>
                    <a:pt x="2495228" y="84240"/>
                  </a:lnTo>
                </a:path>
              </a:pathLst>
            </a:custGeom>
            <a:ln w="27101" cap="flat">
              <a:solidFill>
                <a:srgbClr val="333333">
                  <a:alpha val="100000"/>
                </a:srgbClr>
              </a:solidFill>
              <a:prstDash val="solid"/>
              <a:round/>
            </a:ln>
          </p:spPr>
          <p:txBody>
            <a:bodyPr/>
            <a:lstStyle/>
            <a:p/>
          </p:txBody>
        </p:sp>
        <p:sp>
          <p:nvSpPr>
            <p:cNvPr id="60" name="tx60"/>
            <p:cNvSpPr/>
            <p:nvPr/>
          </p:nvSpPr>
          <p:spPr>
            <a:xfrm>
              <a:off x="6618402"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1" name="tx61"/>
            <p:cNvSpPr/>
            <p:nvPr/>
          </p:nvSpPr>
          <p:spPr>
            <a:xfrm>
              <a:off x="6895650"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2" name="tx62"/>
            <p:cNvSpPr/>
            <p:nvPr/>
          </p:nvSpPr>
          <p:spPr>
            <a:xfrm>
              <a:off x="7172898"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3" name="tx63"/>
            <p:cNvSpPr/>
            <p:nvPr/>
          </p:nvSpPr>
          <p:spPr>
            <a:xfrm>
              <a:off x="7450145"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4" name="tx64"/>
            <p:cNvSpPr/>
            <p:nvPr/>
          </p:nvSpPr>
          <p:spPr>
            <a:xfrm>
              <a:off x="7727393"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5" name="tx65"/>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66" name="tx66"/>
            <p:cNvSpPr/>
            <p:nvPr/>
          </p:nvSpPr>
          <p:spPr>
            <a:xfrm>
              <a:off x="6618402"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7" name="tx67"/>
            <p:cNvSpPr/>
            <p:nvPr/>
          </p:nvSpPr>
          <p:spPr>
            <a:xfrm>
              <a:off x="6895650"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8" name="tx68"/>
            <p:cNvSpPr/>
            <p:nvPr/>
          </p:nvSpPr>
          <p:spPr>
            <a:xfrm>
              <a:off x="7172898"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69" name="tx69"/>
            <p:cNvSpPr/>
            <p:nvPr/>
          </p:nvSpPr>
          <p:spPr>
            <a:xfrm>
              <a:off x="7450145"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0" name="tx70"/>
            <p:cNvSpPr/>
            <p:nvPr/>
          </p:nvSpPr>
          <p:spPr>
            <a:xfrm>
              <a:off x="7727393"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1" name="tx71"/>
            <p:cNvSpPr/>
            <p:nvPr/>
          </p:nvSpPr>
          <p:spPr>
            <a:xfrm>
              <a:off x="8004641" y="1681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85</a:t>
              </a:r>
            </a:p>
          </p:txBody>
        </p:sp>
        <p:sp>
          <p:nvSpPr>
            <p:cNvPr id="72" name="tx72"/>
            <p:cNvSpPr/>
            <p:nvPr/>
          </p:nvSpPr>
          <p:spPr>
            <a:xfrm>
              <a:off x="1315541" y="31238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73" name="tx73"/>
            <p:cNvSpPr/>
            <p:nvPr/>
          </p:nvSpPr>
          <p:spPr>
            <a:xfrm>
              <a:off x="2731924" y="376716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74" name="tx74"/>
            <p:cNvSpPr/>
            <p:nvPr/>
          </p:nvSpPr>
          <p:spPr>
            <a:xfrm>
              <a:off x="4118163" y="37608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75" name="tx75"/>
            <p:cNvSpPr/>
            <p:nvPr/>
          </p:nvSpPr>
          <p:spPr>
            <a:xfrm>
              <a:off x="5504401" y="384707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a:t>
              </a:r>
            </a:p>
          </p:txBody>
        </p:sp>
        <p:sp>
          <p:nvSpPr>
            <p:cNvPr id="76" name="tx76"/>
            <p:cNvSpPr/>
            <p:nvPr/>
          </p:nvSpPr>
          <p:spPr>
            <a:xfrm>
              <a:off x="6613391" y="368892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77" name="tx77"/>
            <p:cNvSpPr/>
            <p:nvPr/>
          </p:nvSpPr>
          <p:spPr>
            <a:xfrm>
              <a:off x="6890639" y="368676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8" name="tx78"/>
            <p:cNvSpPr/>
            <p:nvPr/>
          </p:nvSpPr>
          <p:spPr>
            <a:xfrm>
              <a:off x="7167887" y="368210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79" name="tx79"/>
            <p:cNvSpPr/>
            <p:nvPr/>
          </p:nvSpPr>
          <p:spPr>
            <a:xfrm>
              <a:off x="7445134" y="36783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80" name="tx80"/>
            <p:cNvSpPr/>
            <p:nvPr/>
          </p:nvSpPr>
          <p:spPr>
            <a:xfrm>
              <a:off x="7722382" y="36743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1" name="tx81"/>
            <p:cNvSpPr/>
            <p:nvPr/>
          </p:nvSpPr>
          <p:spPr>
            <a:xfrm>
              <a:off x="7999630" y="366671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2" name="tx82"/>
            <p:cNvSpPr/>
            <p:nvPr/>
          </p:nvSpPr>
          <p:spPr>
            <a:xfrm>
              <a:off x="5504401" y="337187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83" name="tx83"/>
            <p:cNvSpPr/>
            <p:nvPr/>
          </p:nvSpPr>
          <p:spPr>
            <a:xfrm>
              <a:off x="6613391" y="311508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4" name="tx84"/>
            <p:cNvSpPr/>
            <p:nvPr/>
          </p:nvSpPr>
          <p:spPr>
            <a:xfrm>
              <a:off x="6890639" y="31124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85" name="tx85"/>
            <p:cNvSpPr/>
            <p:nvPr/>
          </p:nvSpPr>
          <p:spPr>
            <a:xfrm>
              <a:off x="7167887" y="310189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6" name="tx86"/>
            <p:cNvSpPr/>
            <p:nvPr/>
          </p:nvSpPr>
          <p:spPr>
            <a:xfrm>
              <a:off x="7445134" y="30909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87" name="tx87"/>
            <p:cNvSpPr/>
            <p:nvPr/>
          </p:nvSpPr>
          <p:spPr>
            <a:xfrm>
              <a:off x="7767586" y="308137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88" name="tx88"/>
            <p:cNvSpPr/>
            <p:nvPr/>
          </p:nvSpPr>
          <p:spPr>
            <a:xfrm>
              <a:off x="7999630" y="306362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89" name="tx89"/>
            <p:cNvSpPr/>
            <p:nvPr/>
          </p:nvSpPr>
          <p:spPr>
            <a:xfrm>
              <a:off x="5525489" y="295132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a:t>
              </a:r>
            </a:p>
          </p:txBody>
        </p:sp>
        <p:sp>
          <p:nvSpPr>
            <p:cNvPr id="90" name="tx90"/>
            <p:cNvSpPr/>
            <p:nvPr/>
          </p:nvSpPr>
          <p:spPr>
            <a:xfrm>
              <a:off x="6593796" y="2752731"/>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13.3</a:t>
              </a:r>
            </a:p>
          </p:txBody>
        </p:sp>
        <p:sp>
          <p:nvSpPr>
            <p:cNvPr id="91" name="tx91"/>
            <p:cNvSpPr/>
            <p:nvPr/>
          </p:nvSpPr>
          <p:spPr>
            <a:xfrm>
              <a:off x="6871044" y="275169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13.3</a:t>
              </a:r>
            </a:p>
          </p:txBody>
        </p:sp>
        <p:sp>
          <p:nvSpPr>
            <p:cNvPr id="92" name="tx92"/>
            <p:cNvSpPr/>
            <p:nvPr/>
          </p:nvSpPr>
          <p:spPr>
            <a:xfrm>
              <a:off x="7148291" y="2739965"/>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13.5</a:t>
              </a:r>
            </a:p>
          </p:txBody>
        </p:sp>
        <p:sp>
          <p:nvSpPr>
            <p:cNvPr id="93" name="tx93"/>
            <p:cNvSpPr/>
            <p:nvPr/>
          </p:nvSpPr>
          <p:spPr>
            <a:xfrm>
              <a:off x="7425539" y="2725646"/>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13.6</a:t>
              </a:r>
            </a:p>
          </p:txBody>
        </p:sp>
        <p:sp>
          <p:nvSpPr>
            <p:cNvPr id="94" name="tx94"/>
            <p:cNvSpPr/>
            <p:nvPr/>
          </p:nvSpPr>
          <p:spPr>
            <a:xfrm>
              <a:off x="7702787" y="2709257"/>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13.8</a:t>
              </a:r>
            </a:p>
          </p:txBody>
        </p:sp>
        <p:sp>
          <p:nvSpPr>
            <p:cNvPr id="95" name="tx95"/>
            <p:cNvSpPr/>
            <p:nvPr/>
          </p:nvSpPr>
          <p:spPr>
            <a:xfrm>
              <a:off x="8020718" y="26928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14</a:t>
              </a:r>
            </a:p>
          </p:txBody>
        </p:sp>
        <p:sp>
          <p:nvSpPr>
            <p:cNvPr id="96" name="tx96"/>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97" name="tx97"/>
            <p:cNvSpPr/>
            <p:nvPr/>
          </p:nvSpPr>
          <p:spPr>
            <a:xfrm>
              <a:off x="639902" y="309198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98" name="tx98"/>
            <p:cNvSpPr/>
            <p:nvPr/>
          </p:nvSpPr>
          <p:spPr>
            <a:xfrm>
              <a:off x="639902" y="222939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99" name="tx99"/>
            <p:cNvSpPr/>
            <p:nvPr/>
          </p:nvSpPr>
          <p:spPr>
            <a:xfrm>
              <a:off x="639902" y="136674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00" name="tx10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2" name="tx10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3" name="tx10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4" name="tx10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5" name="tx10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1" name="tx11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2" name="tx11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3" name="tx11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4" name="tx11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6" name="tx116"/>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17" name="pl117"/>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19" name="tx119"/>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0" name="tx120"/>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1" name="rc121"/>
            <p:cNvSpPr/>
            <p:nvPr/>
          </p:nvSpPr>
          <p:spPr>
            <a:xfrm>
              <a:off x="4678790" y="4909475"/>
              <a:ext cx="201456" cy="201456"/>
            </a:xfrm>
            <a:prstGeom prst="rect">
              <a:avLst/>
            </a:prstGeom>
            <a:solidFill>
              <a:srgbClr val="E2231A">
                <a:alpha val="100000"/>
              </a:srgbClr>
            </a:solidFill>
          </p:spPr>
          <p:txBody>
            <a:bodyPr/>
            <a:lstStyle/>
            <a:p/>
          </p:txBody>
        </p:sp>
        <p:sp>
          <p:nvSpPr>
            <p:cNvPr id="122" name="rc122"/>
            <p:cNvSpPr/>
            <p:nvPr/>
          </p:nvSpPr>
          <p:spPr>
            <a:xfrm>
              <a:off x="5642950" y="4909475"/>
              <a:ext cx="201456" cy="201456"/>
            </a:xfrm>
            <a:prstGeom prst="rect">
              <a:avLst/>
            </a:prstGeom>
            <a:solidFill>
              <a:srgbClr val="B3B3B3">
                <a:alpha val="100000"/>
              </a:srgbClr>
            </a:solidFill>
          </p:spPr>
          <p:txBody>
            <a:bodyPr/>
            <a:lstStyle/>
            <a:p/>
          </p:txBody>
        </p:sp>
        <p:sp>
          <p:nvSpPr>
            <p:cNvPr id="123" name="tx123"/>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4" name="tx124"/>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5" name="tx125"/>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6" name="tx126"/>
            <p:cNvSpPr/>
            <p:nvPr/>
          </p:nvSpPr>
          <p:spPr>
            <a:xfrm>
              <a:off x="951100" y="661760"/>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2000-2024</a:t>
              </a:r>
            </a:p>
          </p:txBody>
        </p:sp>
        <p:sp>
          <p:nvSpPr>
            <p:cNvPr id="127" name="pl127"/>
            <p:cNvSpPr/>
            <p:nvPr/>
          </p:nvSpPr>
          <p:spPr>
            <a:xfrm>
              <a:off x="252780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9086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745392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3" name="pl133"/>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3759334"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22239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36" name="rc136"/>
            <p:cNvSpPr/>
            <p:nvPr/>
          </p:nvSpPr>
          <p:spPr>
            <a:xfrm>
              <a:off x="1296273" y="5774644"/>
              <a:ext cx="3167496" cy="162162"/>
            </a:xfrm>
            <a:prstGeom prst="rect">
              <a:avLst/>
            </a:prstGeom>
            <a:solidFill>
              <a:srgbClr val="E2231A">
                <a:alpha val="100000"/>
              </a:srgbClr>
            </a:solidFill>
          </p:spPr>
          <p:txBody>
            <a:bodyPr/>
            <a:lstStyle/>
            <a:p/>
          </p:txBody>
        </p:sp>
        <p:sp>
          <p:nvSpPr>
            <p:cNvPr id="137" name="rc137"/>
            <p:cNvSpPr/>
            <p:nvPr/>
          </p:nvSpPr>
          <p:spPr>
            <a:xfrm>
              <a:off x="1296273" y="5571941"/>
              <a:ext cx="3334491" cy="162162"/>
            </a:xfrm>
            <a:prstGeom prst="rect">
              <a:avLst/>
            </a:prstGeom>
            <a:solidFill>
              <a:srgbClr val="E2231A">
                <a:alpha val="100000"/>
              </a:srgbClr>
            </a:solidFill>
          </p:spPr>
          <p:txBody>
            <a:bodyPr/>
            <a:lstStyle/>
            <a:p/>
          </p:txBody>
        </p:sp>
        <p:sp>
          <p:nvSpPr>
            <p:cNvPr id="138" name="rc138"/>
            <p:cNvSpPr/>
            <p:nvPr/>
          </p:nvSpPr>
          <p:spPr>
            <a:xfrm>
              <a:off x="1296273" y="5369238"/>
              <a:ext cx="3421191" cy="162162"/>
            </a:xfrm>
            <a:prstGeom prst="rect">
              <a:avLst/>
            </a:prstGeom>
            <a:solidFill>
              <a:srgbClr val="E2231A">
                <a:alpha val="100000"/>
              </a:srgbClr>
            </a:solidFill>
          </p:spPr>
          <p:txBody>
            <a:bodyPr/>
            <a:lstStyle/>
            <a:p/>
          </p:txBody>
        </p:sp>
        <p:sp>
          <p:nvSpPr>
            <p:cNvPr id="139" name="rc139"/>
            <p:cNvSpPr/>
            <p:nvPr/>
          </p:nvSpPr>
          <p:spPr>
            <a:xfrm>
              <a:off x="4463770" y="5774644"/>
              <a:ext cx="3386708" cy="162162"/>
            </a:xfrm>
            <a:prstGeom prst="rect">
              <a:avLst/>
            </a:prstGeom>
            <a:solidFill>
              <a:srgbClr val="B3B3B3">
                <a:alpha val="100000"/>
              </a:srgbClr>
            </a:solidFill>
          </p:spPr>
          <p:txBody>
            <a:bodyPr/>
            <a:lstStyle/>
            <a:p/>
          </p:txBody>
        </p:sp>
        <p:sp>
          <p:nvSpPr>
            <p:cNvPr id="140" name="rc140"/>
            <p:cNvSpPr/>
            <p:nvPr/>
          </p:nvSpPr>
          <p:spPr>
            <a:xfrm>
              <a:off x="4630765" y="5571941"/>
              <a:ext cx="3467989" cy="162162"/>
            </a:xfrm>
            <a:prstGeom prst="rect">
              <a:avLst/>
            </a:prstGeom>
            <a:solidFill>
              <a:srgbClr val="B3B3B3">
                <a:alpha val="100000"/>
              </a:srgbClr>
            </a:solidFill>
          </p:spPr>
          <p:txBody>
            <a:bodyPr/>
            <a:lstStyle/>
            <a:p/>
          </p:txBody>
        </p:sp>
        <p:sp>
          <p:nvSpPr>
            <p:cNvPr id="141" name="rc141"/>
            <p:cNvSpPr/>
            <p:nvPr/>
          </p:nvSpPr>
          <p:spPr>
            <a:xfrm>
              <a:off x="4717465" y="5369238"/>
              <a:ext cx="3482275" cy="162162"/>
            </a:xfrm>
            <a:prstGeom prst="rect">
              <a:avLst/>
            </a:prstGeom>
            <a:solidFill>
              <a:srgbClr val="B3B3B3">
                <a:alpha val="100000"/>
              </a:srgbClr>
            </a:solidFill>
          </p:spPr>
          <p:txBody>
            <a:bodyPr/>
            <a:lstStyle/>
            <a:p/>
          </p:txBody>
        </p:sp>
        <p:sp>
          <p:nvSpPr>
            <p:cNvPr id="142" name="tx142"/>
            <p:cNvSpPr/>
            <p:nvPr/>
          </p:nvSpPr>
          <p:spPr>
            <a:xfrm>
              <a:off x="7963005"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13.3</a:t>
              </a:r>
            </a:p>
          </p:txBody>
        </p:sp>
        <p:sp>
          <p:nvSpPr>
            <p:cNvPr id="143" name="tx143"/>
            <p:cNvSpPr/>
            <p:nvPr/>
          </p:nvSpPr>
          <p:spPr>
            <a:xfrm>
              <a:off x="8211281"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13.8</a:t>
              </a:r>
            </a:p>
          </p:txBody>
        </p:sp>
        <p:sp>
          <p:nvSpPr>
            <p:cNvPr id="144" name="tx144"/>
            <p:cNvSpPr/>
            <p:nvPr/>
          </p:nvSpPr>
          <p:spPr>
            <a:xfrm>
              <a:off x="8264049"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14</a:t>
              </a:r>
            </a:p>
          </p:txBody>
        </p:sp>
        <p:sp>
          <p:nvSpPr>
            <p:cNvPr id="145" name="tx145"/>
            <p:cNvSpPr/>
            <p:nvPr/>
          </p:nvSpPr>
          <p:spPr>
            <a:xfrm>
              <a:off x="2799649"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46" name="tx146"/>
            <p:cNvSpPr/>
            <p:nvPr/>
          </p:nvSpPr>
          <p:spPr>
            <a:xfrm>
              <a:off x="2883147"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6.8</a:t>
              </a:r>
            </a:p>
          </p:txBody>
        </p:sp>
        <p:sp>
          <p:nvSpPr>
            <p:cNvPr id="147" name="tx147"/>
            <p:cNvSpPr/>
            <p:nvPr/>
          </p:nvSpPr>
          <p:spPr>
            <a:xfrm>
              <a:off x="2926497"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48" name="tx148"/>
            <p:cNvSpPr/>
            <p:nvPr/>
          </p:nvSpPr>
          <p:spPr>
            <a:xfrm>
              <a:off x="6076752" y="5812589"/>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6.9</a:t>
              </a:r>
            </a:p>
          </p:txBody>
        </p:sp>
        <p:sp>
          <p:nvSpPr>
            <p:cNvPr id="149" name="tx149"/>
            <p:cNvSpPr/>
            <p:nvPr/>
          </p:nvSpPr>
          <p:spPr>
            <a:xfrm>
              <a:off x="6332605" y="5612709"/>
              <a:ext cx="64309" cy="8169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a:t>
              </a:r>
            </a:p>
          </p:txBody>
        </p:sp>
        <p:sp>
          <p:nvSpPr>
            <p:cNvPr id="150" name="tx150"/>
            <p:cNvSpPr/>
            <p:nvPr/>
          </p:nvSpPr>
          <p:spPr>
            <a:xfrm>
              <a:off x="6378230" y="5408595"/>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7.1</a:t>
              </a:r>
            </a:p>
          </p:txBody>
        </p:sp>
        <p:sp>
          <p:nvSpPr>
            <p:cNvPr id="151" name="tx151"/>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2" name="tx152"/>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55" name="tx155"/>
            <p:cNvSpPr/>
            <p:nvPr/>
          </p:nvSpPr>
          <p:spPr>
            <a:xfrm>
              <a:off x="3673897"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56" name="tx156"/>
            <p:cNvSpPr/>
            <p:nvPr/>
          </p:nvSpPr>
          <p:spPr>
            <a:xfrm>
              <a:off x="6098111"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57" name="tx157"/>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8" name="tx158"/>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9" name="tx159"/>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6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93%. This is similar to in 2019, where coverage was 93%.
7,000 children missed their routine first dose of measles vaccine.
MCV2 is typically administered to children between 18 months and five years old. MCV2 coverage remained constant at 85% in 2024.</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628545"/>
            </a:xfrm>
            <a:custGeom>
              <a:avLst/>
              <a:pathLst>
                <a:path w="3397293" h="628545">
                  <a:moveTo>
                    <a:pt x="0" y="628545"/>
                  </a:moveTo>
                  <a:lnTo>
                    <a:pt x="141553" y="399983"/>
                  </a:lnTo>
                  <a:lnTo>
                    <a:pt x="283107" y="428553"/>
                  </a:lnTo>
                  <a:lnTo>
                    <a:pt x="424661" y="171421"/>
                  </a:lnTo>
                  <a:lnTo>
                    <a:pt x="566215" y="57140"/>
                  </a:lnTo>
                  <a:lnTo>
                    <a:pt x="707769" y="85710"/>
                  </a:lnTo>
                  <a:lnTo>
                    <a:pt x="849323" y="114281"/>
                  </a:lnTo>
                  <a:lnTo>
                    <a:pt x="990877" y="171421"/>
                  </a:lnTo>
                  <a:lnTo>
                    <a:pt x="1132431" y="199991"/>
                  </a:lnTo>
                  <a:lnTo>
                    <a:pt x="1273984" y="142851"/>
                  </a:lnTo>
                  <a:lnTo>
                    <a:pt x="1415538" y="85710"/>
                  </a:lnTo>
                  <a:lnTo>
                    <a:pt x="1557092" y="57140"/>
                  </a:lnTo>
                  <a:lnTo>
                    <a:pt x="1698646" y="0"/>
                  </a:lnTo>
                  <a:lnTo>
                    <a:pt x="1840200" y="114281"/>
                  </a:lnTo>
                  <a:lnTo>
                    <a:pt x="1981754" y="228562"/>
                  </a:lnTo>
                  <a:lnTo>
                    <a:pt x="2123308" y="28570"/>
                  </a:lnTo>
                  <a:lnTo>
                    <a:pt x="2264862" y="85710"/>
                  </a:lnTo>
                  <a:lnTo>
                    <a:pt x="2406416" y="142851"/>
                  </a:lnTo>
                  <a:lnTo>
                    <a:pt x="2547969" y="142851"/>
                  </a:lnTo>
                  <a:lnTo>
                    <a:pt x="2689523" y="142851"/>
                  </a:lnTo>
                  <a:lnTo>
                    <a:pt x="2831077" y="142851"/>
                  </a:lnTo>
                  <a:lnTo>
                    <a:pt x="2972631" y="142851"/>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665651"/>
              <a:ext cx="3397293" cy="542834"/>
            </a:xfrm>
            <a:custGeom>
              <a:avLst/>
              <a:pathLst>
                <a:path w="3397293" h="542834">
                  <a:moveTo>
                    <a:pt x="0" y="542834"/>
                  </a:moveTo>
                  <a:lnTo>
                    <a:pt x="141553" y="457124"/>
                  </a:lnTo>
                  <a:lnTo>
                    <a:pt x="283107" y="399983"/>
                  </a:lnTo>
                  <a:lnTo>
                    <a:pt x="424661" y="371413"/>
                  </a:lnTo>
                  <a:lnTo>
                    <a:pt x="566215" y="342843"/>
                  </a:lnTo>
                  <a:lnTo>
                    <a:pt x="707769" y="342843"/>
                  </a:lnTo>
                  <a:lnTo>
                    <a:pt x="849323" y="257132"/>
                  </a:lnTo>
                  <a:lnTo>
                    <a:pt x="990877" y="199991"/>
                  </a:lnTo>
                  <a:lnTo>
                    <a:pt x="1132431" y="142851"/>
                  </a:lnTo>
                  <a:lnTo>
                    <a:pt x="1273984" y="57140"/>
                  </a:lnTo>
                  <a:lnTo>
                    <a:pt x="1415538" y="28570"/>
                  </a:lnTo>
                  <a:lnTo>
                    <a:pt x="1557092" y="0"/>
                  </a:lnTo>
                  <a:lnTo>
                    <a:pt x="1698646" y="0"/>
                  </a:lnTo>
                  <a:lnTo>
                    <a:pt x="1840200" y="28570"/>
                  </a:lnTo>
                  <a:lnTo>
                    <a:pt x="1981754" y="28570"/>
                  </a:lnTo>
                  <a:lnTo>
                    <a:pt x="2123308" y="28570"/>
                  </a:lnTo>
                  <a:lnTo>
                    <a:pt x="2264862" y="85710"/>
                  </a:lnTo>
                  <a:lnTo>
                    <a:pt x="2406416" y="85710"/>
                  </a:lnTo>
                  <a:lnTo>
                    <a:pt x="2547969" y="57140"/>
                  </a:lnTo>
                  <a:lnTo>
                    <a:pt x="2689523" y="28570"/>
                  </a:lnTo>
                  <a:lnTo>
                    <a:pt x="2831077" y="85710"/>
                  </a:lnTo>
                  <a:lnTo>
                    <a:pt x="2972631" y="114281"/>
                  </a:lnTo>
                  <a:lnTo>
                    <a:pt x="3114185" y="85710"/>
                  </a:lnTo>
                  <a:lnTo>
                    <a:pt x="3255739" y="28570"/>
                  </a:lnTo>
                  <a:lnTo>
                    <a:pt x="3397293" y="285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628545"/>
            </a:xfrm>
            <a:custGeom>
              <a:avLst/>
              <a:pathLst>
                <a:path w="3397293" h="628545">
                  <a:moveTo>
                    <a:pt x="0" y="628545"/>
                  </a:moveTo>
                  <a:lnTo>
                    <a:pt x="141553" y="399983"/>
                  </a:lnTo>
                  <a:lnTo>
                    <a:pt x="283107" y="428553"/>
                  </a:lnTo>
                  <a:lnTo>
                    <a:pt x="424661" y="171421"/>
                  </a:lnTo>
                  <a:lnTo>
                    <a:pt x="566215" y="57140"/>
                  </a:lnTo>
                  <a:lnTo>
                    <a:pt x="707769" y="85710"/>
                  </a:lnTo>
                  <a:lnTo>
                    <a:pt x="849323" y="114281"/>
                  </a:lnTo>
                  <a:lnTo>
                    <a:pt x="990877" y="171421"/>
                  </a:lnTo>
                  <a:lnTo>
                    <a:pt x="1132431" y="199991"/>
                  </a:lnTo>
                  <a:lnTo>
                    <a:pt x="1273984" y="142851"/>
                  </a:lnTo>
                  <a:lnTo>
                    <a:pt x="1415538" y="85710"/>
                  </a:lnTo>
                  <a:lnTo>
                    <a:pt x="1557092" y="57140"/>
                  </a:lnTo>
                  <a:lnTo>
                    <a:pt x="1698646" y="0"/>
                  </a:lnTo>
                  <a:lnTo>
                    <a:pt x="1840200" y="114281"/>
                  </a:lnTo>
                  <a:lnTo>
                    <a:pt x="1981754" y="228562"/>
                  </a:lnTo>
                  <a:lnTo>
                    <a:pt x="2123308" y="28570"/>
                  </a:lnTo>
                  <a:lnTo>
                    <a:pt x="2264862" y="85710"/>
                  </a:lnTo>
                  <a:lnTo>
                    <a:pt x="2406416" y="142851"/>
                  </a:lnTo>
                  <a:lnTo>
                    <a:pt x="2547969" y="142851"/>
                  </a:lnTo>
                  <a:lnTo>
                    <a:pt x="2689523" y="142851"/>
                  </a:lnTo>
                  <a:lnTo>
                    <a:pt x="2831077" y="142851"/>
                  </a:lnTo>
                  <a:lnTo>
                    <a:pt x="2972631" y="142851"/>
                  </a:lnTo>
                  <a:lnTo>
                    <a:pt x="3114185" y="142851"/>
                  </a:lnTo>
                  <a:lnTo>
                    <a:pt x="3255739" y="142851"/>
                  </a:lnTo>
                  <a:lnTo>
                    <a:pt x="3397293" y="14285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742826"/>
            </a:xfrm>
            <a:custGeom>
              <a:avLst/>
              <a:pathLst>
                <a:path w="0" h="742826">
                  <a:moveTo>
                    <a:pt x="0" y="0"/>
                  </a:moveTo>
                  <a:lnTo>
                    <a:pt x="0" y="742826"/>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257132"/>
            </a:xfrm>
            <a:custGeom>
              <a:avLst/>
              <a:pathLst>
                <a:path w="0" h="257132">
                  <a:moveTo>
                    <a:pt x="0" y="0"/>
                  </a:moveTo>
                  <a:lnTo>
                    <a:pt x="0" y="257132"/>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628545"/>
            </a:xfrm>
            <a:custGeom>
              <a:avLst/>
              <a:pathLst>
                <a:path w="3397293" h="628545">
                  <a:moveTo>
                    <a:pt x="0" y="628545"/>
                  </a:moveTo>
                  <a:lnTo>
                    <a:pt x="141553" y="399983"/>
                  </a:lnTo>
                  <a:lnTo>
                    <a:pt x="283107" y="428553"/>
                  </a:lnTo>
                  <a:lnTo>
                    <a:pt x="424661" y="171421"/>
                  </a:lnTo>
                  <a:lnTo>
                    <a:pt x="566215" y="57140"/>
                  </a:lnTo>
                  <a:lnTo>
                    <a:pt x="707769" y="85710"/>
                  </a:lnTo>
                  <a:lnTo>
                    <a:pt x="849323" y="114281"/>
                  </a:lnTo>
                  <a:lnTo>
                    <a:pt x="990877" y="171421"/>
                  </a:lnTo>
                  <a:lnTo>
                    <a:pt x="1132431" y="199991"/>
                  </a:lnTo>
                  <a:lnTo>
                    <a:pt x="1273984" y="142851"/>
                  </a:lnTo>
                  <a:lnTo>
                    <a:pt x="1415538" y="85710"/>
                  </a:lnTo>
                  <a:lnTo>
                    <a:pt x="1557092" y="57140"/>
                  </a:lnTo>
                  <a:lnTo>
                    <a:pt x="1698646" y="0"/>
                  </a:lnTo>
                  <a:lnTo>
                    <a:pt x="1840200" y="114281"/>
                  </a:lnTo>
                  <a:lnTo>
                    <a:pt x="1981754" y="228562"/>
                  </a:lnTo>
                  <a:lnTo>
                    <a:pt x="2123308" y="28570"/>
                  </a:lnTo>
                  <a:lnTo>
                    <a:pt x="2264862" y="85710"/>
                  </a:lnTo>
                  <a:lnTo>
                    <a:pt x="2406416" y="142851"/>
                  </a:lnTo>
                  <a:lnTo>
                    <a:pt x="2547969" y="142851"/>
                  </a:lnTo>
                  <a:lnTo>
                    <a:pt x="2689523" y="142851"/>
                  </a:lnTo>
                  <a:lnTo>
                    <a:pt x="2831077" y="142851"/>
                  </a:lnTo>
                  <a:lnTo>
                    <a:pt x="2972631" y="142851"/>
                  </a:lnTo>
                  <a:lnTo>
                    <a:pt x="3114185" y="142851"/>
                  </a:lnTo>
                  <a:lnTo>
                    <a:pt x="3255739" y="142851"/>
                  </a:lnTo>
                  <a:lnTo>
                    <a:pt x="3397293" y="14285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750199"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8" name="tx38"/>
            <p:cNvSpPr/>
            <p:nvPr/>
          </p:nvSpPr>
          <p:spPr>
            <a:xfrm>
              <a:off x="4316414"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9" name="tx39"/>
            <p:cNvSpPr/>
            <p:nvPr/>
          </p:nvSpPr>
          <p:spPr>
            <a:xfrm>
              <a:off x="4457968" y="83612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65378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76</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40548"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0643"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73097"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2007648"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0" name="tx60"/>
            <p:cNvSpPr/>
            <p:nvPr/>
          </p:nvSpPr>
          <p:spPr>
            <a:xfrm>
              <a:off x="2777742"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0196"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2" name="tx62"/>
            <p:cNvSpPr/>
            <p:nvPr/>
          </p:nvSpPr>
          <p:spPr>
            <a:xfrm>
              <a:off x="1599742" y="471005"/>
              <a:ext cx="24397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Eritrea, 2000-2024</a:t>
              </a:r>
            </a:p>
          </p:txBody>
        </p:sp>
        <p:sp>
          <p:nvSpPr>
            <p:cNvPr id="63" name="pl63"/>
            <p:cNvSpPr/>
            <p:nvPr/>
          </p:nvSpPr>
          <p:spPr>
            <a:xfrm>
              <a:off x="5267799" y="35928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6837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747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86568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13831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2926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3202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1774737"/>
              <a:ext cx="3397293" cy="1999917"/>
            </a:xfrm>
            <a:custGeom>
              <a:avLst/>
              <a:pathLst>
                <a:path w="3397293" h="1999917">
                  <a:moveTo>
                    <a:pt x="0" y="1999917"/>
                  </a:moveTo>
                  <a:lnTo>
                    <a:pt x="141553" y="1272674"/>
                  </a:lnTo>
                  <a:lnTo>
                    <a:pt x="283107" y="1363580"/>
                  </a:lnTo>
                  <a:lnTo>
                    <a:pt x="424661" y="545432"/>
                  </a:lnTo>
                  <a:lnTo>
                    <a:pt x="566215" y="181810"/>
                  </a:lnTo>
                  <a:lnTo>
                    <a:pt x="707769" y="272716"/>
                  </a:lnTo>
                  <a:lnTo>
                    <a:pt x="849323" y="363621"/>
                  </a:lnTo>
                  <a:lnTo>
                    <a:pt x="990877" y="545432"/>
                  </a:lnTo>
                  <a:lnTo>
                    <a:pt x="1132431" y="636337"/>
                  </a:lnTo>
                  <a:lnTo>
                    <a:pt x="1273984" y="454526"/>
                  </a:lnTo>
                  <a:lnTo>
                    <a:pt x="1415538" y="272716"/>
                  </a:lnTo>
                  <a:lnTo>
                    <a:pt x="1557092" y="181810"/>
                  </a:lnTo>
                  <a:lnTo>
                    <a:pt x="1698646" y="0"/>
                  </a:lnTo>
                  <a:lnTo>
                    <a:pt x="1840200" y="363621"/>
                  </a:lnTo>
                  <a:lnTo>
                    <a:pt x="1981754" y="727242"/>
                  </a:lnTo>
                  <a:lnTo>
                    <a:pt x="2123308" y="90905"/>
                  </a:lnTo>
                  <a:lnTo>
                    <a:pt x="2264862" y="272716"/>
                  </a:lnTo>
                  <a:lnTo>
                    <a:pt x="2406416" y="454526"/>
                  </a:lnTo>
                  <a:lnTo>
                    <a:pt x="2547969" y="454526"/>
                  </a:lnTo>
                  <a:lnTo>
                    <a:pt x="2689523" y="454526"/>
                  </a:lnTo>
                  <a:lnTo>
                    <a:pt x="2831077" y="454526"/>
                  </a:lnTo>
                  <a:lnTo>
                    <a:pt x="2972631" y="454526"/>
                  </a:lnTo>
                  <a:lnTo>
                    <a:pt x="3114185" y="454526"/>
                  </a:lnTo>
                  <a:lnTo>
                    <a:pt x="3255739" y="454526"/>
                  </a:lnTo>
                  <a:lnTo>
                    <a:pt x="3397293" y="454526"/>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29264"/>
              <a:ext cx="3397293" cy="1363580"/>
            </a:xfrm>
            <a:custGeom>
              <a:avLst/>
              <a:pathLst>
                <a:path w="3397293" h="1363580">
                  <a:moveTo>
                    <a:pt x="0" y="1363580"/>
                  </a:moveTo>
                  <a:lnTo>
                    <a:pt x="141553" y="1272674"/>
                  </a:lnTo>
                  <a:lnTo>
                    <a:pt x="283107" y="1272674"/>
                  </a:lnTo>
                  <a:lnTo>
                    <a:pt x="424661" y="1181769"/>
                  </a:lnTo>
                  <a:lnTo>
                    <a:pt x="566215" y="999958"/>
                  </a:lnTo>
                  <a:lnTo>
                    <a:pt x="707769" y="818148"/>
                  </a:lnTo>
                  <a:lnTo>
                    <a:pt x="849323" y="636337"/>
                  </a:lnTo>
                  <a:lnTo>
                    <a:pt x="990877" y="636337"/>
                  </a:lnTo>
                  <a:lnTo>
                    <a:pt x="1132431" y="454526"/>
                  </a:lnTo>
                  <a:lnTo>
                    <a:pt x="1273984" y="272716"/>
                  </a:lnTo>
                  <a:lnTo>
                    <a:pt x="1415538" y="181810"/>
                  </a:lnTo>
                  <a:lnTo>
                    <a:pt x="1557092" y="181810"/>
                  </a:lnTo>
                  <a:lnTo>
                    <a:pt x="1698646" y="181810"/>
                  </a:lnTo>
                  <a:lnTo>
                    <a:pt x="1840200" y="181810"/>
                  </a:lnTo>
                  <a:lnTo>
                    <a:pt x="1981754" y="181810"/>
                  </a:lnTo>
                  <a:lnTo>
                    <a:pt x="2123308" y="181810"/>
                  </a:lnTo>
                  <a:lnTo>
                    <a:pt x="2264862" y="90905"/>
                  </a:lnTo>
                  <a:lnTo>
                    <a:pt x="2406416" y="90905"/>
                  </a:lnTo>
                  <a:lnTo>
                    <a:pt x="2547969" y="0"/>
                  </a:lnTo>
                  <a:lnTo>
                    <a:pt x="2689523" y="0"/>
                  </a:lnTo>
                  <a:lnTo>
                    <a:pt x="2831077" y="272716"/>
                  </a:lnTo>
                  <a:lnTo>
                    <a:pt x="2972631" y="454526"/>
                  </a:lnTo>
                  <a:lnTo>
                    <a:pt x="3114185" y="272716"/>
                  </a:lnTo>
                  <a:lnTo>
                    <a:pt x="3255739" y="272716"/>
                  </a:lnTo>
                  <a:lnTo>
                    <a:pt x="3397293" y="181810"/>
                  </a:lnTo>
                </a:path>
              </a:pathLst>
            </a:custGeom>
            <a:ln w="27101" cap="flat">
              <a:solidFill>
                <a:srgbClr val="80BD41">
                  <a:alpha val="100000"/>
                </a:srgbClr>
              </a:solidFill>
              <a:prstDash val="solid"/>
              <a:round/>
            </a:ln>
          </p:spPr>
          <p:txBody>
            <a:bodyPr/>
            <a:lstStyle/>
            <a:p/>
          </p:txBody>
        </p:sp>
        <p:sp>
          <p:nvSpPr>
            <p:cNvPr id="79" name="pl79"/>
            <p:cNvSpPr/>
            <p:nvPr/>
          </p:nvSpPr>
          <p:spPr>
            <a:xfrm>
              <a:off x="5437664" y="2138359"/>
              <a:ext cx="3397293" cy="1727201"/>
            </a:xfrm>
            <a:custGeom>
              <a:avLst/>
              <a:pathLst>
                <a:path w="3397293" h="1727201">
                  <a:moveTo>
                    <a:pt x="0" y="1727201"/>
                  </a:moveTo>
                  <a:lnTo>
                    <a:pt x="141553" y="1454485"/>
                  </a:lnTo>
                  <a:lnTo>
                    <a:pt x="283107" y="1272674"/>
                  </a:lnTo>
                  <a:lnTo>
                    <a:pt x="424661" y="1181769"/>
                  </a:lnTo>
                  <a:lnTo>
                    <a:pt x="566215" y="1090864"/>
                  </a:lnTo>
                  <a:lnTo>
                    <a:pt x="707769" y="1090864"/>
                  </a:lnTo>
                  <a:lnTo>
                    <a:pt x="849323" y="818148"/>
                  </a:lnTo>
                  <a:lnTo>
                    <a:pt x="990877" y="636337"/>
                  </a:lnTo>
                  <a:lnTo>
                    <a:pt x="1132431" y="454526"/>
                  </a:lnTo>
                  <a:lnTo>
                    <a:pt x="1273984" y="181810"/>
                  </a:lnTo>
                  <a:lnTo>
                    <a:pt x="1415538" y="90905"/>
                  </a:lnTo>
                  <a:lnTo>
                    <a:pt x="1557092" y="0"/>
                  </a:lnTo>
                  <a:lnTo>
                    <a:pt x="1698646" y="0"/>
                  </a:lnTo>
                  <a:lnTo>
                    <a:pt x="1840200" y="90905"/>
                  </a:lnTo>
                  <a:lnTo>
                    <a:pt x="1981754" y="90905"/>
                  </a:lnTo>
                  <a:lnTo>
                    <a:pt x="2123308" y="90905"/>
                  </a:lnTo>
                  <a:lnTo>
                    <a:pt x="2264862" y="272716"/>
                  </a:lnTo>
                  <a:lnTo>
                    <a:pt x="2406416" y="272716"/>
                  </a:lnTo>
                  <a:lnTo>
                    <a:pt x="2547969" y="181810"/>
                  </a:lnTo>
                  <a:lnTo>
                    <a:pt x="2689523" y="90905"/>
                  </a:lnTo>
                  <a:lnTo>
                    <a:pt x="2831077" y="272716"/>
                  </a:lnTo>
                  <a:lnTo>
                    <a:pt x="2972631" y="363621"/>
                  </a:lnTo>
                  <a:lnTo>
                    <a:pt x="3114185" y="272716"/>
                  </a:lnTo>
                  <a:lnTo>
                    <a:pt x="3255739" y="90905"/>
                  </a:lnTo>
                  <a:lnTo>
                    <a:pt x="3397293" y="90905"/>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29264"/>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1774737"/>
              <a:ext cx="3397293" cy="1999917"/>
            </a:xfrm>
            <a:custGeom>
              <a:avLst/>
              <a:pathLst>
                <a:path w="3397293" h="1999917">
                  <a:moveTo>
                    <a:pt x="0" y="1999917"/>
                  </a:moveTo>
                  <a:lnTo>
                    <a:pt x="141553" y="1272674"/>
                  </a:lnTo>
                  <a:lnTo>
                    <a:pt x="283107" y="1363580"/>
                  </a:lnTo>
                  <a:lnTo>
                    <a:pt x="424661" y="545432"/>
                  </a:lnTo>
                  <a:lnTo>
                    <a:pt x="566215" y="181810"/>
                  </a:lnTo>
                  <a:lnTo>
                    <a:pt x="707769" y="272716"/>
                  </a:lnTo>
                  <a:lnTo>
                    <a:pt x="849323" y="363621"/>
                  </a:lnTo>
                  <a:lnTo>
                    <a:pt x="990877" y="545432"/>
                  </a:lnTo>
                  <a:lnTo>
                    <a:pt x="1132431" y="636337"/>
                  </a:lnTo>
                  <a:lnTo>
                    <a:pt x="1273984" y="454526"/>
                  </a:lnTo>
                  <a:lnTo>
                    <a:pt x="1415538" y="272716"/>
                  </a:lnTo>
                  <a:lnTo>
                    <a:pt x="1557092" y="181810"/>
                  </a:lnTo>
                  <a:lnTo>
                    <a:pt x="1698646" y="0"/>
                  </a:lnTo>
                  <a:lnTo>
                    <a:pt x="1840200" y="363621"/>
                  </a:lnTo>
                  <a:lnTo>
                    <a:pt x="1981754" y="727242"/>
                  </a:lnTo>
                  <a:lnTo>
                    <a:pt x="2123308" y="90905"/>
                  </a:lnTo>
                  <a:lnTo>
                    <a:pt x="2264862" y="272716"/>
                  </a:lnTo>
                  <a:lnTo>
                    <a:pt x="2406416" y="454526"/>
                  </a:lnTo>
                  <a:lnTo>
                    <a:pt x="2547969" y="454526"/>
                  </a:lnTo>
                  <a:lnTo>
                    <a:pt x="2689523" y="454526"/>
                  </a:lnTo>
                  <a:lnTo>
                    <a:pt x="2831077" y="454526"/>
                  </a:lnTo>
                  <a:lnTo>
                    <a:pt x="2972631" y="454526"/>
                  </a:lnTo>
                  <a:lnTo>
                    <a:pt x="3114185" y="454526"/>
                  </a:lnTo>
                  <a:lnTo>
                    <a:pt x="3255739" y="454526"/>
                  </a:lnTo>
                  <a:lnTo>
                    <a:pt x="3397293" y="454526"/>
                  </a:lnTo>
                </a:path>
              </a:pathLst>
            </a:custGeom>
            <a:ln w="43362" cap="flat">
              <a:solidFill>
                <a:srgbClr val="000000">
                  <a:alpha val="100000"/>
                </a:srgbClr>
              </a:solidFill>
              <a:prstDash val="solid"/>
              <a:round/>
            </a:ln>
          </p:spPr>
          <p:txBody>
            <a:bodyPr/>
            <a:lstStyle/>
            <a:p/>
          </p:txBody>
        </p:sp>
        <p:sp>
          <p:nvSpPr>
            <p:cNvPr id="82" name="pl82"/>
            <p:cNvSpPr/>
            <p:nvPr/>
          </p:nvSpPr>
          <p:spPr>
            <a:xfrm>
              <a:off x="5437664" y="1629289"/>
              <a:ext cx="0" cy="2145366"/>
            </a:xfrm>
            <a:custGeom>
              <a:avLst/>
              <a:pathLst>
                <a:path w="0" h="2145366">
                  <a:moveTo>
                    <a:pt x="0" y="214536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629289"/>
              <a:ext cx="0" cy="418164"/>
            </a:xfrm>
            <a:custGeom>
              <a:avLst/>
              <a:pathLst>
                <a:path w="0" h="418164">
                  <a:moveTo>
                    <a:pt x="0" y="41816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629289"/>
              <a:ext cx="0" cy="236353"/>
            </a:xfrm>
            <a:custGeom>
              <a:avLst/>
              <a:pathLst>
                <a:path w="0" h="236353">
                  <a:moveTo>
                    <a:pt x="0" y="23635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629289"/>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629289"/>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629289"/>
              <a:ext cx="0" cy="599975"/>
            </a:xfrm>
            <a:custGeom>
              <a:avLst/>
              <a:pathLst>
                <a:path w="0" h="599975">
                  <a:moveTo>
                    <a:pt x="0" y="5999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1774737"/>
              <a:ext cx="3397293" cy="1999917"/>
            </a:xfrm>
            <a:custGeom>
              <a:avLst/>
              <a:pathLst>
                <a:path w="3397293" h="1999917">
                  <a:moveTo>
                    <a:pt x="0" y="1999917"/>
                  </a:moveTo>
                  <a:lnTo>
                    <a:pt x="141553" y="1272674"/>
                  </a:lnTo>
                  <a:lnTo>
                    <a:pt x="283107" y="1363580"/>
                  </a:lnTo>
                  <a:lnTo>
                    <a:pt x="424661" y="545432"/>
                  </a:lnTo>
                  <a:lnTo>
                    <a:pt x="566215" y="181810"/>
                  </a:lnTo>
                  <a:lnTo>
                    <a:pt x="707769" y="272716"/>
                  </a:lnTo>
                  <a:lnTo>
                    <a:pt x="849323" y="363621"/>
                  </a:lnTo>
                  <a:lnTo>
                    <a:pt x="990877" y="545432"/>
                  </a:lnTo>
                  <a:lnTo>
                    <a:pt x="1132431" y="636337"/>
                  </a:lnTo>
                  <a:lnTo>
                    <a:pt x="1273984" y="454526"/>
                  </a:lnTo>
                  <a:lnTo>
                    <a:pt x="1415538" y="272716"/>
                  </a:lnTo>
                  <a:lnTo>
                    <a:pt x="1557092" y="181810"/>
                  </a:lnTo>
                  <a:lnTo>
                    <a:pt x="1698646" y="0"/>
                  </a:lnTo>
                  <a:lnTo>
                    <a:pt x="1840200" y="363621"/>
                  </a:lnTo>
                  <a:lnTo>
                    <a:pt x="1981754" y="727242"/>
                  </a:lnTo>
                  <a:lnTo>
                    <a:pt x="2123308" y="90905"/>
                  </a:lnTo>
                  <a:lnTo>
                    <a:pt x="2264862" y="272716"/>
                  </a:lnTo>
                  <a:lnTo>
                    <a:pt x="2406416" y="454526"/>
                  </a:lnTo>
                  <a:lnTo>
                    <a:pt x="2547969" y="454526"/>
                  </a:lnTo>
                  <a:lnTo>
                    <a:pt x="2689523" y="454526"/>
                  </a:lnTo>
                  <a:lnTo>
                    <a:pt x="2831077" y="454526"/>
                  </a:lnTo>
                  <a:lnTo>
                    <a:pt x="2972631" y="454526"/>
                  </a:lnTo>
                  <a:lnTo>
                    <a:pt x="3114185" y="454526"/>
                  </a:lnTo>
                  <a:lnTo>
                    <a:pt x="3255739" y="454526"/>
                  </a:lnTo>
                  <a:lnTo>
                    <a:pt x="3397293" y="454526"/>
                  </a:lnTo>
                </a:path>
              </a:pathLst>
            </a:custGeom>
            <a:ln w="27101" cap="flat">
              <a:solidFill>
                <a:srgbClr val="0058AB">
                  <a:alpha val="100000"/>
                </a:srgbClr>
              </a:solidFill>
              <a:prstDash val="solid"/>
              <a:round/>
            </a:ln>
          </p:spPr>
          <p:txBody>
            <a:bodyPr/>
            <a:lstStyle/>
            <a:p/>
          </p:txBody>
        </p:sp>
        <p:sp>
          <p:nvSpPr>
            <p:cNvPr id="90" name="tx90"/>
            <p:cNvSpPr/>
            <p:nvPr/>
          </p:nvSpPr>
          <p:spPr>
            <a:xfrm>
              <a:off x="5359324" y="155381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1" name="tx91"/>
            <p:cNvSpPr/>
            <p:nvPr/>
          </p:nvSpPr>
          <p:spPr>
            <a:xfrm>
              <a:off x="6115288" y="15538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23058" y="155381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7530827" y="155412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809704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3258"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804812" y="15524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902429" y="23719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877160" y="21888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99" name="tx99"/>
            <p:cNvSpPr/>
            <p:nvPr/>
          </p:nvSpPr>
          <p:spPr>
            <a:xfrm>
              <a:off x="5003259" y="3086203"/>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1771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680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57247"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27342"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89796"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324347" y="4831778"/>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15" name="tx115"/>
            <p:cNvSpPr/>
            <p:nvPr/>
          </p:nvSpPr>
          <p:spPr>
            <a:xfrm>
              <a:off x="7094441"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56895" y="4830005"/>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37139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47984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58828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6967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342562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553406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64250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25146"/>
              <a:ext cx="6778641" cy="149993"/>
            </a:xfrm>
            <a:prstGeom prst="rect">
              <a:avLst/>
            </a:prstGeom>
            <a:solidFill>
              <a:srgbClr val="E2231A">
                <a:alpha val="80000"/>
              </a:srgbClr>
            </a:solidFill>
          </p:spPr>
          <p:txBody>
            <a:bodyPr/>
            <a:lstStyle/>
            <a:p/>
          </p:txBody>
        </p:sp>
        <p:sp>
          <p:nvSpPr>
            <p:cNvPr id="130" name="rc130"/>
            <p:cNvSpPr/>
            <p:nvPr/>
          </p:nvSpPr>
          <p:spPr>
            <a:xfrm>
              <a:off x="1317178" y="5637654"/>
              <a:ext cx="7136022" cy="149993"/>
            </a:xfrm>
            <a:prstGeom prst="rect">
              <a:avLst/>
            </a:prstGeom>
            <a:solidFill>
              <a:srgbClr val="E2231A">
                <a:alpha val="80000"/>
              </a:srgbClr>
            </a:solidFill>
          </p:spPr>
          <p:txBody>
            <a:bodyPr/>
            <a:lstStyle/>
            <a:p/>
          </p:txBody>
        </p:sp>
        <p:sp>
          <p:nvSpPr>
            <p:cNvPr id="131" name="rc131"/>
            <p:cNvSpPr/>
            <p:nvPr/>
          </p:nvSpPr>
          <p:spPr>
            <a:xfrm>
              <a:off x="1317178" y="5450161"/>
              <a:ext cx="7321564" cy="149993"/>
            </a:xfrm>
            <a:prstGeom prst="rect">
              <a:avLst/>
            </a:prstGeom>
            <a:solidFill>
              <a:srgbClr val="E2231A">
                <a:alpha val="80000"/>
              </a:srgbClr>
            </a:solidFill>
          </p:spPr>
          <p:txBody>
            <a:bodyPr/>
            <a:lstStyle/>
            <a:p/>
          </p:txBody>
        </p:sp>
        <p:sp>
          <p:nvSpPr>
            <p:cNvPr id="132" name="tx132"/>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4" name="tx134"/>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07602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7" name="tx137"/>
            <p:cNvSpPr/>
            <p:nvPr/>
          </p:nvSpPr>
          <p:spPr>
            <a:xfrm>
              <a:off x="518447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8" name="tx138"/>
            <p:cNvSpPr/>
            <p:nvPr/>
          </p:nvSpPr>
          <p:spPr>
            <a:xfrm>
              <a:off x="729291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9" name="tx139"/>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40" name="tx140"/>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1" name="tx141"/>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Eritrea (93%) was 9 percentage points higher than the global average (84%) and 17 percentage points higher than the average across all ESAR countries (76%).
National MCV1 coverage was the same as in 2019 (93%).
This equates to 7,000 unvaccinated children in 2024 compared to 6,000 unvaccinated children in 2019.</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213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28327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35259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4219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6792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7486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81793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88726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565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2335" y="2966847"/>
              <a:ext cx="351110" cy="171244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52457" y="2706257"/>
              <a:ext cx="351110" cy="19730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42580" y="2296759"/>
              <a:ext cx="351110" cy="2382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32702" y="2259532"/>
              <a:ext cx="351110" cy="24197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422824" y="2073396"/>
              <a:ext cx="351110" cy="260589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812947"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203069" y="1998942"/>
              <a:ext cx="351110" cy="26803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593191" y="1850033"/>
              <a:ext cx="351110" cy="28292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3983314" y="1738352"/>
              <a:ext cx="351110" cy="2940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373436" y="1552216"/>
              <a:ext cx="351110" cy="312707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763558" y="1514989"/>
              <a:ext cx="351110" cy="316430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153681" y="1477762"/>
              <a:ext cx="351110" cy="32015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543803"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933925" y="1403308"/>
              <a:ext cx="351110" cy="32759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324048" y="1366081"/>
              <a:ext cx="351110" cy="331321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104293"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94415"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6714170" y="1328854"/>
              <a:ext cx="351110" cy="335044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84537" y="1217172"/>
              <a:ext cx="351110" cy="3462121"/>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2" name="rc32"/>
            <p:cNvSpPr/>
            <p:nvPr/>
          </p:nvSpPr>
          <p:spPr>
            <a:xfrm>
              <a:off x="8664782"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274660" y="1068264"/>
              <a:ext cx="351110" cy="361103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862335" y="2966847"/>
              <a:ext cx="351110" cy="1712447"/>
            </a:xfrm>
            <a:prstGeom prst="rect">
              <a:avLst/>
            </a:prstGeom>
            <a:solidFill>
              <a:srgbClr val="0083CF">
                <a:alpha val="100000"/>
              </a:srgbClr>
            </a:solidFill>
          </p:spPr>
          <p:txBody>
            <a:bodyPr/>
            <a:lstStyle/>
            <a:p/>
          </p:txBody>
        </p:sp>
        <p:sp>
          <p:nvSpPr>
            <p:cNvPr id="35" name="rc35"/>
            <p:cNvSpPr/>
            <p:nvPr/>
          </p:nvSpPr>
          <p:spPr>
            <a:xfrm>
              <a:off x="1252457" y="2706257"/>
              <a:ext cx="351110" cy="1973037"/>
            </a:xfrm>
            <a:prstGeom prst="rect">
              <a:avLst/>
            </a:prstGeom>
            <a:solidFill>
              <a:srgbClr val="0083CF">
                <a:alpha val="100000"/>
              </a:srgbClr>
            </a:solidFill>
          </p:spPr>
          <p:txBody>
            <a:bodyPr/>
            <a:lstStyle/>
            <a:p/>
          </p:txBody>
        </p:sp>
        <p:sp>
          <p:nvSpPr>
            <p:cNvPr id="36" name="rc36"/>
            <p:cNvSpPr/>
            <p:nvPr/>
          </p:nvSpPr>
          <p:spPr>
            <a:xfrm>
              <a:off x="1642580" y="2296759"/>
              <a:ext cx="351110" cy="2382535"/>
            </a:xfrm>
            <a:prstGeom prst="rect">
              <a:avLst/>
            </a:prstGeom>
            <a:solidFill>
              <a:srgbClr val="0083CF">
                <a:alpha val="100000"/>
              </a:srgbClr>
            </a:solidFill>
          </p:spPr>
          <p:txBody>
            <a:bodyPr/>
            <a:lstStyle/>
            <a:p/>
          </p:txBody>
        </p:sp>
        <p:sp>
          <p:nvSpPr>
            <p:cNvPr id="37" name="rc37"/>
            <p:cNvSpPr/>
            <p:nvPr/>
          </p:nvSpPr>
          <p:spPr>
            <a:xfrm>
              <a:off x="2032702" y="2259532"/>
              <a:ext cx="351110" cy="2419762"/>
            </a:xfrm>
            <a:prstGeom prst="rect">
              <a:avLst/>
            </a:prstGeom>
            <a:solidFill>
              <a:srgbClr val="0083CF">
                <a:alpha val="100000"/>
              </a:srgbClr>
            </a:solidFill>
          </p:spPr>
          <p:txBody>
            <a:bodyPr/>
            <a:lstStyle/>
            <a:p/>
          </p:txBody>
        </p:sp>
        <p:sp>
          <p:nvSpPr>
            <p:cNvPr id="38" name="rc38"/>
            <p:cNvSpPr/>
            <p:nvPr/>
          </p:nvSpPr>
          <p:spPr>
            <a:xfrm>
              <a:off x="2812947" y="1998942"/>
              <a:ext cx="351110" cy="2680352"/>
            </a:xfrm>
            <a:prstGeom prst="rect">
              <a:avLst/>
            </a:prstGeom>
            <a:solidFill>
              <a:srgbClr val="0083CF">
                <a:alpha val="100000"/>
              </a:srgbClr>
            </a:solidFill>
          </p:spPr>
          <p:txBody>
            <a:bodyPr/>
            <a:lstStyle/>
            <a:p/>
          </p:txBody>
        </p:sp>
        <p:sp>
          <p:nvSpPr>
            <p:cNvPr id="39" name="rc39"/>
            <p:cNvSpPr/>
            <p:nvPr/>
          </p:nvSpPr>
          <p:spPr>
            <a:xfrm>
              <a:off x="3203069" y="1998942"/>
              <a:ext cx="351110" cy="2680352"/>
            </a:xfrm>
            <a:prstGeom prst="rect">
              <a:avLst/>
            </a:prstGeom>
            <a:solidFill>
              <a:srgbClr val="0083CF">
                <a:alpha val="100000"/>
              </a:srgbClr>
            </a:solidFill>
          </p:spPr>
          <p:txBody>
            <a:bodyPr/>
            <a:lstStyle/>
            <a:p/>
          </p:txBody>
        </p:sp>
        <p:sp>
          <p:nvSpPr>
            <p:cNvPr id="40" name="rc40"/>
            <p:cNvSpPr/>
            <p:nvPr/>
          </p:nvSpPr>
          <p:spPr>
            <a:xfrm>
              <a:off x="3593191" y="1850033"/>
              <a:ext cx="351110" cy="2829260"/>
            </a:xfrm>
            <a:prstGeom prst="rect">
              <a:avLst/>
            </a:prstGeom>
            <a:solidFill>
              <a:srgbClr val="0083CF">
                <a:alpha val="100000"/>
              </a:srgbClr>
            </a:solidFill>
          </p:spPr>
          <p:txBody>
            <a:bodyPr/>
            <a:lstStyle/>
            <a:p/>
          </p:txBody>
        </p:sp>
        <p:sp>
          <p:nvSpPr>
            <p:cNvPr id="41" name="rc41"/>
            <p:cNvSpPr/>
            <p:nvPr/>
          </p:nvSpPr>
          <p:spPr>
            <a:xfrm>
              <a:off x="4373436" y="1552216"/>
              <a:ext cx="351110" cy="3127077"/>
            </a:xfrm>
            <a:prstGeom prst="rect">
              <a:avLst/>
            </a:prstGeom>
            <a:solidFill>
              <a:srgbClr val="0083CF">
                <a:alpha val="100000"/>
              </a:srgbClr>
            </a:solidFill>
          </p:spPr>
          <p:txBody>
            <a:bodyPr/>
            <a:lstStyle/>
            <a:p/>
          </p:txBody>
        </p:sp>
        <p:sp>
          <p:nvSpPr>
            <p:cNvPr id="42" name="rc42"/>
            <p:cNvSpPr/>
            <p:nvPr/>
          </p:nvSpPr>
          <p:spPr>
            <a:xfrm>
              <a:off x="5543803" y="1403308"/>
              <a:ext cx="351110" cy="3275986"/>
            </a:xfrm>
            <a:prstGeom prst="rect">
              <a:avLst/>
            </a:prstGeom>
            <a:solidFill>
              <a:srgbClr val="0083CF">
                <a:alpha val="100000"/>
              </a:srgbClr>
            </a:solidFill>
          </p:spPr>
          <p:txBody>
            <a:bodyPr/>
            <a:lstStyle/>
            <a:p/>
          </p:txBody>
        </p:sp>
        <p:sp>
          <p:nvSpPr>
            <p:cNvPr id="43" name="rc43"/>
            <p:cNvSpPr/>
            <p:nvPr/>
          </p:nvSpPr>
          <p:spPr>
            <a:xfrm>
              <a:off x="7104293" y="1328854"/>
              <a:ext cx="351110" cy="3350440"/>
            </a:xfrm>
            <a:prstGeom prst="rect">
              <a:avLst/>
            </a:prstGeom>
            <a:solidFill>
              <a:srgbClr val="0083CF">
                <a:alpha val="100000"/>
              </a:srgbClr>
            </a:solidFill>
          </p:spPr>
          <p:txBody>
            <a:bodyPr/>
            <a:lstStyle/>
            <a:p/>
          </p:txBody>
        </p:sp>
        <p:sp>
          <p:nvSpPr>
            <p:cNvPr id="44" name="pg44"/>
            <p:cNvSpPr/>
            <p:nvPr/>
          </p:nvSpPr>
          <p:spPr>
            <a:xfrm>
              <a:off x="1113876" y="4579725"/>
              <a:ext cx="99569" cy="99569"/>
            </a:xfrm>
            <a:custGeom>
              <a:avLst/>
              <a:pathLst>
                <a:path w="99569" h="99569">
                  <a:moveTo>
                    <a:pt x="99569" y="0"/>
                  </a:moveTo>
                  <a:lnTo>
                    <a:pt x="99569" y="11908"/>
                  </a:lnTo>
                  <a:lnTo>
                    <a:pt x="11908" y="99569"/>
                  </a:lnTo>
                  <a:lnTo>
                    <a:pt x="0" y="9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94786" y="4460635"/>
              <a:ext cx="218659" cy="218659"/>
            </a:xfrm>
            <a:custGeom>
              <a:avLst/>
              <a:pathLst>
                <a:path w="218659" h="218659">
                  <a:moveTo>
                    <a:pt x="218659" y="0"/>
                  </a:moveTo>
                  <a:lnTo>
                    <a:pt x="218659" y="11908"/>
                  </a:lnTo>
                  <a:lnTo>
                    <a:pt x="11908" y="218659"/>
                  </a:lnTo>
                  <a:lnTo>
                    <a:pt x="0" y="2186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75696" y="4341545"/>
              <a:ext cx="337749" cy="337749"/>
            </a:xfrm>
            <a:custGeom>
              <a:avLst/>
              <a:pathLst>
                <a:path w="337749" h="337749">
                  <a:moveTo>
                    <a:pt x="337749" y="0"/>
                  </a:moveTo>
                  <a:lnTo>
                    <a:pt x="337749" y="11908"/>
                  </a:lnTo>
                  <a:lnTo>
                    <a:pt x="11908" y="337749"/>
                  </a:lnTo>
                  <a:lnTo>
                    <a:pt x="0" y="3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2335" y="422245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2335" y="41033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2335" y="398427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2335" y="386518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2335" y="374609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2335" y="36270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2335" y="35079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2335" y="33888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2335" y="32697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2335" y="315064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2335" y="303155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2335" y="2966847"/>
              <a:ext cx="308639" cy="308639"/>
            </a:xfrm>
            <a:custGeom>
              <a:avLst/>
              <a:pathLst>
                <a:path w="308639" h="308639">
                  <a:moveTo>
                    <a:pt x="296730" y="0"/>
                  </a:moveTo>
                  <a:lnTo>
                    <a:pt x="308639" y="0"/>
                  </a:lnTo>
                  <a:lnTo>
                    <a:pt x="0" y="308639"/>
                  </a:lnTo>
                  <a:lnTo>
                    <a:pt x="0" y="2967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2335" y="2966847"/>
              <a:ext cx="189549" cy="189549"/>
            </a:xfrm>
            <a:custGeom>
              <a:avLst/>
              <a:pathLst>
                <a:path w="189549" h="189549">
                  <a:moveTo>
                    <a:pt x="177640" y="0"/>
                  </a:moveTo>
                  <a:lnTo>
                    <a:pt x="189549" y="0"/>
                  </a:lnTo>
                  <a:lnTo>
                    <a:pt x="0" y="189549"/>
                  </a:lnTo>
                  <a:lnTo>
                    <a:pt x="0" y="177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2335" y="2966847"/>
              <a:ext cx="70459" cy="70459"/>
            </a:xfrm>
            <a:custGeom>
              <a:avLst/>
              <a:pathLst>
                <a:path w="70459" h="70459">
                  <a:moveTo>
                    <a:pt x="58550" y="0"/>
                  </a:moveTo>
                  <a:lnTo>
                    <a:pt x="70459" y="0"/>
                  </a:lnTo>
                  <a:lnTo>
                    <a:pt x="0" y="70459"/>
                  </a:lnTo>
                  <a:lnTo>
                    <a:pt x="0" y="585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90235" y="4665962"/>
              <a:ext cx="13332" cy="13332"/>
            </a:xfrm>
            <a:custGeom>
              <a:avLst/>
              <a:pathLst>
                <a:path w="13332" h="13332">
                  <a:moveTo>
                    <a:pt x="13332" y="0"/>
                  </a:moveTo>
                  <a:lnTo>
                    <a:pt x="13332" y="11908"/>
                  </a:lnTo>
                  <a:lnTo>
                    <a:pt x="11908" y="13332"/>
                  </a:lnTo>
                  <a:lnTo>
                    <a:pt x="0" y="133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71145" y="4546872"/>
              <a:ext cx="132422" cy="132422"/>
            </a:xfrm>
            <a:custGeom>
              <a:avLst/>
              <a:pathLst>
                <a:path w="132422" h="132422">
                  <a:moveTo>
                    <a:pt x="132422" y="0"/>
                  </a:moveTo>
                  <a:lnTo>
                    <a:pt x="132422" y="11908"/>
                  </a:lnTo>
                  <a:lnTo>
                    <a:pt x="11908" y="132422"/>
                  </a:lnTo>
                  <a:lnTo>
                    <a:pt x="0" y="132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52055" y="4427782"/>
              <a:ext cx="251512" cy="251512"/>
            </a:xfrm>
            <a:custGeom>
              <a:avLst/>
              <a:pathLst>
                <a:path w="251512" h="251512">
                  <a:moveTo>
                    <a:pt x="251512" y="0"/>
                  </a:moveTo>
                  <a:lnTo>
                    <a:pt x="251512" y="11908"/>
                  </a:lnTo>
                  <a:lnTo>
                    <a:pt x="11908" y="251512"/>
                  </a:lnTo>
                  <a:lnTo>
                    <a:pt x="0" y="2515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52457" y="43086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52457" y="41896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52457" y="40705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52457" y="39514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52457" y="38323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52457" y="37132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52457" y="35941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52457" y="34750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52457" y="335597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52457" y="32368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52457" y="31177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52457" y="29987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52457" y="28796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52457" y="27605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52457" y="2706257"/>
              <a:ext cx="298196" cy="298196"/>
            </a:xfrm>
            <a:custGeom>
              <a:avLst/>
              <a:pathLst>
                <a:path w="298196" h="298196">
                  <a:moveTo>
                    <a:pt x="286287" y="0"/>
                  </a:moveTo>
                  <a:lnTo>
                    <a:pt x="298196" y="0"/>
                  </a:lnTo>
                  <a:lnTo>
                    <a:pt x="0" y="298196"/>
                  </a:lnTo>
                  <a:lnTo>
                    <a:pt x="0" y="2862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52457" y="2706257"/>
              <a:ext cx="179106" cy="179106"/>
            </a:xfrm>
            <a:custGeom>
              <a:avLst/>
              <a:pathLst>
                <a:path w="179106" h="179106">
                  <a:moveTo>
                    <a:pt x="167197" y="0"/>
                  </a:moveTo>
                  <a:lnTo>
                    <a:pt x="179106" y="0"/>
                  </a:lnTo>
                  <a:lnTo>
                    <a:pt x="0" y="179106"/>
                  </a:lnTo>
                  <a:lnTo>
                    <a:pt x="0" y="167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52457" y="2706257"/>
              <a:ext cx="60017" cy="60017"/>
            </a:xfrm>
            <a:custGeom>
              <a:avLst/>
              <a:pathLst>
                <a:path w="60017" h="60017">
                  <a:moveTo>
                    <a:pt x="48108" y="0"/>
                  </a:moveTo>
                  <a:lnTo>
                    <a:pt x="60017" y="0"/>
                  </a:lnTo>
                  <a:lnTo>
                    <a:pt x="0" y="60017"/>
                  </a:lnTo>
                  <a:lnTo>
                    <a:pt x="0" y="48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947504" y="4633109"/>
              <a:ext cx="46185" cy="46185"/>
            </a:xfrm>
            <a:custGeom>
              <a:avLst/>
              <a:pathLst>
                <a:path w="46185" h="46185">
                  <a:moveTo>
                    <a:pt x="46185" y="0"/>
                  </a:moveTo>
                  <a:lnTo>
                    <a:pt x="46185" y="11908"/>
                  </a:lnTo>
                  <a:lnTo>
                    <a:pt x="11908" y="46185"/>
                  </a:lnTo>
                  <a:lnTo>
                    <a:pt x="0" y="461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28415" y="4514019"/>
              <a:ext cx="165275" cy="165275"/>
            </a:xfrm>
            <a:custGeom>
              <a:avLst/>
              <a:pathLst>
                <a:path w="165275" h="165275">
                  <a:moveTo>
                    <a:pt x="165275" y="0"/>
                  </a:moveTo>
                  <a:lnTo>
                    <a:pt x="165275" y="11908"/>
                  </a:lnTo>
                  <a:lnTo>
                    <a:pt x="11908" y="165275"/>
                  </a:lnTo>
                  <a:lnTo>
                    <a:pt x="0" y="1652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09325" y="4394929"/>
              <a:ext cx="284364" cy="284364"/>
            </a:xfrm>
            <a:custGeom>
              <a:avLst/>
              <a:pathLst>
                <a:path w="284364" h="284364">
                  <a:moveTo>
                    <a:pt x="284364" y="0"/>
                  </a:moveTo>
                  <a:lnTo>
                    <a:pt x="284364" y="11908"/>
                  </a:lnTo>
                  <a:lnTo>
                    <a:pt x="11908" y="284364"/>
                  </a:lnTo>
                  <a:lnTo>
                    <a:pt x="0" y="2843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42580" y="42758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42580" y="41567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42580" y="40376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42580" y="39185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42580" y="37994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42580" y="36803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42580" y="35613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42580" y="34422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42580" y="33231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42580" y="32040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42580" y="30849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42580" y="29658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42580" y="28467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42580" y="27276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42580" y="26085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42580" y="24894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42580" y="23704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42580" y="2296759"/>
              <a:ext cx="317572" cy="317572"/>
            </a:xfrm>
            <a:custGeom>
              <a:avLst/>
              <a:pathLst>
                <a:path w="317572" h="317572">
                  <a:moveTo>
                    <a:pt x="305663" y="0"/>
                  </a:moveTo>
                  <a:lnTo>
                    <a:pt x="317572" y="0"/>
                  </a:lnTo>
                  <a:lnTo>
                    <a:pt x="0" y="317572"/>
                  </a:lnTo>
                  <a:lnTo>
                    <a:pt x="0" y="30566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42580" y="2296759"/>
              <a:ext cx="198482" cy="198482"/>
            </a:xfrm>
            <a:custGeom>
              <a:avLst/>
              <a:pathLst>
                <a:path w="198482" h="198482">
                  <a:moveTo>
                    <a:pt x="186573" y="0"/>
                  </a:moveTo>
                  <a:lnTo>
                    <a:pt x="198482" y="0"/>
                  </a:lnTo>
                  <a:lnTo>
                    <a:pt x="0" y="198482"/>
                  </a:lnTo>
                  <a:lnTo>
                    <a:pt x="0" y="1865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42580" y="2296759"/>
              <a:ext cx="79393" cy="79393"/>
            </a:xfrm>
            <a:custGeom>
              <a:avLst/>
              <a:pathLst>
                <a:path w="79393" h="79393">
                  <a:moveTo>
                    <a:pt x="67484" y="0"/>
                  </a:moveTo>
                  <a:lnTo>
                    <a:pt x="79393" y="0"/>
                  </a:lnTo>
                  <a:lnTo>
                    <a:pt x="0" y="79393"/>
                  </a:lnTo>
                  <a:lnTo>
                    <a:pt x="0" y="674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304774" y="4600256"/>
              <a:ext cx="79038" cy="79038"/>
            </a:xfrm>
            <a:custGeom>
              <a:avLst/>
              <a:pathLst>
                <a:path w="79038" h="79038">
                  <a:moveTo>
                    <a:pt x="79038" y="0"/>
                  </a:moveTo>
                  <a:lnTo>
                    <a:pt x="79038" y="11908"/>
                  </a:lnTo>
                  <a:lnTo>
                    <a:pt x="11908" y="79038"/>
                  </a:lnTo>
                  <a:lnTo>
                    <a:pt x="0" y="790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185684" y="4481166"/>
              <a:ext cx="198127" cy="198127"/>
            </a:xfrm>
            <a:custGeom>
              <a:avLst/>
              <a:pathLst>
                <a:path w="198127" h="198127">
                  <a:moveTo>
                    <a:pt x="198127" y="0"/>
                  </a:moveTo>
                  <a:lnTo>
                    <a:pt x="198127" y="11908"/>
                  </a:lnTo>
                  <a:lnTo>
                    <a:pt x="11908" y="198127"/>
                  </a:lnTo>
                  <a:lnTo>
                    <a:pt x="0" y="1981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66594" y="4362076"/>
              <a:ext cx="317217" cy="317217"/>
            </a:xfrm>
            <a:custGeom>
              <a:avLst/>
              <a:pathLst>
                <a:path w="317217" h="317217">
                  <a:moveTo>
                    <a:pt x="317217" y="0"/>
                  </a:moveTo>
                  <a:lnTo>
                    <a:pt x="317217" y="11908"/>
                  </a:lnTo>
                  <a:lnTo>
                    <a:pt x="11908" y="317217"/>
                  </a:lnTo>
                  <a:lnTo>
                    <a:pt x="0" y="3172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32702" y="42429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32702" y="41238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32702" y="40048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32702" y="38857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32702" y="376662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32702" y="364753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32702" y="35284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32702" y="34093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32702" y="329026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32702" y="317117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32702" y="305208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32702" y="293299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32702" y="28139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32702" y="26948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032702" y="257572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032702" y="245663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032702" y="23375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032702" y="2259532"/>
              <a:ext cx="321946" cy="321946"/>
            </a:xfrm>
            <a:custGeom>
              <a:avLst/>
              <a:pathLst>
                <a:path w="321946" h="321946">
                  <a:moveTo>
                    <a:pt x="310037" y="0"/>
                  </a:moveTo>
                  <a:lnTo>
                    <a:pt x="321946" y="0"/>
                  </a:lnTo>
                  <a:lnTo>
                    <a:pt x="0" y="321946"/>
                  </a:lnTo>
                  <a:lnTo>
                    <a:pt x="0" y="3100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032702" y="2259532"/>
              <a:ext cx="202857" cy="202857"/>
            </a:xfrm>
            <a:custGeom>
              <a:avLst/>
              <a:pathLst>
                <a:path w="202857" h="202857">
                  <a:moveTo>
                    <a:pt x="190948" y="0"/>
                  </a:moveTo>
                  <a:lnTo>
                    <a:pt x="202857" y="0"/>
                  </a:lnTo>
                  <a:lnTo>
                    <a:pt x="0" y="202857"/>
                  </a:lnTo>
                  <a:lnTo>
                    <a:pt x="0" y="1909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032702" y="2259532"/>
              <a:ext cx="83767" cy="83767"/>
            </a:xfrm>
            <a:custGeom>
              <a:avLst/>
              <a:pathLst>
                <a:path w="83767" h="83767">
                  <a:moveTo>
                    <a:pt x="71858" y="0"/>
                  </a:moveTo>
                  <a:lnTo>
                    <a:pt x="83767" y="0"/>
                  </a:lnTo>
                  <a:lnTo>
                    <a:pt x="0" y="83767"/>
                  </a:lnTo>
                  <a:lnTo>
                    <a:pt x="0" y="71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138403" y="4653640"/>
              <a:ext cx="25654" cy="25654"/>
            </a:xfrm>
            <a:custGeom>
              <a:avLst/>
              <a:pathLst>
                <a:path w="25654" h="25654">
                  <a:moveTo>
                    <a:pt x="25654" y="0"/>
                  </a:moveTo>
                  <a:lnTo>
                    <a:pt x="25654" y="11908"/>
                  </a:lnTo>
                  <a:lnTo>
                    <a:pt x="11908" y="25654"/>
                  </a:lnTo>
                  <a:lnTo>
                    <a:pt x="0" y="256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019313" y="4534550"/>
              <a:ext cx="144743" cy="144743"/>
            </a:xfrm>
            <a:custGeom>
              <a:avLst/>
              <a:pathLst>
                <a:path w="144743" h="144743">
                  <a:moveTo>
                    <a:pt x="144743" y="0"/>
                  </a:moveTo>
                  <a:lnTo>
                    <a:pt x="144743" y="11908"/>
                  </a:lnTo>
                  <a:lnTo>
                    <a:pt x="11908" y="144743"/>
                  </a:lnTo>
                  <a:lnTo>
                    <a:pt x="0" y="1447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900223" y="4415460"/>
              <a:ext cx="263833" cy="263833"/>
            </a:xfrm>
            <a:custGeom>
              <a:avLst/>
              <a:pathLst>
                <a:path w="263833" h="263833">
                  <a:moveTo>
                    <a:pt x="263833" y="0"/>
                  </a:moveTo>
                  <a:lnTo>
                    <a:pt x="263833" y="11908"/>
                  </a:lnTo>
                  <a:lnTo>
                    <a:pt x="11908" y="263833"/>
                  </a:lnTo>
                  <a:lnTo>
                    <a:pt x="0" y="263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812947" y="42963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812947" y="41772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812947" y="40581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812947" y="39391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812947" y="38200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812947" y="37009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812947" y="35818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812947" y="34627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812947" y="33436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812947" y="32245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812947" y="31054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812947" y="298638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812947" y="28672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812947" y="27482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812947" y="262911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812947" y="25100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812947" y="23909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812947" y="227184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812947" y="215275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812947" y="203366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812947" y="1998942"/>
              <a:ext cx="278651" cy="278651"/>
            </a:xfrm>
            <a:custGeom>
              <a:avLst/>
              <a:pathLst>
                <a:path w="278651" h="278651">
                  <a:moveTo>
                    <a:pt x="266742" y="0"/>
                  </a:moveTo>
                  <a:lnTo>
                    <a:pt x="278651" y="0"/>
                  </a:lnTo>
                  <a:lnTo>
                    <a:pt x="0" y="278651"/>
                  </a:lnTo>
                  <a:lnTo>
                    <a:pt x="0" y="2667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812947" y="1998942"/>
              <a:ext cx="159561" cy="159561"/>
            </a:xfrm>
            <a:custGeom>
              <a:avLst/>
              <a:pathLst>
                <a:path w="159561" h="159561">
                  <a:moveTo>
                    <a:pt x="147652" y="0"/>
                  </a:moveTo>
                  <a:lnTo>
                    <a:pt x="159561" y="0"/>
                  </a:lnTo>
                  <a:lnTo>
                    <a:pt x="0" y="159561"/>
                  </a:lnTo>
                  <a:lnTo>
                    <a:pt x="0" y="147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812947" y="1998942"/>
              <a:ext cx="40471" cy="40471"/>
            </a:xfrm>
            <a:custGeom>
              <a:avLst/>
              <a:pathLst>
                <a:path w="40471" h="40471">
                  <a:moveTo>
                    <a:pt x="28562" y="0"/>
                  </a:moveTo>
                  <a:lnTo>
                    <a:pt x="40471" y="0"/>
                  </a:lnTo>
                  <a:lnTo>
                    <a:pt x="0" y="40471"/>
                  </a:lnTo>
                  <a:lnTo>
                    <a:pt x="0" y="285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495672" y="4620787"/>
              <a:ext cx="58506" cy="58506"/>
            </a:xfrm>
            <a:custGeom>
              <a:avLst/>
              <a:pathLst>
                <a:path w="58506" h="58506">
                  <a:moveTo>
                    <a:pt x="58506" y="0"/>
                  </a:moveTo>
                  <a:lnTo>
                    <a:pt x="58506" y="11908"/>
                  </a:lnTo>
                  <a:lnTo>
                    <a:pt x="11908" y="58506"/>
                  </a:lnTo>
                  <a:lnTo>
                    <a:pt x="0" y="585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76582" y="4501697"/>
              <a:ext cx="177596" cy="177596"/>
            </a:xfrm>
            <a:custGeom>
              <a:avLst/>
              <a:pathLst>
                <a:path w="177596" h="177596">
                  <a:moveTo>
                    <a:pt x="177596" y="0"/>
                  </a:moveTo>
                  <a:lnTo>
                    <a:pt x="177596" y="11908"/>
                  </a:lnTo>
                  <a:lnTo>
                    <a:pt x="11908" y="177596"/>
                  </a:lnTo>
                  <a:lnTo>
                    <a:pt x="0" y="1775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257493" y="4382608"/>
              <a:ext cx="296686" cy="296686"/>
            </a:xfrm>
            <a:custGeom>
              <a:avLst/>
              <a:pathLst>
                <a:path w="296686" h="296686">
                  <a:moveTo>
                    <a:pt x="296686" y="0"/>
                  </a:moveTo>
                  <a:lnTo>
                    <a:pt x="296686" y="11908"/>
                  </a:lnTo>
                  <a:lnTo>
                    <a:pt x="11908" y="296686"/>
                  </a:lnTo>
                  <a:lnTo>
                    <a:pt x="0" y="2966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203069" y="426351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203069" y="41444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203069" y="40253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203069" y="39062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203069" y="37871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03069" y="36680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203069" y="35489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203069" y="34298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203069" y="33107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203069" y="319170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203069" y="307261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203069" y="29535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203069" y="28344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203069" y="27153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203069" y="25962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203069" y="247717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203069" y="23580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203069" y="22389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203069" y="21199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203069" y="20008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203069" y="1998942"/>
              <a:ext cx="245798" cy="245798"/>
            </a:xfrm>
            <a:custGeom>
              <a:avLst/>
              <a:pathLst>
                <a:path w="245798" h="245798">
                  <a:moveTo>
                    <a:pt x="233889" y="0"/>
                  </a:moveTo>
                  <a:lnTo>
                    <a:pt x="245798" y="0"/>
                  </a:lnTo>
                  <a:lnTo>
                    <a:pt x="0" y="245798"/>
                  </a:lnTo>
                  <a:lnTo>
                    <a:pt x="0" y="2338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203069" y="1998942"/>
              <a:ext cx="126708" cy="126708"/>
            </a:xfrm>
            <a:custGeom>
              <a:avLst/>
              <a:pathLst>
                <a:path w="126708" h="126708">
                  <a:moveTo>
                    <a:pt x="114799" y="0"/>
                  </a:moveTo>
                  <a:lnTo>
                    <a:pt x="126708" y="0"/>
                  </a:lnTo>
                  <a:lnTo>
                    <a:pt x="0" y="126708"/>
                  </a:lnTo>
                  <a:lnTo>
                    <a:pt x="0" y="1147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203069" y="1998942"/>
              <a:ext cx="7618" cy="7618"/>
            </a:xfrm>
            <a:custGeom>
              <a:avLst/>
              <a:pathLst>
                <a:path w="7618" h="7618">
                  <a:moveTo>
                    <a:pt x="0" y="7618"/>
                  </a:moveTo>
                  <a:lnTo>
                    <a:pt x="0" y="0"/>
                  </a:lnTo>
                  <a:lnTo>
                    <a:pt x="7618"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852942" y="4587934"/>
              <a:ext cx="91359" cy="91359"/>
            </a:xfrm>
            <a:custGeom>
              <a:avLst/>
              <a:pathLst>
                <a:path w="91359" h="91359">
                  <a:moveTo>
                    <a:pt x="91359" y="0"/>
                  </a:moveTo>
                  <a:lnTo>
                    <a:pt x="91359" y="11908"/>
                  </a:lnTo>
                  <a:lnTo>
                    <a:pt x="11908" y="91359"/>
                  </a:lnTo>
                  <a:lnTo>
                    <a:pt x="0" y="91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3852" y="4468845"/>
              <a:ext cx="210449" cy="210449"/>
            </a:xfrm>
            <a:custGeom>
              <a:avLst/>
              <a:pathLst>
                <a:path w="210449" h="210449">
                  <a:moveTo>
                    <a:pt x="210449" y="0"/>
                  </a:moveTo>
                  <a:lnTo>
                    <a:pt x="210449" y="11908"/>
                  </a:lnTo>
                  <a:lnTo>
                    <a:pt x="11908" y="210449"/>
                  </a:lnTo>
                  <a:lnTo>
                    <a:pt x="0" y="2104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614762" y="4349755"/>
              <a:ext cx="329539" cy="329539"/>
            </a:xfrm>
            <a:custGeom>
              <a:avLst/>
              <a:pathLst>
                <a:path w="329539" h="329539">
                  <a:moveTo>
                    <a:pt x="329539" y="0"/>
                  </a:moveTo>
                  <a:lnTo>
                    <a:pt x="329539" y="11908"/>
                  </a:lnTo>
                  <a:lnTo>
                    <a:pt x="11908" y="329539"/>
                  </a:lnTo>
                  <a:lnTo>
                    <a:pt x="0" y="3295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593191" y="423066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593191" y="411157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593191" y="399248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593191" y="3873395"/>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593191" y="375430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593191" y="363521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593191" y="351612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593191" y="339703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593191" y="327794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593191" y="3158856"/>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3593191" y="303976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593191" y="292067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593191" y="280158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593191" y="268249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593191" y="256340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593191" y="2444317"/>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593191" y="232522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593191" y="220613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593191" y="208704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593191" y="1967958"/>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593191" y="1850033"/>
              <a:ext cx="351110" cy="361854"/>
            </a:xfrm>
            <a:custGeom>
              <a:avLst/>
              <a:pathLst>
                <a:path w="351110" h="361854">
                  <a:moveTo>
                    <a:pt x="349945" y="0"/>
                  </a:moveTo>
                  <a:lnTo>
                    <a:pt x="351110" y="0"/>
                  </a:lnTo>
                  <a:lnTo>
                    <a:pt x="351110" y="10743"/>
                  </a:lnTo>
                  <a:lnTo>
                    <a:pt x="0" y="361854"/>
                  </a:lnTo>
                  <a:lnTo>
                    <a:pt x="0" y="349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593191" y="1850033"/>
              <a:ext cx="242764" cy="242764"/>
            </a:xfrm>
            <a:custGeom>
              <a:avLst/>
              <a:pathLst>
                <a:path w="242764" h="242764">
                  <a:moveTo>
                    <a:pt x="230855" y="0"/>
                  </a:moveTo>
                  <a:lnTo>
                    <a:pt x="242764" y="0"/>
                  </a:lnTo>
                  <a:lnTo>
                    <a:pt x="0" y="242764"/>
                  </a:lnTo>
                  <a:lnTo>
                    <a:pt x="0" y="230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593191" y="1850033"/>
              <a:ext cx="123674" cy="123674"/>
            </a:xfrm>
            <a:custGeom>
              <a:avLst/>
              <a:pathLst>
                <a:path w="123674" h="123674">
                  <a:moveTo>
                    <a:pt x="111765" y="0"/>
                  </a:moveTo>
                  <a:lnTo>
                    <a:pt x="123674" y="0"/>
                  </a:lnTo>
                  <a:lnTo>
                    <a:pt x="0" y="123674"/>
                  </a:lnTo>
                  <a:lnTo>
                    <a:pt x="0" y="111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593191" y="1850033"/>
              <a:ext cx="4584" cy="4584"/>
            </a:xfrm>
            <a:custGeom>
              <a:avLst/>
              <a:pathLst>
                <a:path w="4584" h="4584">
                  <a:moveTo>
                    <a:pt x="0" y="4584"/>
                  </a:moveTo>
                  <a:lnTo>
                    <a:pt x="0" y="0"/>
                  </a:lnTo>
                  <a:lnTo>
                    <a:pt x="4584"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686571" y="4641319"/>
              <a:ext cx="37975" cy="37975"/>
            </a:xfrm>
            <a:custGeom>
              <a:avLst/>
              <a:pathLst>
                <a:path w="37975" h="37975">
                  <a:moveTo>
                    <a:pt x="37975" y="0"/>
                  </a:moveTo>
                  <a:lnTo>
                    <a:pt x="37975" y="11908"/>
                  </a:lnTo>
                  <a:lnTo>
                    <a:pt x="11908" y="37975"/>
                  </a:lnTo>
                  <a:lnTo>
                    <a:pt x="0" y="379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567481" y="4522229"/>
              <a:ext cx="157065" cy="157065"/>
            </a:xfrm>
            <a:custGeom>
              <a:avLst/>
              <a:pathLst>
                <a:path w="157065" h="157065">
                  <a:moveTo>
                    <a:pt x="157065" y="0"/>
                  </a:moveTo>
                  <a:lnTo>
                    <a:pt x="157065" y="11908"/>
                  </a:lnTo>
                  <a:lnTo>
                    <a:pt x="11908" y="157065"/>
                  </a:lnTo>
                  <a:lnTo>
                    <a:pt x="0" y="157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448391" y="4403139"/>
              <a:ext cx="276155" cy="276155"/>
            </a:xfrm>
            <a:custGeom>
              <a:avLst/>
              <a:pathLst>
                <a:path w="276155" h="276155">
                  <a:moveTo>
                    <a:pt x="276155" y="0"/>
                  </a:moveTo>
                  <a:lnTo>
                    <a:pt x="276155" y="11908"/>
                  </a:lnTo>
                  <a:lnTo>
                    <a:pt x="11908" y="276155"/>
                  </a:lnTo>
                  <a:lnTo>
                    <a:pt x="0" y="2761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373436" y="428404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373436" y="41649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373436" y="40458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373436" y="39267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373436" y="38076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373436" y="368860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373436" y="35695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373436" y="34504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373436" y="33313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373436" y="32122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373436" y="30931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373436" y="297406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373436" y="28549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373436" y="27358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373436" y="26167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373436" y="24977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73436" y="23786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73436" y="225952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373436" y="21404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373436" y="20213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373436" y="19022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373436" y="17831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373436" y="16640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373436" y="1552216"/>
              <a:ext cx="351110" cy="355785"/>
            </a:xfrm>
            <a:custGeom>
              <a:avLst/>
              <a:pathLst>
                <a:path w="351110" h="355785">
                  <a:moveTo>
                    <a:pt x="343876" y="0"/>
                  </a:moveTo>
                  <a:lnTo>
                    <a:pt x="351110" y="0"/>
                  </a:lnTo>
                  <a:lnTo>
                    <a:pt x="351110" y="4675"/>
                  </a:lnTo>
                  <a:lnTo>
                    <a:pt x="0" y="355785"/>
                  </a:lnTo>
                  <a:lnTo>
                    <a:pt x="0" y="343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373436" y="1552216"/>
              <a:ext cx="236695" cy="236695"/>
            </a:xfrm>
            <a:custGeom>
              <a:avLst/>
              <a:pathLst>
                <a:path w="236695" h="236695">
                  <a:moveTo>
                    <a:pt x="224786" y="0"/>
                  </a:moveTo>
                  <a:lnTo>
                    <a:pt x="236695" y="0"/>
                  </a:lnTo>
                  <a:lnTo>
                    <a:pt x="0" y="236695"/>
                  </a:lnTo>
                  <a:lnTo>
                    <a:pt x="0" y="22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373436" y="1552216"/>
              <a:ext cx="117606" cy="117606"/>
            </a:xfrm>
            <a:custGeom>
              <a:avLst/>
              <a:pathLst>
                <a:path w="117606" h="117606">
                  <a:moveTo>
                    <a:pt x="105697" y="0"/>
                  </a:moveTo>
                  <a:lnTo>
                    <a:pt x="117606" y="0"/>
                  </a:lnTo>
                  <a:lnTo>
                    <a:pt x="0" y="117606"/>
                  </a:lnTo>
                  <a:lnTo>
                    <a:pt x="0" y="105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877469" y="4661850"/>
              <a:ext cx="17444" cy="17444"/>
            </a:xfrm>
            <a:custGeom>
              <a:avLst/>
              <a:pathLst>
                <a:path w="17444" h="17444">
                  <a:moveTo>
                    <a:pt x="17444" y="0"/>
                  </a:moveTo>
                  <a:lnTo>
                    <a:pt x="17444" y="11908"/>
                  </a:lnTo>
                  <a:lnTo>
                    <a:pt x="11908" y="17444"/>
                  </a:lnTo>
                  <a:lnTo>
                    <a:pt x="0" y="17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58379" y="4542760"/>
              <a:ext cx="136534" cy="136534"/>
            </a:xfrm>
            <a:custGeom>
              <a:avLst/>
              <a:pathLst>
                <a:path w="136534" h="136534">
                  <a:moveTo>
                    <a:pt x="136534" y="0"/>
                  </a:moveTo>
                  <a:lnTo>
                    <a:pt x="136534" y="11908"/>
                  </a:lnTo>
                  <a:lnTo>
                    <a:pt x="11908" y="136534"/>
                  </a:lnTo>
                  <a:lnTo>
                    <a:pt x="0" y="1365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639289" y="4423670"/>
              <a:ext cx="255624" cy="255624"/>
            </a:xfrm>
            <a:custGeom>
              <a:avLst/>
              <a:pathLst>
                <a:path w="255624" h="255624">
                  <a:moveTo>
                    <a:pt x="255624" y="0"/>
                  </a:moveTo>
                  <a:lnTo>
                    <a:pt x="255624" y="11908"/>
                  </a:lnTo>
                  <a:lnTo>
                    <a:pt x="11908" y="255624"/>
                  </a:lnTo>
                  <a:lnTo>
                    <a:pt x="0" y="255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543803" y="430458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543803" y="418549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543803" y="40664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543803" y="39473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543803" y="38282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543803" y="370913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543803" y="359004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543803" y="347095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543803" y="33518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543803" y="32327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5543803" y="31136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5543803" y="299459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5543803" y="287550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5543803" y="275641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5543803" y="263732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5543803" y="251823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5543803" y="239914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5543803" y="228005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5543803" y="216096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5543803" y="204187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5543803" y="192278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5543803" y="180369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5543803" y="168460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5543803" y="156551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5543803" y="1446424"/>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5543803" y="1403308"/>
              <a:ext cx="287045" cy="287045"/>
            </a:xfrm>
            <a:custGeom>
              <a:avLst/>
              <a:pathLst>
                <a:path w="287045" h="287045">
                  <a:moveTo>
                    <a:pt x="275136" y="0"/>
                  </a:moveTo>
                  <a:lnTo>
                    <a:pt x="287045" y="0"/>
                  </a:lnTo>
                  <a:lnTo>
                    <a:pt x="0" y="287045"/>
                  </a:lnTo>
                  <a:lnTo>
                    <a:pt x="0" y="2751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5543803" y="1403308"/>
              <a:ext cx="167955" cy="167955"/>
            </a:xfrm>
            <a:custGeom>
              <a:avLst/>
              <a:pathLst>
                <a:path w="167955" h="167955">
                  <a:moveTo>
                    <a:pt x="156046" y="0"/>
                  </a:moveTo>
                  <a:lnTo>
                    <a:pt x="167955" y="0"/>
                  </a:lnTo>
                  <a:lnTo>
                    <a:pt x="0" y="167955"/>
                  </a:lnTo>
                  <a:lnTo>
                    <a:pt x="0" y="1560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5543803" y="1403308"/>
              <a:ext cx="48866" cy="48866"/>
            </a:xfrm>
            <a:custGeom>
              <a:avLst/>
              <a:pathLst>
                <a:path w="48866" h="48866">
                  <a:moveTo>
                    <a:pt x="36957" y="0"/>
                  </a:moveTo>
                  <a:lnTo>
                    <a:pt x="48866" y="0"/>
                  </a:lnTo>
                  <a:lnTo>
                    <a:pt x="0" y="48866"/>
                  </a:lnTo>
                  <a:lnTo>
                    <a:pt x="0" y="369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425637" y="4649528"/>
              <a:ext cx="29765" cy="29765"/>
            </a:xfrm>
            <a:custGeom>
              <a:avLst/>
              <a:pathLst>
                <a:path w="29765" h="29765">
                  <a:moveTo>
                    <a:pt x="29765" y="0"/>
                  </a:moveTo>
                  <a:lnTo>
                    <a:pt x="29765" y="11908"/>
                  </a:lnTo>
                  <a:lnTo>
                    <a:pt x="11908" y="29765"/>
                  </a:lnTo>
                  <a:lnTo>
                    <a:pt x="0" y="2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306547" y="4530438"/>
              <a:ext cx="148855" cy="148855"/>
            </a:xfrm>
            <a:custGeom>
              <a:avLst/>
              <a:pathLst>
                <a:path w="148855" h="148855">
                  <a:moveTo>
                    <a:pt x="148855" y="0"/>
                  </a:moveTo>
                  <a:lnTo>
                    <a:pt x="148855" y="11908"/>
                  </a:lnTo>
                  <a:lnTo>
                    <a:pt x="11908" y="148855"/>
                  </a:lnTo>
                  <a:lnTo>
                    <a:pt x="0" y="148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187457" y="4411349"/>
              <a:ext cx="267945" cy="267945"/>
            </a:xfrm>
            <a:custGeom>
              <a:avLst/>
              <a:pathLst>
                <a:path w="267945" h="267945">
                  <a:moveTo>
                    <a:pt x="267945" y="0"/>
                  </a:moveTo>
                  <a:lnTo>
                    <a:pt x="267945" y="11908"/>
                  </a:lnTo>
                  <a:lnTo>
                    <a:pt x="11908" y="267945"/>
                  </a:lnTo>
                  <a:lnTo>
                    <a:pt x="0" y="2679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104293" y="429225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104293" y="417316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104293" y="405407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104293" y="393498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104293" y="3815899"/>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104293" y="369681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104293" y="357772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104293" y="345863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104293" y="333954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104293" y="322045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104293" y="3101360"/>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104293" y="298227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7104293" y="286318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104293" y="274409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104293" y="262500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104293" y="250591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104293" y="2386821"/>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104293" y="226773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104293" y="214864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104293" y="202955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104293" y="191046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104293" y="179137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104293" y="1672282"/>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104293" y="155319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104293" y="1434103"/>
              <a:ext cx="351110" cy="363019"/>
            </a:xfrm>
            <a:custGeom>
              <a:avLst/>
              <a:pathLst>
                <a:path w="351110" h="363019">
                  <a:moveTo>
                    <a:pt x="351110" y="0"/>
                  </a:moveTo>
                  <a:lnTo>
                    <a:pt x="351110" y="11908"/>
                  </a:lnTo>
                  <a:lnTo>
                    <a:pt x="0" y="363019"/>
                  </a:lnTo>
                  <a:lnTo>
                    <a:pt x="0" y="351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104293" y="1328854"/>
              <a:ext cx="349178" cy="349178"/>
            </a:xfrm>
            <a:custGeom>
              <a:avLst/>
              <a:pathLst>
                <a:path w="349178" h="349178">
                  <a:moveTo>
                    <a:pt x="337269" y="0"/>
                  </a:moveTo>
                  <a:lnTo>
                    <a:pt x="349178" y="0"/>
                  </a:lnTo>
                  <a:lnTo>
                    <a:pt x="0" y="349178"/>
                  </a:lnTo>
                  <a:lnTo>
                    <a:pt x="0" y="3372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104293" y="1328854"/>
              <a:ext cx="230088" cy="230088"/>
            </a:xfrm>
            <a:custGeom>
              <a:avLst/>
              <a:pathLst>
                <a:path w="230088" h="230088">
                  <a:moveTo>
                    <a:pt x="218179" y="0"/>
                  </a:moveTo>
                  <a:lnTo>
                    <a:pt x="230088" y="0"/>
                  </a:lnTo>
                  <a:lnTo>
                    <a:pt x="0" y="230088"/>
                  </a:lnTo>
                  <a:lnTo>
                    <a:pt x="0" y="2181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104293" y="1328854"/>
              <a:ext cx="110998" cy="110998"/>
            </a:xfrm>
            <a:custGeom>
              <a:avLst/>
              <a:pathLst>
                <a:path w="110998" h="110998">
                  <a:moveTo>
                    <a:pt x="99089" y="0"/>
                  </a:moveTo>
                  <a:lnTo>
                    <a:pt x="110998" y="0"/>
                  </a:lnTo>
                  <a:lnTo>
                    <a:pt x="0" y="110998"/>
                  </a:lnTo>
                  <a:lnTo>
                    <a:pt x="0" y="990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rc297"/>
            <p:cNvSpPr/>
            <p:nvPr/>
          </p:nvSpPr>
          <p:spPr>
            <a:xfrm>
              <a:off x="862335" y="2966847"/>
              <a:ext cx="351110" cy="1712447"/>
            </a:xfrm>
            <a:prstGeom prst="rect">
              <a:avLst/>
            </a:prstGeom>
            <a:ln w="1355" cap="flat">
              <a:solidFill>
                <a:srgbClr val="000000">
                  <a:alpha val="100000"/>
                </a:srgbClr>
              </a:solidFill>
              <a:prstDash val="solid"/>
              <a:miter/>
            </a:ln>
          </p:spPr>
          <p:txBody>
            <a:bodyPr/>
            <a:lstStyle/>
            <a:p/>
          </p:txBody>
        </p:sp>
        <p:sp>
          <p:nvSpPr>
            <p:cNvPr id="298" name="rc298"/>
            <p:cNvSpPr/>
            <p:nvPr/>
          </p:nvSpPr>
          <p:spPr>
            <a:xfrm>
              <a:off x="1252457" y="2706257"/>
              <a:ext cx="351110" cy="1973037"/>
            </a:xfrm>
            <a:prstGeom prst="rect">
              <a:avLst/>
            </a:prstGeom>
            <a:ln w="1355" cap="flat">
              <a:solidFill>
                <a:srgbClr val="000000">
                  <a:alpha val="100000"/>
                </a:srgbClr>
              </a:solidFill>
              <a:prstDash val="solid"/>
              <a:miter/>
            </a:ln>
          </p:spPr>
          <p:txBody>
            <a:bodyPr/>
            <a:lstStyle/>
            <a:p/>
          </p:txBody>
        </p:sp>
        <p:sp>
          <p:nvSpPr>
            <p:cNvPr id="299" name="rc299"/>
            <p:cNvSpPr/>
            <p:nvPr/>
          </p:nvSpPr>
          <p:spPr>
            <a:xfrm>
              <a:off x="1642580" y="2296759"/>
              <a:ext cx="351110" cy="2382535"/>
            </a:xfrm>
            <a:prstGeom prst="rect">
              <a:avLst/>
            </a:prstGeom>
            <a:ln w="1355" cap="flat">
              <a:solidFill>
                <a:srgbClr val="000000">
                  <a:alpha val="100000"/>
                </a:srgbClr>
              </a:solidFill>
              <a:prstDash val="solid"/>
              <a:miter/>
            </a:ln>
          </p:spPr>
          <p:txBody>
            <a:bodyPr/>
            <a:lstStyle/>
            <a:p/>
          </p:txBody>
        </p:sp>
        <p:sp>
          <p:nvSpPr>
            <p:cNvPr id="300" name="rc300"/>
            <p:cNvSpPr/>
            <p:nvPr/>
          </p:nvSpPr>
          <p:spPr>
            <a:xfrm>
              <a:off x="2032702" y="2259532"/>
              <a:ext cx="351110" cy="2419762"/>
            </a:xfrm>
            <a:prstGeom prst="rect">
              <a:avLst/>
            </a:prstGeom>
            <a:ln w="1355" cap="flat">
              <a:solidFill>
                <a:srgbClr val="000000">
                  <a:alpha val="100000"/>
                </a:srgbClr>
              </a:solidFill>
              <a:prstDash val="solid"/>
              <a:miter/>
            </a:ln>
          </p:spPr>
          <p:txBody>
            <a:bodyPr/>
            <a:lstStyle/>
            <a:p/>
          </p:txBody>
        </p:sp>
        <p:sp>
          <p:nvSpPr>
            <p:cNvPr id="301" name="rc301"/>
            <p:cNvSpPr/>
            <p:nvPr/>
          </p:nvSpPr>
          <p:spPr>
            <a:xfrm>
              <a:off x="2812947" y="1998942"/>
              <a:ext cx="351110" cy="2680352"/>
            </a:xfrm>
            <a:prstGeom prst="rect">
              <a:avLst/>
            </a:prstGeom>
            <a:ln w="1355" cap="flat">
              <a:solidFill>
                <a:srgbClr val="000000">
                  <a:alpha val="100000"/>
                </a:srgbClr>
              </a:solidFill>
              <a:prstDash val="solid"/>
              <a:miter/>
            </a:ln>
          </p:spPr>
          <p:txBody>
            <a:bodyPr/>
            <a:lstStyle/>
            <a:p/>
          </p:txBody>
        </p:sp>
        <p:sp>
          <p:nvSpPr>
            <p:cNvPr id="302" name="rc302"/>
            <p:cNvSpPr/>
            <p:nvPr/>
          </p:nvSpPr>
          <p:spPr>
            <a:xfrm>
              <a:off x="3203069" y="1998942"/>
              <a:ext cx="351110" cy="2680352"/>
            </a:xfrm>
            <a:prstGeom prst="rect">
              <a:avLst/>
            </a:prstGeom>
            <a:ln w="1355" cap="flat">
              <a:solidFill>
                <a:srgbClr val="000000">
                  <a:alpha val="100000"/>
                </a:srgbClr>
              </a:solidFill>
              <a:prstDash val="solid"/>
              <a:miter/>
            </a:ln>
          </p:spPr>
          <p:txBody>
            <a:bodyPr/>
            <a:lstStyle/>
            <a:p/>
          </p:txBody>
        </p:sp>
        <p:sp>
          <p:nvSpPr>
            <p:cNvPr id="303" name="rc303"/>
            <p:cNvSpPr/>
            <p:nvPr/>
          </p:nvSpPr>
          <p:spPr>
            <a:xfrm>
              <a:off x="3593191" y="1850033"/>
              <a:ext cx="351110" cy="2829260"/>
            </a:xfrm>
            <a:prstGeom prst="rect">
              <a:avLst/>
            </a:prstGeom>
            <a:ln w="1355" cap="flat">
              <a:solidFill>
                <a:srgbClr val="000000">
                  <a:alpha val="100000"/>
                </a:srgbClr>
              </a:solidFill>
              <a:prstDash val="solid"/>
              <a:miter/>
            </a:ln>
          </p:spPr>
          <p:txBody>
            <a:bodyPr/>
            <a:lstStyle/>
            <a:p/>
          </p:txBody>
        </p:sp>
        <p:sp>
          <p:nvSpPr>
            <p:cNvPr id="304" name="rc304"/>
            <p:cNvSpPr/>
            <p:nvPr/>
          </p:nvSpPr>
          <p:spPr>
            <a:xfrm>
              <a:off x="4373436" y="1552216"/>
              <a:ext cx="351110" cy="3127077"/>
            </a:xfrm>
            <a:prstGeom prst="rect">
              <a:avLst/>
            </a:prstGeom>
            <a:ln w="1355" cap="flat">
              <a:solidFill>
                <a:srgbClr val="000000">
                  <a:alpha val="100000"/>
                </a:srgbClr>
              </a:solidFill>
              <a:prstDash val="solid"/>
              <a:miter/>
            </a:ln>
          </p:spPr>
          <p:txBody>
            <a:bodyPr/>
            <a:lstStyle/>
            <a:p/>
          </p:txBody>
        </p:sp>
        <p:sp>
          <p:nvSpPr>
            <p:cNvPr id="305" name="rc305"/>
            <p:cNvSpPr/>
            <p:nvPr/>
          </p:nvSpPr>
          <p:spPr>
            <a:xfrm>
              <a:off x="5543803" y="1403308"/>
              <a:ext cx="351110" cy="3275986"/>
            </a:xfrm>
            <a:prstGeom prst="rect">
              <a:avLst/>
            </a:prstGeom>
            <a:ln w="1355" cap="flat">
              <a:solidFill>
                <a:srgbClr val="000000">
                  <a:alpha val="100000"/>
                </a:srgbClr>
              </a:solidFill>
              <a:prstDash val="solid"/>
              <a:miter/>
            </a:ln>
          </p:spPr>
          <p:txBody>
            <a:bodyPr/>
            <a:lstStyle/>
            <a:p/>
          </p:txBody>
        </p:sp>
        <p:sp>
          <p:nvSpPr>
            <p:cNvPr id="306" name="rc306"/>
            <p:cNvSpPr/>
            <p:nvPr/>
          </p:nvSpPr>
          <p:spPr>
            <a:xfrm>
              <a:off x="7104293" y="1328854"/>
              <a:ext cx="351110" cy="3350440"/>
            </a:xfrm>
            <a:prstGeom prst="rect">
              <a:avLst/>
            </a:prstGeom>
            <a:ln w="1355" cap="flat">
              <a:solidFill>
                <a:srgbClr val="000000">
                  <a:alpha val="100000"/>
                </a:srgbClr>
              </a:solidFill>
              <a:prstDash val="solid"/>
              <a:miter/>
            </a:ln>
          </p:spPr>
          <p:txBody>
            <a:bodyPr/>
            <a:lstStyle/>
            <a:p/>
          </p:txBody>
        </p:sp>
        <p:sp>
          <p:nvSpPr>
            <p:cNvPr id="307" name="tx307"/>
            <p:cNvSpPr/>
            <p:nvPr/>
          </p:nvSpPr>
          <p:spPr>
            <a:xfrm>
              <a:off x="957504" y="281018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08" name="tx308"/>
            <p:cNvSpPr/>
            <p:nvPr/>
          </p:nvSpPr>
          <p:spPr>
            <a:xfrm>
              <a:off x="1347626" y="253388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09" name="tx309"/>
            <p:cNvSpPr/>
            <p:nvPr/>
          </p:nvSpPr>
          <p:spPr>
            <a:xfrm>
              <a:off x="1737748" y="209988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64</a:t>
              </a:r>
            </a:p>
          </p:txBody>
        </p:sp>
        <p:sp>
          <p:nvSpPr>
            <p:cNvPr id="310" name="tx310"/>
            <p:cNvSpPr/>
            <p:nvPr/>
          </p:nvSpPr>
          <p:spPr>
            <a:xfrm>
              <a:off x="2127871" y="206042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65</a:t>
              </a:r>
            </a:p>
          </p:txBody>
        </p:sp>
        <p:sp>
          <p:nvSpPr>
            <p:cNvPr id="311" name="tx311"/>
            <p:cNvSpPr/>
            <p:nvPr/>
          </p:nvSpPr>
          <p:spPr>
            <a:xfrm>
              <a:off x="2517993" y="18631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70</a:t>
              </a:r>
            </a:p>
          </p:txBody>
        </p:sp>
        <p:sp>
          <p:nvSpPr>
            <p:cNvPr id="312" name="tx312"/>
            <p:cNvSpPr/>
            <p:nvPr/>
          </p:nvSpPr>
          <p:spPr>
            <a:xfrm>
              <a:off x="2908115"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3" name="tx313"/>
            <p:cNvSpPr/>
            <p:nvPr/>
          </p:nvSpPr>
          <p:spPr>
            <a:xfrm>
              <a:off x="3298238" y="178596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72</a:t>
              </a:r>
            </a:p>
          </p:txBody>
        </p:sp>
        <p:sp>
          <p:nvSpPr>
            <p:cNvPr id="314" name="tx314"/>
            <p:cNvSpPr/>
            <p:nvPr/>
          </p:nvSpPr>
          <p:spPr>
            <a:xfrm>
              <a:off x="3688360" y="162635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76</a:t>
              </a:r>
            </a:p>
          </p:txBody>
        </p:sp>
        <p:sp>
          <p:nvSpPr>
            <p:cNvPr id="315" name="tx315"/>
            <p:cNvSpPr/>
            <p:nvPr/>
          </p:nvSpPr>
          <p:spPr>
            <a:xfrm>
              <a:off x="4078483" y="150797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79</a:t>
              </a:r>
            </a:p>
          </p:txBody>
        </p:sp>
        <p:sp>
          <p:nvSpPr>
            <p:cNvPr id="316" name="tx316"/>
            <p:cNvSpPr/>
            <p:nvPr/>
          </p:nvSpPr>
          <p:spPr>
            <a:xfrm>
              <a:off x="4468605" y="13106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84</a:t>
              </a:r>
            </a:p>
          </p:txBody>
        </p:sp>
        <p:sp>
          <p:nvSpPr>
            <p:cNvPr id="317" name="tx317"/>
            <p:cNvSpPr/>
            <p:nvPr/>
          </p:nvSpPr>
          <p:spPr>
            <a:xfrm>
              <a:off x="4858727" y="127121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85</a:t>
              </a:r>
            </a:p>
          </p:txBody>
        </p:sp>
        <p:sp>
          <p:nvSpPr>
            <p:cNvPr id="318" name="tx318"/>
            <p:cNvSpPr/>
            <p:nvPr/>
          </p:nvSpPr>
          <p:spPr>
            <a:xfrm>
              <a:off x="5248850" y="123175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19" name="tx319"/>
            <p:cNvSpPr/>
            <p:nvPr/>
          </p:nvSpPr>
          <p:spPr>
            <a:xfrm>
              <a:off x="5638972"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0" name="tx320"/>
            <p:cNvSpPr/>
            <p:nvPr/>
          </p:nvSpPr>
          <p:spPr>
            <a:xfrm>
              <a:off x="6029094" y="11528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21" name="tx321"/>
            <p:cNvSpPr/>
            <p:nvPr/>
          </p:nvSpPr>
          <p:spPr>
            <a:xfrm>
              <a:off x="6419217" y="111336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22" name="tx322"/>
            <p:cNvSpPr/>
            <p:nvPr/>
          </p:nvSpPr>
          <p:spPr>
            <a:xfrm>
              <a:off x="7199461"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3" name="tx323"/>
            <p:cNvSpPr/>
            <p:nvPr/>
          </p:nvSpPr>
          <p:spPr>
            <a:xfrm>
              <a:off x="7589584"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4" name="tx324"/>
            <p:cNvSpPr/>
            <p:nvPr/>
          </p:nvSpPr>
          <p:spPr>
            <a:xfrm>
              <a:off x="6809339" y="107390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25" name="tx325"/>
            <p:cNvSpPr/>
            <p:nvPr/>
          </p:nvSpPr>
          <p:spPr>
            <a:xfrm>
              <a:off x="7979706" y="955454"/>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93</a:t>
              </a:r>
            </a:p>
          </p:txBody>
        </p:sp>
        <p:sp>
          <p:nvSpPr>
            <p:cNvPr id="326" name="tx326"/>
            <p:cNvSpPr/>
            <p:nvPr/>
          </p:nvSpPr>
          <p:spPr>
            <a:xfrm>
              <a:off x="8759951"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7" name="tx327"/>
            <p:cNvSpPr/>
            <p:nvPr/>
          </p:nvSpPr>
          <p:spPr>
            <a:xfrm>
              <a:off x="8369828" y="7976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28" name="pg328"/>
            <p:cNvSpPr/>
            <p:nvPr/>
          </p:nvSpPr>
          <p:spPr>
            <a:xfrm>
              <a:off x="975224" y="371452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9" name="tx329"/>
            <p:cNvSpPr/>
            <p:nvPr/>
          </p:nvSpPr>
          <p:spPr>
            <a:xfrm>
              <a:off x="1007745" y="3745350"/>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30" name="pg330"/>
            <p:cNvSpPr/>
            <p:nvPr/>
          </p:nvSpPr>
          <p:spPr>
            <a:xfrm>
              <a:off x="1365346" y="358422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1" name="tx331"/>
            <p:cNvSpPr/>
            <p:nvPr/>
          </p:nvSpPr>
          <p:spPr>
            <a:xfrm>
              <a:off x="1397867" y="361643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32" name="pg332"/>
            <p:cNvSpPr/>
            <p:nvPr/>
          </p:nvSpPr>
          <p:spPr>
            <a:xfrm>
              <a:off x="1755468" y="33794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3" name="tx333"/>
            <p:cNvSpPr/>
            <p:nvPr/>
          </p:nvSpPr>
          <p:spPr>
            <a:xfrm>
              <a:off x="1787990" y="341300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34" name="pg334"/>
            <p:cNvSpPr/>
            <p:nvPr/>
          </p:nvSpPr>
          <p:spPr>
            <a:xfrm>
              <a:off x="2145591" y="336086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5" name="tx335"/>
            <p:cNvSpPr/>
            <p:nvPr/>
          </p:nvSpPr>
          <p:spPr>
            <a:xfrm>
              <a:off x="2178112" y="339338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36" name="pg336"/>
            <p:cNvSpPr/>
            <p:nvPr/>
          </p:nvSpPr>
          <p:spPr>
            <a:xfrm>
              <a:off x="2925835" y="323057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7" name="tx337"/>
            <p:cNvSpPr/>
            <p:nvPr/>
          </p:nvSpPr>
          <p:spPr>
            <a:xfrm>
              <a:off x="2958357" y="326277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38" name="pg338"/>
            <p:cNvSpPr/>
            <p:nvPr/>
          </p:nvSpPr>
          <p:spPr>
            <a:xfrm>
              <a:off x="3285813" y="323057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9" name="tx339"/>
            <p:cNvSpPr/>
            <p:nvPr/>
          </p:nvSpPr>
          <p:spPr>
            <a:xfrm>
              <a:off x="3318334" y="326145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40" name="pg340"/>
            <p:cNvSpPr/>
            <p:nvPr/>
          </p:nvSpPr>
          <p:spPr>
            <a:xfrm>
              <a:off x="3706080" y="31561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1" name="tx341"/>
            <p:cNvSpPr/>
            <p:nvPr/>
          </p:nvSpPr>
          <p:spPr>
            <a:xfrm>
              <a:off x="3738602" y="3186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42" name="pg342"/>
            <p:cNvSpPr/>
            <p:nvPr/>
          </p:nvSpPr>
          <p:spPr>
            <a:xfrm>
              <a:off x="4486325" y="30072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3" name="tx343"/>
            <p:cNvSpPr/>
            <p:nvPr/>
          </p:nvSpPr>
          <p:spPr>
            <a:xfrm>
              <a:off x="4518846" y="303946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44" name="pg344"/>
            <p:cNvSpPr/>
            <p:nvPr/>
          </p:nvSpPr>
          <p:spPr>
            <a:xfrm>
              <a:off x="5656692" y="293275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5689213" y="296363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46" name="pg346"/>
            <p:cNvSpPr/>
            <p:nvPr/>
          </p:nvSpPr>
          <p:spPr>
            <a:xfrm>
              <a:off x="7217181" y="289552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7249703" y="29264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48" name="tx348"/>
            <p:cNvSpPr/>
            <p:nvPr/>
          </p:nvSpPr>
          <p:spPr>
            <a:xfrm>
              <a:off x="663492" y="46271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49" name="tx349"/>
            <p:cNvSpPr/>
            <p:nvPr/>
          </p:nvSpPr>
          <p:spPr>
            <a:xfrm>
              <a:off x="585797" y="369650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50" name="tx350"/>
            <p:cNvSpPr/>
            <p:nvPr/>
          </p:nvSpPr>
          <p:spPr>
            <a:xfrm>
              <a:off x="585797" y="27658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51" name="tx351"/>
            <p:cNvSpPr/>
            <p:nvPr/>
          </p:nvSpPr>
          <p:spPr>
            <a:xfrm>
              <a:off x="585797" y="183685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52" name="tx352"/>
            <p:cNvSpPr/>
            <p:nvPr/>
          </p:nvSpPr>
          <p:spPr>
            <a:xfrm>
              <a:off x="508103" y="90446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53" name="tx353"/>
            <p:cNvSpPr/>
            <p:nvPr/>
          </p:nvSpPr>
          <p:spPr>
            <a:xfrm rot="-5400000">
              <a:off x="638810" y="5252989"/>
              <a:ext cx="7687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Madagascar</a:t>
              </a:r>
            </a:p>
          </p:txBody>
        </p:sp>
        <p:sp>
          <p:nvSpPr>
            <p:cNvPr id="354" name="tx354"/>
            <p:cNvSpPr/>
            <p:nvPr/>
          </p:nvSpPr>
          <p:spPr>
            <a:xfrm rot="-5400000">
              <a:off x="1195816" y="5086106"/>
              <a:ext cx="434993"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Angola</a:t>
              </a:r>
            </a:p>
          </p:txBody>
        </p:sp>
        <p:sp>
          <p:nvSpPr>
            <p:cNvPr id="355" name="tx355"/>
            <p:cNvSpPr/>
            <p:nvPr/>
          </p:nvSpPr>
          <p:spPr>
            <a:xfrm rot="-5400000">
              <a:off x="1564076" y="5133957"/>
              <a:ext cx="50470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Somalia</a:t>
              </a:r>
            </a:p>
          </p:txBody>
        </p:sp>
        <p:sp>
          <p:nvSpPr>
            <p:cNvPr id="356" name="tx356"/>
            <p:cNvSpPr/>
            <p:nvPr/>
          </p:nvSpPr>
          <p:spPr>
            <a:xfrm rot="-5400000">
              <a:off x="1794478" y="5269326"/>
              <a:ext cx="799796"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Mozambique</a:t>
              </a:r>
            </a:p>
          </p:txBody>
        </p:sp>
        <p:sp>
          <p:nvSpPr>
            <p:cNvPr id="357" name="tx357"/>
            <p:cNvSpPr/>
            <p:nvPr/>
          </p:nvSpPr>
          <p:spPr>
            <a:xfrm rot="-5400000">
              <a:off x="2313318" y="5164960"/>
              <a:ext cx="5667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Comoros</a:t>
              </a:r>
            </a:p>
          </p:txBody>
        </p:sp>
        <p:sp>
          <p:nvSpPr>
            <p:cNvPr id="358" name="tx358"/>
            <p:cNvSpPr/>
            <p:nvPr/>
          </p:nvSpPr>
          <p:spPr>
            <a:xfrm rot="-5400000">
              <a:off x="2722199" y="5121849"/>
              <a:ext cx="50484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Ethiopia</a:t>
              </a:r>
            </a:p>
          </p:txBody>
        </p:sp>
        <p:sp>
          <p:nvSpPr>
            <p:cNvPr id="359" name="tx359"/>
            <p:cNvSpPr/>
            <p:nvPr/>
          </p:nvSpPr>
          <p:spPr>
            <a:xfrm rot="-5400000">
              <a:off x="2972996" y="5285526"/>
              <a:ext cx="80784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Sudan</a:t>
              </a:r>
            </a:p>
          </p:txBody>
        </p:sp>
        <p:sp>
          <p:nvSpPr>
            <p:cNvPr id="360" name="tx360"/>
            <p:cNvSpPr/>
            <p:nvPr/>
          </p:nvSpPr>
          <p:spPr>
            <a:xfrm rot="-5400000">
              <a:off x="3386550" y="5262095"/>
              <a:ext cx="76098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South Africa</a:t>
              </a:r>
            </a:p>
          </p:txBody>
        </p:sp>
        <p:sp>
          <p:nvSpPr>
            <p:cNvPr id="361" name="tx361"/>
            <p:cNvSpPr/>
            <p:nvPr/>
          </p:nvSpPr>
          <p:spPr>
            <a:xfrm rot="-5400000">
              <a:off x="3901843" y="5138698"/>
              <a:ext cx="5124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Namibia</a:t>
              </a:r>
            </a:p>
          </p:txBody>
        </p:sp>
        <p:sp>
          <p:nvSpPr>
            <p:cNvPr id="362" name="tx362"/>
            <p:cNvSpPr/>
            <p:nvPr/>
          </p:nvSpPr>
          <p:spPr>
            <a:xfrm rot="-5400000">
              <a:off x="4260826" y="5169837"/>
              <a:ext cx="57469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Tanzania</a:t>
              </a:r>
            </a:p>
          </p:txBody>
        </p:sp>
        <p:sp>
          <p:nvSpPr>
            <p:cNvPr id="363" name="tx363"/>
            <p:cNvSpPr/>
            <p:nvPr/>
          </p:nvSpPr>
          <p:spPr>
            <a:xfrm rot="-5400000">
              <a:off x="4678199" y="5142586"/>
              <a:ext cx="5201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Eswatini</a:t>
              </a:r>
            </a:p>
          </p:txBody>
        </p:sp>
        <p:sp>
          <p:nvSpPr>
            <p:cNvPr id="364" name="tx364"/>
            <p:cNvSpPr/>
            <p:nvPr/>
          </p:nvSpPr>
          <p:spPr>
            <a:xfrm rot="-5400000">
              <a:off x="5087660" y="5123248"/>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Burundi</a:t>
              </a:r>
            </a:p>
          </p:txBody>
        </p:sp>
        <p:sp>
          <p:nvSpPr>
            <p:cNvPr id="365" name="tx365"/>
            <p:cNvSpPr/>
            <p:nvPr/>
          </p:nvSpPr>
          <p:spPr>
            <a:xfrm rot="-5400000">
              <a:off x="5506602" y="5066665"/>
              <a:ext cx="3961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Kenya</a:t>
              </a:r>
            </a:p>
          </p:txBody>
        </p:sp>
        <p:sp>
          <p:nvSpPr>
            <p:cNvPr id="366" name="tx366"/>
            <p:cNvSpPr/>
            <p:nvPr/>
          </p:nvSpPr>
          <p:spPr>
            <a:xfrm rot="-5400000">
              <a:off x="5875749" y="5115403"/>
              <a:ext cx="46582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Zambia</a:t>
              </a:r>
            </a:p>
          </p:txBody>
        </p:sp>
        <p:sp>
          <p:nvSpPr>
            <p:cNvPr id="367" name="tx367"/>
            <p:cNvSpPr/>
            <p:nvPr/>
          </p:nvSpPr>
          <p:spPr>
            <a:xfrm rot="-5400000">
              <a:off x="6281424" y="5099851"/>
              <a:ext cx="43472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Malawi</a:t>
              </a:r>
            </a:p>
          </p:txBody>
        </p:sp>
        <p:sp>
          <p:nvSpPr>
            <p:cNvPr id="368" name="tx368"/>
            <p:cNvSpPr/>
            <p:nvPr/>
          </p:nvSpPr>
          <p:spPr>
            <a:xfrm rot="-5400000">
              <a:off x="6640339" y="5131058"/>
              <a:ext cx="49713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Lesotho</a:t>
              </a:r>
            </a:p>
          </p:txBody>
        </p:sp>
        <p:sp>
          <p:nvSpPr>
            <p:cNvPr id="369" name="tx369"/>
            <p:cNvSpPr/>
            <p:nvPr/>
          </p:nvSpPr>
          <p:spPr>
            <a:xfrm rot="-5400000">
              <a:off x="7020468" y="5113289"/>
              <a:ext cx="489359"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Uganda</a:t>
              </a:r>
            </a:p>
          </p:txBody>
        </p:sp>
        <p:sp>
          <p:nvSpPr>
            <p:cNvPr id="370" name="tx370"/>
            <p:cNvSpPr/>
            <p:nvPr/>
          </p:nvSpPr>
          <p:spPr>
            <a:xfrm rot="-5400000">
              <a:off x="7346948" y="5204694"/>
              <a:ext cx="64440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Zimbabwe</a:t>
              </a:r>
            </a:p>
          </p:txBody>
        </p:sp>
        <p:sp>
          <p:nvSpPr>
            <p:cNvPr id="371" name="tx371"/>
            <p:cNvSpPr/>
            <p:nvPr/>
          </p:nvSpPr>
          <p:spPr>
            <a:xfrm rot="-5400000">
              <a:off x="7853544" y="5088220"/>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Eritrea</a:t>
              </a:r>
            </a:p>
          </p:txBody>
        </p:sp>
        <p:sp>
          <p:nvSpPr>
            <p:cNvPr id="372" name="tx372"/>
            <p:cNvSpPr/>
            <p:nvPr/>
          </p:nvSpPr>
          <p:spPr>
            <a:xfrm rot="-5400000">
              <a:off x="8142643" y="5189244"/>
              <a:ext cx="613506"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Botswana</a:t>
              </a:r>
            </a:p>
          </p:txBody>
        </p:sp>
        <p:sp>
          <p:nvSpPr>
            <p:cNvPr id="373" name="tx373"/>
            <p:cNvSpPr/>
            <p:nvPr/>
          </p:nvSpPr>
          <p:spPr>
            <a:xfrm rot="-5400000">
              <a:off x="8583243" y="5138766"/>
              <a:ext cx="51255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Rwanda</a:t>
              </a:r>
            </a:p>
          </p:txBody>
        </p:sp>
        <p:sp>
          <p:nvSpPr>
            <p:cNvPr id="374" name="tx374"/>
            <p:cNvSpPr/>
            <p:nvPr/>
          </p:nvSpPr>
          <p:spPr>
            <a:xfrm rot="-5400000">
              <a:off x="-52544" y="2699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5" name="rc375"/>
            <p:cNvSpPr/>
            <p:nvPr/>
          </p:nvSpPr>
          <p:spPr>
            <a:xfrm>
              <a:off x="4146091" y="6114116"/>
              <a:ext cx="219455" cy="219455"/>
            </a:xfrm>
            <a:prstGeom prst="rect">
              <a:avLst/>
            </a:prstGeom>
            <a:solidFill>
              <a:srgbClr val="FFFFFF">
                <a:alpha val="100000"/>
              </a:srgbClr>
            </a:solidFill>
          </p:spPr>
          <p:txBody>
            <a:bodyPr/>
            <a:lstStyle/>
            <a:p/>
          </p:txBody>
        </p:sp>
        <p:sp>
          <p:nvSpPr>
            <p:cNvPr id="376" name="pg376"/>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7" name="pg377"/>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8" name="pg378"/>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79" name="pg379"/>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0" name="pg380"/>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81" name="rc381"/>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382" name="tx382"/>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383" name="tx383"/>
            <p:cNvSpPr/>
            <p:nvPr/>
          </p:nvSpPr>
          <p:spPr>
            <a:xfrm>
              <a:off x="803816" y="398022"/>
              <a:ext cx="58427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ESAR, 2024</a:t>
              </a:r>
            </a:p>
          </p:txBody>
        </p:sp>
        <p:sp>
          <p:nvSpPr>
            <p:cNvPr id="384" name="tx38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385" name="tx385"/>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38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ESAR from lowest to highest coverage, and the rank of the top 10 countries with the most unvaccinated children, based on absolute numbers.
In 2024, Eritrea ranked number 19 out of 21 countries for lowest MCV1 coverage (based on tied ranks).
Eritrea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649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895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141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0386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272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18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47639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019784"/>
              <a:ext cx="249522" cy="1082912"/>
            </a:xfrm>
            <a:prstGeom prst="rect">
              <a:avLst/>
            </a:prstGeom>
            <a:solidFill>
              <a:srgbClr val="80BD41">
                <a:alpha val="100000"/>
              </a:srgbClr>
            </a:solidFill>
          </p:spPr>
          <p:txBody>
            <a:bodyPr/>
            <a:lstStyle/>
            <a:p/>
          </p:txBody>
        </p:sp>
        <p:sp>
          <p:nvSpPr>
            <p:cNvPr id="24" name="rc24"/>
            <p:cNvSpPr/>
            <p:nvPr/>
          </p:nvSpPr>
          <p:spPr>
            <a:xfrm>
              <a:off x="1296273" y="2677839"/>
              <a:ext cx="249522" cy="341944"/>
            </a:xfrm>
            <a:prstGeom prst="rect">
              <a:avLst/>
            </a:prstGeom>
            <a:solidFill>
              <a:srgbClr val="E2231A">
                <a:alpha val="100000"/>
              </a:srgbClr>
            </a:solidFill>
          </p:spPr>
          <p:txBody>
            <a:bodyPr/>
            <a:lstStyle/>
            <a:p/>
          </p:txBody>
        </p:sp>
        <p:sp>
          <p:nvSpPr>
            <p:cNvPr id="25" name="rc25"/>
            <p:cNvSpPr/>
            <p:nvPr/>
          </p:nvSpPr>
          <p:spPr>
            <a:xfrm>
              <a:off x="1573521" y="2920159"/>
              <a:ext cx="249522" cy="1182537"/>
            </a:xfrm>
            <a:prstGeom prst="rect">
              <a:avLst/>
            </a:prstGeom>
            <a:solidFill>
              <a:srgbClr val="80BD41">
                <a:alpha val="100000"/>
              </a:srgbClr>
            </a:solidFill>
          </p:spPr>
          <p:txBody>
            <a:bodyPr/>
            <a:lstStyle/>
            <a:p/>
          </p:txBody>
        </p:sp>
        <p:sp>
          <p:nvSpPr>
            <p:cNvPr id="26" name="rc26"/>
            <p:cNvSpPr/>
            <p:nvPr/>
          </p:nvSpPr>
          <p:spPr>
            <a:xfrm>
              <a:off x="1573521" y="2694822"/>
              <a:ext cx="249522" cy="225336"/>
            </a:xfrm>
            <a:prstGeom prst="rect">
              <a:avLst/>
            </a:prstGeom>
            <a:solidFill>
              <a:srgbClr val="E2231A">
                <a:alpha val="100000"/>
              </a:srgbClr>
            </a:solidFill>
          </p:spPr>
          <p:txBody>
            <a:bodyPr/>
            <a:lstStyle/>
            <a:p/>
          </p:txBody>
        </p:sp>
        <p:sp>
          <p:nvSpPr>
            <p:cNvPr id="27" name="rc27"/>
            <p:cNvSpPr/>
            <p:nvPr/>
          </p:nvSpPr>
          <p:spPr>
            <a:xfrm>
              <a:off x="1850769" y="2867283"/>
              <a:ext cx="249522" cy="1235413"/>
            </a:xfrm>
            <a:prstGeom prst="rect">
              <a:avLst/>
            </a:prstGeom>
            <a:solidFill>
              <a:srgbClr val="80BD41">
                <a:alpha val="100000"/>
              </a:srgbClr>
            </a:solidFill>
          </p:spPr>
          <p:txBody>
            <a:bodyPr/>
            <a:lstStyle/>
            <a:p/>
          </p:txBody>
        </p:sp>
        <p:sp>
          <p:nvSpPr>
            <p:cNvPr id="28" name="rc28"/>
            <p:cNvSpPr/>
            <p:nvPr/>
          </p:nvSpPr>
          <p:spPr>
            <a:xfrm>
              <a:off x="1850769" y="2614282"/>
              <a:ext cx="249522" cy="253000"/>
            </a:xfrm>
            <a:prstGeom prst="rect">
              <a:avLst/>
            </a:prstGeom>
            <a:solidFill>
              <a:srgbClr val="E2231A">
                <a:alpha val="100000"/>
              </a:srgbClr>
            </a:solidFill>
          </p:spPr>
          <p:txBody>
            <a:bodyPr/>
            <a:lstStyle/>
            <a:p/>
          </p:txBody>
        </p:sp>
        <p:sp>
          <p:nvSpPr>
            <p:cNvPr id="29" name="rc29"/>
            <p:cNvSpPr/>
            <p:nvPr/>
          </p:nvSpPr>
          <p:spPr>
            <a:xfrm>
              <a:off x="2128016" y="2719335"/>
              <a:ext cx="249522" cy="1383362"/>
            </a:xfrm>
            <a:prstGeom prst="rect">
              <a:avLst/>
            </a:prstGeom>
            <a:solidFill>
              <a:srgbClr val="80BD41">
                <a:alpha val="100000"/>
              </a:srgbClr>
            </a:solidFill>
          </p:spPr>
          <p:txBody>
            <a:bodyPr/>
            <a:lstStyle/>
            <a:p/>
          </p:txBody>
        </p:sp>
        <p:sp>
          <p:nvSpPr>
            <p:cNvPr id="30" name="rc30"/>
            <p:cNvSpPr/>
            <p:nvPr/>
          </p:nvSpPr>
          <p:spPr>
            <a:xfrm>
              <a:off x="2128016" y="2599050"/>
              <a:ext cx="249522" cy="120284"/>
            </a:xfrm>
            <a:prstGeom prst="rect">
              <a:avLst/>
            </a:prstGeom>
            <a:solidFill>
              <a:srgbClr val="E2231A">
                <a:alpha val="100000"/>
              </a:srgbClr>
            </a:solidFill>
          </p:spPr>
          <p:txBody>
            <a:bodyPr/>
            <a:lstStyle/>
            <a:p/>
          </p:txBody>
        </p:sp>
        <p:sp>
          <p:nvSpPr>
            <p:cNvPr id="31" name="rc31"/>
            <p:cNvSpPr/>
            <p:nvPr/>
          </p:nvSpPr>
          <p:spPr>
            <a:xfrm>
              <a:off x="2405264" y="2550551"/>
              <a:ext cx="249522" cy="1552145"/>
            </a:xfrm>
            <a:prstGeom prst="rect">
              <a:avLst/>
            </a:prstGeom>
            <a:solidFill>
              <a:srgbClr val="80BD41">
                <a:alpha val="100000"/>
              </a:srgbClr>
            </a:solidFill>
          </p:spPr>
          <p:txBody>
            <a:bodyPr/>
            <a:lstStyle/>
            <a:p/>
          </p:txBody>
        </p:sp>
        <p:sp>
          <p:nvSpPr>
            <p:cNvPr id="32" name="rc32"/>
            <p:cNvSpPr/>
            <p:nvPr/>
          </p:nvSpPr>
          <p:spPr>
            <a:xfrm>
              <a:off x="2405264" y="2485944"/>
              <a:ext cx="249522" cy="64607"/>
            </a:xfrm>
            <a:prstGeom prst="rect">
              <a:avLst/>
            </a:prstGeom>
            <a:solidFill>
              <a:srgbClr val="E2231A">
                <a:alpha val="100000"/>
              </a:srgbClr>
            </a:solidFill>
          </p:spPr>
          <p:txBody>
            <a:bodyPr/>
            <a:lstStyle/>
            <a:p/>
          </p:txBody>
        </p:sp>
        <p:sp>
          <p:nvSpPr>
            <p:cNvPr id="33" name="rc33"/>
            <p:cNvSpPr/>
            <p:nvPr/>
          </p:nvSpPr>
          <p:spPr>
            <a:xfrm>
              <a:off x="2682512" y="2554403"/>
              <a:ext cx="249522" cy="1548294"/>
            </a:xfrm>
            <a:prstGeom prst="rect">
              <a:avLst/>
            </a:prstGeom>
            <a:solidFill>
              <a:srgbClr val="80BD41">
                <a:alpha val="100000"/>
              </a:srgbClr>
            </a:solidFill>
          </p:spPr>
          <p:txBody>
            <a:bodyPr/>
            <a:lstStyle/>
            <a:p/>
          </p:txBody>
        </p:sp>
        <p:sp>
          <p:nvSpPr>
            <p:cNvPr id="34" name="rc34"/>
            <p:cNvSpPr/>
            <p:nvPr/>
          </p:nvSpPr>
          <p:spPr>
            <a:xfrm>
              <a:off x="2682512" y="2472987"/>
              <a:ext cx="249522" cy="81415"/>
            </a:xfrm>
            <a:prstGeom prst="rect">
              <a:avLst/>
            </a:prstGeom>
            <a:solidFill>
              <a:srgbClr val="E2231A">
                <a:alpha val="100000"/>
              </a:srgbClr>
            </a:solidFill>
          </p:spPr>
          <p:txBody>
            <a:bodyPr/>
            <a:lstStyle/>
            <a:p/>
          </p:txBody>
        </p:sp>
        <p:sp>
          <p:nvSpPr>
            <p:cNvPr id="35" name="rc35"/>
            <p:cNvSpPr/>
            <p:nvPr/>
          </p:nvSpPr>
          <p:spPr>
            <a:xfrm>
              <a:off x="2959759" y="2552477"/>
              <a:ext cx="249522" cy="1550220"/>
            </a:xfrm>
            <a:prstGeom prst="rect">
              <a:avLst/>
            </a:prstGeom>
            <a:solidFill>
              <a:srgbClr val="80BD41">
                <a:alpha val="100000"/>
              </a:srgbClr>
            </a:solidFill>
          </p:spPr>
          <p:txBody>
            <a:bodyPr/>
            <a:lstStyle/>
            <a:p/>
          </p:txBody>
        </p:sp>
        <p:sp>
          <p:nvSpPr>
            <p:cNvPr id="36" name="rc36"/>
            <p:cNvSpPr/>
            <p:nvPr/>
          </p:nvSpPr>
          <p:spPr>
            <a:xfrm>
              <a:off x="2959759" y="2453553"/>
              <a:ext cx="249522" cy="98924"/>
            </a:xfrm>
            <a:prstGeom prst="rect">
              <a:avLst/>
            </a:prstGeom>
            <a:solidFill>
              <a:srgbClr val="E2231A">
                <a:alpha val="100000"/>
              </a:srgbClr>
            </a:solidFill>
          </p:spPr>
          <p:txBody>
            <a:bodyPr/>
            <a:lstStyle/>
            <a:p/>
          </p:txBody>
        </p:sp>
        <p:sp>
          <p:nvSpPr>
            <p:cNvPr id="37" name="rc37"/>
            <p:cNvSpPr/>
            <p:nvPr/>
          </p:nvSpPr>
          <p:spPr>
            <a:xfrm>
              <a:off x="3237007" y="2613232"/>
              <a:ext cx="249522" cy="1489464"/>
            </a:xfrm>
            <a:prstGeom prst="rect">
              <a:avLst/>
            </a:prstGeom>
            <a:solidFill>
              <a:srgbClr val="80BD41">
                <a:alpha val="100000"/>
              </a:srgbClr>
            </a:solidFill>
          </p:spPr>
          <p:txBody>
            <a:bodyPr/>
            <a:lstStyle/>
            <a:p/>
          </p:txBody>
        </p:sp>
        <p:sp>
          <p:nvSpPr>
            <p:cNvPr id="38" name="rc38"/>
            <p:cNvSpPr/>
            <p:nvPr/>
          </p:nvSpPr>
          <p:spPr>
            <a:xfrm>
              <a:off x="3237007" y="2483668"/>
              <a:ext cx="249522" cy="129564"/>
            </a:xfrm>
            <a:prstGeom prst="rect">
              <a:avLst/>
            </a:prstGeom>
            <a:solidFill>
              <a:srgbClr val="E2231A">
                <a:alpha val="100000"/>
              </a:srgbClr>
            </a:solidFill>
          </p:spPr>
          <p:txBody>
            <a:bodyPr/>
            <a:lstStyle/>
            <a:p/>
          </p:txBody>
        </p:sp>
        <p:sp>
          <p:nvSpPr>
            <p:cNvPr id="39" name="rc39"/>
            <p:cNvSpPr/>
            <p:nvPr/>
          </p:nvSpPr>
          <p:spPr>
            <a:xfrm>
              <a:off x="3514255" y="2624613"/>
              <a:ext cx="249522" cy="1478084"/>
            </a:xfrm>
            <a:prstGeom prst="rect">
              <a:avLst/>
            </a:prstGeom>
            <a:solidFill>
              <a:srgbClr val="80BD41">
                <a:alpha val="100000"/>
              </a:srgbClr>
            </a:solidFill>
          </p:spPr>
          <p:txBody>
            <a:bodyPr/>
            <a:lstStyle/>
            <a:p/>
          </p:txBody>
        </p:sp>
        <p:sp>
          <p:nvSpPr>
            <p:cNvPr id="40" name="rc40"/>
            <p:cNvSpPr/>
            <p:nvPr/>
          </p:nvSpPr>
          <p:spPr>
            <a:xfrm>
              <a:off x="3514255" y="2478415"/>
              <a:ext cx="249522" cy="146197"/>
            </a:xfrm>
            <a:prstGeom prst="rect">
              <a:avLst/>
            </a:prstGeom>
            <a:solidFill>
              <a:srgbClr val="E2231A">
                <a:alpha val="100000"/>
              </a:srgbClr>
            </a:solidFill>
          </p:spPr>
          <p:txBody>
            <a:bodyPr/>
            <a:lstStyle/>
            <a:p/>
          </p:txBody>
        </p:sp>
        <p:sp>
          <p:nvSpPr>
            <p:cNvPr id="41" name="rc41"/>
            <p:cNvSpPr/>
            <p:nvPr/>
          </p:nvSpPr>
          <p:spPr>
            <a:xfrm>
              <a:off x="3791502" y="2548625"/>
              <a:ext cx="249522" cy="1554071"/>
            </a:xfrm>
            <a:prstGeom prst="rect">
              <a:avLst/>
            </a:prstGeom>
            <a:solidFill>
              <a:srgbClr val="80BD41">
                <a:alpha val="100000"/>
              </a:srgbClr>
            </a:solidFill>
          </p:spPr>
          <p:txBody>
            <a:bodyPr/>
            <a:lstStyle/>
            <a:p/>
          </p:txBody>
        </p:sp>
        <p:sp>
          <p:nvSpPr>
            <p:cNvPr id="42" name="rc42"/>
            <p:cNvSpPr/>
            <p:nvPr/>
          </p:nvSpPr>
          <p:spPr>
            <a:xfrm>
              <a:off x="3791502" y="2431667"/>
              <a:ext cx="249522" cy="116958"/>
            </a:xfrm>
            <a:prstGeom prst="rect">
              <a:avLst/>
            </a:prstGeom>
            <a:solidFill>
              <a:srgbClr val="E2231A">
                <a:alpha val="100000"/>
              </a:srgbClr>
            </a:solidFill>
          </p:spPr>
          <p:txBody>
            <a:bodyPr/>
            <a:lstStyle/>
            <a:p/>
          </p:txBody>
        </p:sp>
        <p:sp>
          <p:nvSpPr>
            <p:cNvPr id="43" name="rc43"/>
            <p:cNvSpPr/>
            <p:nvPr/>
          </p:nvSpPr>
          <p:spPr>
            <a:xfrm>
              <a:off x="4068750" y="2518160"/>
              <a:ext cx="249522" cy="1584537"/>
            </a:xfrm>
            <a:prstGeom prst="rect">
              <a:avLst/>
            </a:prstGeom>
            <a:solidFill>
              <a:srgbClr val="80BD41">
                <a:alpha val="100000"/>
              </a:srgbClr>
            </a:solidFill>
          </p:spPr>
          <p:txBody>
            <a:bodyPr/>
            <a:lstStyle/>
            <a:p/>
          </p:txBody>
        </p:sp>
        <p:sp>
          <p:nvSpPr>
            <p:cNvPr id="44" name="rc44"/>
            <p:cNvSpPr/>
            <p:nvPr/>
          </p:nvSpPr>
          <p:spPr>
            <a:xfrm>
              <a:off x="4068750" y="2434818"/>
              <a:ext cx="249522" cy="83341"/>
            </a:xfrm>
            <a:prstGeom prst="rect">
              <a:avLst/>
            </a:prstGeom>
            <a:solidFill>
              <a:srgbClr val="E2231A">
                <a:alpha val="100000"/>
              </a:srgbClr>
            </a:solidFill>
          </p:spPr>
          <p:txBody>
            <a:bodyPr/>
            <a:lstStyle/>
            <a:p/>
          </p:txBody>
        </p:sp>
        <p:sp>
          <p:nvSpPr>
            <p:cNvPr id="45" name="rc45"/>
            <p:cNvSpPr/>
            <p:nvPr/>
          </p:nvSpPr>
          <p:spPr>
            <a:xfrm>
              <a:off x="4345998" y="2491722"/>
              <a:ext cx="249522" cy="1610975"/>
            </a:xfrm>
            <a:prstGeom prst="rect">
              <a:avLst/>
            </a:prstGeom>
            <a:solidFill>
              <a:srgbClr val="80BD41">
                <a:alpha val="100000"/>
              </a:srgbClr>
            </a:solidFill>
          </p:spPr>
          <p:txBody>
            <a:bodyPr/>
            <a:lstStyle/>
            <a:p/>
          </p:txBody>
        </p:sp>
        <p:sp>
          <p:nvSpPr>
            <p:cNvPr id="46" name="rc46"/>
            <p:cNvSpPr/>
            <p:nvPr/>
          </p:nvSpPr>
          <p:spPr>
            <a:xfrm>
              <a:off x="4345998" y="2424663"/>
              <a:ext cx="249522" cy="67058"/>
            </a:xfrm>
            <a:prstGeom prst="rect">
              <a:avLst/>
            </a:prstGeom>
            <a:solidFill>
              <a:srgbClr val="E2231A">
                <a:alpha val="100000"/>
              </a:srgbClr>
            </a:solidFill>
          </p:spPr>
          <p:txBody>
            <a:bodyPr/>
            <a:lstStyle/>
            <a:p/>
          </p:txBody>
        </p:sp>
        <p:sp>
          <p:nvSpPr>
            <p:cNvPr id="47" name="rc47"/>
            <p:cNvSpPr/>
            <p:nvPr/>
          </p:nvSpPr>
          <p:spPr>
            <a:xfrm>
              <a:off x="4623245" y="2467034"/>
              <a:ext cx="249522" cy="1635662"/>
            </a:xfrm>
            <a:prstGeom prst="rect">
              <a:avLst/>
            </a:prstGeom>
            <a:solidFill>
              <a:srgbClr val="80BD41">
                <a:alpha val="100000"/>
              </a:srgbClr>
            </a:solidFill>
          </p:spPr>
          <p:txBody>
            <a:bodyPr/>
            <a:lstStyle/>
            <a:p/>
          </p:txBody>
        </p:sp>
        <p:sp>
          <p:nvSpPr>
            <p:cNvPr id="48" name="rc48"/>
            <p:cNvSpPr/>
            <p:nvPr/>
          </p:nvSpPr>
          <p:spPr>
            <a:xfrm>
              <a:off x="4623245" y="2433593"/>
              <a:ext cx="249522" cy="33441"/>
            </a:xfrm>
            <a:prstGeom prst="rect">
              <a:avLst/>
            </a:prstGeom>
            <a:solidFill>
              <a:srgbClr val="E2231A">
                <a:alpha val="100000"/>
              </a:srgbClr>
            </a:solidFill>
          </p:spPr>
          <p:txBody>
            <a:bodyPr/>
            <a:lstStyle/>
            <a:p/>
          </p:txBody>
        </p:sp>
        <p:sp>
          <p:nvSpPr>
            <p:cNvPr id="49" name="rc49"/>
            <p:cNvSpPr/>
            <p:nvPr/>
          </p:nvSpPr>
          <p:spPr>
            <a:xfrm>
              <a:off x="4900493" y="2547925"/>
              <a:ext cx="249522" cy="1554772"/>
            </a:xfrm>
            <a:prstGeom prst="rect">
              <a:avLst/>
            </a:prstGeom>
            <a:solidFill>
              <a:srgbClr val="80BD41">
                <a:alpha val="100000"/>
              </a:srgbClr>
            </a:solidFill>
          </p:spPr>
          <p:txBody>
            <a:bodyPr/>
            <a:lstStyle/>
            <a:p/>
          </p:txBody>
        </p:sp>
        <p:sp>
          <p:nvSpPr>
            <p:cNvPr id="50" name="rc50"/>
            <p:cNvSpPr/>
            <p:nvPr/>
          </p:nvSpPr>
          <p:spPr>
            <a:xfrm>
              <a:off x="4900493" y="2448650"/>
              <a:ext cx="249522" cy="99274"/>
            </a:xfrm>
            <a:prstGeom prst="rect">
              <a:avLst/>
            </a:prstGeom>
            <a:solidFill>
              <a:srgbClr val="E2231A">
                <a:alpha val="100000"/>
              </a:srgbClr>
            </a:solidFill>
          </p:spPr>
          <p:txBody>
            <a:bodyPr/>
            <a:lstStyle/>
            <a:p/>
          </p:txBody>
        </p:sp>
        <p:sp>
          <p:nvSpPr>
            <p:cNvPr id="51" name="rc51"/>
            <p:cNvSpPr/>
            <p:nvPr/>
          </p:nvSpPr>
          <p:spPr>
            <a:xfrm>
              <a:off x="5177741" y="2614458"/>
              <a:ext cx="249522" cy="1488239"/>
            </a:xfrm>
            <a:prstGeom prst="rect">
              <a:avLst/>
            </a:prstGeom>
            <a:solidFill>
              <a:srgbClr val="80BD41">
                <a:alpha val="100000"/>
              </a:srgbClr>
            </a:solidFill>
          </p:spPr>
          <p:txBody>
            <a:bodyPr/>
            <a:lstStyle/>
            <a:p/>
          </p:txBody>
        </p:sp>
        <p:sp>
          <p:nvSpPr>
            <p:cNvPr id="52" name="rc52"/>
            <p:cNvSpPr/>
            <p:nvPr/>
          </p:nvSpPr>
          <p:spPr>
            <a:xfrm>
              <a:off x="5177741" y="2449000"/>
              <a:ext cx="249522" cy="165457"/>
            </a:xfrm>
            <a:prstGeom prst="rect">
              <a:avLst/>
            </a:prstGeom>
            <a:solidFill>
              <a:srgbClr val="E2231A">
                <a:alpha val="100000"/>
              </a:srgbClr>
            </a:solidFill>
          </p:spPr>
          <p:txBody>
            <a:bodyPr/>
            <a:lstStyle/>
            <a:p/>
          </p:txBody>
        </p:sp>
        <p:sp>
          <p:nvSpPr>
            <p:cNvPr id="53" name="rc53"/>
            <p:cNvSpPr/>
            <p:nvPr/>
          </p:nvSpPr>
          <p:spPr>
            <a:xfrm>
              <a:off x="5454988" y="2538295"/>
              <a:ext cx="249522" cy="1564402"/>
            </a:xfrm>
            <a:prstGeom prst="rect">
              <a:avLst/>
            </a:prstGeom>
            <a:solidFill>
              <a:srgbClr val="80BD41">
                <a:alpha val="100000"/>
              </a:srgbClr>
            </a:solidFill>
          </p:spPr>
          <p:txBody>
            <a:bodyPr/>
            <a:lstStyle/>
            <a:p/>
          </p:txBody>
        </p:sp>
        <p:sp>
          <p:nvSpPr>
            <p:cNvPr id="54" name="rc54"/>
            <p:cNvSpPr/>
            <p:nvPr/>
          </p:nvSpPr>
          <p:spPr>
            <a:xfrm>
              <a:off x="5454988" y="2489971"/>
              <a:ext cx="249522" cy="48324"/>
            </a:xfrm>
            <a:prstGeom prst="rect">
              <a:avLst/>
            </a:prstGeom>
            <a:solidFill>
              <a:srgbClr val="E2231A">
                <a:alpha val="100000"/>
              </a:srgbClr>
            </a:solidFill>
          </p:spPr>
          <p:txBody>
            <a:bodyPr/>
            <a:lstStyle/>
            <a:p/>
          </p:txBody>
        </p:sp>
        <p:sp>
          <p:nvSpPr>
            <p:cNvPr id="55" name="rc55"/>
            <p:cNvSpPr/>
            <p:nvPr/>
          </p:nvSpPr>
          <p:spPr>
            <a:xfrm>
              <a:off x="5732236" y="2583467"/>
              <a:ext cx="249522" cy="1519229"/>
            </a:xfrm>
            <a:prstGeom prst="rect">
              <a:avLst/>
            </a:prstGeom>
            <a:solidFill>
              <a:srgbClr val="80BD41">
                <a:alpha val="100000"/>
              </a:srgbClr>
            </a:solidFill>
          </p:spPr>
          <p:txBody>
            <a:bodyPr/>
            <a:lstStyle/>
            <a:p/>
          </p:txBody>
        </p:sp>
        <p:sp>
          <p:nvSpPr>
            <p:cNvPr id="56" name="rc56"/>
            <p:cNvSpPr/>
            <p:nvPr/>
          </p:nvSpPr>
          <p:spPr>
            <a:xfrm>
              <a:off x="5732236" y="2503452"/>
              <a:ext cx="249522" cy="80014"/>
            </a:xfrm>
            <a:prstGeom prst="rect">
              <a:avLst/>
            </a:prstGeom>
            <a:solidFill>
              <a:srgbClr val="E2231A">
                <a:alpha val="100000"/>
              </a:srgbClr>
            </a:solidFill>
          </p:spPr>
          <p:txBody>
            <a:bodyPr/>
            <a:lstStyle/>
            <a:p/>
          </p:txBody>
        </p:sp>
        <p:sp>
          <p:nvSpPr>
            <p:cNvPr id="57" name="rc57"/>
            <p:cNvSpPr/>
            <p:nvPr/>
          </p:nvSpPr>
          <p:spPr>
            <a:xfrm>
              <a:off x="6009484" y="2628990"/>
              <a:ext cx="249522" cy="1473707"/>
            </a:xfrm>
            <a:prstGeom prst="rect">
              <a:avLst/>
            </a:prstGeom>
            <a:solidFill>
              <a:srgbClr val="80BD41">
                <a:alpha val="100000"/>
              </a:srgbClr>
            </a:solidFill>
          </p:spPr>
          <p:txBody>
            <a:bodyPr/>
            <a:lstStyle/>
            <a:p/>
          </p:txBody>
        </p:sp>
        <p:sp>
          <p:nvSpPr>
            <p:cNvPr id="58" name="rc58"/>
            <p:cNvSpPr/>
            <p:nvPr/>
          </p:nvSpPr>
          <p:spPr>
            <a:xfrm>
              <a:off x="6009484" y="2517985"/>
              <a:ext cx="249522" cy="111005"/>
            </a:xfrm>
            <a:prstGeom prst="rect">
              <a:avLst/>
            </a:prstGeom>
            <a:solidFill>
              <a:srgbClr val="E2231A">
                <a:alpha val="100000"/>
              </a:srgbClr>
            </a:solidFill>
          </p:spPr>
          <p:txBody>
            <a:bodyPr/>
            <a:lstStyle/>
            <a:p/>
          </p:txBody>
        </p:sp>
        <p:sp>
          <p:nvSpPr>
            <p:cNvPr id="59" name="rc59"/>
            <p:cNvSpPr/>
            <p:nvPr/>
          </p:nvSpPr>
          <p:spPr>
            <a:xfrm>
              <a:off x="6286731" y="2626188"/>
              <a:ext cx="249522" cy="1476508"/>
            </a:xfrm>
            <a:prstGeom prst="rect">
              <a:avLst/>
            </a:prstGeom>
            <a:solidFill>
              <a:srgbClr val="80BD41">
                <a:alpha val="100000"/>
              </a:srgbClr>
            </a:solidFill>
          </p:spPr>
          <p:txBody>
            <a:bodyPr/>
            <a:lstStyle/>
            <a:p/>
          </p:txBody>
        </p:sp>
        <p:sp>
          <p:nvSpPr>
            <p:cNvPr id="60" name="rc60"/>
            <p:cNvSpPr/>
            <p:nvPr/>
          </p:nvSpPr>
          <p:spPr>
            <a:xfrm>
              <a:off x="6286731" y="2515008"/>
              <a:ext cx="249522" cy="111180"/>
            </a:xfrm>
            <a:prstGeom prst="rect">
              <a:avLst/>
            </a:prstGeom>
            <a:solidFill>
              <a:srgbClr val="E2231A">
                <a:alpha val="100000"/>
              </a:srgbClr>
            </a:solidFill>
          </p:spPr>
          <p:txBody>
            <a:bodyPr/>
            <a:lstStyle/>
            <a:p/>
          </p:txBody>
        </p:sp>
        <p:sp>
          <p:nvSpPr>
            <p:cNvPr id="61" name="rc61"/>
            <p:cNvSpPr/>
            <p:nvPr/>
          </p:nvSpPr>
          <p:spPr>
            <a:xfrm>
              <a:off x="6563979" y="2607104"/>
              <a:ext cx="249522" cy="1495592"/>
            </a:xfrm>
            <a:prstGeom prst="rect">
              <a:avLst/>
            </a:prstGeom>
            <a:solidFill>
              <a:srgbClr val="80BD41">
                <a:alpha val="100000"/>
              </a:srgbClr>
            </a:solidFill>
          </p:spPr>
          <p:txBody>
            <a:bodyPr/>
            <a:lstStyle/>
            <a:p/>
          </p:txBody>
        </p:sp>
        <p:sp>
          <p:nvSpPr>
            <p:cNvPr id="62" name="rc62"/>
            <p:cNvSpPr/>
            <p:nvPr/>
          </p:nvSpPr>
          <p:spPr>
            <a:xfrm>
              <a:off x="6563979" y="2494523"/>
              <a:ext cx="249522" cy="112580"/>
            </a:xfrm>
            <a:prstGeom prst="rect">
              <a:avLst/>
            </a:prstGeom>
            <a:solidFill>
              <a:srgbClr val="E2231A">
                <a:alpha val="100000"/>
              </a:srgbClr>
            </a:solidFill>
          </p:spPr>
          <p:txBody>
            <a:bodyPr/>
            <a:lstStyle/>
            <a:p/>
          </p:txBody>
        </p:sp>
        <p:sp>
          <p:nvSpPr>
            <p:cNvPr id="63" name="rc63"/>
            <p:cNvSpPr/>
            <p:nvPr/>
          </p:nvSpPr>
          <p:spPr>
            <a:xfrm>
              <a:off x="6841227" y="2595373"/>
              <a:ext cx="249522" cy="1507323"/>
            </a:xfrm>
            <a:prstGeom prst="rect">
              <a:avLst/>
            </a:prstGeom>
            <a:solidFill>
              <a:srgbClr val="80BD41">
                <a:alpha val="100000"/>
              </a:srgbClr>
            </a:solidFill>
          </p:spPr>
          <p:txBody>
            <a:bodyPr/>
            <a:lstStyle/>
            <a:p/>
          </p:txBody>
        </p:sp>
        <p:sp>
          <p:nvSpPr>
            <p:cNvPr id="64" name="rc64"/>
            <p:cNvSpPr/>
            <p:nvPr/>
          </p:nvSpPr>
          <p:spPr>
            <a:xfrm>
              <a:off x="6841227" y="2481917"/>
              <a:ext cx="249522" cy="113456"/>
            </a:xfrm>
            <a:prstGeom prst="rect">
              <a:avLst/>
            </a:prstGeom>
            <a:solidFill>
              <a:srgbClr val="E2231A">
                <a:alpha val="100000"/>
              </a:srgbClr>
            </a:solidFill>
          </p:spPr>
          <p:txBody>
            <a:bodyPr/>
            <a:lstStyle/>
            <a:p/>
          </p:txBody>
        </p:sp>
        <p:sp>
          <p:nvSpPr>
            <p:cNvPr id="65" name="rc65"/>
            <p:cNvSpPr/>
            <p:nvPr/>
          </p:nvSpPr>
          <p:spPr>
            <a:xfrm>
              <a:off x="7118474" y="2570161"/>
              <a:ext cx="249522" cy="1532536"/>
            </a:xfrm>
            <a:prstGeom prst="rect">
              <a:avLst/>
            </a:prstGeom>
            <a:solidFill>
              <a:srgbClr val="80BD41">
                <a:alpha val="100000"/>
              </a:srgbClr>
            </a:solidFill>
          </p:spPr>
          <p:txBody>
            <a:bodyPr/>
            <a:lstStyle/>
            <a:p/>
          </p:txBody>
        </p:sp>
        <p:sp>
          <p:nvSpPr>
            <p:cNvPr id="66" name="rc66"/>
            <p:cNvSpPr/>
            <p:nvPr/>
          </p:nvSpPr>
          <p:spPr>
            <a:xfrm>
              <a:off x="7118474" y="2454778"/>
              <a:ext cx="249522" cy="115382"/>
            </a:xfrm>
            <a:prstGeom prst="rect">
              <a:avLst/>
            </a:prstGeom>
            <a:solidFill>
              <a:srgbClr val="E2231A">
                <a:alpha val="100000"/>
              </a:srgbClr>
            </a:solidFill>
          </p:spPr>
          <p:txBody>
            <a:bodyPr/>
            <a:lstStyle/>
            <a:p/>
          </p:txBody>
        </p:sp>
        <p:sp>
          <p:nvSpPr>
            <p:cNvPr id="67" name="rc67"/>
            <p:cNvSpPr/>
            <p:nvPr/>
          </p:nvSpPr>
          <p:spPr>
            <a:xfrm>
              <a:off x="7395722" y="2549850"/>
              <a:ext cx="249522" cy="1552846"/>
            </a:xfrm>
            <a:prstGeom prst="rect">
              <a:avLst/>
            </a:prstGeom>
            <a:solidFill>
              <a:srgbClr val="80BD41">
                <a:alpha val="100000"/>
              </a:srgbClr>
            </a:solidFill>
          </p:spPr>
          <p:txBody>
            <a:bodyPr/>
            <a:lstStyle/>
            <a:p/>
          </p:txBody>
        </p:sp>
        <p:sp>
          <p:nvSpPr>
            <p:cNvPr id="68" name="rc68"/>
            <p:cNvSpPr/>
            <p:nvPr/>
          </p:nvSpPr>
          <p:spPr>
            <a:xfrm>
              <a:off x="7395722" y="2432892"/>
              <a:ext cx="249522" cy="116958"/>
            </a:xfrm>
            <a:prstGeom prst="rect">
              <a:avLst/>
            </a:prstGeom>
            <a:solidFill>
              <a:srgbClr val="E2231A">
                <a:alpha val="100000"/>
              </a:srgbClr>
            </a:solidFill>
          </p:spPr>
          <p:txBody>
            <a:bodyPr/>
            <a:lstStyle/>
            <a:p/>
          </p:txBody>
        </p:sp>
        <p:sp>
          <p:nvSpPr>
            <p:cNvPr id="69" name="rc69"/>
            <p:cNvSpPr/>
            <p:nvPr/>
          </p:nvSpPr>
          <p:spPr>
            <a:xfrm>
              <a:off x="7672970" y="2528140"/>
              <a:ext cx="249522" cy="1574557"/>
            </a:xfrm>
            <a:prstGeom prst="rect">
              <a:avLst/>
            </a:prstGeom>
            <a:solidFill>
              <a:srgbClr val="80BD41">
                <a:alpha val="100000"/>
              </a:srgbClr>
            </a:solidFill>
          </p:spPr>
          <p:txBody>
            <a:bodyPr/>
            <a:lstStyle/>
            <a:p/>
          </p:txBody>
        </p:sp>
        <p:sp>
          <p:nvSpPr>
            <p:cNvPr id="70" name="rc70"/>
            <p:cNvSpPr/>
            <p:nvPr/>
          </p:nvSpPr>
          <p:spPr>
            <a:xfrm>
              <a:off x="7672970" y="2409606"/>
              <a:ext cx="249522" cy="118533"/>
            </a:xfrm>
            <a:prstGeom prst="rect">
              <a:avLst/>
            </a:prstGeom>
            <a:solidFill>
              <a:srgbClr val="E2231A">
                <a:alpha val="100000"/>
              </a:srgbClr>
            </a:solidFill>
          </p:spPr>
          <p:txBody>
            <a:bodyPr/>
            <a:lstStyle/>
            <a:p/>
          </p:txBody>
        </p:sp>
        <p:sp>
          <p:nvSpPr>
            <p:cNvPr id="71" name="rc71"/>
            <p:cNvSpPr/>
            <p:nvPr/>
          </p:nvSpPr>
          <p:spPr>
            <a:xfrm>
              <a:off x="7950217" y="2487169"/>
              <a:ext cx="249522" cy="1615527"/>
            </a:xfrm>
            <a:prstGeom prst="rect">
              <a:avLst/>
            </a:prstGeom>
            <a:solidFill>
              <a:srgbClr val="80BD41">
                <a:alpha val="100000"/>
              </a:srgbClr>
            </a:solidFill>
          </p:spPr>
          <p:txBody>
            <a:bodyPr/>
            <a:lstStyle/>
            <a:p/>
          </p:txBody>
        </p:sp>
        <p:sp>
          <p:nvSpPr>
            <p:cNvPr id="72" name="rc72"/>
            <p:cNvSpPr/>
            <p:nvPr/>
          </p:nvSpPr>
          <p:spPr>
            <a:xfrm>
              <a:off x="7950217" y="2365659"/>
              <a:ext cx="249522" cy="121510"/>
            </a:xfrm>
            <a:prstGeom prst="rect">
              <a:avLst/>
            </a:prstGeom>
            <a:solidFill>
              <a:srgbClr val="E2231A">
                <a:alpha val="100000"/>
              </a:srgbClr>
            </a:solidFill>
          </p:spPr>
          <p:txBody>
            <a:bodyPr/>
            <a:lstStyle/>
            <a:p/>
          </p:txBody>
        </p:sp>
        <p:sp>
          <p:nvSpPr>
            <p:cNvPr id="73" name="pl73"/>
            <p:cNvSpPr/>
            <p:nvPr/>
          </p:nvSpPr>
          <p:spPr>
            <a:xfrm>
              <a:off x="1421035" y="1265506"/>
              <a:ext cx="6653943" cy="636920"/>
            </a:xfrm>
            <a:custGeom>
              <a:avLst/>
              <a:pathLst>
                <a:path w="6653943" h="636920">
                  <a:moveTo>
                    <a:pt x="0" y="636920"/>
                  </a:moveTo>
                  <a:lnTo>
                    <a:pt x="277247" y="405312"/>
                  </a:lnTo>
                  <a:lnTo>
                    <a:pt x="554495" y="434263"/>
                  </a:lnTo>
                  <a:lnTo>
                    <a:pt x="831742" y="173705"/>
                  </a:lnTo>
                  <a:lnTo>
                    <a:pt x="1108990" y="57901"/>
                  </a:lnTo>
                  <a:lnTo>
                    <a:pt x="1386238" y="86852"/>
                  </a:lnTo>
                  <a:lnTo>
                    <a:pt x="1663485" y="115803"/>
                  </a:lnTo>
                  <a:lnTo>
                    <a:pt x="1940733" y="173705"/>
                  </a:lnTo>
                  <a:lnTo>
                    <a:pt x="2217981" y="202656"/>
                  </a:lnTo>
                  <a:lnTo>
                    <a:pt x="2495228" y="144754"/>
                  </a:lnTo>
                  <a:lnTo>
                    <a:pt x="2772476" y="86852"/>
                  </a:lnTo>
                  <a:lnTo>
                    <a:pt x="3049724" y="57901"/>
                  </a:lnTo>
                  <a:lnTo>
                    <a:pt x="3326971" y="0"/>
                  </a:lnTo>
                  <a:lnTo>
                    <a:pt x="3604219" y="115803"/>
                  </a:lnTo>
                  <a:lnTo>
                    <a:pt x="3881467" y="231607"/>
                  </a:lnTo>
                  <a:lnTo>
                    <a:pt x="4158714" y="28950"/>
                  </a:lnTo>
                  <a:lnTo>
                    <a:pt x="4435962" y="86852"/>
                  </a:lnTo>
                  <a:lnTo>
                    <a:pt x="4713210" y="144754"/>
                  </a:lnTo>
                  <a:lnTo>
                    <a:pt x="4990457" y="144754"/>
                  </a:lnTo>
                  <a:lnTo>
                    <a:pt x="5267705" y="144754"/>
                  </a:lnTo>
                  <a:lnTo>
                    <a:pt x="5544953" y="144754"/>
                  </a:lnTo>
                  <a:lnTo>
                    <a:pt x="5822200" y="144754"/>
                  </a:lnTo>
                  <a:lnTo>
                    <a:pt x="6099448" y="144754"/>
                  </a:lnTo>
                  <a:lnTo>
                    <a:pt x="6376696" y="144754"/>
                  </a:lnTo>
                  <a:lnTo>
                    <a:pt x="6653943" y="144754"/>
                  </a:lnTo>
                </a:path>
              </a:pathLst>
            </a:custGeom>
            <a:ln w="27101" cap="flat">
              <a:solidFill>
                <a:srgbClr val="0058AB">
                  <a:alpha val="100000"/>
                </a:srgbClr>
              </a:solidFill>
              <a:prstDash val="solid"/>
              <a:round/>
            </a:ln>
          </p:spPr>
          <p:txBody>
            <a:bodyPr/>
            <a:lstStyle/>
            <a:p/>
          </p:txBody>
        </p:sp>
        <p:sp>
          <p:nvSpPr>
            <p:cNvPr id="74" name="tx74"/>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75" name="tx75"/>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7" name="tx77"/>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662845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0" name="tx80"/>
            <p:cNvSpPr/>
            <p:nvPr/>
          </p:nvSpPr>
          <p:spPr>
            <a:xfrm>
              <a:off x="7182946"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1" name="tx81"/>
            <p:cNvSpPr/>
            <p:nvPr/>
          </p:nvSpPr>
          <p:spPr>
            <a:xfrm>
              <a:off x="7460194"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7737441"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3" name="tx83"/>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4" name="tx84"/>
            <p:cNvSpPr/>
            <p:nvPr/>
          </p:nvSpPr>
          <p:spPr>
            <a:xfrm>
              <a:off x="1329607" y="25419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81.4</a:t>
              </a:r>
            </a:p>
          </p:txBody>
        </p:sp>
        <p:sp>
          <p:nvSpPr>
            <p:cNvPr id="85" name="tx85"/>
            <p:cNvSpPr/>
            <p:nvPr/>
          </p:nvSpPr>
          <p:spPr>
            <a:xfrm>
              <a:off x="2715845" y="233701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93.1</a:t>
              </a:r>
            </a:p>
          </p:txBody>
        </p:sp>
        <p:sp>
          <p:nvSpPr>
            <p:cNvPr id="86" name="tx86"/>
            <p:cNvSpPr/>
            <p:nvPr/>
          </p:nvSpPr>
          <p:spPr>
            <a:xfrm>
              <a:off x="4102084" y="229884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95.3</a:t>
              </a:r>
            </a:p>
          </p:txBody>
        </p:sp>
        <p:sp>
          <p:nvSpPr>
            <p:cNvPr id="87" name="tx87"/>
            <p:cNvSpPr/>
            <p:nvPr/>
          </p:nvSpPr>
          <p:spPr>
            <a:xfrm>
              <a:off x="5488322" y="23540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92.1</a:t>
              </a:r>
            </a:p>
          </p:txBody>
        </p:sp>
        <p:sp>
          <p:nvSpPr>
            <p:cNvPr id="88" name="tx88"/>
            <p:cNvSpPr/>
            <p:nvPr/>
          </p:nvSpPr>
          <p:spPr>
            <a:xfrm>
              <a:off x="6597312" y="235859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91.8</a:t>
              </a:r>
            </a:p>
          </p:txBody>
        </p:sp>
        <p:sp>
          <p:nvSpPr>
            <p:cNvPr id="89" name="tx89"/>
            <p:cNvSpPr/>
            <p:nvPr/>
          </p:nvSpPr>
          <p:spPr>
            <a:xfrm>
              <a:off x="6874560" y="234599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92.6</a:t>
              </a:r>
            </a:p>
          </p:txBody>
        </p:sp>
        <p:sp>
          <p:nvSpPr>
            <p:cNvPr id="90" name="tx90"/>
            <p:cNvSpPr/>
            <p:nvPr/>
          </p:nvSpPr>
          <p:spPr>
            <a:xfrm>
              <a:off x="7151808" y="2318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94.1</a:t>
              </a:r>
            </a:p>
          </p:txBody>
        </p:sp>
        <p:sp>
          <p:nvSpPr>
            <p:cNvPr id="91" name="tx91"/>
            <p:cNvSpPr/>
            <p:nvPr/>
          </p:nvSpPr>
          <p:spPr>
            <a:xfrm>
              <a:off x="7429055" y="2296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95.4</a:t>
              </a:r>
            </a:p>
          </p:txBody>
        </p:sp>
        <p:sp>
          <p:nvSpPr>
            <p:cNvPr id="92" name="tx92"/>
            <p:cNvSpPr/>
            <p:nvPr/>
          </p:nvSpPr>
          <p:spPr>
            <a:xfrm>
              <a:off x="7706303" y="22736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96.7</a:t>
              </a:r>
            </a:p>
          </p:txBody>
        </p:sp>
        <p:sp>
          <p:nvSpPr>
            <p:cNvPr id="93" name="tx93"/>
            <p:cNvSpPr/>
            <p:nvPr/>
          </p:nvSpPr>
          <p:spPr>
            <a:xfrm>
              <a:off x="7983551" y="22297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99.2</a:t>
              </a:r>
            </a:p>
          </p:txBody>
        </p:sp>
        <p:sp>
          <p:nvSpPr>
            <p:cNvPr id="94" name="pl94"/>
            <p:cNvSpPr/>
            <p:nvPr/>
          </p:nvSpPr>
          <p:spPr>
            <a:xfrm>
              <a:off x="1421035" y="1207605"/>
              <a:ext cx="0" cy="694822"/>
            </a:xfrm>
            <a:custGeom>
              <a:avLst/>
              <a:pathLst>
                <a:path w="0" h="694822">
                  <a:moveTo>
                    <a:pt x="0" y="69482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4193511"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557975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668874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243236"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520483"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797731"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4" name="tx104"/>
            <p:cNvSpPr/>
            <p:nvPr/>
          </p:nvSpPr>
          <p:spPr>
            <a:xfrm>
              <a:off x="1329607" y="35261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61.9</a:t>
              </a:r>
            </a:p>
          </p:txBody>
        </p:sp>
        <p:sp>
          <p:nvSpPr>
            <p:cNvPr id="105" name="tx105"/>
            <p:cNvSpPr/>
            <p:nvPr/>
          </p:nvSpPr>
          <p:spPr>
            <a:xfrm>
              <a:off x="1329607" y="28137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19.5</a:t>
              </a:r>
            </a:p>
          </p:txBody>
        </p:sp>
        <p:sp>
          <p:nvSpPr>
            <p:cNvPr id="106" name="tx106"/>
            <p:cNvSpPr/>
            <p:nvPr/>
          </p:nvSpPr>
          <p:spPr>
            <a:xfrm>
              <a:off x="2715845" y="32935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88.4</a:t>
              </a:r>
            </a:p>
          </p:txBody>
        </p:sp>
        <p:sp>
          <p:nvSpPr>
            <p:cNvPr id="107" name="tx107"/>
            <p:cNvSpPr/>
            <p:nvPr/>
          </p:nvSpPr>
          <p:spPr>
            <a:xfrm>
              <a:off x="2741971" y="2480069"/>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8" name="tx108"/>
            <p:cNvSpPr/>
            <p:nvPr/>
          </p:nvSpPr>
          <p:spPr>
            <a:xfrm>
              <a:off x="4102084" y="32753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90.5</a:t>
              </a:r>
            </a:p>
          </p:txBody>
        </p:sp>
        <p:sp>
          <p:nvSpPr>
            <p:cNvPr id="109" name="tx109"/>
            <p:cNvSpPr/>
            <p:nvPr/>
          </p:nvSpPr>
          <p:spPr>
            <a:xfrm>
              <a:off x="4128209" y="24414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4.8</a:t>
              </a:r>
            </a:p>
          </p:txBody>
        </p:sp>
        <p:sp>
          <p:nvSpPr>
            <p:cNvPr id="110" name="tx110"/>
            <p:cNvSpPr/>
            <p:nvPr/>
          </p:nvSpPr>
          <p:spPr>
            <a:xfrm>
              <a:off x="5488322" y="328540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89.3</a:t>
              </a:r>
            </a:p>
          </p:txBody>
        </p:sp>
        <p:sp>
          <p:nvSpPr>
            <p:cNvPr id="111" name="tx111"/>
            <p:cNvSpPr/>
            <p:nvPr/>
          </p:nvSpPr>
          <p:spPr>
            <a:xfrm>
              <a:off x="5514447" y="247908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a:t>
              </a:r>
            </a:p>
          </p:txBody>
        </p:sp>
        <p:sp>
          <p:nvSpPr>
            <p:cNvPr id="112" name="tx112"/>
            <p:cNvSpPr/>
            <p:nvPr/>
          </p:nvSpPr>
          <p:spPr>
            <a:xfrm>
              <a:off x="6597312" y="331985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85.4</a:t>
              </a:r>
            </a:p>
          </p:txBody>
        </p:sp>
        <p:sp>
          <p:nvSpPr>
            <p:cNvPr id="113" name="tx113"/>
            <p:cNvSpPr/>
            <p:nvPr/>
          </p:nvSpPr>
          <p:spPr>
            <a:xfrm>
              <a:off x="6623438" y="25157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14" name="tx114"/>
            <p:cNvSpPr/>
            <p:nvPr/>
          </p:nvSpPr>
          <p:spPr>
            <a:xfrm>
              <a:off x="6874560" y="33139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86.1</a:t>
              </a:r>
            </a:p>
          </p:txBody>
        </p:sp>
        <p:sp>
          <p:nvSpPr>
            <p:cNvPr id="115" name="tx115"/>
            <p:cNvSpPr/>
            <p:nvPr/>
          </p:nvSpPr>
          <p:spPr>
            <a:xfrm>
              <a:off x="6900686" y="250359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6" name="tx116"/>
            <p:cNvSpPr/>
            <p:nvPr/>
          </p:nvSpPr>
          <p:spPr>
            <a:xfrm>
              <a:off x="7151808" y="330138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87.5</a:t>
              </a:r>
            </a:p>
          </p:txBody>
        </p:sp>
        <p:sp>
          <p:nvSpPr>
            <p:cNvPr id="117" name="tx117"/>
            <p:cNvSpPr/>
            <p:nvPr/>
          </p:nvSpPr>
          <p:spPr>
            <a:xfrm>
              <a:off x="7177933" y="247742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18" name="tx118"/>
            <p:cNvSpPr/>
            <p:nvPr/>
          </p:nvSpPr>
          <p:spPr>
            <a:xfrm>
              <a:off x="7429055" y="32912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88.7</a:t>
              </a:r>
            </a:p>
          </p:txBody>
        </p:sp>
        <p:sp>
          <p:nvSpPr>
            <p:cNvPr id="119" name="tx119"/>
            <p:cNvSpPr/>
            <p:nvPr/>
          </p:nvSpPr>
          <p:spPr>
            <a:xfrm>
              <a:off x="7455181" y="245632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0" name="tx120"/>
            <p:cNvSpPr/>
            <p:nvPr/>
          </p:nvSpPr>
          <p:spPr>
            <a:xfrm>
              <a:off x="7706303" y="32803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89.9</a:t>
              </a:r>
            </a:p>
          </p:txBody>
        </p:sp>
        <p:sp>
          <p:nvSpPr>
            <p:cNvPr id="121" name="tx121"/>
            <p:cNvSpPr/>
            <p:nvPr/>
          </p:nvSpPr>
          <p:spPr>
            <a:xfrm>
              <a:off x="7732429" y="243382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a:t>
              </a:r>
            </a:p>
          </p:txBody>
        </p:sp>
        <p:sp>
          <p:nvSpPr>
            <p:cNvPr id="122" name="tx122"/>
            <p:cNvSpPr/>
            <p:nvPr/>
          </p:nvSpPr>
          <p:spPr>
            <a:xfrm>
              <a:off x="7983551" y="325983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92.3</a:t>
              </a:r>
            </a:p>
          </p:txBody>
        </p:sp>
        <p:sp>
          <p:nvSpPr>
            <p:cNvPr id="123" name="tx123"/>
            <p:cNvSpPr/>
            <p:nvPr/>
          </p:nvSpPr>
          <p:spPr>
            <a:xfrm>
              <a:off x="8009676" y="239136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a:t>
              </a:r>
            </a:p>
          </p:txBody>
        </p:sp>
        <p:sp>
          <p:nvSpPr>
            <p:cNvPr id="124" name="tx124"/>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5" name="tx125"/>
            <p:cNvSpPr/>
            <p:nvPr/>
          </p:nvSpPr>
          <p:spPr>
            <a:xfrm>
              <a:off x="733081" y="317514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6" name="tx126"/>
            <p:cNvSpPr/>
            <p:nvPr/>
          </p:nvSpPr>
          <p:spPr>
            <a:xfrm>
              <a:off x="655386" y="229971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142427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28" name="tx128"/>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9" name="tx129"/>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0" name="tx130"/>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1" name="tx131"/>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2" name="tx132"/>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3" name="tx133"/>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4" name="tx134"/>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5" name="tx135"/>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6" name="tx136"/>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7" name="tx137"/>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9" name="tx139"/>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1" name="tx141"/>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2" name="tx142"/>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3" name="tx143"/>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4" name="tx144"/>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5" name="pl145"/>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6" name="tx146"/>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7" name="rc147"/>
            <p:cNvSpPr/>
            <p:nvPr/>
          </p:nvSpPr>
          <p:spPr>
            <a:xfrm>
              <a:off x="4448859" y="5010059"/>
              <a:ext cx="201456" cy="201456"/>
            </a:xfrm>
            <a:prstGeom prst="rect">
              <a:avLst/>
            </a:prstGeom>
            <a:solidFill>
              <a:srgbClr val="E2231A">
                <a:alpha val="100000"/>
              </a:srgbClr>
            </a:solidFill>
          </p:spPr>
          <p:txBody>
            <a:bodyPr/>
            <a:lstStyle/>
            <a:p/>
          </p:txBody>
        </p:sp>
        <p:sp>
          <p:nvSpPr>
            <p:cNvPr id="148" name="rc148"/>
            <p:cNvSpPr/>
            <p:nvPr/>
          </p:nvSpPr>
          <p:spPr>
            <a:xfrm>
              <a:off x="5653947" y="5010059"/>
              <a:ext cx="201456" cy="201456"/>
            </a:xfrm>
            <a:prstGeom prst="rect">
              <a:avLst/>
            </a:prstGeom>
            <a:solidFill>
              <a:srgbClr val="80BD41">
                <a:alpha val="100000"/>
              </a:srgbClr>
            </a:solidFill>
          </p:spPr>
          <p:txBody>
            <a:bodyPr/>
            <a:lstStyle/>
            <a:p/>
          </p:txBody>
        </p:sp>
        <p:sp>
          <p:nvSpPr>
            <p:cNvPr id="149" name="tx149"/>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0" name="tx150"/>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1" name="tx151"/>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2" name="tx152"/>
            <p:cNvSpPr/>
            <p:nvPr/>
          </p:nvSpPr>
          <p:spPr>
            <a:xfrm>
              <a:off x="951100" y="661760"/>
              <a:ext cx="138859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Eritrea, 2000-2024</a:t>
              </a:r>
            </a:p>
          </p:txBody>
        </p:sp>
        <p:sp>
          <p:nvSpPr>
            <p:cNvPr id="153" name="pl153"/>
            <p:cNvSpPr/>
            <p:nvPr/>
          </p:nvSpPr>
          <p:spPr>
            <a:xfrm>
              <a:off x="212465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3781430"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543820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7094972"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8" name="pl158"/>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2953044"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46098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26658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7923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rc165"/>
            <p:cNvSpPr/>
            <p:nvPr/>
          </p:nvSpPr>
          <p:spPr>
            <a:xfrm>
              <a:off x="1296273" y="5889059"/>
              <a:ext cx="5660855" cy="167191"/>
            </a:xfrm>
            <a:prstGeom prst="rect">
              <a:avLst/>
            </a:prstGeom>
            <a:solidFill>
              <a:srgbClr val="80BD41">
                <a:alpha val="100000"/>
              </a:srgbClr>
            </a:solidFill>
          </p:spPr>
          <p:txBody>
            <a:bodyPr/>
            <a:lstStyle/>
            <a:p/>
          </p:txBody>
        </p:sp>
        <p:sp>
          <p:nvSpPr>
            <p:cNvPr id="166" name="rc166"/>
            <p:cNvSpPr/>
            <p:nvPr/>
          </p:nvSpPr>
          <p:spPr>
            <a:xfrm>
              <a:off x="6957129" y="5889059"/>
              <a:ext cx="426121" cy="167191"/>
            </a:xfrm>
            <a:prstGeom prst="rect">
              <a:avLst/>
            </a:prstGeom>
            <a:solidFill>
              <a:srgbClr val="E2231A">
                <a:alpha val="100000"/>
              </a:srgbClr>
            </a:solidFill>
          </p:spPr>
          <p:txBody>
            <a:bodyPr/>
            <a:lstStyle/>
            <a:p/>
          </p:txBody>
        </p:sp>
        <p:sp>
          <p:nvSpPr>
            <p:cNvPr id="167" name="rc167"/>
            <p:cNvSpPr/>
            <p:nvPr/>
          </p:nvSpPr>
          <p:spPr>
            <a:xfrm>
              <a:off x="1296273" y="5680069"/>
              <a:ext cx="5959736" cy="167191"/>
            </a:xfrm>
            <a:prstGeom prst="rect">
              <a:avLst/>
            </a:prstGeom>
            <a:solidFill>
              <a:srgbClr val="80BD41">
                <a:alpha val="100000"/>
              </a:srgbClr>
            </a:solidFill>
          </p:spPr>
          <p:txBody>
            <a:bodyPr/>
            <a:lstStyle/>
            <a:p/>
          </p:txBody>
        </p:sp>
        <p:sp>
          <p:nvSpPr>
            <p:cNvPr id="168" name="rc168"/>
            <p:cNvSpPr/>
            <p:nvPr/>
          </p:nvSpPr>
          <p:spPr>
            <a:xfrm>
              <a:off x="7256010" y="5680069"/>
              <a:ext cx="448653" cy="167191"/>
            </a:xfrm>
            <a:prstGeom prst="rect">
              <a:avLst/>
            </a:prstGeom>
            <a:solidFill>
              <a:srgbClr val="E2231A">
                <a:alpha val="100000"/>
              </a:srgbClr>
            </a:solidFill>
          </p:spPr>
          <p:txBody>
            <a:bodyPr/>
            <a:lstStyle/>
            <a:p/>
          </p:txBody>
        </p:sp>
        <p:sp>
          <p:nvSpPr>
            <p:cNvPr id="169" name="rc169"/>
            <p:cNvSpPr/>
            <p:nvPr/>
          </p:nvSpPr>
          <p:spPr>
            <a:xfrm>
              <a:off x="1296273" y="5471080"/>
              <a:ext cx="6114810" cy="167191"/>
            </a:xfrm>
            <a:prstGeom prst="rect">
              <a:avLst/>
            </a:prstGeom>
            <a:solidFill>
              <a:srgbClr val="80BD41">
                <a:alpha val="100000"/>
              </a:srgbClr>
            </a:solidFill>
          </p:spPr>
          <p:txBody>
            <a:bodyPr/>
            <a:lstStyle/>
            <a:p/>
          </p:txBody>
        </p:sp>
        <p:sp>
          <p:nvSpPr>
            <p:cNvPr id="170" name="rc170"/>
            <p:cNvSpPr/>
            <p:nvPr/>
          </p:nvSpPr>
          <p:spPr>
            <a:xfrm>
              <a:off x="7411084" y="5471080"/>
              <a:ext cx="459919" cy="167191"/>
            </a:xfrm>
            <a:prstGeom prst="rect">
              <a:avLst/>
            </a:prstGeom>
            <a:solidFill>
              <a:srgbClr val="E2231A">
                <a:alpha val="100000"/>
              </a:srgbClr>
            </a:solidFill>
          </p:spPr>
          <p:txBody>
            <a:bodyPr/>
            <a:lstStyle/>
            <a:p/>
          </p:txBody>
        </p:sp>
        <p:sp>
          <p:nvSpPr>
            <p:cNvPr id="171" name="tx171"/>
            <p:cNvSpPr/>
            <p:nvPr/>
          </p:nvSpPr>
          <p:spPr>
            <a:xfrm>
              <a:off x="7575072" y="592951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91.8</a:t>
              </a:r>
            </a:p>
          </p:txBody>
        </p:sp>
        <p:sp>
          <p:nvSpPr>
            <p:cNvPr id="172" name="tx172"/>
            <p:cNvSpPr/>
            <p:nvPr/>
          </p:nvSpPr>
          <p:spPr>
            <a:xfrm>
              <a:off x="7912557"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96.7</a:t>
              </a:r>
            </a:p>
          </p:txBody>
        </p:sp>
        <p:sp>
          <p:nvSpPr>
            <p:cNvPr id="173" name="tx173"/>
            <p:cNvSpPr/>
            <p:nvPr/>
          </p:nvSpPr>
          <p:spPr>
            <a:xfrm>
              <a:off x="8087213" y="551153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99.2</a:t>
              </a:r>
            </a:p>
          </p:txBody>
        </p:sp>
        <p:sp>
          <p:nvSpPr>
            <p:cNvPr id="174" name="tx174"/>
            <p:cNvSpPr/>
            <p:nvPr/>
          </p:nvSpPr>
          <p:spPr>
            <a:xfrm>
              <a:off x="4021207" y="593221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85.4</a:t>
              </a:r>
            </a:p>
          </p:txBody>
        </p:sp>
        <p:sp>
          <p:nvSpPr>
            <p:cNvPr id="175" name="tx175"/>
            <p:cNvSpPr/>
            <p:nvPr/>
          </p:nvSpPr>
          <p:spPr>
            <a:xfrm>
              <a:off x="7094841" y="59322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6" name="tx176"/>
            <p:cNvSpPr/>
            <p:nvPr/>
          </p:nvSpPr>
          <p:spPr>
            <a:xfrm>
              <a:off x="4170648"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89.9</a:t>
              </a:r>
            </a:p>
          </p:txBody>
        </p:sp>
        <p:sp>
          <p:nvSpPr>
            <p:cNvPr id="177" name="tx177"/>
            <p:cNvSpPr/>
            <p:nvPr/>
          </p:nvSpPr>
          <p:spPr>
            <a:xfrm>
              <a:off x="7404988"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6.8</a:t>
              </a:r>
            </a:p>
          </p:txBody>
        </p:sp>
        <p:sp>
          <p:nvSpPr>
            <p:cNvPr id="178" name="tx178"/>
            <p:cNvSpPr/>
            <p:nvPr/>
          </p:nvSpPr>
          <p:spPr>
            <a:xfrm>
              <a:off x="4248185" y="55141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92.3</a:t>
              </a:r>
            </a:p>
          </p:txBody>
        </p:sp>
        <p:sp>
          <p:nvSpPr>
            <p:cNvPr id="179" name="tx179"/>
            <p:cNvSpPr/>
            <p:nvPr/>
          </p:nvSpPr>
          <p:spPr>
            <a:xfrm>
              <a:off x="756569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6.9</a:t>
              </a:r>
            </a:p>
          </p:txBody>
        </p:sp>
        <p:sp>
          <p:nvSpPr>
            <p:cNvPr id="180" name="tx180"/>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1" name="tx181"/>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2" name="tx182"/>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4" name="tx184"/>
            <p:cNvSpPr/>
            <p:nvPr/>
          </p:nvSpPr>
          <p:spPr>
            <a:xfrm>
              <a:off x="287535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85" name="tx185"/>
            <p:cNvSpPr/>
            <p:nvPr/>
          </p:nvSpPr>
          <p:spPr>
            <a:xfrm>
              <a:off x="45321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6" name="tx186"/>
            <p:cNvSpPr/>
            <p:nvPr/>
          </p:nvSpPr>
          <p:spPr>
            <a:xfrm>
              <a:off x="6188892" y="6160269"/>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87" name="tx187"/>
            <p:cNvSpPr/>
            <p:nvPr/>
          </p:nvSpPr>
          <p:spPr>
            <a:xfrm>
              <a:off x="780681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89" name="tx189"/>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(93%) was the same as in 2019 (93%).
The number of children vaccinated with MCV1 increased 8% compared to in 2019.
The number of surviving infants increased approximately 8% compared to in 2019.
In 2024, more children were vaccinated than in 2019.
In 2024, there were more surviving infants (target population) than in 2019.
For vaccine coverage to increase, the number of children vaccinated must increase at a faster rate than the population increases.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82627" y="4685773"/>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5" name="pl5"/>
            <p:cNvSpPr/>
            <p:nvPr/>
          </p:nvSpPr>
          <p:spPr>
            <a:xfrm>
              <a:off x="782627" y="3321388"/>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6" name="pl6"/>
            <p:cNvSpPr/>
            <p:nvPr/>
          </p:nvSpPr>
          <p:spPr>
            <a:xfrm>
              <a:off x="782627" y="1957002"/>
              <a:ext cx="7853064" cy="0"/>
            </a:xfrm>
            <a:custGeom>
              <a:avLst/>
              <a:pathLst>
                <a:path w="7853064" h="0">
                  <a:moveTo>
                    <a:pt x="0" y="0"/>
                  </a:moveTo>
                  <a:lnTo>
                    <a:pt x="7853064" y="0"/>
                  </a:lnTo>
                  <a:lnTo>
                    <a:pt x="7853064" y="0"/>
                  </a:lnTo>
                </a:path>
              </a:pathLst>
            </a:custGeom>
            <a:ln w="6775" cap="flat">
              <a:solidFill>
                <a:srgbClr val="EBEBEB">
                  <a:alpha val="100000"/>
                </a:srgbClr>
              </a:solidFill>
              <a:prstDash val="solid"/>
              <a:round/>
            </a:ln>
          </p:spPr>
          <p:txBody>
            <a:bodyPr/>
            <a:lstStyle/>
            <a:p/>
          </p:txBody>
        </p:sp>
        <p:sp>
          <p:nvSpPr>
            <p:cNvPr id="7" name="pl7"/>
            <p:cNvSpPr/>
            <p:nvPr/>
          </p:nvSpPr>
          <p:spPr>
            <a:xfrm>
              <a:off x="782627" y="536796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8" name="pl8"/>
            <p:cNvSpPr/>
            <p:nvPr/>
          </p:nvSpPr>
          <p:spPr>
            <a:xfrm>
              <a:off x="782627" y="400358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9" name="pl9"/>
            <p:cNvSpPr/>
            <p:nvPr/>
          </p:nvSpPr>
          <p:spPr>
            <a:xfrm>
              <a:off x="782627" y="2639195"/>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0" name="pl10"/>
            <p:cNvSpPr/>
            <p:nvPr/>
          </p:nvSpPr>
          <p:spPr>
            <a:xfrm>
              <a:off x="782627" y="1274810"/>
              <a:ext cx="7853064" cy="0"/>
            </a:xfrm>
            <a:custGeom>
              <a:avLst/>
              <a:pathLst>
                <a:path w="7853064" h="0">
                  <a:moveTo>
                    <a:pt x="0" y="0"/>
                  </a:moveTo>
                  <a:lnTo>
                    <a:pt x="7853064" y="0"/>
                  </a:lnTo>
                  <a:lnTo>
                    <a:pt x="7853064" y="0"/>
                  </a:lnTo>
                </a:path>
              </a:pathLst>
            </a:custGeom>
            <a:ln w="13550" cap="flat">
              <a:solidFill>
                <a:srgbClr val="EBEBEB">
                  <a:alpha val="100000"/>
                </a:srgbClr>
              </a:solidFill>
              <a:prstDash val="solid"/>
              <a:round/>
            </a:ln>
          </p:spPr>
          <p:txBody>
            <a:bodyPr/>
            <a:lstStyle/>
            <a:p/>
          </p:txBody>
        </p:sp>
        <p:sp>
          <p:nvSpPr>
            <p:cNvPr id="11" name="pl11"/>
            <p:cNvSpPr/>
            <p:nvPr/>
          </p:nvSpPr>
          <p:spPr>
            <a:xfrm>
              <a:off x="111212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6129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210457"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5962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308788"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85795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0711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5628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0544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05461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037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5294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0211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865002" y="4058156"/>
              <a:ext cx="494248" cy="1309809"/>
            </a:xfrm>
            <a:prstGeom prst="rect">
              <a:avLst/>
            </a:prstGeom>
            <a:solidFill>
              <a:srgbClr val="1CABE2">
                <a:alpha val="100000"/>
              </a:srgbClr>
            </a:solidFill>
          </p:spPr>
          <p:txBody>
            <a:bodyPr/>
            <a:lstStyle/>
            <a:p/>
          </p:txBody>
        </p:sp>
        <p:sp>
          <p:nvSpPr>
            <p:cNvPr id="25" name="rc25"/>
            <p:cNvSpPr/>
            <p:nvPr/>
          </p:nvSpPr>
          <p:spPr>
            <a:xfrm>
              <a:off x="1414167" y="4494759"/>
              <a:ext cx="494248" cy="873206"/>
            </a:xfrm>
            <a:prstGeom prst="rect">
              <a:avLst/>
            </a:prstGeom>
            <a:solidFill>
              <a:srgbClr val="1CABE2">
                <a:alpha val="100000"/>
              </a:srgbClr>
            </a:solidFill>
          </p:spPr>
          <p:txBody>
            <a:bodyPr/>
            <a:lstStyle/>
            <a:p/>
          </p:txBody>
        </p:sp>
        <p:sp>
          <p:nvSpPr>
            <p:cNvPr id="26" name="rc26"/>
            <p:cNvSpPr/>
            <p:nvPr/>
          </p:nvSpPr>
          <p:spPr>
            <a:xfrm>
              <a:off x="1963333" y="5354321"/>
              <a:ext cx="494248" cy="13643"/>
            </a:xfrm>
            <a:prstGeom prst="rect">
              <a:avLst/>
            </a:prstGeom>
            <a:solidFill>
              <a:srgbClr val="1CABE2">
                <a:alpha val="100000"/>
              </a:srgbClr>
            </a:solidFill>
          </p:spPr>
          <p:txBody>
            <a:bodyPr/>
            <a:lstStyle/>
            <a:p/>
          </p:txBody>
        </p:sp>
        <p:sp>
          <p:nvSpPr>
            <p:cNvPr id="27" name="rc27"/>
            <p:cNvSpPr/>
            <p:nvPr/>
          </p:nvSpPr>
          <p:spPr>
            <a:xfrm>
              <a:off x="2512498" y="4126375"/>
              <a:ext cx="494248" cy="1241590"/>
            </a:xfrm>
            <a:prstGeom prst="rect">
              <a:avLst/>
            </a:prstGeom>
            <a:solidFill>
              <a:srgbClr val="1CABE2">
                <a:alpha val="100000"/>
              </a:srgbClr>
            </a:solidFill>
          </p:spPr>
          <p:txBody>
            <a:bodyPr/>
            <a:lstStyle/>
            <a:p/>
          </p:txBody>
        </p:sp>
        <p:sp>
          <p:nvSpPr>
            <p:cNvPr id="28" name="rc28"/>
            <p:cNvSpPr/>
            <p:nvPr/>
          </p:nvSpPr>
          <p:spPr>
            <a:xfrm>
              <a:off x="3061663" y="4249169"/>
              <a:ext cx="494248" cy="1118795"/>
            </a:xfrm>
            <a:prstGeom prst="rect">
              <a:avLst/>
            </a:prstGeom>
            <a:solidFill>
              <a:srgbClr val="1CABE2">
                <a:alpha val="100000"/>
              </a:srgbClr>
            </a:solidFill>
          </p:spPr>
          <p:txBody>
            <a:bodyPr/>
            <a:lstStyle/>
            <a:p/>
          </p:txBody>
        </p:sp>
        <p:sp>
          <p:nvSpPr>
            <p:cNvPr id="29" name="rc29"/>
            <p:cNvSpPr/>
            <p:nvPr/>
          </p:nvSpPr>
          <p:spPr>
            <a:xfrm>
              <a:off x="3610829" y="4549334"/>
              <a:ext cx="494248" cy="818631"/>
            </a:xfrm>
            <a:prstGeom prst="rect">
              <a:avLst/>
            </a:prstGeom>
            <a:solidFill>
              <a:srgbClr val="1CABE2">
                <a:alpha val="100000"/>
              </a:srgbClr>
            </a:solidFill>
          </p:spPr>
          <p:txBody>
            <a:bodyPr/>
            <a:lstStyle/>
            <a:p/>
          </p:txBody>
        </p:sp>
        <p:sp>
          <p:nvSpPr>
            <p:cNvPr id="30" name="rc30"/>
            <p:cNvSpPr/>
            <p:nvPr/>
          </p:nvSpPr>
          <p:spPr>
            <a:xfrm>
              <a:off x="4159994" y="4385608"/>
              <a:ext cx="494248" cy="982357"/>
            </a:xfrm>
            <a:prstGeom prst="rect">
              <a:avLst/>
            </a:prstGeom>
            <a:solidFill>
              <a:srgbClr val="1CABE2">
                <a:alpha val="100000"/>
              </a:srgbClr>
            </a:solidFill>
          </p:spPr>
          <p:txBody>
            <a:bodyPr/>
            <a:lstStyle/>
            <a:p/>
          </p:txBody>
        </p:sp>
        <p:sp>
          <p:nvSpPr>
            <p:cNvPr id="31" name="rc31"/>
            <p:cNvSpPr/>
            <p:nvPr/>
          </p:nvSpPr>
          <p:spPr>
            <a:xfrm>
              <a:off x="4709160" y="5299746"/>
              <a:ext cx="494248" cy="68219"/>
            </a:xfrm>
            <a:prstGeom prst="rect">
              <a:avLst/>
            </a:prstGeom>
            <a:solidFill>
              <a:srgbClr val="1CABE2">
                <a:alpha val="100000"/>
              </a:srgbClr>
            </a:solidFill>
          </p:spPr>
          <p:txBody>
            <a:bodyPr/>
            <a:lstStyle/>
            <a:p/>
          </p:txBody>
        </p:sp>
        <p:sp>
          <p:nvSpPr>
            <p:cNvPr id="32" name="rc32"/>
            <p:cNvSpPr/>
            <p:nvPr/>
          </p:nvSpPr>
          <p:spPr>
            <a:xfrm>
              <a:off x="5258325" y="5149664"/>
              <a:ext cx="494248" cy="218301"/>
            </a:xfrm>
            <a:prstGeom prst="rect">
              <a:avLst/>
            </a:prstGeom>
            <a:solidFill>
              <a:srgbClr val="1CABE2">
                <a:alpha val="100000"/>
              </a:srgbClr>
            </a:solidFill>
          </p:spPr>
          <p:txBody>
            <a:bodyPr/>
            <a:lstStyle/>
            <a:p/>
          </p:txBody>
        </p:sp>
        <p:sp>
          <p:nvSpPr>
            <p:cNvPr id="33" name="rc33"/>
            <p:cNvSpPr/>
            <p:nvPr/>
          </p:nvSpPr>
          <p:spPr>
            <a:xfrm>
              <a:off x="5807490" y="5313390"/>
              <a:ext cx="494248" cy="54575"/>
            </a:xfrm>
            <a:prstGeom prst="rect">
              <a:avLst/>
            </a:prstGeom>
            <a:solidFill>
              <a:srgbClr val="1CABE2">
                <a:alpha val="100000"/>
              </a:srgbClr>
            </a:solidFill>
          </p:spPr>
          <p:txBody>
            <a:bodyPr/>
            <a:lstStyle/>
            <a:p/>
          </p:txBody>
        </p:sp>
        <p:sp>
          <p:nvSpPr>
            <p:cNvPr id="34" name="rc34"/>
            <p:cNvSpPr/>
            <p:nvPr/>
          </p:nvSpPr>
          <p:spPr>
            <a:xfrm>
              <a:off x="6356656" y="4985937"/>
              <a:ext cx="494248" cy="382027"/>
            </a:xfrm>
            <a:prstGeom prst="rect">
              <a:avLst/>
            </a:prstGeom>
            <a:solidFill>
              <a:srgbClr val="1CABE2">
                <a:alpha val="100000"/>
              </a:srgbClr>
            </a:solidFill>
          </p:spPr>
          <p:txBody>
            <a:bodyPr/>
            <a:lstStyle/>
            <a:p/>
          </p:txBody>
        </p:sp>
        <p:sp>
          <p:nvSpPr>
            <p:cNvPr id="35" name="rc35"/>
            <p:cNvSpPr/>
            <p:nvPr/>
          </p:nvSpPr>
          <p:spPr>
            <a:xfrm>
              <a:off x="6905821" y="5108732"/>
              <a:ext cx="494248" cy="259233"/>
            </a:xfrm>
            <a:prstGeom prst="rect">
              <a:avLst/>
            </a:prstGeom>
            <a:solidFill>
              <a:srgbClr val="1CABE2">
                <a:alpha val="100000"/>
              </a:srgbClr>
            </a:solidFill>
          </p:spPr>
          <p:txBody>
            <a:bodyPr/>
            <a:lstStyle/>
            <a:p/>
          </p:txBody>
        </p:sp>
        <p:sp>
          <p:nvSpPr>
            <p:cNvPr id="36" name="rc36"/>
            <p:cNvSpPr/>
            <p:nvPr/>
          </p:nvSpPr>
          <p:spPr>
            <a:xfrm>
              <a:off x="7454986" y="5231527"/>
              <a:ext cx="494248" cy="136438"/>
            </a:xfrm>
            <a:prstGeom prst="rect">
              <a:avLst/>
            </a:prstGeom>
            <a:solidFill>
              <a:srgbClr val="1CABE2">
                <a:alpha val="100000"/>
              </a:srgbClr>
            </a:solidFill>
          </p:spPr>
          <p:txBody>
            <a:bodyPr/>
            <a:lstStyle/>
            <a:p/>
          </p:txBody>
        </p:sp>
        <p:sp>
          <p:nvSpPr>
            <p:cNvPr id="37" name="pl37"/>
            <p:cNvSpPr/>
            <p:nvPr/>
          </p:nvSpPr>
          <p:spPr>
            <a:xfrm>
              <a:off x="1112126" y="1089253"/>
              <a:ext cx="6589984" cy="349282"/>
            </a:xfrm>
            <a:custGeom>
              <a:avLst/>
              <a:pathLst>
                <a:path w="6589984" h="349282">
                  <a:moveTo>
                    <a:pt x="0" y="0"/>
                  </a:moveTo>
                  <a:lnTo>
                    <a:pt x="549165" y="174641"/>
                  </a:lnTo>
                  <a:lnTo>
                    <a:pt x="1098330" y="349282"/>
                  </a:lnTo>
                  <a:lnTo>
                    <a:pt x="1647496" y="43660"/>
                  </a:lnTo>
                  <a:lnTo>
                    <a:pt x="2196661" y="130980"/>
                  </a:lnTo>
                  <a:lnTo>
                    <a:pt x="2745826" y="218301"/>
                  </a:lnTo>
                  <a:lnTo>
                    <a:pt x="3294992" y="218301"/>
                  </a:lnTo>
                  <a:lnTo>
                    <a:pt x="3844157" y="218301"/>
                  </a:lnTo>
                  <a:lnTo>
                    <a:pt x="4393322" y="218301"/>
                  </a:lnTo>
                  <a:lnTo>
                    <a:pt x="4942488" y="218301"/>
                  </a:lnTo>
                  <a:lnTo>
                    <a:pt x="5491653" y="218301"/>
                  </a:lnTo>
                  <a:lnTo>
                    <a:pt x="6040819" y="218301"/>
                  </a:lnTo>
                  <a:lnTo>
                    <a:pt x="6589984" y="218301"/>
                  </a:lnTo>
                </a:path>
              </a:pathLst>
            </a:custGeom>
            <a:ln w="27101" cap="flat">
              <a:solidFill>
                <a:srgbClr val="00833D">
                  <a:alpha val="100000"/>
                </a:srgbClr>
              </a:solidFill>
              <a:prstDash val="solid"/>
              <a:round/>
            </a:ln>
          </p:spPr>
          <p:txBody>
            <a:bodyPr/>
            <a:lstStyle/>
            <a:p/>
          </p:txBody>
        </p:sp>
        <p:sp>
          <p:nvSpPr>
            <p:cNvPr id="38" name="pl38"/>
            <p:cNvSpPr/>
            <p:nvPr/>
          </p:nvSpPr>
          <p:spPr>
            <a:xfrm>
              <a:off x="2759622" y="1525857"/>
              <a:ext cx="4942488" cy="130980"/>
            </a:xfrm>
            <a:custGeom>
              <a:avLst/>
              <a:pathLst>
                <a:path w="4942488" h="130980">
                  <a:moveTo>
                    <a:pt x="0" y="0"/>
                  </a:moveTo>
                  <a:lnTo>
                    <a:pt x="549165" y="0"/>
                  </a:lnTo>
                  <a:lnTo>
                    <a:pt x="1098330" y="0"/>
                  </a:lnTo>
                  <a:lnTo>
                    <a:pt x="1647496" y="130980"/>
                  </a:lnTo>
                  <a:lnTo>
                    <a:pt x="2196661" y="130980"/>
                  </a:lnTo>
                  <a:lnTo>
                    <a:pt x="2745826" y="130980"/>
                  </a:lnTo>
                  <a:lnTo>
                    <a:pt x="3294992" y="130980"/>
                  </a:lnTo>
                  <a:lnTo>
                    <a:pt x="3844157" y="130980"/>
                  </a:lnTo>
                  <a:lnTo>
                    <a:pt x="4393322" y="130980"/>
                  </a:lnTo>
                  <a:lnTo>
                    <a:pt x="4942488" y="130980"/>
                  </a:lnTo>
                </a:path>
              </a:pathLst>
            </a:custGeom>
            <a:ln w="27101" cap="flat">
              <a:solidFill>
                <a:srgbClr val="002759">
                  <a:alpha val="100000"/>
                </a:srgbClr>
              </a:solidFill>
              <a:prstDash val="solid"/>
              <a:round/>
            </a:ln>
          </p:spPr>
          <p:txBody>
            <a:bodyPr/>
            <a:lstStyle/>
            <a:p/>
          </p:txBody>
        </p:sp>
        <p:sp>
          <p:nvSpPr>
            <p:cNvPr id="39" name="pt39"/>
            <p:cNvSpPr/>
            <p:nvPr/>
          </p:nvSpPr>
          <p:spPr>
            <a:xfrm>
              <a:off x="1080525"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629690"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178856" y="140693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728021" y="110131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277187"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26352"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75517"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468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73848"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23013"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72179"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21344"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70510" y="12759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2728021"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3277187"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3826352" y="149425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4375517"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4924683"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5473848"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6023013"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6572179"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7121344"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7670510" y="162523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tx62"/>
            <p:cNvSpPr/>
            <p:nvPr/>
          </p:nvSpPr>
          <p:spPr>
            <a:xfrm>
              <a:off x="1045808" y="3928313"/>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96</a:t>
              </a:r>
            </a:p>
          </p:txBody>
        </p:sp>
        <p:sp>
          <p:nvSpPr>
            <p:cNvPr id="63" name="tx63"/>
            <p:cNvSpPr/>
            <p:nvPr/>
          </p:nvSpPr>
          <p:spPr>
            <a:xfrm>
              <a:off x="1594973" y="4364916"/>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64</a:t>
              </a:r>
            </a:p>
          </p:txBody>
        </p:sp>
        <p:sp>
          <p:nvSpPr>
            <p:cNvPr id="64" name="tx64"/>
            <p:cNvSpPr/>
            <p:nvPr/>
          </p:nvSpPr>
          <p:spPr>
            <a:xfrm>
              <a:off x="2177298" y="5225935"/>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2693304" y="399653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91</a:t>
              </a:r>
            </a:p>
          </p:txBody>
        </p:sp>
        <p:sp>
          <p:nvSpPr>
            <p:cNvPr id="66" name="tx66"/>
            <p:cNvSpPr/>
            <p:nvPr/>
          </p:nvSpPr>
          <p:spPr>
            <a:xfrm>
              <a:off x="3242469" y="4119327"/>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82</a:t>
              </a:r>
            </a:p>
          </p:txBody>
        </p:sp>
        <p:sp>
          <p:nvSpPr>
            <p:cNvPr id="67" name="tx67"/>
            <p:cNvSpPr/>
            <p:nvPr/>
          </p:nvSpPr>
          <p:spPr>
            <a:xfrm>
              <a:off x="3791635" y="441949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60</a:t>
              </a:r>
            </a:p>
          </p:txBody>
        </p:sp>
        <p:sp>
          <p:nvSpPr>
            <p:cNvPr id="68" name="tx68"/>
            <p:cNvSpPr/>
            <p:nvPr/>
          </p:nvSpPr>
          <p:spPr>
            <a:xfrm>
              <a:off x="4340800" y="4257221"/>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72</a:t>
              </a:r>
            </a:p>
          </p:txBody>
        </p:sp>
        <p:sp>
          <p:nvSpPr>
            <p:cNvPr id="69" name="tx69"/>
            <p:cNvSpPr/>
            <p:nvPr/>
          </p:nvSpPr>
          <p:spPr>
            <a:xfrm>
              <a:off x="4923125" y="5171417"/>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0" name="tx70"/>
            <p:cNvSpPr/>
            <p:nvPr/>
          </p:nvSpPr>
          <p:spPr>
            <a:xfrm>
              <a:off x="5439131" y="5019821"/>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1" name="tx71"/>
            <p:cNvSpPr/>
            <p:nvPr/>
          </p:nvSpPr>
          <p:spPr>
            <a:xfrm>
              <a:off x="6021455" y="5185352"/>
              <a:ext cx="66318" cy="853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a:t>
              </a:r>
            </a:p>
          </p:txBody>
        </p:sp>
        <p:sp>
          <p:nvSpPr>
            <p:cNvPr id="72" name="tx72"/>
            <p:cNvSpPr/>
            <p:nvPr/>
          </p:nvSpPr>
          <p:spPr>
            <a:xfrm>
              <a:off x="6537461" y="485609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28</a:t>
              </a:r>
            </a:p>
          </p:txBody>
        </p:sp>
        <p:sp>
          <p:nvSpPr>
            <p:cNvPr id="73" name="tx73"/>
            <p:cNvSpPr/>
            <p:nvPr/>
          </p:nvSpPr>
          <p:spPr>
            <a:xfrm>
              <a:off x="7086627" y="497889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a:t>
              </a:r>
            </a:p>
          </p:txBody>
        </p:sp>
        <p:sp>
          <p:nvSpPr>
            <p:cNvPr id="74" name="tx74"/>
            <p:cNvSpPr/>
            <p:nvPr/>
          </p:nvSpPr>
          <p:spPr>
            <a:xfrm>
              <a:off x="7635792" y="510168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5" name="pl75"/>
            <p:cNvSpPr/>
            <p:nvPr/>
          </p:nvSpPr>
          <p:spPr>
            <a:xfrm>
              <a:off x="7719644" y="1310438"/>
              <a:ext cx="142659" cy="23460"/>
            </a:xfrm>
            <a:custGeom>
              <a:avLst/>
              <a:pathLst>
                <a:path w="142659" h="23460">
                  <a:moveTo>
                    <a:pt x="142659" y="23460"/>
                  </a:moveTo>
                  <a:lnTo>
                    <a:pt x="0" y="0"/>
                  </a:lnTo>
                </a:path>
              </a:pathLst>
            </a:custGeom>
          </p:spPr>
          <p:txBody>
            <a:bodyPr/>
            <a:lstStyle/>
            <a:p/>
          </p:txBody>
        </p:sp>
        <p:sp>
          <p:nvSpPr>
            <p:cNvPr id="76" name="pl76"/>
            <p:cNvSpPr/>
            <p:nvPr/>
          </p:nvSpPr>
          <p:spPr>
            <a:xfrm>
              <a:off x="7719133" y="1660751"/>
              <a:ext cx="143170" cy="32919"/>
            </a:xfrm>
            <a:custGeom>
              <a:avLst/>
              <a:pathLst>
                <a:path w="143170" h="32919">
                  <a:moveTo>
                    <a:pt x="143170" y="32919"/>
                  </a:moveTo>
                  <a:lnTo>
                    <a:pt x="0" y="0"/>
                  </a:lnTo>
                </a:path>
              </a:pathLst>
            </a:custGeom>
          </p:spPr>
          <p:txBody>
            <a:bodyPr/>
            <a:lstStyle/>
            <a:p/>
          </p:txBody>
        </p:sp>
        <p:sp>
          <p:nvSpPr>
            <p:cNvPr id="77" name="pg77"/>
            <p:cNvSpPr/>
            <p:nvPr/>
          </p:nvSpPr>
          <p:spPr>
            <a:xfrm>
              <a:off x="7793724" y="124644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8" name="tx78"/>
            <p:cNvSpPr/>
            <p:nvPr/>
          </p:nvSpPr>
          <p:spPr>
            <a:xfrm>
              <a:off x="7816584" y="128756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93%</a:t>
              </a:r>
            </a:p>
          </p:txBody>
        </p:sp>
        <p:sp>
          <p:nvSpPr>
            <p:cNvPr id="79" name="pg79"/>
            <p:cNvSpPr/>
            <p:nvPr/>
          </p:nvSpPr>
          <p:spPr>
            <a:xfrm>
              <a:off x="7793724" y="160800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0" name="tx80"/>
            <p:cNvSpPr/>
            <p:nvPr/>
          </p:nvSpPr>
          <p:spPr>
            <a:xfrm>
              <a:off x="7816584" y="164912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85%</a:t>
              </a:r>
            </a:p>
          </p:txBody>
        </p:sp>
        <p:sp>
          <p:nvSpPr>
            <p:cNvPr id="81" name="rc81"/>
            <p:cNvSpPr/>
            <p:nvPr/>
          </p:nvSpPr>
          <p:spPr>
            <a:xfrm>
              <a:off x="782627" y="646101"/>
              <a:ext cx="7853064" cy="4946714"/>
            </a:xfrm>
            <a:prstGeom prst="rect">
              <a:avLst/>
            </a:prstGeom>
            <a:ln w="13550" cap="rnd">
              <a:solidFill>
                <a:srgbClr val="BEBEBE">
                  <a:alpha val="100000"/>
                </a:srgbClr>
              </a:solidFill>
              <a:prstDash val="solid"/>
              <a:round/>
            </a:ln>
          </p:spPr>
          <p:txBody>
            <a:bodyPr/>
            <a:lstStyle/>
            <a:p/>
          </p:txBody>
        </p:sp>
        <p:sp>
          <p:nvSpPr>
            <p:cNvPr id="82" name="tx82"/>
            <p:cNvSpPr/>
            <p:nvPr/>
          </p:nvSpPr>
          <p:spPr>
            <a:xfrm>
              <a:off x="649366"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3" name="tx83"/>
            <p:cNvSpPr/>
            <p:nvPr/>
          </p:nvSpPr>
          <p:spPr>
            <a:xfrm>
              <a:off x="508103" y="395620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84" name="tx84"/>
            <p:cNvSpPr/>
            <p:nvPr/>
          </p:nvSpPr>
          <p:spPr>
            <a:xfrm>
              <a:off x="508103" y="2591818"/>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a:t>
              </a:r>
            </a:p>
          </p:txBody>
        </p:sp>
        <p:sp>
          <p:nvSpPr>
            <p:cNvPr id="85" name="tx85"/>
            <p:cNvSpPr/>
            <p:nvPr/>
          </p:nvSpPr>
          <p:spPr>
            <a:xfrm>
              <a:off x="508103" y="1227371"/>
              <a:ext cx="211894"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300</a:t>
              </a:r>
            </a:p>
          </p:txBody>
        </p:sp>
        <p:sp>
          <p:nvSpPr>
            <p:cNvPr id="86" name="tx86"/>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96990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98" name="tx98"/>
            <p:cNvSpPr/>
            <p:nvPr/>
          </p:nvSpPr>
          <p:spPr>
            <a:xfrm rot="-5400000">
              <a:off x="1519037"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99" name="tx99"/>
            <p:cNvSpPr/>
            <p:nvPr/>
          </p:nvSpPr>
          <p:spPr>
            <a:xfrm rot="-5400000">
              <a:off x="2068233"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0" name="tx100"/>
            <p:cNvSpPr/>
            <p:nvPr/>
          </p:nvSpPr>
          <p:spPr>
            <a:xfrm rot="-5400000">
              <a:off x="261739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1" name="tx101"/>
            <p:cNvSpPr/>
            <p:nvPr/>
          </p:nvSpPr>
          <p:spPr>
            <a:xfrm rot="-5400000">
              <a:off x="3166564"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2" name="tx102"/>
            <p:cNvSpPr/>
            <p:nvPr/>
          </p:nvSpPr>
          <p:spPr>
            <a:xfrm rot="-5400000">
              <a:off x="371572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3" name="tx103"/>
            <p:cNvSpPr/>
            <p:nvPr/>
          </p:nvSpPr>
          <p:spPr>
            <a:xfrm rot="-5400000">
              <a:off x="426489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4" name="tx104"/>
            <p:cNvSpPr/>
            <p:nvPr/>
          </p:nvSpPr>
          <p:spPr>
            <a:xfrm rot="-5400000">
              <a:off x="481406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5" name="tx105"/>
            <p:cNvSpPr/>
            <p:nvPr/>
          </p:nvSpPr>
          <p:spPr>
            <a:xfrm rot="-5400000">
              <a:off x="536322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6" name="tx106"/>
            <p:cNvSpPr/>
            <p:nvPr/>
          </p:nvSpPr>
          <p:spPr>
            <a:xfrm rot="-5400000">
              <a:off x="591239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7" name="tx107"/>
            <p:cNvSpPr/>
            <p:nvPr/>
          </p:nvSpPr>
          <p:spPr>
            <a:xfrm rot="-5400000">
              <a:off x="6461556"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8" name="tx108"/>
            <p:cNvSpPr/>
            <p:nvPr/>
          </p:nvSpPr>
          <p:spPr>
            <a:xfrm rot="-5400000">
              <a:off x="701069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9" name="tx109"/>
            <p:cNvSpPr/>
            <p:nvPr/>
          </p:nvSpPr>
          <p:spPr>
            <a:xfrm rot="-5400000">
              <a:off x="7529501"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0" name="tx110"/>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1" name="tx111"/>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2" name="tx112"/>
            <p:cNvSpPr/>
            <p:nvPr/>
          </p:nvSpPr>
          <p:spPr>
            <a:xfrm>
              <a:off x="2028058" y="401416"/>
              <a:ext cx="5362202"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Eritrea, 2012-2024</a:t>
              </a:r>
            </a:p>
          </p:txBody>
        </p:sp>
        <p:sp>
          <p:nvSpPr>
            <p:cNvPr id="113" name="tx113"/>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5" name="tx115"/>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6" name="tx116"/>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10 confirmed measles cases in Eritrea. In the same year, MCV1 coverage was 93% and MCV2 coverage was 85%.
The number of cases in 2024 was 47% lower than in 2023 (n=19).
The highest number of measles cases was reported in 2012 (n=96). In this year, MCV1 coverage was 98%.
Eritrea reported measles vaccine stockouts in 2011.
There were measles-containing vaccine supplementary immunization activities/campaigns in 2024.</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943464" y="3779600"/>
              <a:ext cx="3520101" cy="1027043"/>
            </a:xfrm>
            <a:custGeom>
              <a:avLst/>
              <a:pathLst>
                <a:path w="3520101" h="1027043">
                  <a:moveTo>
                    <a:pt x="0" y="0"/>
                  </a:moveTo>
                  <a:lnTo>
                    <a:pt x="146670" y="440161"/>
                  </a:lnTo>
                  <a:lnTo>
                    <a:pt x="293341" y="586881"/>
                  </a:lnTo>
                  <a:lnTo>
                    <a:pt x="440012" y="586881"/>
                  </a:lnTo>
                  <a:lnTo>
                    <a:pt x="586683" y="1027043"/>
                  </a:lnTo>
                  <a:lnTo>
                    <a:pt x="733354" y="733602"/>
                  </a:lnTo>
                  <a:lnTo>
                    <a:pt x="880025" y="586881"/>
                  </a:lnTo>
                  <a:lnTo>
                    <a:pt x="1026696" y="733602"/>
                  </a:lnTo>
                  <a:lnTo>
                    <a:pt x="1173367" y="880322"/>
                  </a:lnTo>
                  <a:lnTo>
                    <a:pt x="1320038" y="880322"/>
                  </a:lnTo>
                  <a:lnTo>
                    <a:pt x="1466709" y="880322"/>
                  </a:lnTo>
                  <a:lnTo>
                    <a:pt x="1613379" y="733602"/>
                  </a:lnTo>
                  <a:lnTo>
                    <a:pt x="1760050" y="733602"/>
                  </a:lnTo>
                  <a:lnTo>
                    <a:pt x="1906721" y="733602"/>
                  </a:lnTo>
                  <a:lnTo>
                    <a:pt x="2053392" y="733602"/>
                  </a:lnTo>
                  <a:lnTo>
                    <a:pt x="2200063" y="733602"/>
                  </a:lnTo>
                  <a:lnTo>
                    <a:pt x="2346734" y="880322"/>
                  </a:lnTo>
                  <a:lnTo>
                    <a:pt x="2493405" y="880322"/>
                  </a:lnTo>
                  <a:lnTo>
                    <a:pt x="2640076" y="880322"/>
                  </a:lnTo>
                  <a:lnTo>
                    <a:pt x="2786747" y="880322"/>
                  </a:lnTo>
                  <a:lnTo>
                    <a:pt x="2933418" y="880322"/>
                  </a:lnTo>
                  <a:lnTo>
                    <a:pt x="3080089" y="880322"/>
                  </a:lnTo>
                  <a:lnTo>
                    <a:pt x="3226759" y="880322"/>
                  </a:lnTo>
                  <a:lnTo>
                    <a:pt x="3373430" y="880322"/>
                  </a:lnTo>
                  <a:lnTo>
                    <a:pt x="3520101" y="880322"/>
                  </a:lnTo>
                </a:path>
              </a:pathLst>
            </a:custGeom>
            <a:ln w="27101" cap="flat">
              <a:solidFill>
                <a:srgbClr val="0058AB">
                  <a:alpha val="80000"/>
                </a:srgbClr>
              </a:solidFill>
              <a:prstDash val="solid"/>
              <a:round/>
            </a:ln>
          </p:spPr>
          <p:txBody>
            <a:bodyPr/>
            <a:lstStyle/>
            <a:p/>
          </p:txBody>
        </p:sp>
        <p:sp>
          <p:nvSpPr>
            <p:cNvPr id="19" name="pl19"/>
            <p:cNvSpPr/>
            <p:nvPr/>
          </p:nvSpPr>
          <p:spPr>
            <a:xfrm>
              <a:off x="943464" y="3045998"/>
              <a:ext cx="3520101" cy="1173763"/>
            </a:xfrm>
            <a:custGeom>
              <a:avLst/>
              <a:pathLst>
                <a:path w="3520101" h="1173763">
                  <a:moveTo>
                    <a:pt x="0" y="0"/>
                  </a:moveTo>
                  <a:lnTo>
                    <a:pt x="146670" y="146720"/>
                  </a:lnTo>
                  <a:lnTo>
                    <a:pt x="293341" y="0"/>
                  </a:lnTo>
                  <a:lnTo>
                    <a:pt x="440012" y="293440"/>
                  </a:lnTo>
                  <a:lnTo>
                    <a:pt x="586683" y="440161"/>
                  </a:lnTo>
                  <a:lnTo>
                    <a:pt x="733354" y="293440"/>
                  </a:lnTo>
                  <a:lnTo>
                    <a:pt x="880025" y="440161"/>
                  </a:lnTo>
                  <a:lnTo>
                    <a:pt x="1026696" y="440161"/>
                  </a:lnTo>
                  <a:lnTo>
                    <a:pt x="1173367" y="733602"/>
                  </a:lnTo>
                  <a:lnTo>
                    <a:pt x="1320038" y="880322"/>
                  </a:lnTo>
                  <a:lnTo>
                    <a:pt x="1466709" y="1027043"/>
                  </a:lnTo>
                  <a:lnTo>
                    <a:pt x="1613379" y="1027043"/>
                  </a:lnTo>
                  <a:lnTo>
                    <a:pt x="1760050" y="1027043"/>
                  </a:lnTo>
                  <a:lnTo>
                    <a:pt x="1906721" y="1027043"/>
                  </a:lnTo>
                  <a:lnTo>
                    <a:pt x="2053392" y="1173763"/>
                  </a:lnTo>
                  <a:lnTo>
                    <a:pt x="2200063" y="1173763"/>
                  </a:lnTo>
                  <a:lnTo>
                    <a:pt x="2346734" y="1173763"/>
                  </a:lnTo>
                  <a:lnTo>
                    <a:pt x="2493405" y="1173763"/>
                  </a:lnTo>
                  <a:lnTo>
                    <a:pt x="2640076" y="1173763"/>
                  </a:lnTo>
                  <a:lnTo>
                    <a:pt x="2786747" y="1173763"/>
                  </a:lnTo>
                  <a:lnTo>
                    <a:pt x="2933418" y="1173763"/>
                  </a:lnTo>
                  <a:lnTo>
                    <a:pt x="3080089" y="1027043"/>
                  </a:lnTo>
                  <a:lnTo>
                    <a:pt x="3226759" y="1173763"/>
                  </a:lnTo>
                  <a:lnTo>
                    <a:pt x="3373430" y="1173763"/>
                  </a:lnTo>
                  <a:lnTo>
                    <a:pt x="3520101" y="1173763"/>
                  </a:lnTo>
                </a:path>
              </a:pathLst>
            </a:custGeom>
            <a:ln w="27101" cap="flat">
              <a:solidFill>
                <a:srgbClr val="1CABE2">
                  <a:alpha val="80000"/>
                </a:srgbClr>
              </a:solidFill>
              <a:prstDash val="solid"/>
              <a:round/>
            </a:ln>
          </p:spPr>
          <p:txBody>
            <a:bodyPr/>
            <a:lstStyle/>
            <a:p/>
          </p:txBody>
        </p:sp>
        <p:sp>
          <p:nvSpPr>
            <p:cNvPr id="20" name="pl20"/>
            <p:cNvSpPr/>
            <p:nvPr/>
          </p:nvSpPr>
          <p:spPr>
            <a:xfrm>
              <a:off x="943464" y="2165675"/>
              <a:ext cx="3520101" cy="1760645"/>
            </a:xfrm>
            <a:custGeom>
              <a:avLst/>
              <a:pathLst>
                <a:path w="3520101" h="1760645">
                  <a:moveTo>
                    <a:pt x="0" y="0"/>
                  </a:moveTo>
                  <a:lnTo>
                    <a:pt x="146670" y="146720"/>
                  </a:lnTo>
                  <a:lnTo>
                    <a:pt x="293341" y="146720"/>
                  </a:lnTo>
                  <a:lnTo>
                    <a:pt x="440012" y="146720"/>
                  </a:lnTo>
                  <a:lnTo>
                    <a:pt x="586683" y="293440"/>
                  </a:lnTo>
                  <a:lnTo>
                    <a:pt x="733354" y="733602"/>
                  </a:lnTo>
                  <a:lnTo>
                    <a:pt x="880025" y="586881"/>
                  </a:lnTo>
                  <a:lnTo>
                    <a:pt x="1026696" y="586881"/>
                  </a:lnTo>
                  <a:lnTo>
                    <a:pt x="1173367" y="880322"/>
                  </a:lnTo>
                  <a:lnTo>
                    <a:pt x="1320038" y="1173763"/>
                  </a:lnTo>
                  <a:lnTo>
                    <a:pt x="1466709" y="1173763"/>
                  </a:lnTo>
                  <a:lnTo>
                    <a:pt x="1613379" y="1320484"/>
                  </a:lnTo>
                  <a:lnTo>
                    <a:pt x="1760050" y="1320484"/>
                  </a:lnTo>
                  <a:lnTo>
                    <a:pt x="1906721" y="1467204"/>
                  </a:lnTo>
                  <a:lnTo>
                    <a:pt x="2053392" y="1467204"/>
                  </a:lnTo>
                  <a:lnTo>
                    <a:pt x="2200063" y="1467204"/>
                  </a:lnTo>
                  <a:lnTo>
                    <a:pt x="2346734" y="1760645"/>
                  </a:lnTo>
                  <a:lnTo>
                    <a:pt x="2493405" y="1760645"/>
                  </a:lnTo>
                  <a:lnTo>
                    <a:pt x="2640076" y="1760645"/>
                  </a:lnTo>
                  <a:lnTo>
                    <a:pt x="2786747" y="1760645"/>
                  </a:lnTo>
                  <a:lnTo>
                    <a:pt x="2933418" y="1613925"/>
                  </a:lnTo>
                  <a:lnTo>
                    <a:pt x="3080089" y="1467204"/>
                  </a:lnTo>
                  <a:lnTo>
                    <a:pt x="3226759" y="1467204"/>
                  </a:lnTo>
                  <a:lnTo>
                    <a:pt x="3373430" y="1613925"/>
                  </a:lnTo>
                  <a:lnTo>
                    <a:pt x="3520101" y="1760645"/>
                  </a:lnTo>
                </a:path>
              </a:pathLst>
            </a:custGeom>
            <a:ln w="27101" cap="flat">
              <a:solidFill>
                <a:srgbClr val="00833D">
                  <a:alpha val="80000"/>
                </a:srgbClr>
              </a:solidFill>
              <a:prstDash val="solid"/>
              <a:round/>
            </a:ln>
          </p:spPr>
          <p:txBody>
            <a:bodyPr/>
            <a:lstStyle/>
            <a:p/>
          </p:txBody>
        </p:sp>
        <p:sp>
          <p:nvSpPr>
            <p:cNvPr id="21" name="pl21"/>
            <p:cNvSpPr/>
            <p:nvPr/>
          </p:nvSpPr>
          <p:spPr>
            <a:xfrm>
              <a:off x="943464" y="3779600"/>
              <a:ext cx="3520101" cy="1027043"/>
            </a:xfrm>
            <a:custGeom>
              <a:avLst/>
              <a:pathLst>
                <a:path w="3520101" h="1027043">
                  <a:moveTo>
                    <a:pt x="0" y="0"/>
                  </a:moveTo>
                  <a:lnTo>
                    <a:pt x="146670" y="440161"/>
                  </a:lnTo>
                  <a:lnTo>
                    <a:pt x="293341" y="586881"/>
                  </a:lnTo>
                  <a:lnTo>
                    <a:pt x="440012" y="586881"/>
                  </a:lnTo>
                  <a:lnTo>
                    <a:pt x="586683" y="1027043"/>
                  </a:lnTo>
                  <a:lnTo>
                    <a:pt x="733354" y="733602"/>
                  </a:lnTo>
                  <a:lnTo>
                    <a:pt x="880025" y="586881"/>
                  </a:lnTo>
                  <a:lnTo>
                    <a:pt x="1026696" y="733602"/>
                  </a:lnTo>
                  <a:lnTo>
                    <a:pt x="1173367" y="880322"/>
                  </a:lnTo>
                  <a:lnTo>
                    <a:pt x="1320038" y="880322"/>
                  </a:lnTo>
                  <a:lnTo>
                    <a:pt x="1466709" y="880322"/>
                  </a:lnTo>
                  <a:lnTo>
                    <a:pt x="1613379" y="733602"/>
                  </a:lnTo>
                  <a:lnTo>
                    <a:pt x="1760050" y="733602"/>
                  </a:lnTo>
                  <a:lnTo>
                    <a:pt x="1906721" y="733602"/>
                  </a:lnTo>
                  <a:lnTo>
                    <a:pt x="2053392" y="733602"/>
                  </a:lnTo>
                  <a:lnTo>
                    <a:pt x="2200063" y="733602"/>
                  </a:lnTo>
                  <a:lnTo>
                    <a:pt x="2346734" y="880322"/>
                  </a:lnTo>
                  <a:lnTo>
                    <a:pt x="2493405" y="880322"/>
                  </a:lnTo>
                  <a:lnTo>
                    <a:pt x="2640076" y="880322"/>
                  </a:lnTo>
                  <a:lnTo>
                    <a:pt x="2786747" y="880322"/>
                  </a:lnTo>
                  <a:lnTo>
                    <a:pt x="2933418" y="880322"/>
                  </a:lnTo>
                  <a:lnTo>
                    <a:pt x="3080089" y="880322"/>
                  </a:lnTo>
                  <a:lnTo>
                    <a:pt x="3226759" y="880322"/>
                  </a:lnTo>
                  <a:lnTo>
                    <a:pt x="3373430" y="880322"/>
                  </a:lnTo>
                  <a:lnTo>
                    <a:pt x="3520101" y="880322"/>
                  </a:lnTo>
                </a:path>
              </a:pathLst>
            </a:custGeom>
            <a:ln w="43362" cap="flat">
              <a:solidFill>
                <a:srgbClr val="000000">
                  <a:alpha val="100000"/>
                </a:srgbClr>
              </a:solidFill>
              <a:prstDash val="solid"/>
              <a:round/>
            </a:ln>
          </p:spPr>
          <p:txBody>
            <a:bodyPr/>
            <a:lstStyle/>
            <a:p/>
          </p:txBody>
        </p:sp>
        <p:sp>
          <p:nvSpPr>
            <p:cNvPr id="22" name="pl22"/>
            <p:cNvSpPr/>
            <p:nvPr/>
          </p:nvSpPr>
          <p:spPr>
            <a:xfrm>
              <a:off x="943464" y="3779600"/>
              <a:ext cx="3520101" cy="1027043"/>
            </a:xfrm>
            <a:custGeom>
              <a:avLst/>
              <a:pathLst>
                <a:path w="3520101" h="1027043">
                  <a:moveTo>
                    <a:pt x="0" y="0"/>
                  </a:moveTo>
                  <a:lnTo>
                    <a:pt x="146670" y="440161"/>
                  </a:lnTo>
                  <a:lnTo>
                    <a:pt x="293341" y="586881"/>
                  </a:lnTo>
                  <a:lnTo>
                    <a:pt x="440012" y="586881"/>
                  </a:lnTo>
                  <a:lnTo>
                    <a:pt x="586683" y="1027043"/>
                  </a:lnTo>
                  <a:lnTo>
                    <a:pt x="733354" y="733602"/>
                  </a:lnTo>
                  <a:lnTo>
                    <a:pt x="880025" y="586881"/>
                  </a:lnTo>
                  <a:lnTo>
                    <a:pt x="1026696" y="733602"/>
                  </a:lnTo>
                  <a:lnTo>
                    <a:pt x="1173367" y="880322"/>
                  </a:lnTo>
                  <a:lnTo>
                    <a:pt x="1320038" y="880322"/>
                  </a:lnTo>
                  <a:lnTo>
                    <a:pt x="1466709" y="880322"/>
                  </a:lnTo>
                  <a:lnTo>
                    <a:pt x="1613379" y="733602"/>
                  </a:lnTo>
                  <a:lnTo>
                    <a:pt x="1760050" y="733602"/>
                  </a:lnTo>
                  <a:lnTo>
                    <a:pt x="1906721" y="733602"/>
                  </a:lnTo>
                  <a:lnTo>
                    <a:pt x="2053392" y="733602"/>
                  </a:lnTo>
                  <a:lnTo>
                    <a:pt x="2200063" y="733602"/>
                  </a:lnTo>
                  <a:lnTo>
                    <a:pt x="2346734" y="880322"/>
                  </a:lnTo>
                  <a:lnTo>
                    <a:pt x="2493405" y="880322"/>
                  </a:lnTo>
                  <a:lnTo>
                    <a:pt x="2640076" y="880322"/>
                  </a:lnTo>
                  <a:lnTo>
                    <a:pt x="2786747" y="880322"/>
                  </a:lnTo>
                  <a:lnTo>
                    <a:pt x="2933418" y="880322"/>
                  </a:lnTo>
                  <a:lnTo>
                    <a:pt x="3080089" y="880322"/>
                  </a:lnTo>
                  <a:lnTo>
                    <a:pt x="3226759" y="880322"/>
                  </a:lnTo>
                  <a:lnTo>
                    <a:pt x="3373430" y="880322"/>
                  </a:lnTo>
                  <a:lnTo>
                    <a:pt x="3520101" y="880322"/>
                  </a:lnTo>
                </a:path>
              </a:pathLst>
            </a:custGeom>
            <a:ln w="27101" cap="flat">
              <a:solidFill>
                <a:srgbClr val="0058AB">
                  <a:alpha val="100000"/>
                </a:srgbClr>
              </a:solidFill>
              <a:prstDash val="solid"/>
              <a:round/>
            </a:ln>
          </p:spPr>
          <p:txBody>
            <a:bodyPr/>
            <a:lstStyle/>
            <a:p/>
          </p:txBody>
        </p:sp>
        <p:sp>
          <p:nvSpPr>
            <p:cNvPr id="23" name="pl23"/>
            <p:cNvSpPr/>
            <p:nvPr/>
          </p:nvSpPr>
          <p:spPr>
            <a:xfrm>
              <a:off x="76745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4" name="pl24"/>
            <p:cNvSpPr/>
            <p:nvPr/>
          </p:nvSpPr>
          <p:spPr>
            <a:xfrm>
              <a:off x="943464" y="3339439"/>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5" name="pl25"/>
            <p:cNvSpPr/>
            <p:nvPr/>
          </p:nvSpPr>
          <p:spPr>
            <a:xfrm>
              <a:off x="1676818"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2410173"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3143527" y="407304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730211"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4316894"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463565"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31" name="pg31"/>
            <p:cNvSpPr/>
            <p:nvPr/>
          </p:nvSpPr>
          <p:spPr>
            <a:xfrm>
              <a:off x="884975" y="327287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2" name="tx32"/>
            <p:cNvSpPr/>
            <p:nvPr/>
          </p:nvSpPr>
          <p:spPr>
            <a:xfrm>
              <a:off x="915328" y="330169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3" name="pg33"/>
            <p:cNvSpPr/>
            <p:nvPr/>
          </p:nvSpPr>
          <p:spPr>
            <a:xfrm>
              <a:off x="1618330"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1648683"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5" name="pg35"/>
            <p:cNvSpPr/>
            <p:nvPr/>
          </p:nvSpPr>
          <p:spPr>
            <a:xfrm>
              <a:off x="2351684"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2382037"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3085039" y="400647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3115392" y="4035248"/>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9" name="pg39"/>
            <p:cNvSpPr/>
            <p:nvPr/>
          </p:nvSpPr>
          <p:spPr>
            <a:xfrm>
              <a:off x="3671722"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702076"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1" name="pg41"/>
            <p:cNvSpPr/>
            <p:nvPr/>
          </p:nvSpPr>
          <p:spPr>
            <a:xfrm>
              <a:off x="4258406"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4288759"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3" name="pg43"/>
            <p:cNvSpPr/>
            <p:nvPr/>
          </p:nvSpPr>
          <p:spPr>
            <a:xfrm>
              <a:off x="4405077"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435430"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tx45"/>
            <p:cNvSpPr/>
            <p:nvPr/>
          </p:nvSpPr>
          <p:spPr>
            <a:xfrm>
              <a:off x="4523855" y="41806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6" name="tx46"/>
            <p:cNvSpPr/>
            <p:nvPr/>
          </p:nvSpPr>
          <p:spPr>
            <a:xfrm>
              <a:off x="4523855" y="3888527"/>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7" name="tx47"/>
            <p:cNvSpPr/>
            <p:nvPr/>
          </p:nvSpPr>
          <p:spPr>
            <a:xfrm>
              <a:off x="641260"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8" name="tx48"/>
            <p:cNvSpPr/>
            <p:nvPr/>
          </p:nvSpPr>
          <p:spPr>
            <a:xfrm>
              <a:off x="577692"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577692"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0" name="tx50"/>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1" name="tx51"/>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2" name="tx52"/>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3" name="tx53"/>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4" name="tx54"/>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5" name="tx55"/>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6" name="tx56"/>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7" name="tx57"/>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58" name="pl58"/>
            <p:cNvSpPr/>
            <p:nvPr/>
          </p:nvSpPr>
          <p:spPr>
            <a:xfrm>
              <a:off x="1624452"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59" name="pl59"/>
            <p:cNvSpPr/>
            <p:nvPr/>
          </p:nvSpPr>
          <p:spPr>
            <a:xfrm>
              <a:off x="1624452"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0" name="pl60"/>
            <p:cNvSpPr/>
            <p:nvPr/>
          </p:nvSpPr>
          <p:spPr>
            <a:xfrm>
              <a:off x="2394546"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1" name="pl61"/>
            <p:cNvSpPr/>
            <p:nvPr/>
          </p:nvSpPr>
          <p:spPr>
            <a:xfrm>
              <a:off x="3157000"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2" name="tx62"/>
            <p:cNvSpPr/>
            <p:nvPr/>
          </p:nvSpPr>
          <p:spPr>
            <a:xfrm>
              <a:off x="1891551" y="6102617"/>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63" name="tx63"/>
            <p:cNvSpPr/>
            <p:nvPr/>
          </p:nvSpPr>
          <p:spPr>
            <a:xfrm>
              <a:off x="2661645"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4" name="tx64"/>
            <p:cNvSpPr/>
            <p:nvPr/>
          </p:nvSpPr>
          <p:spPr>
            <a:xfrm>
              <a:off x="3424100"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65" name="tx65"/>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66" name="pl66"/>
            <p:cNvSpPr/>
            <p:nvPr/>
          </p:nvSpPr>
          <p:spPr>
            <a:xfrm>
              <a:off x="5132709" y="421976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7" name="pl67"/>
            <p:cNvSpPr/>
            <p:nvPr/>
          </p:nvSpPr>
          <p:spPr>
            <a:xfrm>
              <a:off x="5132709" y="275255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8" name="pl68"/>
            <p:cNvSpPr/>
            <p:nvPr/>
          </p:nvSpPr>
          <p:spPr>
            <a:xfrm>
              <a:off x="5132709" y="1285352"/>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495336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0" name="pl70"/>
            <p:cNvSpPr/>
            <p:nvPr/>
          </p:nvSpPr>
          <p:spPr>
            <a:xfrm>
              <a:off x="5132709" y="34861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1" name="pl71"/>
            <p:cNvSpPr/>
            <p:nvPr/>
          </p:nvSpPr>
          <p:spPr>
            <a:xfrm>
              <a:off x="5132709" y="2018954"/>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308715" y="2899277"/>
              <a:ext cx="3520101" cy="2200807"/>
            </a:xfrm>
            <a:custGeom>
              <a:avLst/>
              <a:pathLst>
                <a:path w="3520101" h="2200807">
                  <a:moveTo>
                    <a:pt x="0" y="0"/>
                  </a:moveTo>
                  <a:lnTo>
                    <a:pt x="146670" y="880322"/>
                  </a:lnTo>
                  <a:lnTo>
                    <a:pt x="293341" y="293440"/>
                  </a:lnTo>
                  <a:lnTo>
                    <a:pt x="440012" y="1320484"/>
                  </a:lnTo>
                  <a:lnTo>
                    <a:pt x="586683" y="1613925"/>
                  </a:lnTo>
                  <a:lnTo>
                    <a:pt x="733354" y="1467204"/>
                  </a:lnTo>
                  <a:lnTo>
                    <a:pt x="880025" y="1467204"/>
                  </a:lnTo>
                  <a:lnTo>
                    <a:pt x="1026696" y="1173763"/>
                  </a:lnTo>
                  <a:lnTo>
                    <a:pt x="1173367" y="1173763"/>
                  </a:lnTo>
                  <a:lnTo>
                    <a:pt x="1320038" y="1467204"/>
                  </a:lnTo>
                  <a:lnTo>
                    <a:pt x="1466709" y="1760645"/>
                  </a:lnTo>
                  <a:lnTo>
                    <a:pt x="1613379" y="1907366"/>
                  </a:lnTo>
                  <a:lnTo>
                    <a:pt x="1760050" y="2200807"/>
                  </a:lnTo>
                  <a:lnTo>
                    <a:pt x="1906721" y="1613925"/>
                  </a:lnTo>
                  <a:lnTo>
                    <a:pt x="2053392" y="1027043"/>
                  </a:lnTo>
                  <a:lnTo>
                    <a:pt x="2200063" y="1907366"/>
                  </a:lnTo>
                  <a:lnTo>
                    <a:pt x="2346734" y="1760645"/>
                  </a:lnTo>
                  <a:lnTo>
                    <a:pt x="2493405" y="1467204"/>
                  </a:lnTo>
                  <a:lnTo>
                    <a:pt x="2640076" y="1467204"/>
                  </a:lnTo>
                  <a:lnTo>
                    <a:pt x="2786747" y="1467204"/>
                  </a:lnTo>
                  <a:lnTo>
                    <a:pt x="2933418" y="1467204"/>
                  </a:lnTo>
                  <a:lnTo>
                    <a:pt x="3080089" y="1467204"/>
                  </a:lnTo>
                  <a:lnTo>
                    <a:pt x="3226759" y="1467204"/>
                  </a:lnTo>
                  <a:lnTo>
                    <a:pt x="3373430" y="1467204"/>
                  </a:lnTo>
                  <a:lnTo>
                    <a:pt x="3520101" y="1467204"/>
                  </a:lnTo>
                </a:path>
              </a:pathLst>
            </a:custGeom>
            <a:ln w="27101" cap="flat">
              <a:solidFill>
                <a:srgbClr val="0058AB">
                  <a:alpha val="80000"/>
                </a:srgbClr>
              </a:solidFill>
              <a:prstDash val="solid"/>
              <a:round/>
            </a:ln>
          </p:spPr>
          <p:txBody>
            <a:bodyPr/>
            <a:lstStyle/>
            <a:p/>
          </p:txBody>
        </p:sp>
        <p:sp>
          <p:nvSpPr>
            <p:cNvPr id="80" name="pl80"/>
            <p:cNvSpPr/>
            <p:nvPr/>
          </p:nvSpPr>
          <p:spPr>
            <a:xfrm>
              <a:off x="5308715" y="2899277"/>
              <a:ext cx="3520101" cy="1320484"/>
            </a:xfrm>
            <a:custGeom>
              <a:avLst/>
              <a:pathLst>
                <a:path w="3520101" h="1320484">
                  <a:moveTo>
                    <a:pt x="0" y="0"/>
                  </a:moveTo>
                  <a:lnTo>
                    <a:pt x="146670" y="146720"/>
                  </a:lnTo>
                  <a:lnTo>
                    <a:pt x="293341" y="146720"/>
                  </a:lnTo>
                  <a:lnTo>
                    <a:pt x="440012" y="293440"/>
                  </a:lnTo>
                  <a:lnTo>
                    <a:pt x="586683" y="440161"/>
                  </a:lnTo>
                  <a:lnTo>
                    <a:pt x="733354" y="440161"/>
                  </a:lnTo>
                  <a:lnTo>
                    <a:pt x="880025" y="586881"/>
                  </a:lnTo>
                  <a:lnTo>
                    <a:pt x="1026696" y="733602"/>
                  </a:lnTo>
                  <a:lnTo>
                    <a:pt x="1173367" y="880322"/>
                  </a:lnTo>
                  <a:lnTo>
                    <a:pt x="1320038" y="1027043"/>
                  </a:lnTo>
                  <a:lnTo>
                    <a:pt x="1466709" y="1173763"/>
                  </a:lnTo>
                  <a:lnTo>
                    <a:pt x="1613379" y="1173763"/>
                  </a:lnTo>
                  <a:lnTo>
                    <a:pt x="1760050" y="1173763"/>
                  </a:lnTo>
                  <a:lnTo>
                    <a:pt x="1906721" y="1320484"/>
                  </a:lnTo>
                  <a:lnTo>
                    <a:pt x="2053392" y="1173763"/>
                  </a:lnTo>
                  <a:lnTo>
                    <a:pt x="2200063" y="1320484"/>
                  </a:lnTo>
                  <a:lnTo>
                    <a:pt x="2346734" y="1173763"/>
                  </a:lnTo>
                  <a:lnTo>
                    <a:pt x="2493405" y="1173763"/>
                  </a:lnTo>
                  <a:lnTo>
                    <a:pt x="2640076" y="1320484"/>
                  </a:lnTo>
                  <a:lnTo>
                    <a:pt x="2786747" y="1320484"/>
                  </a:lnTo>
                  <a:lnTo>
                    <a:pt x="2933418" y="1320484"/>
                  </a:lnTo>
                  <a:lnTo>
                    <a:pt x="3080089" y="1173763"/>
                  </a:lnTo>
                  <a:lnTo>
                    <a:pt x="3226759" y="1027043"/>
                  </a:lnTo>
                  <a:lnTo>
                    <a:pt x="3373430" y="1027043"/>
                  </a:lnTo>
                  <a:lnTo>
                    <a:pt x="3520101" y="1173763"/>
                  </a:lnTo>
                </a:path>
              </a:pathLst>
            </a:custGeom>
            <a:ln w="27101" cap="flat">
              <a:solidFill>
                <a:srgbClr val="1CABE2">
                  <a:alpha val="80000"/>
                </a:srgbClr>
              </a:solidFill>
              <a:prstDash val="solid"/>
              <a:round/>
            </a:ln>
          </p:spPr>
          <p:txBody>
            <a:bodyPr/>
            <a:lstStyle/>
            <a:p/>
          </p:txBody>
        </p:sp>
        <p:sp>
          <p:nvSpPr>
            <p:cNvPr id="81" name="pl81"/>
            <p:cNvSpPr/>
            <p:nvPr/>
          </p:nvSpPr>
          <p:spPr>
            <a:xfrm>
              <a:off x="5308715" y="1872234"/>
              <a:ext cx="3520101" cy="1907366"/>
            </a:xfrm>
            <a:custGeom>
              <a:avLst/>
              <a:pathLst>
                <a:path w="3520101" h="1907366">
                  <a:moveTo>
                    <a:pt x="0" y="0"/>
                  </a:moveTo>
                  <a:lnTo>
                    <a:pt x="146670" y="293440"/>
                  </a:lnTo>
                  <a:lnTo>
                    <a:pt x="293341" y="440161"/>
                  </a:lnTo>
                  <a:lnTo>
                    <a:pt x="440012" y="293440"/>
                  </a:lnTo>
                  <a:lnTo>
                    <a:pt x="586683" y="440161"/>
                  </a:lnTo>
                  <a:lnTo>
                    <a:pt x="733354" y="293440"/>
                  </a:lnTo>
                  <a:lnTo>
                    <a:pt x="880025" y="586881"/>
                  </a:lnTo>
                  <a:lnTo>
                    <a:pt x="1026696" y="880322"/>
                  </a:lnTo>
                  <a:lnTo>
                    <a:pt x="1173367" y="1173763"/>
                  </a:lnTo>
                  <a:lnTo>
                    <a:pt x="1320038" y="1467204"/>
                  </a:lnTo>
                  <a:lnTo>
                    <a:pt x="1466709" y="1613925"/>
                  </a:lnTo>
                  <a:lnTo>
                    <a:pt x="1613379" y="1613925"/>
                  </a:lnTo>
                  <a:lnTo>
                    <a:pt x="1760050" y="1907366"/>
                  </a:lnTo>
                  <a:lnTo>
                    <a:pt x="1906721" y="1907366"/>
                  </a:lnTo>
                  <a:lnTo>
                    <a:pt x="2053392" y="1467204"/>
                  </a:lnTo>
                  <a:lnTo>
                    <a:pt x="2200063" y="1467204"/>
                  </a:lnTo>
                  <a:lnTo>
                    <a:pt x="2346734" y="1320484"/>
                  </a:lnTo>
                  <a:lnTo>
                    <a:pt x="2493405" y="1467204"/>
                  </a:lnTo>
                  <a:lnTo>
                    <a:pt x="2640076" y="1467204"/>
                  </a:lnTo>
                  <a:lnTo>
                    <a:pt x="2786747" y="1467204"/>
                  </a:lnTo>
                  <a:lnTo>
                    <a:pt x="2933418" y="1467204"/>
                  </a:lnTo>
                  <a:lnTo>
                    <a:pt x="3080089" y="1173763"/>
                  </a:lnTo>
                  <a:lnTo>
                    <a:pt x="3226759" y="1320484"/>
                  </a:lnTo>
                  <a:lnTo>
                    <a:pt x="3373430" y="1467204"/>
                  </a:lnTo>
                  <a:lnTo>
                    <a:pt x="3520101" y="1613925"/>
                  </a:lnTo>
                </a:path>
              </a:pathLst>
            </a:custGeom>
            <a:ln w="27101" cap="flat">
              <a:solidFill>
                <a:srgbClr val="00833D">
                  <a:alpha val="80000"/>
                </a:srgbClr>
              </a:solidFill>
              <a:prstDash val="solid"/>
              <a:round/>
            </a:ln>
          </p:spPr>
          <p:txBody>
            <a:bodyPr/>
            <a:lstStyle/>
            <a:p/>
          </p:txBody>
        </p:sp>
        <p:sp>
          <p:nvSpPr>
            <p:cNvPr id="82" name="pl82"/>
            <p:cNvSpPr/>
            <p:nvPr/>
          </p:nvSpPr>
          <p:spPr>
            <a:xfrm>
              <a:off x="5308715" y="2899277"/>
              <a:ext cx="3520101" cy="2200807"/>
            </a:xfrm>
            <a:custGeom>
              <a:avLst/>
              <a:pathLst>
                <a:path w="3520101" h="2200807">
                  <a:moveTo>
                    <a:pt x="0" y="0"/>
                  </a:moveTo>
                  <a:lnTo>
                    <a:pt x="146670" y="880322"/>
                  </a:lnTo>
                  <a:lnTo>
                    <a:pt x="293341" y="293440"/>
                  </a:lnTo>
                  <a:lnTo>
                    <a:pt x="440012" y="1320484"/>
                  </a:lnTo>
                  <a:lnTo>
                    <a:pt x="586683" y="1613925"/>
                  </a:lnTo>
                  <a:lnTo>
                    <a:pt x="733354" y="1467204"/>
                  </a:lnTo>
                  <a:lnTo>
                    <a:pt x="880025" y="1467204"/>
                  </a:lnTo>
                  <a:lnTo>
                    <a:pt x="1026696" y="1173763"/>
                  </a:lnTo>
                  <a:lnTo>
                    <a:pt x="1173367" y="1173763"/>
                  </a:lnTo>
                  <a:lnTo>
                    <a:pt x="1320038" y="1467204"/>
                  </a:lnTo>
                  <a:lnTo>
                    <a:pt x="1466709" y="1760645"/>
                  </a:lnTo>
                  <a:lnTo>
                    <a:pt x="1613379" y="1907366"/>
                  </a:lnTo>
                  <a:lnTo>
                    <a:pt x="1760050" y="2200807"/>
                  </a:lnTo>
                  <a:lnTo>
                    <a:pt x="1906721" y="1613925"/>
                  </a:lnTo>
                  <a:lnTo>
                    <a:pt x="2053392" y="1027043"/>
                  </a:lnTo>
                  <a:lnTo>
                    <a:pt x="2200063" y="1907366"/>
                  </a:lnTo>
                  <a:lnTo>
                    <a:pt x="2346734" y="1760645"/>
                  </a:lnTo>
                  <a:lnTo>
                    <a:pt x="2493405" y="1467204"/>
                  </a:lnTo>
                  <a:lnTo>
                    <a:pt x="2640076" y="1467204"/>
                  </a:lnTo>
                  <a:lnTo>
                    <a:pt x="2786747" y="1467204"/>
                  </a:lnTo>
                  <a:lnTo>
                    <a:pt x="2933418" y="1467204"/>
                  </a:lnTo>
                  <a:lnTo>
                    <a:pt x="3080089" y="1467204"/>
                  </a:lnTo>
                  <a:lnTo>
                    <a:pt x="3226759" y="1467204"/>
                  </a:lnTo>
                  <a:lnTo>
                    <a:pt x="3373430" y="1467204"/>
                  </a:lnTo>
                  <a:lnTo>
                    <a:pt x="3520101" y="1467204"/>
                  </a:lnTo>
                </a:path>
              </a:pathLst>
            </a:custGeom>
            <a:ln w="43362" cap="flat">
              <a:solidFill>
                <a:srgbClr val="000000">
                  <a:alpha val="100000"/>
                </a:srgbClr>
              </a:solidFill>
              <a:prstDash val="solid"/>
              <a:round/>
            </a:ln>
          </p:spPr>
          <p:txBody>
            <a:bodyPr/>
            <a:lstStyle/>
            <a:p/>
          </p:txBody>
        </p:sp>
        <p:sp>
          <p:nvSpPr>
            <p:cNvPr id="83" name="pl83"/>
            <p:cNvSpPr/>
            <p:nvPr/>
          </p:nvSpPr>
          <p:spPr>
            <a:xfrm>
              <a:off x="5308715" y="2899277"/>
              <a:ext cx="3520101" cy="2200807"/>
            </a:xfrm>
            <a:custGeom>
              <a:avLst/>
              <a:pathLst>
                <a:path w="3520101" h="2200807">
                  <a:moveTo>
                    <a:pt x="0" y="0"/>
                  </a:moveTo>
                  <a:lnTo>
                    <a:pt x="146670" y="880322"/>
                  </a:lnTo>
                  <a:lnTo>
                    <a:pt x="293341" y="293440"/>
                  </a:lnTo>
                  <a:lnTo>
                    <a:pt x="440012" y="1320484"/>
                  </a:lnTo>
                  <a:lnTo>
                    <a:pt x="586683" y="1613925"/>
                  </a:lnTo>
                  <a:lnTo>
                    <a:pt x="733354" y="1467204"/>
                  </a:lnTo>
                  <a:lnTo>
                    <a:pt x="880025" y="1467204"/>
                  </a:lnTo>
                  <a:lnTo>
                    <a:pt x="1026696" y="1173763"/>
                  </a:lnTo>
                  <a:lnTo>
                    <a:pt x="1173367" y="1173763"/>
                  </a:lnTo>
                  <a:lnTo>
                    <a:pt x="1320038" y="1467204"/>
                  </a:lnTo>
                  <a:lnTo>
                    <a:pt x="1466709" y="1760645"/>
                  </a:lnTo>
                  <a:lnTo>
                    <a:pt x="1613379" y="1907366"/>
                  </a:lnTo>
                  <a:lnTo>
                    <a:pt x="1760050" y="2200807"/>
                  </a:lnTo>
                  <a:lnTo>
                    <a:pt x="1906721" y="1613925"/>
                  </a:lnTo>
                  <a:lnTo>
                    <a:pt x="2053392" y="1027043"/>
                  </a:lnTo>
                  <a:lnTo>
                    <a:pt x="2200063" y="1907366"/>
                  </a:lnTo>
                  <a:lnTo>
                    <a:pt x="2346734" y="1760645"/>
                  </a:lnTo>
                  <a:lnTo>
                    <a:pt x="2493405" y="1467204"/>
                  </a:lnTo>
                  <a:lnTo>
                    <a:pt x="2640076" y="1467204"/>
                  </a:lnTo>
                  <a:lnTo>
                    <a:pt x="2786747" y="1467204"/>
                  </a:lnTo>
                  <a:lnTo>
                    <a:pt x="2933418" y="1467204"/>
                  </a:lnTo>
                  <a:lnTo>
                    <a:pt x="3080089" y="1467204"/>
                  </a:lnTo>
                  <a:lnTo>
                    <a:pt x="3226759" y="1467204"/>
                  </a:lnTo>
                  <a:lnTo>
                    <a:pt x="3373430" y="1467204"/>
                  </a:lnTo>
                  <a:lnTo>
                    <a:pt x="3520101" y="1467204"/>
                  </a:lnTo>
                </a:path>
              </a:pathLst>
            </a:custGeom>
            <a:ln w="27101" cap="flat">
              <a:solidFill>
                <a:srgbClr val="0058AB">
                  <a:alpha val="100000"/>
                </a:srgbClr>
              </a:solidFill>
              <a:prstDash val="solid"/>
              <a:round/>
            </a:ln>
          </p:spPr>
          <p:txBody>
            <a:bodyPr/>
            <a:lstStyle/>
            <a:p/>
          </p:txBody>
        </p:sp>
        <p:sp>
          <p:nvSpPr>
            <p:cNvPr id="84" name="pl84"/>
            <p:cNvSpPr/>
            <p:nvPr/>
          </p:nvSpPr>
          <p:spPr>
            <a:xfrm>
              <a:off x="5132709" y="4953364"/>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5" name="pl85"/>
            <p:cNvSpPr/>
            <p:nvPr/>
          </p:nvSpPr>
          <p:spPr>
            <a:xfrm>
              <a:off x="5308715" y="2459116"/>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042069"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75424" y="421976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508778" y="4366482"/>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95462"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82145"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28816" y="3926321"/>
              <a:ext cx="0" cy="440161"/>
            </a:xfrm>
            <a:custGeom>
              <a:avLst/>
              <a:pathLst>
                <a:path w="0" h="440161">
                  <a:moveTo>
                    <a:pt x="0" y="440161"/>
                  </a:moveTo>
                  <a:lnTo>
                    <a:pt x="0" y="0"/>
                  </a:lnTo>
                </a:path>
              </a:pathLst>
            </a:custGeom>
            <a:ln w="13550" cap="flat">
              <a:solidFill>
                <a:srgbClr val="0058AB">
                  <a:alpha val="100000"/>
                </a:srgbClr>
              </a:solidFill>
              <a:prstDash val="dot"/>
              <a:round/>
            </a:ln>
          </p:spPr>
          <p:txBody>
            <a:bodyPr/>
            <a:lstStyle/>
            <a:p/>
          </p:txBody>
        </p:sp>
        <p:sp>
          <p:nvSpPr>
            <p:cNvPr id="92" name="pg92"/>
            <p:cNvSpPr/>
            <p:nvPr/>
          </p:nvSpPr>
          <p:spPr>
            <a:xfrm>
              <a:off x="5222091" y="239255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3" name="tx93"/>
            <p:cNvSpPr/>
            <p:nvPr/>
          </p:nvSpPr>
          <p:spPr>
            <a:xfrm>
              <a:off x="5252444" y="242260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4" name="pg94"/>
            <p:cNvSpPr/>
            <p:nvPr/>
          </p:nvSpPr>
          <p:spPr>
            <a:xfrm>
              <a:off x="5983581"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5" name="tx95"/>
            <p:cNvSpPr/>
            <p:nvPr/>
          </p:nvSpPr>
          <p:spPr>
            <a:xfrm>
              <a:off x="6013934"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96" name="pg96"/>
            <p:cNvSpPr/>
            <p:nvPr/>
          </p:nvSpPr>
          <p:spPr>
            <a:xfrm>
              <a:off x="6716935" y="41531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7" name="tx97"/>
            <p:cNvSpPr/>
            <p:nvPr/>
          </p:nvSpPr>
          <p:spPr>
            <a:xfrm>
              <a:off x="6747288" y="41832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8" name="pg98"/>
            <p:cNvSpPr/>
            <p:nvPr/>
          </p:nvSpPr>
          <p:spPr>
            <a:xfrm>
              <a:off x="7450290" y="4299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9" name="tx99"/>
            <p:cNvSpPr/>
            <p:nvPr/>
          </p:nvSpPr>
          <p:spPr>
            <a:xfrm>
              <a:off x="7480643" y="432997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0" name="pg100"/>
            <p:cNvSpPr/>
            <p:nvPr/>
          </p:nvSpPr>
          <p:spPr>
            <a:xfrm>
              <a:off x="8036973"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8067327"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8623657"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8654010"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4" name="pg104"/>
            <p:cNvSpPr/>
            <p:nvPr/>
          </p:nvSpPr>
          <p:spPr>
            <a:xfrm>
              <a:off x="8770328" y="38597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8800681" y="3890108"/>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6" name="tx106"/>
            <p:cNvSpPr/>
            <p:nvPr/>
          </p:nvSpPr>
          <p:spPr>
            <a:xfrm>
              <a:off x="8889106" y="403260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07" name="tx107"/>
            <p:cNvSpPr/>
            <p:nvPr/>
          </p:nvSpPr>
          <p:spPr>
            <a:xfrm>
              <a:off x="8949396" y="34457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10</a:t>
              </a:r>
            </a:p>
          </p:txBody>
        </p:sp>
        <p:sp>
          <p:nvSpPr>
            <p:cNvPr id="108" name="tx108"/>
            <p:cNvSpPr/>
            <p:nvPr/>
          </p:nvSpPr>
          <p:spPr>
            <a:xfrm>
              <a:off x="5006511" y="4910725"/>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09" name="tx109"/>
            <p:cNvSpPr/>
            <p:nvPr/>
          </p:nvSpPr>
          <p:spPr>
            <a:xfrm>
              <a:off x="4942943" y="34435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0" name="tx110"/>
            <p:cNvSpPr/>
            <p:nvPr/>
          </p:nvSpPr>
          <p:spPr>
            <a:xfrm>
              <a:off x="4942943" y="19763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1" name="tx11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2" name="tx11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3" name="tx11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4" name="tx11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5" name="tx11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6" name="tx11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7" name="tx11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8" name="tx11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19" name="pl119"/>
            <p:cNvSpPr/>
            <p:nvPr/>
          </p:nvSpPr>
          <p:spPr>
            <a:xfrm>
              <a:off x="5989703"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0" name="pl120"/>
            <p:cNvSpPr/>
            <p:nvPr/>
          </p:nvSpPr>
          <p:spPr>
            <a:xfrm>
              <a:off x="5989703"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1" name="pl121"/>
            <p:cNvSpPr/>
            <p:nvPr/>
          </p:nvSpPr>
          <p:spPr>
            <a:xfrm>
              <a:off x="6759797"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2" name="pl122"/>
            <p:cNvSpPr/>
            <p:nvPr/>
          </p:nvSpPr>
          <p:spPr>
            <a:xfrm>
              <a:off x="7522251"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3" name="tx123"/>
            <p:cNvSpPr/>
            <p:nvPr/>
          </p:nvSpPr>
          <p:spPr>
            <a:xfrm>
              <a:off x="6256802" y="6102617"/>
              <a:ext cx="41146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Eritrea</a:t>
              </a:r>
            </a:p>
          </p:txBody>
        </p:sp>
        <p:sp>
          <p:nvSpPr>
            <p:cNvPr id="124" name="tx124"/>
            <p:cNvSpPr/>
            <p:nvPr/>
          </p:nvSpPr>
          <p:spPr>
            <a:xfrm>
              <a:off x="7026896"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5" name="tx125"/>
            <p:cNvSpPr/>
            <p:nvPr/>
          </p:nvSpPr>
          <p:spPr>
            <a:xfrm>
              <a:off x="7789351" y="6100844"/>
              <a:ext cx="38042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ESAR</a:t>
              </a:r>
            </a:p>
          </p:txBody>
        </p:sp>
        <p:sp>
          <p:nvSpPr>
            <p:cNvPr id="126" name="tx12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27" name="tx12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28" name="tx12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29" name="tx12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2% of children who received DTP1 did not receive DTP3 (left), and 4%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Eritrea DTP drop-out was lower and DTP-MCV drop-out was lower than global drop-out rates, respectively.</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123752"/>
            </a:xfrm>
            <a:custGeom>
              <a:avLst/>
              <a:pathLst>
                <a:path w="2123063" h="123752">
                  <a:moveTo>
                    <a:pt x="0" y="123752"/>
                  </a:moveTo>
                  <a:lnTo>
                    <a:pt x="88460" y="99001"/>
                  </a:lnTo>
                  <a:lnTo>
                    <a:pt x="176921" y="61876"/>
                  </a:lnTo>
                  <a:lnTo>
                    <a:pt x="265382" y="24750"/>
                  </a:lnTo>
                  <a:lnTo>
                    <a:pt x="353843" y="0"/>
                  </a:lnTo>
                  <a:lnTo>
                    <a:pt x="442304" y="0"/>
                  </a:lnTo>
                  <a:lnTo>
                    <a:pt x="530765" y="0"/>
                  </a:lnTo>
                  <a:lnTo>
                    <a:pt x="619226" y="0"/>
                  </a:lnTo>
                  <a:lnTo>
                    <a:pt x="707687" y="49500"/>
                  </a:lnTo>
                  <a:lnTo>
                    <a:pt x="796148" y="37125"/>
                  </a:lnTo>
                  <a:lnTo>
                    <a:pt x="884609" y="37125"/>
                  </a:lnTo>
                  <a:lnTo>
                    <a:pt x="973070" y="24750"/>
                  </a:lnTo>
                  <a:lnTo>
                    <a:pt x="1061531" y="24750"/>
                  </a:lnTo>
                  <a:lnTo>
                    <a:pt x="1149992" y="24750"/>
                  </a:lnTo>
                  <a:lnTo>
                    <a:pt x="1238453" y="24750"/>
                  </a:lnTo>
                  <a:lnTo>
                    <a:pt x="1326914" y="24750"/>
                  </a:lnTo>
                  <a:lnTo>
                    <a:pt x="1415375" y="24750"/>
                  </a:lnTo>
                  <a:lnTo>
                    <a:pt x="1503836" y="24750"/>
                  </a:lnTo>
                  <a:lnTo>
                    <a:pt x="1592297" y="24750"/>
                  </a:lnTo>
                  <a:lnTo>
                    <a:pt x="1680758" y="24750"/>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24" name="tx24"/>
            <p:cNvSpPr/>
            <p:nvPr/>
          </p:nvSpPr>
          <p:spPr>
            <a:xfrm>
              <a:off x="910275" y="11107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5" name="tx25"/>
            <p:cNvSpPr/>
            <p:nvPr/>
          </p:nvSpPr>
          <p:spPr>
            <a:xfrm>
              <a:off x="3217825"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6" name="tx26"/>
            <p:cNvSpPr/>
            <p:nvPr/>
          </p:nvSpPr>
          <p:spPr>
            <a:xfrm>
              <a:off x="2688703"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 name="tx27"/>
            <p:cNvSpPr/>
            <p:nvPr/>
          </p:nvSpPr>
          <p:spPr>
            <a:xfrm>
              <a:off x="3042547"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654503" y="2885875"/>
              <a:ext cx="530765" cy="841515"/>
            </a:xfrm>
            <a:custGeom>
              <a:avLst/>
              <a:pathLst>
                <a:path w="530765" h="841515">
                  <a:moveTo>
                    <a:pt x="0" y="841515"/>
                  </a:moveTo>
                  <a:lnTo>
                    <a:pt x="88460" y="24750"/>
                  </a:lnTo>
                  <a:lnTo>
                    <a:pt x="176921" y="0"/>
                  </a:lnTo>
                  <a:lnTo>
                    <a:pt x="265382" y="24750"/>
                  </a:lnTo>
                  <a:lnTo>
                    <a:pt x="353843" y="24750"/>
                  </a:lnTo>
                  <a:lnTo>
                    <a:pt x="442304" y="24750"/>
                  </a:lnTo>
                  <a:lnTo>
                    <a:pt x="530765" y="24750"/>
                  </a:lnTo>
                </a:path>
              </a:pathLst>
            </a:custGeom>
            <a:ln w="27101" cap="flat">
              <a:solidFill>
                <a:srgbClr val="1CABE2">
                  <a:alpha val="100000"/>
                </a:srgbClr>
              </a:solidFill>
              <a:prstDash val="solid"/>
              <a:round/>
            </a:ln>
          </p:spPr>
          <p:txBody>
            <a:bodyPr/>
            <a:lstStyle/>
            <a:p/>
          </p:txBody>
        </p:sp>
        <p:sp>
          <p:nvSpPr>
            <p:cNvPr id="48" name="tx48"/>
            <p:cNvSpPr/>
            <p:nvPr/>
          </p:nvSpPr>
          <p:spPr>
            <a:xfrm>
              <a:off x="2502573" y="36351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29</a:t>
              </a:r>
            </a:p>
          </p:txBody>
        </p:sp>
        <p:sp>
          <p:nvSpPr>
            <p:cNvPr id="49" name="tx49"/>
            <p:cNvSpPr/>
            <p:nvPr/>
          </p:nvSpPr>
          <p:spPr>
            <a:xfrm>
              <a:off x="3217825"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0" name="tx50"/>
            <p:cNvSpPr/>
            <p:nvPr/>
          </p:nvSpPr>
          <p:spPr>
            <a:xfrm>
              <a:off x="2688703"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1" name="tx51"/>
            <p:cNvSpPr/>
            <p:nvPr/>
          </p:nvSpPr>
          <p:spPr>
            <a:xfrm>
              <a:off x="3042547" y="276947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477581" y="4692479"/>
              <a:ext cx="707687" cy="0"/>
            </a:xfrm>
            <a:custGeom>
              <a:avLst/>
              <a:pathLst>
                <a:path w="707687" h="0">
                  <a:moveTo>
                    <a:pt x="0" y="0"/>
                  </a:moveTo>
                  <a:lnTo>
                    <a:pt x="88460" y="0"/>
                  </a:lnTo>
                  <a:lnTo>
                    <a:pt x="176921" y="0"/>
                  </a:lnTo>
                  <a:lnTo>
                    <a:pt x="265382" y="0"/>
                  </a:lnTo>
                  <a:lnTo>
                    <a:pt x="353843" y="0"/>
                  </a:lnTo>
                  <a:lnTo>
                    <a:pt x="442304" y="0"/>
                  </a:lnTo>
                  <a:lnTo>
                    <a:pt x="530765" y="0"/>
                  </a:lnTo>
                  <a:lnTo>
                    <a:pt x="619226" y="0"/>
                  </a:lnTo>
                  <a:lnTo>
                    <a:pt x="707687" y="0"/>
                  </a:lnTo>
                </a:path>
              </a:pathLst>
            </a:custGeom>
            <a:ln w="27101" cap="flat">
              <a:solidFill>
                <a:srgbClr val="1CABE2">
                  <a:alpha val="100000"/>
                </a:srgbClr>
              </a:solidFill>
              <a:prstDash val="solid"/>
              <a:round/>
            </a:ln>
          </p:spPr>
          <p:txBody>
            <a:bodyPr/>
            <a:lstStyle/>
            <a:p/>
          </p:txBody>
        </p:sp>
        <p:sp>
          <p:nvSpPr>
            <p:cNvPr id="72" name="tx72"/>
            <p:cNvSpPr/>
            <p:nvPr/>
          </p:nvSpPr>
          <p:spPr>
            <a:xfrm>
              <a:off x="2325651"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3" name="tx73"/>
            <p:cNvSpPr/>
            <p:nvPr/>
          </p:nvSpPr>
          <p:spPr>
            <a:xfrm>
              <a:off x="3217825"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4" name="tx74"/>
            <p:cNvSpPr/>
            <p:nvPr/>
          </p:nvSpPr>
          <p:spPr>
            <a:xfrm>
              <a:off x="2688703"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5" name="tx75"/>
            <p:cNvSpPr/>
            <p:nvPr/>
          </p:nvSpPr>
          <p:spPr>
            <a:xfrm>
              <a:off x="3042547"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76" name="pl76"/>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2" name="pl82"/>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8" name="pl88"/>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856392" y="1079271"/>
              <a:ext cx="2123063" cy="136127"/>
            </a:xfrm>
            <a:custGeom>
              <a:avLst/>
              <a:pathLst>
                <a:path w="2123063" h="136127">
                  <a:moveTo>
                    <a:pt x="0" y="136127"/>
                  </a:moveTo>
                  <a:lnTo>
                    <a:pt x="88460" y="99001"/>
                  </a:lnTo>
                  <a:lnTo>
                    <a:pt x="176921" y="61876"/>
                  </a:lnTo>
                  <a:lnTo>
                    <a:pt x="265382" y="24750"/>
                  </a:lnTo>
                  <a:lnTo>
                    <a:pt x="353843" y="0"/>
                  </a:lnTo>
                  <a:lnTo>
                    <a:pt x="442304" y="0"/>
                  </a:lnTo>
                  <a:lnTo>
                    <a:pt x="530765" y="12375"/>
                  </a:lnTo>
                  <a:lnTo>
                    <a:pt x="619226" y="12375"/>
                  </a:lnTo>
                  <a:lnTo>
                    <a:pt x="707687" y="24750"/>
                  </a:lnTo>
                  <a:lnTo>
                    <a:pt x="796148" y="24750"/>
                  </a:lnTo>
                  <a:lnTo>
                    <a:pt x="884609" y="24750"/>
                  </a:lnTo>
                  <a:lnTo>
                    <a:pt x="973070" y="24750"/>
                  </a:lnTo>
                  <a:lnTo>
                    <a:pt x="1061531" y="24750"/>
                  </a:lnTo>
                  <a:lnTo>
                    <a:pt x="1149992" y="24750"/>
                  </a:lnTo>
                  <a:lnTo>
                    <a:pt x="1238453" y="24750"/>
                  </a:lnTo>
                  <a:lnTo>
                    <a:pt x="1326914" y="12375"/>
                  </a:lnTo>
                  <a:lnTo>
                    <a:pt x="1415375" y="24750"/>
                  </a:lnTo>
                  <a:lnTo>
                    <a:pt x="1503836" y="24750"/>
                  </a:lnTo>
                  <a:lnTo>
                    <a:pt x="1592297" y="24750"/>
                  </a:lnTo>
                  <a:lnTo>
                    <a:pt x="1680758" y="24750"/>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6" name="tx96"/>
            <p:cNvSpPr/>
            <p:nvPr/>
          </p:nvSpPr>
          <p:spPr>
            <a:xfrm>
              <a:off x="3704462" y="11231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97" name="tx97"/>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8" name="tx98"/>
            <p:cNvSpPr/>
            <p:nvPr/>
          </p:nvSpPr>
          <p:spPr>
            <a:xfrm>
              <a:off x="54828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00" name="pl100"/>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856392" y="2873500"/>
              <a:ext cx="2123063" cy="272254"/>
            </a:xfrm>
            <a:custGeom>
              <a:avLst/>
              <a:pathLst>
                <a:path w="2123063" h="272254">
                  <a:moveTo>
                    <a:pt x="0" y="272254"/>
                  </a:moveTo>
                  <a:lnTo>
                    <a:pt x="88460" y="173253"/>
                  </a:lnTo>
                  <a:lnTo>
                    <a:pt x="176921" y="185628"/>
                  </a:lnTo>
                  <a:lnTo>
                    <a:pt x="265382" y="74251"/>
                  </a:lnTo>
                  <a:lnTo>
                    <a:pt x="353843" y="24750"/>
                  </a:lnTo>
                  <a:lnTo>
                    <a:pt x="442304" y="37125"/>
                  </a:lnTo>
                  <a:lnTo>
                    <a:pt x="530765" y="49500"/>
                  </a:lnTo>
                  <a:lnTo>
                    <a:pt x="619226" y="74251"/>
                  </a:lnTo>
                  <a:lnTo>
                    <a:pt x="707687" y="86626"/>
                  </a:lnTo>
                  <a:lnTo>
                    <a:pt x="796148" y="61876"/>
                  </a:lnTo>
                  <a:lnTo>
                    <a:pt x="884609" y="37125"/>
                  </a:lnTo>
                  <a:lnTo>
                    <a:pt x="973070" y="24750"/>
                  </a:lnTo>
                  <a:lnTo>
                    <a:pt x="1061531" y="0"/>
                  </a:lnTo>
                  <a:lnTo>
                    <a:pt x="1149992" y="49500"/>
                  </a:lnTo>
                  <a:lnTo>
                    <a:pt x="1238453" y="99001"/>
                  </a:lnTo>
                  <a:lnTo>
                    <a:pt x="1326914" y="12375"/>
                  </a:lnTo>
                  <a:lnTo>
                    <a:pt x="1415375" y="37125"/>
                  </a:lnTo>
                  <a:lnTo>
                    <a:pt x="1503836" y="61876"/>
                  </a:lnTo>
                  <a:lnTo>
                    <a:pt x="1592297" y="61876"/>
                  </a:lnTo>
                  <a:lnTo>
                    <a:pt x="1680758" y="61876"/>
                  </a:lnTo>
                  <a:lnTo>
                    <a:pt x="1769219" y="61876"/>
                  </a:lnTo>
                  <a:lnTo>
                    <a:pt x="1857680" y="61876"/>
                  </a:lnTo>
                  <a:lnTo>
                    <a:pt x="1946141" y="61876"/>
                  </a:lnTo>
                  <a:lnTo>
                    <a:pt x="2034602" y="61876"/>
                  </a:lnTo>
                  <a:lnTo>
                    <a:pt x="2123063" y="61876"/>
                  </a:lnTo>
                </a:path>
              </a:pathLst>
            </a:custGeom>
            <a:ln w="27101" cap="flat">
              <a:solidFill>
                <a:srgbClr val="1CABE2">
                  <a:alpha val="100000"/>
                </a:srgbClr>
              </a:solidFill>
              <a:prstDash val="solid"/>
              <a:round/>
            </a:ln>
          </p:spPr>
          <p:txBody>
            <a:bodyPr/>
            <a:lstStyle/>
            <a:p/>
          </p:txBody>
        </p:sp>
        <p:sp>
          <p:nvSpPr>
            <p:cNvPr id="120" name="tx120"/>
            <p:cNvSpPr/>
            <p:nvPr/>
          </p:nvSpPr>
          <p:spPr>
            <a:xfrm>
              <a:off x="3704462" y="30534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1" name="tx121"/>
            <p:cNvSpPr/>
            <p:nvPr/>
          </p:nvSpPr>
          <p:spPr>
            <a:xfrm>
              <a:off x="6012012"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2" name="tx122"/>
            <p:cNvSpPr/>
            <p:nvPr/>
          </p:nvSpPr>
          <p:spPr>
            <a:xfrm>
              <a:off x="5482890"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3" name="tx123"/>
            <p:cNvSpPr/>
            <p:nvPr/>
          </p:nvSpPr>
          <p:spPr>
            <a:xfrm>
              <a:off x="5836734" y="279417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124" name="pl124"/>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856392" y="4642979"/>
              <a:ext cx="2123063" cy="198003"/>
            </a:xfrm>
            <a:custGeom>
              <a:avLst/>
              <a:pathLst>
                <a:path w="2123063" h="198003">
                  <a:moveTo>
                    <a:pt x="0" y="198003"/>
                  </a:moveTo>
                  <a:lnTo>
                    <a:pt x="88460" y="111377"/>
                  </a:lnTo>
                  <a:lnTo>
                    <a:pt x="176921" y="74251"/>
                  </a:lnTo>
                  <a:lnTo>
                    <a:pt x="265382" y="49500"/>
                  </a:lnTo>
                  <a:lnTo>
                    <a:pt x="353843" y="0"/>
                  </a:lnTo>
                  <a:lnTo>
                    <a:pt x="442304" y="37125"/>
                  </a:lnTo>
                  <a:lnTo>
                    <a:pt x="530765" y="61876"/>
                  </a:lnTo>
                  <a:lnTo>
                    <a:pt x="619226" y="49500"/>
                  </a:lnTo>
                  <a:lnTo>
                    <a:pt x="707687" y="49500"/>
                  </a:lnTo>
                  <a:lnTo>
                    <a:pt x="796148" y="49500"/>
                  </a:lnTo>
                  <a:lnTo>
                    <a:pt x="884609" y="49500"/>
                  </a:lnTo>
                  <a:lnTo>
                    <a:pt x="973070" y="61876"/>
                  </a:lnTo>
                  <a:lnTo>
                    <a:pt x="1061531" y="61876"/>
                  </a:lnTo>
                  <a:lnTo>
                    <a:pt x="1149992" y="61876"/>
                  </a:lnTo>
                  <a:lnTo>
                    <a:pt x="1238453" y="61876"/>
                  </a:lnTo>
                  <a:lnTo>
                    <a:pt x="1326914" y="49500"/>
                  </a:lnTo>
                  <a:lnTo>
                    <a:pt x="1415375" y="49500"/>
                  </a:lnTo>
                  <a:lnTo>
                    <a:pt x="1503836" y="49500"/>
                  </a:lnTo>
                  <a:lnTo>
                    <a:pt x="1592297" y="49500"/>
                  </a:lnTo>
                  <a:lnTo>
                    <a:pt x="1680758" y="49500"/>
                  </a:lnTo>
                  <a:lnTo>
                    <a:pt x="1769219" y="49500"/>
                  </a:lnTo>
                  <a:lnTo>
                    <a:pt x="1857680" y="49500"/>
                  </a:lnTo>
                  <a:lnTo>
                    <a:pt x="1946141" y="49500"/>
                  </a:lnTo>
                  <a:lnTo>
                    <a:pt x="2034602" y="49500"/>
                  </a:lnTo>
                  <a:lnTo>
                    <a:pt x="2123063" y="49500"/>
                  </a:lnTo>
                </a:path>
              </a:pathLst>
            </a:custGeom>
            <a:ln w="27101" cap="flat">
              <a:solidFill>
                <a:srgbClr val="1CABE2">
                  <a:alpha val="100000"/>
                </a:srgbClr>
              </a:solidFill>
              <a:prstDash val="solid"/>
              <a:round/>
            </a:ln>
          </p:spPr>
          <p:txBody>
            <a:bodyPr/>
            <a:lstStyle/>
            <a:p/>
          </p:txBody>
        </p:sp>
        <p:sp>
          <p:nvSpPr>
            <p:cNvPr id="144" name="tx144"/>
            <p:cNvSpPr/>
            <p:nvPr/>
          </p:nvSpPr>
          <p:spPr>
            <a:xfrm>
              <a:off x="3704462" y="4748667"/>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45" name="tx145"/>
            <p:cNvSpPr/>
            <p:nvPr/>
          </p:nvSpPr>
          <p:spPr>
            <a:xfrm>
              <a:off x="6012012" y="46002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6" name="tx146"/>
            <p:cNvSpPr/>
            <p:nvPr/>
          </p:nvSpPr>
          <p:spPr>
            <a:xfrm>
              <a:off x="5482890"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7" name="tx147"/>
            <p:cNvSpPr/>
            <p:nvPr/>
          </p:nvSpPr>
          <p:spPr>
            <a:xfrm>
              <a:off x="5836734" y="45513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48" name="pl148"/>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4" name="pl154"/>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0" name="pl160"/>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6650580" y="1091646"/>
              <a:ext cx="2123063" cy="210378"/>
            </a:xfrm>
            <a:custGeom>
              <a:avLst/>
              <a:pathLst>
                <a:path w="2123063" h="210378">
                  <a:moveTo>
                    <a:pt x="0" y="210378"/>
                  </a:moveTo>
                  <a:lnTo>
                    <a:pt x="88460" y="148502"/>
                  </a:lnTo>
                  <a:lnTo>
                    <a:pt x="176921" y="99001"/>
                  </a:lnTo>
                  <a:lnTo>
                    <a:pt x="265382" y="61876"/>
                  </a:lnTo>
                  <a:lnTo>
                    <a:pt x="353843" y="0"/>
                  </a:lnTo>
                  <a:lnTo>
                    <a:pt x="442304" y="24750"/>
                  </a:lnTo>
                  <a:lnTo>
                    <a:pt x="530765" y="49500"/>
                  </a:lnTo>
                  <a:lnTo>
                    <a:pt x="619226" y="37125"/>
                  </a:lnTo>
                  <a:lnTo>
                    <a:pt x="707687" y="37125"/>
                  </a:lnTo>
                  <a:lnTo>
                    <a:pt x="796148" y="37125"/>
                  </a:lnTo>
                  <a:lnTo>
                    <a:pt x="884609" y="37125"/>
                  </a:lnTo>
                  <a:lnTo>
                    <a:pt x="973070" y="49500"/>
                  </a:lnTo>
                  <a:lnTo>
                    <a:pt x="1061531" y="49500"/>
                  </a:lnTo>
                  <a:lnTo>
                    <a:pt x="1149992" y="49500"/>
                  </a:lnTo>
                  <a:lnTo>
                    <a:pt x="1238453" y="49500"/>
                  </a:lnTo>
                  <a:lnTo>
                    <a:pt x="1326914" y="37125"/>
                  </a:lnTo>
                  <a:lnTo>
                    <a:pt x="1415375" y="37125"/>
                  </a:lnTo>
                  <a:lnTo>
                    <a:pt x="1503836" y="37125"/>
                  </a:lnTo>
                  <a:lnTo>
                    <a:pt x="1592297" y="37125"/>
                  </a:lnTo>
                  <a:lnTo>
                    <a:pt x="1680758" y="37125"/>
                  </a:lnTo>
                  <a:lnTo>
                    <a:pt x="1769219" y="37125"/>
                  </a:lnTo>
                  <a:lnTo>
                    <a:pt x="1857680" y="37125"/>
                  </a:lnTo>
                  <a:lnTo>
                    <a:pt x="1946141" y="37125"/>
                  </a:lnTo>
                  <a:lnTo>
                    <a:pt x="2034602" y="37125"/>
                  </a:lnTo>
                  <a:lnTo>
                    <a:pt x="2123063" y="37125"/>
                  </a:lnTo>
                </a:path>
              </a:pathLst>
            </a:custGeom>
            <a:ln w="27101" cap="flat">
              <a:solidFill>
                <a:srgbClr val="1CABE2">
                  <a:alpha val="100000"/>
                </a:srgbClr>
              </a:solidFill>
              <a:prstDash val="solid"/>
              <a:round/>
            </a:ln>
          </p:spPr>
          <p:txBody>
            <a:bodyPr/>
            <a:lstStyle/>
            <a:p/>
          </p:txBody>
        </p:sp>
        <p:sp>
          <p:nvSpPr>
            <p:cNvPr id="168" name="tx168"/>
            <p:cNvSpPr/>
            <p:nvPr/>
          </p:nvSpPr>
          <p:spPr>
            <a:xfrm>
              <a:off x="6498650" y="12097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81</a:t>
              </a:r>
            </a:p>
          </p:txBody>
        </p:sp>
        <p:sp>
          <p:nvSpPr>
            <p:cNvPr id="169" name="tx169"/>
            <p:cNvSpPr/>
            <p:nvPr/>
          </p:nvSpPr>
          <p:spPr>
            <a:xfrm>
              <a:off x="8806200"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0" name="tx170"/>
            <p:cNvSpPr/>
            <p:nvPr/>
          </p:nvSpPr>
          <p:spPr>
            <a:xfrm>
              <a:off x="8277077"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1" name="tx171"/>
            <p:cNvSpPr/>
            <p:nvPr/>
          </p:nvSpPr>
          <p:spPr>
            <a:xfrm>
              <a:off x="8630921"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72" name="pl172"/>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7977494" y="2997252"/>
              <a:ext cx="796148" cy="37125"/>
            </a:xfrm>
            <a:custGeom>
              <a:avLst/>
              <a:pathLst>
                <a:path w="796148" h="37125">
                  <a:moveTo>
                    <a:pt x="0" y="0"/>
                  </a:moveTo>
                  <a:lnTo>
                    <a:pt x="88460" y="0"/>
                  </a:lnTo>
                  <a:lnTo>
                    <a:pt x="176921" y="0"/>
                  </a:lnTo>
                  <a:lnTo>
                    <a:pt x="265382" y="37125"/>
                  </a:lnTo>
                  <a:lnTo>
                    <a:pt x="353843" y="37125"/>
                  </a:lnTo>
                  <a:lnTo>
                    <a:pt x="442304" y="37125"/>
                  </a:lnTo>
                  <a:lnTo>
                    <a:pt x="530765" y="37125"/>
                  </a:lnTo>
                  <a:lnTo>
                    <a:pt x="619226" y="37125"/>
                  </a:lnTo>
                  <a:lnTo>
                    <a:pt x="707687" y="37125"/>
                  </a:lnTo>
                  <a:lnTo>
                    <a:pt x="796148" y="37125"/>
                  </a:lnTo>
                </a:path>
              </a:pathLst>
            </a:custGeom>
            <a:ln w="27101" cap="flat">
              <a:solidFill>
                <a:srgbClr val="1CABE2">
                  <a:alpha val="100000"/>
                </a:srgbClr>
              </a:solidFill>
              <a:prstDash val="solid"/>
              <a:round/>
            </a:ln>
          </p:spPr>
          <p:txBody>
            <a:bodyPr/>
            <a:lstStyle/>
            <a:p/>
          </p:txBody>
        </p:sp>
        <p:sp>
          <p:nvSpPr>
            <p:cNvPr id="192" name="tx192"/>
            <p:cNvSpPr/>
            <p:nvPr/>
          </p:nvSpPr>
          <p:spPr>
            <a:xfrm>
              <a:off x="7825564"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93" name="tx193"/>
            <p:cNvSpPr/>
            <p:nvPr/>
          </p:nvSpPr>
          <p:spPr>
            <a:xfrm>
              <a:off x="8806200" y="29421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4" name="tx194"/>
            <p:cNvSpPr/>
            <p:nvPr/>
          </p:nvSpPr>
          <p:spPr>
            <a:xfrm>
              <a:off x="8277077"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5" name="tx195"/>
            <p:cNvSpPr/>
            <p:nvPr/>
          </p:nvSpPr>
          <p:spPr>
            <a:xfrm>
              <a:off x="8630921" y="28932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96" name="pl196"/>
            <p:cNvSpPr/>
            <p:nvPr/>
          </p:nvSpPr>
          <p:spPr>
            <a:xfrm>
              <a:off x="6349812"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7" name="pl197"/>
            <p:cNvSpPr/>
            <p:nvPr/>
          </p:nvSpPr>
          <p:spPr>
            <a:xfrm>
              <a:off x="6349812"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8" name="pl198"/>
            <p:cNvSpPr/>
            <p:nvPr/>
          </p:nvSpPr>
          <p:spPr>
            <a:xfrm>
              <a:off x="6349812"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99" name="pl199"/>
            <p:cNvSpPr/>
            <p:nvPr/>
          </p:nvSpPr>
          <p:spPr>
            <a:xfrm>
              <a:off x="6349812"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0" name="pl200"/>
            <p:cNvSpPr/>
            <p:nvPr/>
          </p:nvSpPr>
          <p:spPr>
            <a:xfrm>
              <a:off x="6349812"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1" name="pl201"/>
            <p:cNvSpPr/>
            <p:nvPr/>
          </p:nvSpPr>
          <p:spPr>
            <a:xfrm>
              <a:off x="6349812"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3" name="pl203"/>
            <p:cNvSpPr/>
            <p:nvPr/>
          </p:nvSpPr>
          <p:spPr>
            <a:xfrm>
              <a:off x="6349812"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4" name="pl204"/>
            <p:cNvSpPr/>
            <p:nvPr/>
          </p:nvSpPr>
          <p:spPr>
            <a:xfrm>
              <a:off x="6349812"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5" name="pl205"/>
            <p:cNvSpPr/>
            <p:nvPr/>
          </p:nvSpPr>
          <p:spPr>
            <a:xfrm>
              <a:off x="6349812"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6" name="pl206"/>
            <p:cNvSpPr/>
            <p:nvPr/>
          </p:nvSpPr>
          <p:spPr>
            <a:xfrm>
              <a:off x="6349812"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7" name="pl207"/>
            <p:cNvSpPr/>
            <p:nvPr/>
          </p:nvSpPr>
          <p:spPr>
            <a:xfrm>
              <a:off x="6349812"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65058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09288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53518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79774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3313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68518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77364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889033" y="4680104"/>
              <a:ext cx="884609" cy="878641"/>
            </a:xfrm>
            <a:custGeom>
              <a:avLst/>
              <a:pathLst>
                <a:path w="884609" h="878641">
                  <a:moveTo>
                    <a:pt x="0" y="878641"/>
                  </a:moveTo>
                  <a:lnTo>
                    <a:pt x="88460" y="0"/>
                  </a:lnTo>
                  <a:lnTo>
                    <a:pt x="176921" y="0"/>
                  </a:lnTo>
                  <a:lnTo>
                    <a:pt x="265382" y="0"/>
                  </a:lnTo>
                  <a:lnTo>
                    <a:pt x="353843" y="0"/>
                  </a:lnTo>
                  <a:lnTo>
                    <a:pt x="442304" y="0"/>
                  </a:lnTo>
                  <a:lnTo>
                    <a:pt x="530765" y="0"/>
                  </a:lnTo>
                  <a:lnTo>
                    <a:pt x="619226" y="0"/>
                  </a:lnTo>
                  <a:lnTo>
                    <a:pt x="707687" y="0"/>
                  </a:lnTo>
                  <a:lnTo>
                    <a:pt x="796148" y="0"/>
                  </a:lnTo>
                  <a:lnTo>
                    <a:pt x="884609" y="0"/>
                  </a:lnTo>
                </a:path>
              </a:pathLst>
            </a:custGeom>
            <a:ln w="27101" cap="flat">
              <a:solidFill>
                <a:srgbClr val="1CABE2">
                  <a:alpha val="100000"/>
                </a:srgbClr>
              </a:solidFill>
              <a:prstDash val="solid"/>
              <a:round/>
            </a:ln>
          </p:spPr>
          <p:txBody>
            <a:bodyPr/>
            <a:lstStyle/>
            <a:p/>
          </p:txBody>
        </p:sp>
        <p:sp>
          <p:nvSpPr>
            <p:cNvPr id="216" name="tx216"/>
            <p:cNvSpPr/>
            <p:nvPr/>
          </p:nvSpPr>
          <p:spPr>
            <a:xfrm>
              <a:off x="7737103" y="54664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25</a:t>
              </a:r>
            </a:p>
          </p:txBody>
        </p:sp>
        <p:sp>
          <p:nvSpPr>
            <p:cNvPr id="217" name="tx217"/>
            <p:cNvSpPr/>
            <p:nvPr/>
          </p:nvSpPr>
          <p:spPr>
            <a:xfrm>
              <a:off x="8806200"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8" name="tx218"/>
            <p:cNvSpPr/>
            <p:nvPr/>
          </p:nvSpPr>
          <p:spPr>
            <a:xfrm>
              <a:off x="8277077"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19" name="tx219"/>
            <p:cNvSpPr/>
            <p:nvPr/>
          </p:nvSpPr>
          <p:spPr>
            <a:xfrm>
              <a:off x="8630921" y="4538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0" name="tx220"/>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21" name="tx221"/>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22" name="tx222"/>
            <p:cNvSpPr/>
            <p:nvPr/>
          </p:nvSpPr>
          <p:spPr>
            <a:xfrm>
              <a:off x="7516531"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23" name="tx223"/>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24" name="tx224"/>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25" name="tx225"/>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26" name="tx226"/>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27" name="tx227"/>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28" name="tx228"/>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29" name="tx229"/>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0" name="tx230"/>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1" name="tx231"/>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2" name="tx232"/>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33" name="tx233"/>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34" name="tx234"/>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35" name="tx235"/>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36" name="tx236"/>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37" name="tx237"/>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38" name="tx238"/>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39" name="tx239"/>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0" name="tx240"/>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1" name="tx241"/>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2" name="tx242"/>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3" name="tx243"/>
            <p:cNvSpPr/>
            <p:nvPr/>
          </p:nvSpPr>
          <p:spPr>
            <a:xfrm rot="-5400000">
              <a:off x="652968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4" name="tx244"/>
            <p:cNvSpPr/>
            <p:nvPr/>
          </p:nvSpPr>
          <p:spPr>
            <a:xfrm rot="-5400000">
              <a:off x="697199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5" name="tx245"/>
            <p:cNvSpPr/>
            <p:nvPr/>
          </p:nvSpPr>
          <p:spPr>
            <a:xfrm rot="-5400000">
              <a:off x="741429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6" name="tx246"/>
            <p:cNvSpPr/>
            <p:nvPr/>
          </p:nvSpPr>
          <p:spPr>
            <a:xfrm rot="-5400000">
              <a:off x="785660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7" name="tx247"/>
            <p:cNvSpPr/>
            <p:nvPr/>
          </p:nvSpPr>
          <p:spPr>
            <a:xfrm rot="-5400000">
              <a:off x="821044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8" name="tx248"/>
            <p:cNvSpPr/>
            <p:nvPr/>
          </p:nvSpPr>
          <p:spPr>
            <a:xfrm rot="-5400000">
              <a:off x="8564265"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49" name="tx249"/>
            <p:cNvSpPr/>
            <p:nvPr/>
          </p:nvSpPr>
          <p:spPr>
            <a:xfrm rot="-5400000">
              <a:off x="865275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0" name="tx250"/>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1" name="tx251"/>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2" name="tx252"/>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3" name="tx253"/>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54" name="tx254"/>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55" name="tx255"/>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56" name="tx256"/>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57" name="tx257"/>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58" name="tx258"/>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59" name="tx259"/>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0" name="tx260"/>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1" name="tx261"/>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2" name="tx262"/>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69" name="tx269"/>
            <p:cNvSpPr/>
            <p:nvPr/>
          </p:nvSpPr>
          <p:spPr>
            <a:xfrm>
              <a:off x="2429804" y="398022"/>
              <a:ext cx="497623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Eritrea, 2000-2024</a:t>
              </a:r>
            </a:p>
          </p:txBody>
        </p:sp>
        <p:sp>
          <p:nvSpPr>
            <p:cNvPr id="270" name="tx27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71" name="tx271"/>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7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MCV2 had the lowest coverage (85%), followed by MCV1 (93%).
Compared to 2019, coverage of 9 vaccines remained constant (BCG, DTP1, DTP3, IPV1, MCV1, MCV2, PCV3, POL3 and ROTAC).
Compared to 2023, coverage of 9 vaccines remained constant (BCG, DTP1, DTP3, IPV1, MCV1, MCV2, PCV3, POL3 and ROTAC).</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78248"/>
              <a:ext cx="6480943" cy="806643"/>
            </a:xfrm>
            <a:custGeom>
              <a:avLst/>
              <a:pathLst>
                <a:path w="6480943" h="806643">
                  <a:moveTo>
                    <a:pt x="0" y="806643"/>
                  </a:moveTo>
                  <a:lnTo>
                    <a:pt x="270039" y="569395"/>
                  </a:lnTo>
                  <a:lnTo>
                    <a:pt x="540078" y="379596"/>
                  </a:lnTo>
                  <a:lnTo>
                    <a:pt x="810117" y="237248"/>
                  </a:lnTo>
                  <a:lnTo>
                    <a:pt x="1080157" y="0"/>
                  </a:lnTo>
                  <a:lnTo>
                    <a:pt x="1350196" y="94899"/>
                  </a:lnTo>
                  <a:lnTo>
                    <a:pt x="1620235" y="189798"/>
                  </a:lnTo>
                  <a:lnTo>
                    <a:pt x="1890275" y="142348"/>
                  </a:lnTo>
                  <a:lnTo>
                    <a:pt x="2160314" y="142348"/>
                  </a:lnTo>
                  <a:lnTo>
                    <a:pt x="2430353" y="142348"/>
                  </a:lnTo>
                  <a:lnTo>
                    <a:pt x="2700393" y="142348"/>
                  </a:lnTo>
                  <a:lnTo>
                    <a:pt x="2970432" y="189798"/>
                  </a:lnTo>
                  <a:lnTo>
                    <a:pt x="3240471" y="189798"/>
                  </a:lnTo>
                  <a:lnTo>
                    <a:pt x="3510510" y="189798"/>
                  </a:lnTo>
                  <a:lnTo>
                    <a:pt x="3780550" y="189798"/>
                  </a:lnTo>
                  <a:lnTo>
                    <a:pt x="4050589" y="142348"/>
                  </a:lnTo>
                  <a:lnTo>
                    <a:pt x="4320628" y="142348"/>
                  </a:lnTo>
                  <a:lnTo>
                    <a:pt x="4590668" y="142348"/>
                  </a:lnTo>
                  <a:lnTo>
                    <a:pt x="4860707" y="142348"/>
                  </a:lnTo>
                  <a:lnTo>
                    <a:pt x="5130746" y="142348"/>
                  </a:lnTo>
                  <a:lnTo>
                    <a:pt x="5400786" y="142348"/>
                  </a:lnTo>
                  <a:lnTo>
                    <a:pt x="5670825" y="142348"/>
                  </a:lnTo>
                  <a:lnTo>
                    <a:pt x="5940864" y="142348"/>
                  </a:lnTo>
                  <a:lnTo>
                    <a:pt x="6210904" y="142348"/>
                  </a:lnTo>
                  <a:lnTo>
                    <a:pt x="6480943" y="142348"/>
                  </a:lnTo>
                </a:path>
              </a:pathLst>
            </a:custGeom>
            <a:ln w="27101" cap="flat">
              <a:solidFill>
                <a:srgbClr val="1C86EE">
                  <a:alpha val="100000"/>
                </a:srgbClr>
              </a:solidFill>
              <a:prstDash val="solid"/>
              <a:round/>
            </a:ln>
          </p:spPr>
          <p:txBody>
            <a:bodyPr/>
            <a:lstStyle/>
            <a:p/>
          </p:txBody>
        </p:sp>
        <p:sp>
          <p:nvSpPr>
            <p:cNvPr id="38" name="pl38"/>
            <p:cNvSpPr/>
            <p:nvPr/>
          </p:nvSpPr>
          <p:spPr>
            <a:xfrm>
              <a:off x="1675333" y="1073148"/>
              <a:ext cx="5940864" cy="569395"/>
            </a:xfrm>
            <a:custGeom>
              <a:avLst/>
              <a:pathLst>
                <a:path w="5940864" h="569395">
                  <a:moveTo>
                    <a:pt x="0" y="474496"/>
                  </a:moveTo>
                  <a:lnTo>
                    <a:pt x="270039" y="237248"/>
                  </a:lnTo>
                  <a:lnTo>
                    <a:pt x="540078" y="569395"/>
                  </a:lnTo>
                  <a:lnTo>
                    <a:pt x="810117" y="0"/>
                  </a:lnTo>
                  <a:lnTo>
                    <a:pt x="1080157" y="94899"/>
                  </a:lnTo>
                  <a:lnTo>
                    <a:pt x="1350196" y="47449"/>
                  </a:lnTo>
                  <a:lnTo>
                    <a:pt x="1620235" y="47449"/>
                  </a:lnTo>
                  <a:lnTo>
                    <a:pt x="1890275" y="47449"/>
                  </a:lnTo>
                  <a:lnTo>
                    <a:pt x="2160314" y="47449"/>
                  </a:lnTo>
                  <a:lnTo>
                    <a:pt x="2430353" y="94899"/>
                  </a:lnTo>
                  <a:lnTo>
                    <a:pt x="2700393" y="94899"/>
                  </a:lnTo>
                  <a:lnTo>
                    <a:pt x="2970432" y="94899"/>
                  </a:lnTo>
                  <a:lnTo>
                    <a:pt x="3240471" y="94899"/>
                  </a:lnTo>
                  <a:lnTo>
                    <a:pt x="3510510" y="47449"/>
                  </a:lnTo>
                  <a:lnTo>
                    <a:pt x="3780550" y="47449"/>
                  </a:lnTo>
                  <a:lnTo>
                    <a:pt x="4050589" y="47449"/>
                  </a:lnTo>
                  <a:lnTo>
                    <a:pt x="4320628" y="47449"/>
                  </a:lnTo>
                  <a:lnTo>
                    <a:pt x="4590668" y="47449"/>
                  </a:lnTo>
                  <a:lnTo>
                    <a:pt x="4860707" y="47449"/>
                  </a:lnTo>
                  <a:lnTo>
                    <a:pt x="5130746" y="47449"/>
                  </a:lnTo>
                  <a:lnTo>
                    <a:pt x="5400786" y="47449"/>
                  </a:lnTo>
                  <a:lnTo>
                    <a:pt x="5670825" y="47449"/>
                  </a:lnTo>
                  <a:lnTo>
                    <a:pt x="5940864" y="47449"/>
                  </a:lnTo>
                </a:path>
              </a:pathLst>
            </a:custGeom>
            <a:ln w="27101" cap="flat">
              <a:solidFill>
                <a:srgbClr val="80BD41">
                  <a:alpha val="100000"/>
                </a:srgbClr>
              </a:solidFill>
              <a:prstDash val="solid"/>
              <a:round/>
            </a:ln>
          </p:spPr>
          <p:txBody>
            <a:bodyPr/>
            <a:lstStyle/>
            <a:p/>
          </p:txBody>
        </p:sp>
        <p:sp>
          <p:nvSpPr>
            <p:cNvPr id="39" name="pl39"/>
            <p:cNvSpPr/>
            <p:nvPr/>
          </p:nvSpPr>
          <p:spPr>
            <a:xfrm>
              <a:off x="3295569" y="1120597"/>
              <a:ext cx="4320628" cy="47449"/>
            </a:xfrm>
            <a:custGeom>
              <a:avLst/>
              <a:pathLst>
                <a:path w="4320628" h="47449">
                  <a:moveTo>
                    <a:pt x="0" y="0"/>
                  </a:moveTo>
                  <a:lnTo>
                    <a:pt x="270039" y="0"/>
                  </a:lnTo>
                  <a:lnTo>
                    <a:pt x="540078" y="0"/>
                  </a:lnTo>
                  <a:lnTo>
                    <a:pt x="810117" y="47449"/>
                  </a:lnTo>
                  <a:lnTo>
                    <a:pt x="1080157" y="47449"/>
                  </a:lnTo>
                  <a:lnTo>
                    <a:pt x="1350196" y="47449"/>
                  </a:lnTo>
                  <a:lnTo>
                    <a:pt x="1620235" y="47449"/>
                  </a:lnTo>
                  <a:lnTo>
                    <a:pt x="1890275" y="0"/>
                  </a:lnTo>
                  <a:lnTo>
                    <a:pt x="2160314" y="0"/>
                  </a:lnTo>
                  <a:lnTo>
                    <a:pt x="2430353" y="0"/>
                  </a:lnTo>
                  <a:lnTo>
                    <a:pt x="2700393" y="0"/>
                  </a:lnTo>
                  <a:lnTo>
                    <a:pt x="2970432" y="0"/>
                  </a:lnTo>
                  <a:lnTo>
                    <a:pt x="3240471" y="0"/>
                  </a:lnTo>
                  <a:lnTo>
                    <a:pt x="3510510" y="0"/>
                  </a:lnTo>
                  <a:lnTo>
                    <a:pt x="3780550" y="0"/>
                  </a:lnTo>
                  <a:lnTo>
                    <a:pt x="4050589" y="0"/>
                  </a:lnTo>
                  <a:lnTo>
                    <a:pt x="4320628" y="0"/>
                  </a:lnTo>
                </a:path>
              </a:pathLst>
            </a:custGeom>
            <a:ln w="27101" cap="flat">
              <a:solidFill>
                <a:srgbClr val="EE00EE">
                  <a:alpha val="100000"/>
                </a:srgbClr>
              </a:solidFill>
              <a:prstDash val="solid"/>
              <a:round/>
            </a:ln>
          </p:spPr>
          <p:txBody>
            <a:bodyPr/>
            <a:lstStyle/>
            <a:p/>
          </p:txBody>
        </p:sp>
        <p:sp>
          <p:nvSpPr>
            <p:cNvPr id="40" name="pl40"/>
            <p:cNvSpPr/>
            <p:nvPr/>
          </p:nvSpPr>
          <p:spPr>
            <a:xfrm>
              <a:off x="7346159" y="1642543"/>
              <a:ext cx="270039" cy="1660736"/>
            </a:xfrm>
            <a:custGeom>
              <a:avLst/>
              <a:pathLst>
                <a:path w="270039" h="1660736">
                  <a:moveTo>
                    <a:pt x="0" y="0"/>
                  </a:moveTo>
                  <a:lnTo>
                    <a:pt x="270039" y="1660736"/>
                  </a:lnTo>
                </a:path>
              </a:pathLst>
            </a:custGeom>
            <a:ln w="27101" cap="flat">
              <a:solidFill>
                <a:srgbClr val="6A3D9A">
                  <a:alpha val="100000"/>
                </a:srgbClr>
              </a:solidFill>
              <a:prstDash val="solid"/>
              <a:round/>
            </a:ln>
          </p:spPr>
          <p:txBody>
            <a:bodyPr/>
            <a:lstStyle/>
            <a:p/>
          </p:txBody>
        </p:sp>
        <p:sp>
          <p:nvSpPr>
            <p:cNvPr id="41" name="pl41"/>
            <p:cNvSpPr/>
            <p:nvPr/>
          </p:nvSpPr>
          <p:spPr>
            <a:xfrm>
              <a:off x="5995962" y="1025698"/>
              <a:ext cx="1620235" cy="3226573"/>
            </a:xfrm>
            <a:custGeom>
              <a:avLst/>
              <a:pathLst>
                <a:path w="1620235" h="3226573">
                  <a:moveTo>
                    <a:pt x="0" y="3226573"/>
                  </a:moveTo>
                  <a:lnTo>
                    <a:pt x="270039" y="94899"/>
                  </a:lnTo>
                  <a:lnTo>
                    <a:pt x="540078" y="0"/>
                  </a:lnTo>
                  <a:lnTo>
                    <a:pt x="810117" y="94899"/>
                  </a:lnTo>
                  <a:lnTo>
                    <a:pt x="1080157" y="94899"/>
                  </a:lnTo>
                  <a:lnTo>
                    <a:pt x="1350196" y="94899"/>
                  </a:lnTo>
                  <a:lnTo>
                    <a:pt x="1620235"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78248"/>
              <a:ext cx="6480943" cy="1043891"/>
            </a:xfrm>
            <a:custGeom>
              <a:avLst/>
              <a:pathLst>
                <a:path w="6480943" h="1043891">
                  <a:moveTo>
                    <a:pt x="0" y="1043891"/>
                  </a:moveTo>
                  <a:lnTo>
                    <a:pt x="270039" y="664294"/>
                  </a:lnTo>
                  <a:lnTo>
                    <a:pt x="540078" y="711744"/>
                  </a:lnTo>
                  <a:lnTo>
                    <a:pt x="810117" y="284697"/>
                  </a:lnTo>
                  <a:lnTo>
                    <a:pt x="1080157" y="94899"/>
                  </a:lnTo>
                  <a:lnTo>
                    <a:pt x="1350196" y="142348"/>
                  </a:lnTo>
                  <a:lnTo>
                    <a:pt x="1620235" y="189798"/>
                  </a:lnTo>
                  <a:lnTo>
                    <a:pt x="1890275" y="284697"/>
                  </a:lnTo>
                  <a:lnTo>
                    <a:pt x="2160314" y="332147"/>
                  </a:lnTo>
                  <a:lnTo>
                    <a:pt x="2430353" y="237248"/>
                  </a:lnTo>
                  <a:lnTo>
                    <a:pt x="2700393" y="142348"/>
                  </a:lnTo>
                  <a:lnTo>
                    <a:pt x="2970432" y="94899"/>
                  </a:lnTo>
                  <a:lnTo>
                    <a:pt x="3240471" y="0"/>
                  </a:lnTo>
                  <a:lnTo>
                    <a:pt x="3510510" y="189798"/>
                  </a:lnTo>
                  <a:lnTo>
                    <a:pt x="3780550" y="379596"/>
                  </a:lnTo>
                  <a:lnTo>
                    <a:pt x="4050589" y="47449"/>
                  </a:lnTo>
                  <a:lnTo>
                    <a:pt x="4320628" y="142348"/>
                  </a:lnTo>
                  <a:lnTo>
                    <a:pt x="4590668" y="237248"/>
                  </a:lnTo>
                  <a:lnTo>
                    <a:pt x="4860707" y="237248"/>
                  </a:lnTo>
                  <a:lnTo>
                    <a:pt x="5130746" y="237248"/>
                  </a:lnTo>
                  <a:lnTo>
                    <a:pt x="5400786" y="237248"/>
                  </a:lnTo>
                  <a:lnTo>
                    <a:pt x="5670825" y="237248"/>
                  </a:lnTo>
                  <a:lnTo>
                    <a:pt x="5940864" y="237248"/>
                  </a:lnTo>
                  <a:lnTo>
                    <a:pt x="6210904" y="237248"/>
                  </a:lnTo>
                  <a:lnTo>
                    <a:pt x="6480943" y="237248"/>
                  </a:lnTo>
                </a:path>
              </a:pathLst>
            </a:custGeom>
            <a:ln w="27101" cap="flat">
              <a:solidFill>
                <a:srgbClr val="FF7F00">
                  <a:alpha val="100000"/>
                </a:srgbClr>
              </a:solidFill>
              <a:prstDash val="solid"/>
              <a:round/>
            </a:ln>
          </p:spPr>
          <p:txBody>
            <a:bodyPr/>
            <a:lstStyle/>
            <a:p/>
          </p:txBody>
        </p:sp>
        <p:sp>
          <p:nvSpPr>
            <p:cNvPr id="43" name="pl43"/>
            <p:cNvSpPr/>
            <p:nvPr/>
          </p:nvSpPr>
          <p:spPr>
            <a:xfrm>
              <a:off x="5185844" y="1452744"/>
              <a:ext cx="2430353" cy="142348"/>
            </a:xfrm>
            <a:custGeom>
              <a:avLst/>
              <a:pathLst>
                <a:path w="2430353" h="142348">
                  <a:moveTo>
                    <a:pt x="0" y="0"/>
                  </a:moveTo>
                  <a:lnTo>
                    <a:pt x="270039" y="0"/>
                  </a:lnTo>
                  <a:lnTo>
                    <a:pt x="540078" y="0"/>
                  </a:lnTo>
                  <a:lnTo>
                    <a:pt x="810117" y="142348"/>
                  </a:lnTo>
                  <a:lnTo>
                    <a:pt x="1080157" y="142348"/>
                  </a:lnTo>
                  <a:lnTo>
                    <a:pt x="1350196" y="142348"/>
                  </a:lnTo>
                  <a:lnTo>
                    <a:pt x="1620235" y="142348"/>
                  </a:lnTo>
                  <a:lnTo>
                    <a:pt x="1890275" y="142348"/>
                  </a:lnTo>
                  <a:lnTo>
                    <a:pt x="2160314" y="142348"/>
                  </a:lnTo>
                  <a:lnTo>
                    <a:pt x="2430353" y="142348"/>
                  </a:lnTo>
                </a:path>
              </a:pathLst>
            </a:custGeom>
            <a:ln w="27101" cap="flat">
              <a:solidFill>
                <a:srgbClr val="FFC20E">
                  <a:alpha val="100000"/>
                </a:srgbClr>
              </a:solidFill>
              <a:prstDash val="solid"/>
              <a:round/>
            </a:ln>
          </p:spPr>
          <p:txBody>
            <a:bodyPr/>
            <a:lstStyle/>
            <a:p/>
          </p:txBody>
        </p:sp>
        <p:sp>
          <p:nvSpPr>
            <p:cNvPr id="44" name="pl44"/>
            <p:cNvSpPr/>
            <p:nvPr/>
          </p:nvSpPr>
          <p:spPr>
            <a:xfrm>
              <a:off x="5455884" y="1120597"/>
              <a:ext cx="2160314" cy="0"/>
            </a:xfrm>
            <a:custGeom>
              <a:avLst/>
              <a:pathLst>
                <a:path w="2160314" h="0">
                  <a:moveTo>
                    <a:pt x="0" y="0"/>
                  </a:moveTo>
                  <a:lnTo>
                    <a:pt x="270039" y="0"/>
                  </a:lnTo>
                  <a:lnTo>
                    <a:pt x="540078" y="0"/>
                  </a:lnTo>
                  <a:lnTo>
                    <a:pt x="810117" y="0"/>
                  </a:lnTo>
                  <a:lnTo>
                    <a:pt x="1080157" y="0"/>
                  </a:lnTo>
                  <a:lnTo>
                    <a:pt x="1350196" y="0"/>
                  </a:lnTo>
                  <a:lnTo>
                    <a:pt x="1620235" y="0"/>
                  </a:lnTo>
                  <a:lnTo>
                    <a:pt x="1890275" y="0"/>
                  </a:lnTo>
                  <a:lnTo>
                    <a:pt x="2160314" y="0"/>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759193"/>
            </a:xfrm>
            <a:custGeom>
              <a:avLst/>
              <a:pathLst>
                <a:path w="6480943" h="759193">
                  <a:moveTo>
                    <a:pt x="0" y="759193"/>
                  </a:moveTo>
                  <a:lnTo>
                    <a:pt x="270039" y="427046"/>
                  </a:lnTo>
                  <a:lnTo>
                    <a:pt x="540078" y="284697"/>
                  </a:lnTo>
                  <a:lnTo>
                    <a:pt x="810117" y="189798"/>
                  </a:lnTo>
                  <a:lnTo>
                    <a:pt x="1080157" y="0"/>
                  </a:lnTo>
                  <a:lnTo>
                    <a:pt x="1350196" y="142348"/>
                  </a:lnTo>
                  <a:lnTo>
                    <a:pt x="1620235" y="237248"/>
                  </a:lnTo>
                  <a:lnTo>
                    <a:pt x="1890275" y="189798"/>
                  </a:lnTo>
                  <a:lnTo>
                    <a:pt x="2160314" y="189798"/>
                  </a:lnTo>
                  <a:lnTo>
                    <a:pt x="2430353" y="189798"/>
                  </a:lnTo>
                  <a:lnTo>
                    <a:pt x="2700393" y="189798"/>
                  </a:lnTo>
                  <a:lnTo>
                    <a:pt x="2970432" y="237248"/>
                  </a:lnTo>
                  <a:lnTo>
                    <a:pt x="3240471" y="237248"/>
                  </a:lnTo>
                  <a:lnTo>
                    <a:pt x="3510510" y="237248"/>
                  </a:lnTo>
                  <a:lnTo>
                    <a:pt x="3780550" y="237248"/>
                  </a:lnTo>
                  <a:lnTo>
                    <a:pt x="4050589" y="189798"/>
                  </a:lnTo>
                  <a:lnTo>
                    <a:pt x="4320628" y="189798"/>
                  </a:lnTo>
                  <a:lnTo>
                    <a:pt x="4590668" y="189798"/>
                  </a:lnTo>
                  <a:lnTo>
                    <a:pt x="4860707" y="189798"/>
                  </a:lnTo>
                  <a:lnTo>
                    <a:pt x="5130746" y="189798"/>
                  </a:lnTo>
                  <a:lnTo>
                    <a:pt x="5400786" y="189798"/>
                  </a:lnTo>
                  <a:lnTo>
                    <a:pt x="5670825" y="189798"/>
                  </a:lnTo>
                  <a:lnTo>
                    <a:pt x="5940864" y="189798"/>
                  </a:lnTo>
                  <a:lnTo>
                    <a:pt x="6210904" y="189798"/>
                  </a:lnTo>
                  <a:lnTo>
                    <a:pt x="6480943" y="189798"/>
                  </a:lnTo>
                </a:path>
              </a:pathLst>
            </a:custGeom>
            <a:ln w="27101" cap="flat">
              <a:solidFill>
                <a:srgbClr val="9A32CD">
                  <a:alpha val="100000"/>
                </a:srgbClr>
              </a:solidFill>
              <a:prstDash val="solid"/>
              <a:round/>
            </a:ln>
          </p:spPr>
          <p:txBody>
            <a:bodyPr/>
            <a:lstStyle/>
            <a:p/>
          </p:txBody>
        </p:sp>
        <p:sp>
          <p:nvSpPr>
            <p:cNvPr id="46" name="pl46"/>
            <p:cNvSpPr/>
            <p:nvPr/>
          </p:nvSpPr>
          <p:spPr>
            <a:xfrm>
              <a:off x="4915805" y="1073148"/>
              <a:ext cx="2700393" cy="3368922"/>
            </a:xfrm>
            <a:custGeom>
              <a:avLst/>
              <a:pathLst>
                <a:path w="2700393" h="3368922">
                  <a:moveTo>
                    <a:pt x="0" y="3368922"/>
                  </a:moveTo>
                  <a:lnTo>
                    <a:pt x="270039" y="0"/>
                  </a:lnTo>
                  <a:lnTo>
                    <a:pt x="540078" y="0"/>
                  </a:lnTo>
                  <a:lnTo>
                    <a:pt x="810117" y="0"/>
                  </a:lnTo>
                  <a:lnTo>
                    <a:pt x="1080157" y="0"/>
                  </a:lnTo>
                  <a:lnTo>
                    <a:pt x="1350196" y="0"/>
                  </a:lnTo>
                  <a:lnTo>
                    <a:pt x="1620235" y="0"/>
                  </a:lnTo>
                  <a:lnTo>
                    <a:pt x="1890275" y="0"/>
                  </a:lnTo>
                  <a:lnTo>
                    <a:pt x="2160314" y="0"/>
                  </a:lnTo>
                  <a:lnTo>
                    <a:pt x="2430353" y="0"/>
                  </a:lnTo>
                  <a:lnTo>
                    <a:pt x="2700393" y="0"/>
                  </a:lnTo>
                </a:path>
              </a:pathLst>
            </a:custGeom>
            <a:ln w="27101" cap="flat">
              <a:solidFill>
                <a:srgbClr val="836FFF">
                  <a:alpha val="100000"/>
                </a:srgbClr>
              </a:solidFill>
              <a:prstDash val="solid"/>
              <a:round/>
            </a:ln>
          </p:spPr>
          <p:txBody>
            <a:bodyPr/>
            <a:lstStyle/>
            <a:p/>
          </p:txBody>
        </p:sp>
        <p:sp>
          <p:nvSpPr>
            <p:cNvPr id="47" name="pl47"/>
            <p:cNvSpPr/>
            <p:nvPr/>
          </p:nvSpPr>
          <p:spPr>
            <a:xfrm>
              <a:off x="5995962" y="1215496"/>
              <a:ext cx="1620235" cy="0"/>
            </a:xfrm>
            <a:custGeom>
              <a:avLst/>
              <a:pathLst>
                <a:path w="1620235" h="0">
                  <a:moveTo>
                    <a:pt x="0" y="0"/>
                  </a:moveTo>
                  <a:lnTo>
                    <a:pt x="270039" y="0"/>
                  </a:lnTo>
                  <a:lnTo>
                    <a:pt x="540078" y="0"/>
                  </a:lnTo>
                  <a:lnTo>
                    <a:pt x="810117" y="0"/>
                  </a:lnTo>
                  <a:lnTo>
                    <a:pt x="1080157" y="0"/>
                  </a:lnTo>
                  <a:lnTo>
                    <a:pt x="1350196" y="0"/>
                  </a:lnTo>
                  <a:lnTo>
                    <a:pt x="1620235" y="0"/>
                  </a:lnTo>
                </a:path>
              </a:pathLst>
            </a:custGeom>
            <a:ln w="27101" cap="flat">
              <a:solidFill>
                <a:srgbClr val="FB9A99">
                  <a:alpha val="100000"/>
                </a:srgbClr>
              </a:solidFill>
              <a:prstDash val="solid"/>
              <a:round/>
            </a:ln>
          </p:spPr>
          <p:txBody>
            <a:bodyPr/>
            <a:lstStyle/>
            <a:p/>
          </p:txBody>
        </p:sp>
        <p:sp>
          <p:nvSpPr>
            <p:cNvPr id="48" name="pl48"/>
            <p:cNvSpPr/>
            <p:nvPr/>
          </p:nvSpPr>
          <p:spPr>
            <a:xfrm>
              <a:off x="7631585" y="784519"/>
              <a:ext cx="721188" cy="282599"/>
            </a:xfrm>
            <a:custGeom>
              <a:avLst/>
              <a:pathLst>
                <a:path w="721188" h="282599">
                  <a:moveTo>
                    <a:pt x="721188" y="0"/>
                  </a:moveTo>
                  <a:lnTo>
                    <a:pt x="0" y="282599"/>
                  </a:lnTo>
                </a:path>
              </a:pathLst>
            </a:custGeom>
          </p:spPr>
          <p:txBody>
            <a:bodyPr/>
            <a:lstStyle/>
            <a:p/>
          </p:txBody>
        </p:sp>
        <p:sp>
          <p:nvSpPr>
            <p:cNvPr id="49" name="pl49"/>
            <p:cNvSpPr/>
            <p:nvPr/>
          </p:nvSpPr>
          <p:spPr>
            <a:xfrm>
              <a:off x="7634101" y="1041895"/>
              <a:ext cx="748844" cy="76864"/>
            </a:xfrm>
            <a:custGeom>
              <a:avLst/>
              <a:pathLst>
                <a:path w="748844" h="76864">
                  <a:moveTo>
                    <a:pt x="748844" y="0"/>
                  </a:moveTo>
                  <a:lnTo>
                    <a:pt x="0" y="76864"/>
                  </a:lnTo>
                </a:path>
              </a:pathLst>
            </a:custGeom>
          </p:spPr>
          <p:txBody>
            <a:bodyPr/>
            <a:lstStyle/>
            <a:p/>
          </p:txBody>
        </p:sp>
        <p:sp>
          <p:nvSpPr>
            <p:cNvPr id="50" name="pl50"/>
            <p:cNvSpPr/>
            <p:nvPr/>
          </p:nvSpPr>
          <p:spPr>
            <a:xfrm>
              <a:off x="7633077" y="1124769"/>
              <a:ext cx="695506" cy="171887"/>
            </a:xfrm>
            <a:custGeom>
              <a:avLst/>
              <a:pathLst>
                <a:path w="695506" h="171887">
                  <a:moveTo>
                    <a:pt x="695506" y="171887"/>
                  </a:moveTo>
                  <a:lnTo>
                    <a:pt x="0" y="0"/>
                  </a:lnTo>
                </a:path>
              </a:pathLst>
            </a:custGeom>
          </p:spPr>
          <p:txBody>
            <a:bodyPr/>
            <a:lstStyle/>
            <a:p/>
          </p:txBody>
        </p:sp>
        <p:sp>
          <p:nvSpPr>
            <p:cNvPr id="51" name="pl51"/>
            <p:cNvSpPr/>
            <p:nvPr/>
          </p:nvSpPr>
          <p:spPr>
            <a:xfrm>
              <a:off x="7623280" y="1131078"/>
              <a:ext cx="813815" cy="1204454"/>
            </a:xfrm>
            <a:custGeom>
              <a:avLst/>
              <a:pathLst>
                <a:path w="813815" h="1204454">
                  <a:moveTo>
                    <a:pt x="813815" y="1204454"/>
                  </a:moveTo>
                  <a:lnTo>
                    <a:pt x="0" y="0"/>
                  </a:lnTo>
                </a:path>
              </a:pathLst>
            </a:custGeom>
          </p:spPr>
          <p:txBody>
            <a:bodyPr/>
            <a:lstStyle/>
            <a:p/>
          </p:txBody>
        </p:sp>
        <p:sp>
          <p:nvSpPr>
            <p:cNvPr id="52" name="pl52"/>
            <p:cNvSpPr/>
            <p:nvPr/>
          </p:nvSpPr>
          <p:spPr>
            <a:xfrm>
              <a:off x="7624708" y="1130651"/>
              <a:ext cx="800318" cy="945556"/>
            </a:xfrm>
            <a:custGeom>
              <a:avLst/>
              <a:pathLst>
                <a:path w="800318" h="945556">
                  <a:moveTo>
                    <a:pt x="800318" y="945556"/>
                  </a:moveTo>
                  <a:lnTo>
                    <a:pt x="0" y="0"/>
                  </a:lnTo>
                </a:path>
              </a:pathLst>
            </a:custGeom>
          </p:spPr>
          <p:txBody>
            <a:bodyPr/>
            <a:lstStyle/>
            <a:p/>
          </p:txBody>
        </p:sp>
        <p:sp>
          <p:nvSpPr>
            <p:cNvPr id="53" name="pl53"/>
            <p:cNvSpPr/>
            <p:nvPr/>
          </p:nvSpPr>
          <p:spPr>
            <a:xfrm>
              <a:off x="7629846" y="1128097"/>
              <a:ext cx="771096" cy="423739"/>
            </a:xfrm>
            <a:custGeom>
              <a:avLst/>
              <a:pathLst>
                <a:path w="771096" h="423739">
                  <a:moveTo>
                    <a:pt x="771096" y="423739"/>
                  </a:moveTo>
                  <a:lnTo>
                    <a:pt x="0" y="0"/>
                  </a:lnTo>
                </a:path>
              </a:pathLst>
            </a:custGeom>
          </p:spPr>
          <p:txBody>
            <a:bodyPr/>
            <a:lstStyle/>
            <a:p/>
          </p:txBody>
        </p:sp>
        <p:sp>
          <p:nvSpPr>
            <p:cNvPr id="54" name="pl54"/>
            <p:cNvSpPr/>
            <p:nvPr/>
          </p:nvSpPr>
          <p:spPr>
            <a:xfrm>
              <a:off x="7626349" y="1130032"/>
              <a:ext cx="732353" cy="680749"/>
            </a:xfrm>
            <a:custGeom>
              <a:avLst/>
              <a:pathLst>
                <a:path w="732353" h="680749">
                  <a:moveTo>
                    <a:pt x="732353" y="680749"/>
                  </a:moveTo>
                  <a:lnTo>
                    <a:pt x="0" y="0"/>
                  </a:lnTo>
                </a:path>
              </a:pathLst>
            </a:custGeom>
          </p:spPr>
          <p:txBody>
            <a:bodyPr/>
            <a:lstStyle/>
            <a:p/>
          </p:txBody>
        </p:sp>
        <p:sp>
          <p:nvSpPr>
            <p:cNvPr id="55" name="pl55"/>
            <p:cNvSpPr/>
            <p:nvPr/>
          </p:nvSpPr>
          <p:spPr>
            <a:xfrm>
              <a:off x="7623354" y="1225957"/>
              <a:ext cx="1056122" cy="1543812"/>
            </a:xfrm>
            <a:custGeom>
              <a:avLst/>
              <a:pathLst>
                <a:path w="1056122" h="1543812">
                  <a:moveTo>
                    <a:pt x="1056122" y="1543812"/>
                  </a:moveTo>
                  <a:lnTo>
                    <a:pt x="0" y="0"/>
                  </a:lnTo>
                </a:path>
              </a:pathLst>
            </a:custGeom>
          </p:spPr>
          <p:txBody>
            <a:bodyPr/>
            <a:lstStyle/>
            <a:p/>
          </p:txBody>
        </p:sp>
        <p:sp>
          <p:nvSpPr>
            <p:cNvPr id="56" name="pl56"/>
            <p:cNvSpPr/>
            <p:nvPr/>
          </p:nvSpPr>
          <p:spPr>
            <a:xfrm>
              <a:off x="7621548" y="1226374"/>
              <a:ext cx="670883" cy="1364137"/>
            </a:xfrm>
            <a:custGeom>
              <a:avLst/>
              <a:pathLst>
                <a:path w="670883" h="1364137">
                  <a:moveTo>
                    <a:pt x="670883" y="1364137"/>
                  </a:moveTo>
                  <a:lnTo>
                    <a:pt x="0" y="0"/>
                  </a:lnTo>
                </a:path>
              </a:pathLst>
            </a:custGeom>
          </p:spPr>
          <p:txBody>
            <a:bodyPr/>
            <a:lstStyle/>
            <a:p/>
          </p:txBody>
        </p:sp>
        <p:sp>
          <p:nvSpPr>
            <p:cNvPr id="57" name="pl57"/>
            <p:cNvSpPr/>
            <p:nvPr/>
          </p:nvSpPr>
          <p:spPr>
            <a:xfrm>
              <a:off x="7623857" y="1605413"/>
              <a:ext cx="1053443" cy="1419530"/>
            </a:xfrm>
            <a:custGeom>
              <a:avLst/>
              <a:pathLst>
                <a:path w="1053443" h="1419530">
                  <a:moveTo>
                    <a:pt x="1053443" y="1419530"/>
                  </a:moveTo>
                  <a:lnTo>
                    <a:pt x="0" y="0"/>
                  </a:lnTo>
                </a:path>
              </a:pathLst>
            </a:custGeom>
          </p:spPr>
          <p:txBody>
            <a:bodyPr/>
            <a:lstStyle/>
            <a:p/>
          </p:txBody>
        </p:sp>
        <p:sp>
          <p:nvSpPr>
            <p:cNvPr id="58" name="pl58"/>
            <p:cNvSpPr/>
            <p:nvPr/>
          </p:nvSpPr>
          <p:spPr>
            <a:xfrm>
              <a:off x="7634073" y="3305221"/>
              <a:ext cx="748872" cy="81365"/>
            </a:xfrm>
            <a:custGeom>
              <a:avLst/>
              <a:pathLst>
                <a:path w="748872" h="81365">
                  <a:moveTo>
                    <a:pt x="748872" y="81365"/>
                  </a:moveTo>
                  <a:lnTo>
                    <a:pt x="0" y="0"/>
                  </a:lnTo>
                </a:path>
              </a:pathLst>
            </a:custGeom>
          </p:spPr>
          <p:txBody>
            <a:bodyPr/>
            <a:lstStyle/>
            <a:p/>
          </p:txBody>
        </p:sp>
        <p:sp>
          <p:nvSpPr>
            <p:cNvPr id="59" name="pg59"/>
            <p:cNvSpPr/>
            <p:nvPr/>
          </p:nvSpPr>
          <p:spPr>
            <a:xfrm>
              <a:off x="8284194" y="693767"/>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0" name="tx60"/>
            <p:cNvSpPr/>
            <p:nvPr/>
          </p:nvSpPr>
          <p:spPr>
            <a:xfrm>
              <a:off x="8307054" y="735305"/>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96%</a:t>
              </a:r>
            </a:p>
          </p:txBody>
        </p:sp>
        <p:sp>
          <p:nvSpPr>
            <p:cNvPr id="61" name="pg61"/>
            <p:cNvSpPr/>
            <p:nvPr/>
          </p:nvSpPr>
          <p:spPr>
            <a:xfrm>
              <a:off x="8314365" y="95630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2" name="tx62"/>
            <p:cNvSpPr/>
            <p:nvPr/>
          </p:nvSpPr>
          <p:spPr>
            <a:xfrm>
              <a:off x="8337225" y="99784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95%</a:t>
              </a:r>
            </a:p>
          </p:txBody>
        </p:sp>
        <p:sp>
          <p:nvSpPr>
            <p:cNvPr id="63" name="pg63"/>
            <p:cNvSpPr/>
            <p:nvPr/>
          </p:nvSpPr>
          <p:spPr>
            <a:xfrm>
              <a:off x="8260004" y="1216495"/>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4" name="tx64"/>
            <p:cNvSpPr/>
            <p:nvPr/>
          </p:nvSpPr>
          <p:spPr>
            <a:xfrm>
              <a:off x="8282864" y="123934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95%</a:t>
              </a:r>
            </a:p>
          </p:txBody>
        </p:sp>
        <p:sp>
          <p:nvSpPr>
            <p:cNvPr id="65" name="pg65"/>
            <p:cNvSpPr/>
            <p:nvPr/>
          </p:nvSpPr>
          <p:spPr>
            <a:xfrm>
              <a:off x="8368515" y="225595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6" name="tx66"/>
            <p:cNvSpPr/>
            <p:nvPr/>
          </p:nvSpPr>
          <p:spPr>
            <a:xfrm>
              <a:off x="8391375" y="229749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95%</a:t>
              </a:r>
            </a:p>
          </p:txBody>
        </p:sp>
        <p:sp>
          <p:nvSpPr>
            <p:cNvPr id="67" name="pg67"/>
            <p:cNvSpPr/>
            <p:nvPr/>
          </p:nvSpPr>
          <p:spPr>
            <a:xfrm>
              <a:off x="8356446" y="199743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79306" y="2038977"/>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95%</a:t>
              </a:r>
            </a:p>
          </p:txBody>
        </p:sp>
        <p:sp>
          <p:nvSpPr>
            <p:cNvPr id="69" name="pg69"/>
            <p:cNvSpPr/>
            <p:nvPr/>
          </p:nvSpPr>
          <p:spPr>
            <a:xfrm>
              <a:off x="8332362" y="1474097"/>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55222" y="1515636"/>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95%</a:t>
              </a:r>
            </a:p>
          </p:txBody>
        </p:sp>
        <p:sp>
          <p:nvSpPr>
            <p:cNvPr id="71" name="pg71"/>
            <p:cNvSpPr/>
            <p:nvPr/>
          </p:nvSpPr>
          <p:spPr>
            <a:xfrm>
              <a:off x="8290122" y="1733201"/>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312982" y="1774739"/>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95%</a:t>
              </a:r>
            </a:p>
          </p:txBody>
        </p:sp>
        <p:sp>
          <p:nvSpPr>
            <p:cNvPr id="73" name="pg73"/>
            <p:cNvSpPr/>
            <p:nvPr/>
          </p:nvSpPr>
          <p:spPr>
            <a:xfrm>
              <a:off x="8290281" y="276977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4" name="tx74"/>
            <p:cNvSpPr/>
            <p:nvPr/>
          </p:nvSpPr>
          <p:spPr>
            <a:xfrm>
              <a:off x="8313141" y="281130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75" name="pg75"/>
            <p:cNvSpPr/>
            <p:nvPr/>
          </p:nvSpPr>
          <p:spPr>
            <a:xfrm>
              <a:off x="8223851" y="2510709"/>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6" name="tx76"/>
            <p:cNvSpPr/>
            <p:nvPr/>
          </p:nvSpPr>
          <p:spPr>
            <a:xfrm>
              <a:off x="8246711" y="2552248"/>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77" name="pg77"/>
            <p:cNvSpPr/>
            <p:nvPr/>
          </p:nvSpPr>
          <p:spPr>
            <a:xfrm>
              <a:off x="8290281" y="302494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8" name="tx78"/>
            <p:cNvSpPr/>
            <p:nvPr/>
          </p:nvSpPr>
          <p:spPr>
            <a:xfrm>
              <a:off x="8313141" y="306648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85%</a:t>
              </a:r>
            </a:p>
          </p:txBody>
        </p:sp>
        <p:sp>
          <p:nvSpPr>
            <p:cNvPr id="79" name="pg79"/>
            <p:cNvSpPr/>
            <p:nvPr/>
          </p:nvSpPr>
          <p:spPr>
            <a:xfrm>
              <a:off x="8314365" y="33033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448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49%</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5" name="tx105"/>
            <p:cNvSpPr/>
            <p:nvPr/>
          </p:nvSpPr>
          <p:spPr>
            <a:xfrm>
              <a:off x="3496878" y="401416"/>
              <a:ext cx="28378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Eritrea, 2000-2024</a:t>
              </a:r>
            </a:p>
          </p:txBody>
        </p:sp>
        <p:sp>
          <p:nvSpPr>
            <p:cNvPr id="106" name="tx106"/>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07" name="tx107"/>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2024, MCV2 had the lowest coverage of all vaccines (85%), followed by MCV1 (93%).
Coverage of 10 vaccines were the same (DTP3, HepB3, Hib3, IPV1, MCV1, MCV2, PcV3, Polio3, RotaC and Rubella) compared to respective coverage in 2019.
Coverage of 10 vaccines were the same (DTP3, HepB3, Hib3, IPV1, MCV1, MCV2, PcV3, Polio3, RotaC and Rubella) and 1 vaccine decreased (HPVc) compared to respective coverage in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496679" y="87039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122070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352246" y="1571001"/>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5" name="pl25"/>
            <p:cNvSpPr/>
            <p:nvPr/>
          </p:nvSpPr>
          <p:spPr>
            <a:xfrm>
              <a:off x="8352246" y="192130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6" name="pl26"/>
            <p:cNvSpPr/>
            <p:nvPr/>
          </p:nvSpPr>
          <p:spPr>
            <a:xfrm>
              <a:off x="8352246" y="2271604"/>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2621905"/>
              <a:ext cx="144432" cy="0"/>
            </a:xfrm>
            <a:custGeom>
              <a:avLst/>
              <a:pathLst>
                <a:path w="144432" h="0">
                  <a:moveTo>
                    <a:pt x="0" y="0"/>
                  </a:moveTo>
                  <a:lnTo>
                    <a:pt x="0" y="0"/>
                  </a:lnTo>
                  <a:lnTo>
                    <a:pt x="0" y="0"/>
                  </a:lnTo>
                  <a:lnTo>
                    <a:pt x="0" y="0"/>
                  </a:lnTo>
                  <a:lnTo>
                    <a:pt x="0" y="0"/>
                  </a:lnTo>
                  <a:lnTo>
                    <a:pt x="144432" y="0"/>
                  </a:lnTo>
                </a:path>
              </a:pathLst>
            </a:custGeom>
            <a:ln w="116535" cap="flat">
              <a:solidFill>
                <a:srgbClr val="E8E8E8">
                  <a:alpha val="100000"/>
                </a:srgbClr>
              </a:solidFill>
              <a:prstDash val="solid"/>
              <a:round/>
            </a:ln>
          </p:spPr>
          <p:txBody>
            <a:bodyPr/>
            <a:lstStyle/>
            <a:p/>
          </p:txBody>
        </p:sp>
        <p:sp>
          <p:nvSpPr>
            <p:cNvPr id="28" name="pl28"/>
            <p:cNvSpPr/>
            <p:nvPr/>
          </p:nvSpPr>
          <p:spPr>
            <a:xfrm>
              <a:off x="8207814" y="2972206"/>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9" name="pl29"/>
            <p:cNvSpPr/>
            <p:nvPr/>
          </p:nvSpPr>
          <p:spPr>
            <a:xfrm>
              <a:off x="7630082" y="3322508"/>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0" name="pl30"/>
            <p:cNvSpPr/>
            <p:nvPr/>
          </p:nvSpPr>
          <p:spPr>
            <a:xfrm>
              <a:off x="3441531" y="3672809"/>
              <a:ext cx="4549633" cy="0"/>
            </a:xfrm>
            <a:custGeom>
              <a:avLst/>
              <a:pathLst>
                <a:path w="4549633" h="0">
                  <a:moveTo>
                    <a:pt x="0" y="0"/>
                  </a:moveTo>
                  <a:lnTo>
                    <a:pt x="1949842" y="0"/>
                  </a:lnTo>
                  <a:lnTo>
                    <a:pt x="4188551" y="0"/>
                  </a:lnTo>
                  <a:lnTo>
                    <a:pt x="4188551" y="0"/>
                  </a:lnTo>
                  <a:lnTo>
                    <a:pt x="4549633" y="0"/>
                  </a:lnTo>
                  <a:lnTo>
                    <a:pt x="4549633" y="0"/>
                  </a:lnTo>
                </a:path>
              </a:pathLst>
            </a:custGeom>
            <a:ln w="116535" cap="flat">
              <a:solidFill>
                <a:srgbClr val="E8E8E8">
                  <a:alpha val="100000"/>
                </a:srgbClr>
              </a:solidFill>
              <a:prstDash val="solid"/>
              <a:round/>
            </a:ln>
          </p:spPr>
          <p:txBody>
            <a:bodyPr/>
            <a:lstStyle/>
            <a:p/>
          </p:txBody>
        </p:sp>
        <p:sp>
          <p:nvSpPr>
            <p:cNvPr id="31" name="pl31"/>
            <p:cNvSpPr/>
            <p:nvPr/>
          </p:nvSpPr>
          <p:spPr>
            <a:xfrm>
              <a:off x="8352246" y="4023110"/>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2" name="pl32"/>
            <p:cNvSpPr/>
            <p:nvPr/>
          </p:nvSpPr>
          <p:spPr>
            <a:xfrm>
              <a:off x="8352246" y="4373412"/>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3" name="pl33"/>
            <p:cNvSpPr/>
            <p:nvPr/>
          </p:nvSpPr>
          <p:spPr>
            <a:xfrm>
              <a:off x="8207814" y="4723713"/>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4" name="pl34"/>
            <p:cNvSpPr/>
            <p:nvPr/>
          </p:nvSpPr>
          <p:spPr>
            <a:xfrm>
              <a:off x="8424463" y="5074015"/>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35" name="pt35"/>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34774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34774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62558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3437031"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538687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762558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98666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8347746"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20331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8419963"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8433912"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4" name="pt114"/>
            <p:cNvSpPr/>
            <p:nvPr/>
          </p:nvSpPr>
          <p:spPr>
            <a:xfrm>
              <a:off x="8433912"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5" name="pt115"/>
            <p:cNvSpPr/>
            <p:nvPr/>
          </p:nvSpPr>
          <p:spPr>
            <a:xfrm>
              <a:off x="8433912"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6" name="pt116"/>
            <p:cNvSpPr/>
            <p:nvPr/>
          </p:nvSpPr>
          <p:spPr>
            <a:xfrm>
              <a:off x="8433912"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7" name="pt117"/>
            <p:cNvSpPr/>
            <p:nvPr/>
          </p:nvSpPr>
          <p:spPr>
            <a:xfrm>
              <a:off x="8433912"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8" name="pt118"/>
            <p:cNvSpPr/>
            <p:nvPr/>
          </p:nvSpPr>
          <p:spPr>
            <a:xfrm>
              <a:off x="8433912"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9" name="pt119"/>
            <p:cNvSpPr/>
            <p:nvPr/>
          </p:nvSpPr>
          <p:spPr>
            <a:xfrm>
              <a:off x="8289479"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0" name="pt120"/>
            <p:cNvSpPr/>
            <p:nvPr/>
          </p:nvSpPr>
          <p:spPr>
            <a:xfrm>
              <a:off x="8289479"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1" name="pt121"/>
            <p:cNvSpPr/>
            <p:nvPr/>
          </p:nvSpPr>
          <p:spPr>
            <a:xfrm>
              <a:off x="8289479"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2" name="pt122"/>
            <p:cNvSpPr/>
            <p:nvPr/>
          </p:nvSpPr>
          <p:spPr>
            <a:xfrm>
              <a:off x="8289479"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3" name="pt123"/>
            <p:cNvSpPr/>
            <p:nvPr/>
          </p:nvSpPr>
          <p:spPr>
            <a:xfrm>
              <a:off x="8289479"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4" name="pt124"/>
            <p:cNvSpPr/>
            <p:nvPr/>
          </p:nvSpPr>
          <p:spPr>
            <a:xfrm>
              <a:off x="8289479"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5" name="pt125"/>
            <p:cNvSpPr/>
            <p:nvPr/>
          </p:nvSpPr>
          <p:spPr>
            <a:xfrm>
              <a:off x="8289479"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6" name="pt126"/>
            <p:cNvSpPr/>
            <p:nvPr/>
          </p:nvSpPr>
          <p:spPr>
            <a:xfrm>
              <a:off x="8289479"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7" name="pt127"/>
            <p:cNvSpPr/>
            <p:nvPr/>
          </p:nvSpPr>
          <p:spPr>
            <a:xfrm>
              <a:off x="8289479"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8" name="pt128"/>
            <p:cNvSpPr/>
            <p:nvPr/>
          </p:nvSpPr>
          <p:spPr>
            <a:xfrm>
              <a:off x="8289479"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9" name="pt129"/>
            <p:cNvSpPr/>
            <p:nvPr/>
          </p:nvSpPr>
          <p:spPr>
            <a:xfrm>
              <a:off x="8289479"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0" name="pt130"/>
            <p:cNvSpPr/>
            <p:nvPr/>
          </p:nvSpPr>
          <p:spPr>
            <a:xfrm>
              <a:off x="8289479"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1" name="pt131"/>
            <p:cNvSpPr/>
            <p:nvPr/>
          </p:nvSpPr>
          <p:spPr>
            <a:xfrm>
              <a:off x="8145046"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2" name="pt132"/>
            <p:cNvSpPr/>
            <p:nvPr/>
          </p:nvSpPr>
          <p:spPr>
            <a:xfrm>
              <a:off x="8145046"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3" name="pt133"/>
            <p:cNvSpPr/>
            <p:nvPr/>
          </p:nvSpPr>
          <p:spPr>
            <a:xfrm>
              <a:off x="814504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4" name="pt134"/>
            <p:cNvSpPr/>
            <p:nvPr/>
          </p:nvSpPr>
          <p:spPr>
            <a:xfrm>
              <a:off x="7567315"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5" name="pt135"/>
            <p:cNvSpPr/>
            <p:nvPr/>
          </p:nvSpPr>
          <p:spPr>
            <a:xfrm>
              <a:off x="7567315"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6" name="pt136"/>
            <p:cNvSpPr/>
            <p:nvPr/>
          </p:nvSpPr>
          <p:spPr>
            <a:xfrm>
              <a:off x="7567315"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7" name="pt137"/>
            <p:cNvSpPr/>
            <p:nvPr/>
          </p:nvSpPr>
          <p:spPr>
            <a:xfrm>
              <a:off x="3378763"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8" name="pt138"/>
            <p:cNvSpPr/>
            <p:nvPr/>
          </p:nvSpPr>
          <p:spPr>
            <a:xfrm>
              <a:off x="7928397"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9" name="pt139"/>
            <p:cNvSpPr/>
            <p:nvPr/>
          </p:nvSpPr>
          <p:spPr>
            <a:xfrm>
              <a:off x="7928397"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0" name="pt140"/>
            <p:cNvSpPr/>
            <p:nvPr/>
          </p:nvSpPr>
          <p:spPr>
            <a:xfrm>
              <a:off x="8289479"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1" name="pt141"/>
            <p:cNvSpPr/>
            <p:nvPr/>
          </p:nvSpPr>
          <p:spPr>
            <a:xfrm>
              <a:off x="8289479"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2" name="pt142"/>
            <p:cNvSpPr/>
            <p:nvPr/>
          </p:nvSpPr>
          <p:spPr>
            <a:xfrm>
              <a:off x="8289479"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3" name="pt143"/>
            <p:cNvSpPr/>
            <p:nvPr/>
          </p:nvSpPr>
          <p:spPr>
            <a:xfrm>
              <a:off x="8289479"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4" name="pt144"/>
            <p:cNvSpPr/>
            <p:nvPr/>
          </p:nvSpPr>
          <p:spPr>
            <a:xfrm>
              <a:off x="8289479"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5" name="pt145"/>
            <p:cNvSpPr/>
            <p:nvPr/>
          </p:nvSpPr>
          <p:spPr>
            <a:xfrm>
              <a:off x="8289479"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6" name="pt146"/>
            <p:cNvSpPr/>
            <p:nvPr/>
          </p:nvSpPr>
          <p:spPr>
            <a:xfrm>
              <a:off x="8145046"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7" name="pt147"/>
            <p:cNvSpPr/>
            <p:nvPr/>
          </p:nvSpPr>
          <p:spPr>
            <a:xfrm>
              <a:off x="8145046"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8" name="pt148"/>
            <p:cNvSpPr/>
            <p:nvPr/>
          </p:nvSpPr>
          <p:spPr>
            <a:xfrm>
              <a:off x="8145046"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9" name="pt149"/>
            <p:cNvSpPr/>
            <p:nvPr/>
          </p:nvSpPr>
          <p:spPr>
            <a:xfrm>
              <a:off x="8361695"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0" name="pt150"/>
            <p:cNvSpPr/>
            <p:nvPr/>
          </p:nvSpPr>
          <p:spPr>
            <a:xfrm>
              <a:off x="8361695"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1" name="pt151"/>
            <p:cNvSpPr/>
            <p:nvPr/>
          </p:nvSpPr>
          <p:spPr>
            <a:xfrm>
              <a:off x="8361695"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2" name="tx152"/>
            <p:cNvSpPr/>
            <p:nvPr/>
          </p:nvSpPr>
          <p:spPr>
            <a:xfrm>
              <a:off x="600004" y="4993520"/>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RotaC</a:t>
              </a:r>
            </a:p>
          </p:txBody>
        </p:sp>
        <p:sp>
          <p:nvSpPr>
            <p:cNvPr id="153" name="tx153"/>
            <p:cNvSpPr/>
            <p:nvPr/>
          </p:nvSpPr>
          <p:spPr>
            <a:xfrm>
              <a:off x="508103" y="4645315"/>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Rubella</a:t>
              </a:r>
            </a:p>
          </p:txBody>
        </p:sp>
        <p:sp>
          <p:nvSpPr>
            <p:cNvPr id="154" name="tx154"/>
            <p:cNvSpPr/>
            <p:nvPr/>
          </p:nvSpPr>
          <p:spPr>
            <a:xfrm>
              <a:off x="609033" y="4294369"/>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Polio3</a:t>
              </a:r>
            </a:p>
          </p:txBody>
        </p:sp>
        <p:sp>
          <p:nvSpPr>
            <p:cNvPr id="155" name="tx155"/>
            <p:cNvSpPr/>
            <p:nvPr/>
          </p:nvSpPr>
          <p:spPr>
            <a:xfrm>
              <a:off x="673364" y="3944067"/>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PcV3</a:t>
              </a:r>
            </a:p>
          </p:txBody>
        </p:sp>
        <p:sp>
          <p:nvSpPr>
            <p:cNvPr id="156" name="tx156"/>
            <p:cNvSpPr/>
            <p:nvPr/>
          </p:nvSpPr>
          <p:spPr>
            <a:xfrm>
              <a:off x="544863" y="3561600"/>
              <a:ext cx="523112" cy="152927"/>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MengA</a:t>
              </a:r>
            </a:p>
          </p:txBody>
        </p:sp>
        <p:sp>
          <p:nvSpPr>
            <p:cNvPr id="157" name="tx157"/>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58" name="tx158"/>
            <p:cNvSpPr/>
            <p:nvPr/>
          </p:nvSpPr>
          <p:spPr>
            <a:xfrm>
              <a:off x="609275" y="289171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MCV1</a:t>
              </a:r>
            </a:p>
          </p:txBody>
        </p:sp>
        <p:sp>
          <p:nvSpPr>
            <p:cNvPr id="159" name="tx159"/>
            <p:cNvSpPr/>
            <p:nvPr/>
          </p:nvSpPr>
          <p:spPr>
            <a:xfrm>
              <a:off x="710044" y="2544958"/>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IPV1</a:t>
              </a:r>
            </a:p>
          </p:txBody>
        </p:sp>
        <p:sp>
          <p:nvSpPr>
            <p:cNvPr id="160" name="tx160"/>
            <p:cNvSpPr/>
            <p:nvPr/>
          </p:nvSpPr>
          <p:spPr>
            <a:xfrm>
              <a:off x="728424" y="2192560"/>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Hib3</a:t>
              </a:r>
            </a:p>
          </p:txBody>
        </p:sp>
        <p:sp>
          <p:nvSpPr>
            <p:cNvPr id="161" name="tx161"/>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HepB3</a:t>
              </a:r>
            </a:p>
          </p:txBody>
        </p:sp>
        <p:sp>
          <p:nvSpPr>
            <p:cNvPr id="162" name="tx162"/>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DTP3</a:t>
              </a:r>
            </a:p>
          </p:txBody>
        </p:sp>
        <p:sp>
          <p:nvSpPr>
            <p:cNvPr id="163" name="tx163"/>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DTP1</a:t>
              </a:r>
            </a:p>
          </p:txBody>
        </p:sp>
        <p:sp>
          <p:nvSpPr>
            <p:cNvPr id="164" name="tx164"/>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7" name="tx177"/>
            <p:cNvSpPr/>
            <p:nvPr/>
          </p:nvSpPr>
          <p:spPr>
            <a:xfrm>
              <a:off x="1130606" y="398022"/>
              <a:ext cx="31216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Eritrea, 2019-2024</a:t>
              </a:r>
            </a:p>
          </p:txBody>
        </p:sp>
        <p:sp>
          <p:nvSpPr>
            <p:cNvPr id="178" name="tx1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9" name="tx179"/>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80" name="tx180"/>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81" name="tx181"/>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In 2023, 0 vaccines had lower coverage than in 2019.
In 2024, 0 vaccines had lower coverage than in 2019.
In 2024, 0 vaccines had lower coverage than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302553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9158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80608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025530" y="1928981"/>
              <a:ext cx="3780550" cy="1781902"/>
            </a:xfrm>
            <a:custGeom>
              <a:avLst/>
              <a:pathLst>
                <a:path w="3780550" h="1781902">
                  <a:moveTo>
                    <a:pt x="0" y="0"/>
                  </a:moveTo>
                  <a:lnTo>
                    <a:pt x="1890275" y="1781902"/>
                  </a:lnTo>
                  <a:lnTo>
                    <a:pt x="3780550" y="616812"/>
                  </a:lnTo>
                </a:path>
              </a:pathLst>
            </a:custGeom>
            <a:ln w="29811" cap="flat">
              <a:solidFill>
                <a:srgbClr val="FF0000">
                  <a:alpha val="100000"/>
                </a:srgbClr>
              </a:solidFill>
              <a:prstDash val="solid"/>
              <a:round/>
            </a:ln>
          </p:spPr>
          <p:txBody>
            <a:bodyPr/>
            <a:lstStyle/>
            <a:p/>
          </p:txBody>
        </p:sp>
        <p:sp>
          <p:nvSpPr>
            <p:cNvPr id="21" name="pl21"/>
            <p:cNvSpPr/>
            <p:nvPr/>
          </p:nvSpPr>
          <p:spPr>
            <a:xfrm>
              <a:off x="4915805" y="1997515"/>
              <a:ext cx="1890275" cy="1199357"/>
            </a:xfrm>
            <a:custGeom>
              <a:avLst/>
              <a:pathLst>
                <a:path w="1890275" h="1199357">
                  <a:moveTo>
                    <a:pt x="0" y="0"/>
                  </a:moveTo>
                  <a:lnTo>
                    <a:pt x="1890275" y="1199357"/>
                  </a:lnTo>
                </a:path>
              </a:pathLst>
            </a:custGeom>
            <a:ln w="29811" cap="flat">
              <a:solidFill>
                <a:srgbClr val="0058AB">
                  <a:alpha val="100000"/>
                </a:srgbClr>
              </a:solidFill>
              <a:prstDash val="solid"/>
              <a:round/>
            </a:ln>
          </p:spPr>
          <p:txBody>
            <a:bodyPr/>
            <a:lstStyle/>
            <a:p/>
          </p:txBody>
        </p:sp>
        <p:sp>
          <p:nvSpPr>
            <p:cNvPr id="22" name="pt22"/>
            <p:cNvSpPr/>
            <p:nvPr/>
          </p:nvSpPr>
          <p:spPr>
            <a:xfrm>
              <a:off x="300070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3" name="pt23"/>
            <p:cNvSpPr/>
            <p:nvPr/>
          </p:nvSpPr>
          <p:spPr>
            <a:xfrm>
              <a:off x="4890979" y="368605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4" name="pt24"/>
            <p:cNvSpPr/>
            <p:nvPr/>
          </p:nvSpPr>
          <p:spPr>
            <a:xfrm>
              <a:off x="6781254" y="252096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 name="pt25"/>
            <p:cNvSpPr/>
            <p:nvPr/>
          </p:nvSpPr>
          <p:spPr>
            <a:xfrm>
              <a:off x="4890979" y="197268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6" name="pt26"/>
            <p:cNvSpPr/>
            <p:nvPr/>
          </p:nvSpPr>
          <p:spPr>
            <a:xfrm>
              <a:off x="6781254" y="31720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27" name="tx27"/>
            <p:cNvSpPr/>
            <p:nvPr/>
          </p:nvSpPr>
          <p:spPr>
            <a:xfrm>
              <a:off x="4915805" y="206714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28" name="tx28"/>
            <p:cNvSpPr/>
            <p:nvPr/>
          </p:nvSpPr>
          <p:spPr>
            <a:xfrm>
              <a:off x="6806080" y="326650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29" name="tx29"/>
            <p:cNvSpPr/>
            <p:nvPr/>
          </p:nvSpPr>
          <p:spPr>
            <a:xfrm>
              <a:off x="302553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30" name="tx30"/>
            <p:cNvSpPr/>
            <p:nvPr/>
          </p:nvSpPr>
          <p:spPr>
            <a:xfrm>
              <a:off x="4915805" y="35386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34</a:t>
              </a:r>
            </a:p>
          </p:txBody>
        </p:sp>
        <p:sp>
          <p:nvSpPr>
            <p:cNvPr id="31" name="tx31"/>
            <p:cNvSpPr/>
            <p:nvPr/>
          </p:nvSpPr>
          <p:spPr>
            <a:xfrm>
              <a:off x="6806080" y="237357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32" name="pl32"/>
            <p:cNvSpPr/>
            <p:nvPr/>
          </p:nvSpPr>
          <p:spPr>
            <a:xfrm>
              <a:off x="757200" y="4875973"/>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33" name="rc33"/>
            <p:cNvSpPr/>
            <p:nvPr/>
          </p:nvSpPr>
          <p:spPr>
            <a:xfrm>
              <a:off x="757200" y="900960"/>
              <a:ext cx="8317210" cy="4523291"/>
            </a:xfrm>
            <a:prstGeom prst="rect">
              <a:avLst/>
            </a:prstGeom>
            <a:ln w="13550" cap="rnd">
              <a:solidFill>
                <a:srgbClr val="BEBEBE">
                  <a:alpha val="100000"/>
                </a:srgbClr>
              </a:solidFill>
              <a:prstDash val="solid"/>
              <a:round/>
            </a:ln>
          </p:spPr>
          <p:txBody>
            <a:bodyPr/>
            <a:lstStyle/>
            <a:p/>
          </p:txBody>
        </p:sp>
        <p:sp>
          <p:nvSpPr>
            <p:cNvPr id="34" name="tx34"/>
            <p:cNvSpPr/>
            <p:nvPr/>
          </p:nvSpPr>
          <p:spPr>
            <a:xfrm>
              <a:off x="4647967" y="728951"/>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35" name="tx35"/>
            <p:cNvSpPr/>
            <p:nvPr/>
          </p:nvSpPr>
          <p:spPr>
            <a:xfrm rot="-5400000">
              <a:off x="289752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36" name="tx36"/>
            <p:cNvSpPr/>
            <p:nvPr/>
          </p:nvSpPr>
          <p:spPr>
            <a:xfrm rot="-5400000">
              <a:off x="478777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37" name="tx37"/>
            <p:cNvSpPr/>
            <p:nvPr/>
          </p:nvSpPr>
          <p:spPr>
            <a:xfrm rot="-5400000">
              <a:off x="667807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38" name="tx38"/>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39" name="tx39"/>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40" name="tx40"/>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 name="tx41"/>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42" name="tx42"/>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43" name="tx43"/>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44" name="tx44"/>
            <p:cNvSpPr/>
            <p:nvPr/>
          </p:nvSpPr>
          <p:spPr>
            <a:xfrm rot="-5400000">
              <a:off x="-52544" y="3097053"/>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5" name="pl45"/>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46" name="pl46"/>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47" name="tx47"/>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48" name="tx48"/>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49" name="tx49"/>
            <p:cNvSpPr/>
            <p:nvPr/>
          </p:nvSpPr>
          <p:spPr>
            <a:xfrm>
              <a:off x="757200" y="398022"/>
              <a:ext cx="530161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Eritrea, 2022-2024</a:t>
              </a:r>
            </a:p>
          </p:txBody>
        </p:sp>
        <p:sp>
          <p:nvSpPr>
            <p:cNvPr id="50" name="tx50"/>
            <p:cNvSpPr/>
            <p:nvPr/>
          </p:nvSpPr>
          <p:spPr>
            <a:xfrm>
              <a:off x="4881773" y="6447811"/>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51" name="tx51"/>
            <p:cNvSpPr/>
            <p:nvPr/>
          </p:nvSpPr>
          <p:spPr>
            <a:xfrm>
              <a:off x="1135358" y="6568567"/>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Eritrea was 2022.
In 2024, first dose (HPV1) programme coverage among girls was 68% and last dose (HPVc) programme coverage was 49%.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121636"/>
              <a:ext cx="6444618" cy="680892"/>
            </a:xfrm>
            <a:custGeom>
              <a:avLst/>
              <a:pathLst>
                <a:path w="6444618" h="680892">
                  <a:moveTo>
                    <a:pt x="0" y="680892"/>
                  </a:moveTo>
                  <a:lnTo>
                    <a:pt x="268525" y="480630"/>
                  </a:lnTo>
                  <a:lnTo>
                    <a:pt x="537051" y="320420"/>
                  </a:lnTo>
                  <a:lnTo>
                    <a:pt x="805577" y="200262"/>
                  </a:lnTo>
                  <a:lnTo>
                    <a:pt x="1074103" y="0"/>
                  </a:lnTo>
                  <a:lnTo>
                    <a:pt x="1342628" y="80105"/>
                  </a:lnTo>
                  <a:lnTo>
                    <a:pt x="1611154" y="160210"/>
                  </a:lnTo>
                  <a:lnTo>
                    <a:pt x="1879680" y="120157"/>
                  </a:lnTo>
                  <a:lnTo>
                    <a:pt x="2148206" y="120157"/>
                  </a:lnTo>
                  <a:lnTo>
                    <a:pt x="2416732" y="120157"/>
                  </a:lnTo>
                  <a:lnTo>
                    <a:pt x="2685257" y="120157"/>
                  </a:lnTo>
                  <a:lnTo>
                    <a:pt x="2953783" y="160210"/>
                  </a:lnTo>
                  <a:lnTo>
                    <a:pt x="3222309" y="160210"/>
                  </a:lnTo>
                  <a:lnTo>
                    <a:pt x="3490835" y="160210"/>
                  </a:lnTo>
                  <a:lnTo>
                    <a:pt x="3759360" y="160210"/>
                  </a:lnTo>
                  <a:lnTo>
                    <a:pt x="4027886" y="120157"/>
                  </a:lnTo>
                  <a:lnTo>
                    <a:pt x="4296412" y="120157"/>
                  </a:lnTo>
                  <a:lnTo>
                    <a:pt x="4564938" y="120157"/>
                  </a:lnTo>
                  <a:lnTo>
                    <a:pt x="4833464" y="120157"/>
                  </a:lnTo>
                  <a:lnTo>
                    <a:pt x="5101989" y="120157"/>
                  </a:lnTo>
                  <a:lnTo>
                    <a:pt x="5370515" y="120157"/>
                  </a:lnTo>
                  <a:lnTo>
                    <a:pt x="5639041" y="120157"/>
                  </a:lnTo>
                  <a:lnTo>
                    <a:pt x="5907567" y="120157"/>
                  </a:lnTo>
                  <a:lnTo>
                    <a:pt x="6176092" y="120157"/>
                  </a:lnTo>
                  <a:lnTo>
                    <a:pt x="6444618" y="120157"/>
                  </a:lnTo>
                </a:path>
              </a:pathLst>
            </a:custGeom>
            <a:ln w="27101" cap="flat">
              <a:solidFill>
                <a:srgbClr val="F8766D">
                  <a:alpha val="100000"/>
                </a:srgbClr>
              </a:solidFill>
              <a:prstDash val="solid"/>
              <a:round/>
            </a:ln>
          </p:spPr>
          <p:txBody>
            <a:bodyPr/>
            <a:lstStyle/>
            <a:p/>
          </p:txBody>
        </p:sp>
        <p:sp>
          <p:nvSpPr>
            <p:cNvPr id="27" name="pl27"/>
            <p:cNvSpPr/>
            <p:nvPr/>
          </p:nvSpPr>
          <p:spPr>
            <a:xfrm>
              <a:off x="5476165" y="1522161"/>
              <a:ext cx="2416732" cy="120157"/>
            </a:xfrm>
            <a:custGeom>
              <a:avLst/>
              <a:pathLst>
                <a:path w="2416732" h="120157">
                  <a:moveTo>
                    <a:pt x="0" y="0"/>
                  </a:moveTo>
                  <a:lnTo>
                    <a:pt x="268525" y="0"/>
                  </a:lnTo>
                  <a:lnTo>
                    <a:pt x="537051" y="0"/>
                  </a:lnTo>
                  <a:lnTo>
                    <a:pt x="805577" y="120157"/>
                  </a:lnTo>
                  <a:lnTo>
                    <a:pt x="1074103" y="120157"/>
                  </a:lnTo>
                  <a:lnTo>
                    <a:pt x="1342628" y="120157"/>
                  </a:lnTo>
                  <a:lnTo>
                    <a:pt x="1611154" y="120157"/>
                  </a:lnTo>
                  <a:lnTo>
                    <a:pt x="1879680" y="120157"/>
                  </a:lnTo>
                  <a:lnTo>
                    <a:pt x="2148206" y="120157"/>
                  </a:lnTo>
                  <a:lnTo>
                    <a:pt x="2416732" y="120157"/>
                  </a:lnTo>
                </a:path>
              </a:pathLst>
            </a:custGeom>
            <a:ln w="27101" cap="flat">
              <a:solidFill>
                <a:srgbClr val="7CAE00">
                  <a:alpha val="100000"/>
                </a:srgbClr>
              </a:solidFill>
              <a:prstDash val="solid"/>
              <a:round/>
            </a:ln>
          </p:spPr>
          <p:txBody>
            <a:bodyPr/>
            <a:lstStyle/>
            <a:p/>
          </p:txBody>
        </p:sp>
        <p:sp>
          <p:nvSpPr>
            <p:cNvPr id="28" name="pl28"/>
            <p:cNvSpPr/>
            <p:nvPr/>
          </p:nvSpPr>
          <p:spPr>
            <a:xfrm>
              <a:off x="5744691" y="1241794"/>
              <a:ext cx="2148206" cy="0"/>
            </a:xfrm>
            <a:custGeom>
              <a:avLst/>
              <a:pathLst>
                <a:path w="2148206" h="0">
                  <a:moveTo>
                    <a:pt x="0" y="0"/>
                  </a:moveTo>
                  <a:lnTo>
                    <a:pt x="268525" y="0"/>
                  </a:lnTo>
                  <a:lnTo>
                    <a:pt x="537051" y="0"/>
                  </a:lnTo>
                  <a:lnTo>
                    <a:pt x="805577" y="0"/>
                  </a:lnTo>
                  <a:lnTo>
                    <a:pt x="1074103" y="0"/>
                  </a:lnTo>
                  <a:lnTo>
                    <a:pt x="1342628" y="0"/>
                  </a:lnTo>
                  <a:lnTo>
                    <a:pt x="1611154" y="0"/>
                  </a:lnTo>
                  <a:lnTo>
                    <a:pt x="1879680" y="0"/>
                  </a:lnTo>
                  <a:lnTo>
                    <a:pt x="2148206" y="0"/>
                  </a:lnTo>
                </a:path>
              </a:pathLst>
            </a:custGeom>
            <a:ln w="27101" cap="flat">
              <a:solidFill>
                <a:srgbClr val="00BFC4">
                  <a:alpha val="100000"/>
                </a:srgbClr>
              </a:solidFill>
              <a:prstDash val="solid"/>
              <a:round/>
            </a:ln>
          </p:spPr>
          <p:txBody>
            <a:bodyPr/>
            <a:lstStyle/>
            <a:p/>
          </p:txBody>
        </p:sp>
        <p:sp>
          <p:nvSpPr>
            <p:cNvPr id="29" name="pl29"/>
            <p:cNvSpPr/>
            <p:nvPr/>
          </p:nvSpPr>
          <p:spPr>
            <a:xfrm>
              <a:off x="7624371" y="1682371"/>
              <a:ext cx="268525" cy="1401838"/>
            </a:xfrm>
            <a:custGeom>
              <a:avLst/>
              <a:pathLst>
                <a:path w="268525" h="1401838">
                  <a:moveTo>
                    <a:pt x="0" y="0"/>
                  </a:moveTo>
                  <a:lnTo>
                    <a:pt x="268525" y="1401838"/>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1203417"/>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603942"/>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304583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76415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5437788"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5706314" y="120341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7585995" y="164399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7335" y="1121993"/>
              <a:ext cx="254087" cy="113359"/>
            </a:xfrm>
            <a:custGeom>
              <a:avLst/>
              <a:pathLst>
                <a:path w="254087" h="113359">
                  <a:moveTo>
                    <a:pt x="254087" y="0"/>
                  </a:moveTo>
                  <a:lnTo>
                    <a:pt x="0" y="113359"/>
                  </a:lnTo>
                </a:path>
              </a:pathLst>
            </a:custGeom>
          </p:spPr>
          <p:txBody>
            <a:bodyPr/>
            <a:lstStyle/>
            <a:p/>
          </p:txBody>
        </p:sp>
        <p:sp>
          <p:nvSpPr>
            <p:cNvPr id="40" name="pl40"/>
            <p:cNvSpPr/>
            <p:nvPr/>
          </p:nvSpPr>
          <p:spPr>
            <a:xfrm>
              <a:off x="7907870" y="1247879"/>
              <a:ext cx="253552" cy="103047"/>
            </a:xfrm>
            <a:custGeom>
              <a:avLst/>
              <a:pathLst>
                <a:path w="253552" h="103047">
                  <a:moveTo>
                    <a:pt x="253552" y="103047"/>
                  </a:moveTo>
                  <a:lnTo>
                    <a:pt x="0" y="0"/>
                  </a:lnTo>
                </a:path>
              </a:pathLst>
            </a:custGeom>
          </p:spPr>
          <p:txBody>
            <a:bodyPr/>
            <a:lstStyle/>
            <a:p/>
          </p:txBody>
        </p:sp>
        <p:sp>
          <p:nvSpPr>
            <p:cNvPr id="41" name="pl41"/>
            <p:cNvSpPr/>
            <p:nvPr/>
          </p:nvSpPr>
          <p:spPr>
            <a:xfrm>
              <a:off x="7911720" y="1642649"/>
              <a:ext cx="249702" cy="4375"/>
            </a:xfrm>
            <a:custGeom>
              <a:avLst/>
              <a:pathLst>
                <a:path w="249702" h="4375">
                  <a:moveTo>
                    <a:pt x="249702" y="4375"/>
                  </a:moveTo>
                  <a:lnTo>
                    <a:pt x="0" y="0"/>
                  </a:lnTo>
                </a:path>
              </a:pathLst>
            </a:custGeom>
          </p:spPr>
          <p:txBody>
            <a:bodyPr/>
            <a:lstStyle/>
            <a:p/>
          </p:txBody>
        </p:sp>
        <p:sp>
          <p:nvSpPr>
            <p:cNvPr id="42" name="pl42"/>
            <p:cNvSpPr/>
            <p:nvPr/>
          </p:nvSpPr>
          <p:spPr>
            <a:xfrm>
              <a:off x="7911730" y="3084208"/>
              <a:ext cx="249692" cy="1"/>
            </a:xfrm>
            <a:custGeom>
              <a:avLst/>
              <a:pathLst>
                <a:path w="249692" h="1">
                  <a:moveTo>
                    <a:pt x="249692" y="0"/>
                  </a:moveTo>
                  <a:lnTo>
                    <a:pt x="0" y="1"/>
                  </a:lnTo>
                </a:path>
              </a:pathLst>
            </a:custGeom>
          </p:spPr>
          <p:txBody>
            <a:bodyPr/>
            <a:lstStyle/>
            <a:p/>
          </p:txBody>
        </p:sp>
        <p:sp>
          <p:nvSpPr>
            <p:cNvPr id="43" name="pg43"/>
            <p:cNvSpPr/>
            <p:nvPr/>
          </p:nvSpPr>
          <p:spPr>
            <a:xfrm>
              <a:off x="8092843" y="1008555"/>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4" name="tx44"/>
            <p:cNvSpPr/>
            <p:nvPr/>
          </p:nvSpPr>
          <p:spPr>
            <a:xfrm>
              <a:off x="8115703" y="1049396"/>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95%</a:t>
              </a:r>
            </a:p>
          </p:txBody>
        </p:sp>
        <p:sp>
          <p:nvSpPr>
            <p:cNvPr id="45" name="pg45"/>
            <p:cNvSpPr/>
            <p:nvPr/>
          </p:nvSpPr>
          <p:spPr>
            <a:xfrm>
              <a:off x="8092843" y="128117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6" name="tx46"/>
            <p:cNvSpPr/>
            <p:nvPr/>
          </p:nvSpPr>
          <p:spPr>
            <a:xfrm>
              <a:off x="8115703" y="132201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95%</a:t>
              </a:r>
            </a:p>
          </p:txBody>
        </p:sp>
        <p:sp>
          <p:nvSpPr>
            <p:cNvPr id="47" name="pg47"/>
            <p:cNvSpPr/>
            <p:nvPr/>
          </p:nvSpPr>
          <p:spPr>
            <a:xfrm>
              <a:off x="8092843" y="155604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15703" y="159688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85%</a:t>
              </a:r>
            </a:p>
          </p:txBody>
        </p:sp>
        <p:sp>
          <p:nvSpPr>
            <p:cNvPr id="49" name="pg49"/>
            <p:cNvSpPr/>
            <p:nvPr/>
          </p:nvSpPr>
          <p:spPr>
            <a:xfrm>
              <a:off x="8092843" y="299322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3034063"/>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49%</a:t>
              </a:r>
            </a:p>
          </p:txBody>
        </p:sp>
        <p:sp>
          <p:nvSpPr>
            <p:cNvPr id="51" name="pg51"/>
            <p:cNvSpPr/>
            <p:nvPr/>
          </p:nvSpPr>
          <p:spPr>
            <a:xfrm>
              <a:off x="1152635" y="18064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8355" y="18502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81</a:t>
              </a:r>
            </a:p>
          </p:txBody>
        </p:sp>
        <p:sp>
          <p:nvSpPr>
            <p:cNvPr id="53" name="pg53"/>
            <p:cNvSpPr/>
            <p:nvPr/>
          </p:nvSpPr>
          <p:spPr>
            <a:xfrm>
              <a:off x="5180299" y="152710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5226019" y="157090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5" name="pg55"/>
            <p:cNvSpPr/>
            <p:nvPr/>
          </p:nvSpPr>
          <p:spPr>
            <a:xfrm>
              <a:off x="5809982" y="105481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5855702" y="10986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95</a:t>
              </a:r>
            </a:p>
          </p:txBody>
        </p:sp>
        <p:sp>
          <p:nvSpPr>
            <p:cNvPr id="57" name="pg57"/>
            <p:cNvSpPr/>
            <p:nvPr/>
          </p:nvSpPr>
          <p:spPr>
            <a:xfrm>
              <a:off x="7689687" y="1495376"/>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7735407" y="15391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84</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52544" y="297860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6" name="tx86"/>
            <p:cNvSpPr/>
            <p:nvPr/>
          </p:nvSpPr>
          <p:spPr>
            <a:xfrm>
              <a:off x="3177911" y="580629"/>
              <a:ext cx="352240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Eritrea, 2000-2024</a:t>
              </a:r>
            </a:p>
          </p:txBody>
        </p:sp>
        <p:sp>
          <p:nvSpPr>
            <p:cNvPr id="87" name="tx87"/>
            <p:cNvSpPr/>
            <p:nvPr/>
          </p:nvSpPr>
          <p:spPr>
            <a:xfrm>
              <a:off x="4912824" y="63271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88" name="tx88"/>
            <p:cNvSpPr/>
            <p:nvPr/>
          </p:nvSpPr>
          <p:spPr>
            <a:xfrm>
              <a:off x="3315987" y="6447866"/>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9" name="tx89"/>
            <p:cNvSpPr/>
            <p:nvPr/>
          </p:nvSpPr>
          <p:spPr>
            <a:xfrm>
              <a:off x="4122809" y="6568567"/>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Eritrea has all 4 of the  SDG vaccines.
In 2024, Eritrea had achieved at least 90% coverage of 2 out of the 4 vaccines.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95% between 2023 and 2024.
• There were there were approximately the same number of zero-dose children in 2024. This leaves 3,000 children without vaccination, vulnerable to vaccine-preventable diseases and a further 2,000 with incomplete protection.
• Eritrea accounted for 0.1% of zero-dose children in Eastern and Southern Africa (ESAR) and &lt;0.1% of zero-dose children globally.
• MCV1 coverage remained constant at 93% between 2023 and 2024. There were 7,000 children who missed out on the first measles vaccination.
• MCV2 coverage remained constant at 85% between 2023 and 2024.
• Last dose coverage of HPV vaccination (HPVc) among girls decreased from 84% to 49% in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MenA</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14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weeks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Eritrea,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Eritrea.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DAPMHHIV-502652578-1605214</_dlc_DocId>
    <_dlc_DocIdUrl xmlns="9e17fbd9-fb4c-4d20-9ec4-18aa77a91b0d">
      <Url>https://unicef.sharepoint.com/teams/DAPM-Health-HIV/_layouts/15/DocIdRedir.aspx?ID=DAPMHHIV-502652578-1605214</Url>
      <Description>DAPMHHIV-502652578-1605214</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2025-07-14T15:05:44Z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f56538f2-77f8-470b-9660-9edee5f51c2c</vt:lpwstr>
  </property>
  <property fmtid="{D5CDD505-2E9C-101B-9397-08002B2CF9AE}" pid="4" name="MediaServiceImageTags">
    <vt:lpwstr/>
  </property>
</Properties>
</file>