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c327da4f4cd4cf535f3a7226509961c1a24891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39902"/>
                  </a:moveTo>
                  <a:lnTo>
                    <a:pt x="268525" y="0"/>
                  </a:lnTo>
                  <a:lnTo>
                    <a:pt x="537051" y="39902"/>
                  </a:lnTo>
                  <a:lnTo>
                    <a:pt x="805577" y="39902"/>
                  </a:lnTo>
                  <a:lnTo>
                    <a:pt x="1074103" y="39902"/>
                  </a:lnTo>
                  <a:lnTo>
                    <a:pt x="1342628" y="39902"/>
                  </a:lnTo>
                  <a:lnTo>
                    <a:pt x="1611154" y="39902"/>
                  </a:lnTo>
                  <a:lnTo>
                    <a:pt x="1879680" y="39902"/>
                  </a:lnTo>
                  <a:lnTo>
                    <a:pt x="2148206" y="39902"/>
                  </a:lnTo>
                  <a:lnTo>
                    <a:pt x="2416732" y="79805"/>
                  </a:lnTo>
                  <a:lnTo>
                    <a:pt x="2685257" y="79805"/>
                  </a:lnTo>
                  <a:lnTo>
                    <a:pt x="2953783" y="79805"/>
                  </a:lnTo>
                  <a:lnTo>
                    <a:pt x="3222309" y="199513"/>
                  </a:lnTo>
                  <a:lnTo>
                    <a:pt x="3490835" y="79805"/>
                  </a:lnTo>
                  <a:lnTo>
                    <a:pt x="3759360" y="119708"/>
                  </a:lnTo>
                  <a:lnTo>
                    <a:pt x="4027886" y="159610"/>
                  </a:lnTo>
                  <a:lnTo>
                    <a:pt x="4296412" y="119708"/>
                  </a:lnTo>
                  <a:lnTo>
                    <a:pt x="4564938" y="159610"/>
                  </a:lnTo>
                  <a:lnTo>
                    <a:pt x="4833464" y="119708"/>
                  </a:lnTo>
                  <a:lnTo>
                    <a:pt x="5101989" y="119708"/>
                  </a:lnTo>
                  <a:lnTo>
                    <a:pt x="5370515" y="159610"/>
                  </a:lnTo>
                  <a:lnTo>
                    <a:pt x="5639041" y="79805"/>
                  </a:lnTo>
                  <a:lnTo>
                    <a:pt x="5907567" y="79805"/>
                  </a:lnTo>
                  <a:lnTo>
                    <a:pt x="6176092" y="39902"/>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39416"/>
            </a:xfrm>
            <a:custGeom>
              <a:avLst/>
              <a:pathLst>
                <a:path w="6444618" h="239416">
                  <a:moveTo>
                    <a:pt x="0" y="39902"/>
                  </a:moveTo>
                  <a:lnTo>
                    <a:pt x="268525" y="0"/>
                  </a:lnTo>
                  <a:lnTo>
                    <a:pt x="537051" y="79805"/>
                  </a:lnTo>
                  <a:lnTo>
                    <a:pt x="805577" y="39902"/>
                  </a:lnTo>
                  <a:lnTo>
                    <a:pt x="1074103" y="79805"/>
                  </a:lnTo>
                  <a:lnTo>
                    <a:pt x="1342628" y="39902"/>
                  </a:lnTo>
                  <a:lnTo>
                    <a:pt x="1611154" y="39902"/>
                  </a:lnTo>
                  <a:lnTo>
                    <a:pt x="1879680" y="39902"/>
                  </a:lnTo>
                  <a:lnTo>
                    <a:pt x="2148206" y="79805"/>
                  </a:lnTo>
                  <a:lnTo>
                    <a:pt x="2416732" y="79805"/>
                  </a:lnTo>
                  <a:lnTo>
                    <a:pt x="2685257" y="79805"/>
                  </a:lnTo>
                  <a:lnTo>
                    <a:pt x="2953783" y="119708"/>
                  </a:lnTo>
                  <a:lnTo>
                    <a:pt x="3222309" y="239416"/>
                  </a:lnTo>
                  <a:lnTo>
                    <a:pt x="3490835" y="79805"/>
                  </a:lnTo>
                  <a:lnTo>
                    <a:pt x="3759360" y="199513"/>
                  </a:lnTo>
                  <a:lnTo>
                    <a:pt x="4027886" y="239416"/>
                  </a:lnTo>
                  <a:lnTo>
                    <a:pt x="4296412" y="159610"/>
                  </a:lnTo>
                  <a:lnTo>
                    <a:pt x="4564938" y="199513"/>
                  </a:lnTo>
                  <a:lnTo>
                    <a:pt x="4833464" y="159610"/>
                  </a:lnTo>
                  <a:lnTo>
                    <a:pt x="5101989" y="159610"/>
                  </a:lnTo>
                  <a:lnTo>
                    <a:pt x="5370515" y="199513"/>
                  </a:lnTo>
                  <a:lnTo>
                    <a:pt x="5639041" y="119708"/>
                  </a:lnTo>
                  <a:lnTo>
                    <a:pt x="5907567" y="79805"/>
                  </a:lnTo>
                  <a:lnTo>
                    <a:pt x="6176092" y="119708"/>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239416"/>
            </a:xfrm>
            <a:custGeom>
              <a:avLst/>
              <a:pathLst>
                <a:path w="6444618" h="239416">
                  <a:moveTo>
                    <a:pt x="0" y="0"/>
                  </a:moveTo>
                  <a:lnTo>
                    <a:pt x="268525" y="39902"/>
                  </a:lnTo>
                  <a:lnTo>
                    <a:pt x="537051" y="39902"/>
                  </a:lnTo>
                  <a:lnTo>
                    <a:pt x="805577" y="0"/>
                  </a:lnTo>
                  <a:lnTo>
                    <a:pt x="1074103" y="39902"/>
                  </a:lnTo>
                  <a:lnTo>
                    <a:pt x="1342628" y="0"/>
                  </a:lnTo>
                  <a:lnTo>
                    <a:pt x="1611154" y="0"/>
                  </a:lnTo>
                  <a:lnTo>
                    <a:pt x="1879680" y="39902"/>
                  </a:lnTo>
                  <a:lnTo>
                    <a:pt x="2148206" y="239416"/>
                  </a:lnTo>
                  <a:lnTo>
                    <a:pt x="2416732" y="119708"/>
                  </a:lnTo>
                  <a:lnTo>
                    <a:pt x="2685257" y="79805"/>
                  </a:lnTo>
                  <a:lnTo>
                    <a:pt x="2953783" y="79805"/>
                  </a:lnTo>
                  <a:lnTo>
                    <a:pt x="3222309" y="199513"/>
                  </a:lnTo>
                  <a:lnTo>
                    <a:pt x="3490835" y="79805"/>
                  </a:lnTo>
                  <a:lnTo>
                    <a:pt x="3759360" y="199513"/>
                  </a:lnTo>
                  <a:lnTo>
                    <a:pt x="4027886" y="239416"/>
                  </a:lnTo>
                  <a:lnTo>
                    <a:pt x="4296412" y="119708"/>
                  </a:lnTo>
                  <a:lnTo>
                    <a:pt x="4564938" y="159610"/>
                  </a:lnTo>
                  <a:lnTo>
                    <a:pt x="4833464" y="159610"/>
                  </a:lnTo>
                  <a:lnTo>
                    <a:pt x="5101989" y="119708"/>
                  </a:lnTo>
                  <a:lnTo>
                    <a:pt x="5370515" y="159610"/>
                  </a:lnTo>
                  <a:lnTo>
                    <a:pt x="5639041" y="79805"/>
                  </a:lnTo>
                  <a:lnTo>
                    <a:pt x="5907567" y="79805"/>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79319"/>
            </a:xfrm>
            <a:custGeom>
              <a:avLst/>
              <a:pathLst>
                <a:path w="6444618" h="279319">
                  <a:moveTo>
                    <a:pt x="0" y="79805"/>
                  </a:moveTo>
                  <a:lnTo>
                    <a:pt x="268525" y="0"/>
                  </a:lnTo>
                  <a:lnTo>
                    <a:pt x="537051" y="119708"/>
                  </a:lnTo>
                  <a:lnTo>
                    <a:pt x="805577" y="79805"/>
                  </a:lnTo>
                  <a:lnTo>
                    <a:pt x="1074103" y="119708"/>
                  </a:lnTo>
                  <a:lnTo>
                    <a:pt x="1342628" y="79805"/>
                  </a:lnTo>
                  <a:lnTo>
                    <a:pt x="1611154" y="79805"/>
                  </a:lnTo>
                  <a:lnTo>
                    <a:pt x="1879680" y="79805"/>
                  </a:lnTo>
                  <a:lnTo>
                    <a:pt x="2148206" y="119708"/>
                  </a:lnTo>
                  <a:lnTo>
                    <a:pt x="2416732" y="119708"/>
                  </a:lnTo>
                  <a:lnTo>
                    <a:pt x="2685257" y="79805"/>
                  </a:lnTo>
                  <a:lnTo>
                    <a:pt x="2953783" y="79805"/>
                  </a:lnTo>
                  <a:lnTo>
                    <a:pt x="3222309" y="279319"/>
                  </a:lnTo>
                  <a:lnTo>
                    <a:pt x="3490835" y="119708"/>
                  </a:lnTo>
                  <a:lnTo>
                    <a:pt x="3759360" y="239416"/>
                  </a:lnTo>
                  <a:lnTo>
                    <a:pt x="4027886" y="279319"/>
                  </a:lnTo>
                  <a:lnTo>
                    <a:pt x="4296412" y="119708"/>
                  </a:lnTo>
                  <a:lnTo>
                    <a:pt x="4564938" y="199513"/>
                  </a:lnTo>
                  <a:lnTo>
                    <a:pt x="4833464" y="199513"/>
                  </a:lnTo>
                  <a:lnTo>
                    <a:pt x="5101989" y="199513"/>
                  </a:lnTo>
                  <a:lnTo>
                    <a:pt x="5370515" y="199513"/>
                  </a:lnTo>
                  <a:lnTo>
                    <a:pt x="5639041" y="119708"/>
                  </a:lnTo>
                  <a:lnTo>
                    <a:pt x="5907567" y="119708"/>
                  </a:lnTo>
                  <a:lnTo>
                    <a:pt x="6176092" y="159610"/>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632" y="917879"/>
              <a:ext cx="261790" cy="390682"/>
            </a:xfrm>
            <a:custGeom>
              <a:avLst/>
              <a:pathLst>
                <a:path w="261790" h="390682">
                  <a:moveTo>
                    <a:pt x="261790" y="0"/>
                  </a:moveTo>
                  <a:lnTo>
                    <a:pt x="0" y="390682"/>
                  </a:lnTo>
                </a:path>
              </a:pathLst>
            </a:custGeom>
          </p:spPr>
          <p:txBody>
            <a:bodyPr/>
            <a:lstStyle/>
            <a:p/>
          </p:txBody>
        </p:sp>
        <p:sp>
          <p:nvSpPr>
            <p:cNvPr id="41" name="pl41"/>
            <p:cNvSpPr/>
            <p:nvPr/>
          </p:nvSpPr>
          <p:spPr>
            <a:xfrm>
              <a:off x="7904338" y="1199437"/>
              <a:ext cx="257084" cy="190503"/>
            </a:xfrm>
            <a:custGeom>
              <a:avLst/>
              <a:pathLst>
                <a:path w="257084" h="190503">
                  <a:moveTo>
                    <a:pt x="257084" y="0"/>
                  </a:moveTo>
                  <a:lnTo>
                    <a:pt x="0" y="190503"/>
                  </a:lnTo>
                </a:path>
              </a:pathLst>
            </a:custGeom>
          </p:spPr>
          <p:txBody>
            <a:bodyPr/>
            <a:lstStyle/>
            <a:p/>
          </p:txBody>
        </p:sp>
        <p:sp>
          <p:nvSpPr>
            <p:cNvPr id="42" name="pl42"/>
            <p:cNvSpPr/>
            <p:nvPr/>
          </p:nvSpPr>
          <p:spPr>
            <a:xfrm>
              <a:off x="7910539" y="1401644"/>
              <a:ext cx="250883" cy="45884"/>
            </a:xfrm>
            <a:custGeom>
              <a:avLst/>
              <a:pathLst>
                <a:path w="250883" h="45884">
                  <a:moveTo>
                    <a:pt x="250883" y="45884"/>
                  </a:moveTo>
                  <a:lnTo>
                    <a:pt x="0" y="0"/>
                  </a:lnTo>
                </a:path>
              </a:pathLst>
            </a:custGeom>
          </p:spPr>
          <p:txBody>
            <a:bodyPr/>
            <a:lstStyle/>
            <a:p/>
          </p:txBody>
        </p:sp>
        <p:sp>
          <p:nvSpPr>
            <p:cNvPr id="43" name="pl43"/>
            <p:cNvSpPr/>
            <p:nvPr/>
          </p:nvSpPr>
          <p:spPr>
            <a:xfrm>
              <a:off x="7902370" y="1447589"/>
              <a:ext cx="259052" cy="253441"/>
            </a:xfrm>
            <a:custGeom>
              <a:avLst/>
              <a:pathLst>
                <a:path w="259052" h="253441">
                  <a:moveTo>
                    <a:pt x="259052" y="253441"/>
                  </a:moveTo>
                  <a:lnTo>
                    <a:pt x="0" y="0"/>
                  </a:lnTo>
                </a:path>
              </a:pathLst>
            </a:custGeom>
          </p:spPr>
          <p:txBody>
            <a:bodyPr/>
            <a:lstStyle/>
            <a:p/>
          </p:txBody>
        </p:sp>
        <p:sp>
          <p:nvSpPr>
            <p:cNvPr id="44" name="pg44"/>
            <p:cNvSpPr/>
            <p:nvPr/>
          </p:nvSpPr>
          <p:spPr>
            <a:xfrm>
              <a:off x="8092843" y="8098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506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08585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1267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3591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3999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6312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6721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077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Egypt,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3076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450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5926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7735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9878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021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2163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30191"/>
              <a:ext cx="249014" cy="343448"/>
            </a:xfrm>
            <a:prstGeom prst="rect">
              <a:avLst/>
            </a:prstGeom>
            <a:solidFill>
              <a:srgbClr val="1CABE2">
                <a:alpha val="100000"/>
              </a:srgbClr>
            </a:solidFill>
          </p:spPr>
          <p:txBody>
            <a:bodyPr/>
            <a:lstStyle/>
            <a:p/>
          </p:txBody>
        </p:sp>
        <p:sp>
          <p:nvSpPr>
            <p:cNvPr id="24" name="rc24"/>
            <p:cNvSpPr/>
            <p:nvPr/>
          </p:nvSpPr>
          <p:spPr>
            <a:xfrm>
              <a:off x="1587736" y="3698855"/>
              <a:ext cx="249014" cy="174784"/>
            </a:xfrm>
            <a:prstGeom prst="rect">
              <a:avLst/>
            </a:prstGeom>
            <a:solidFill>
              <a:srgbClr val="1CABE2">
                <a:alpha val="100000"/>
              </a:srgbClr>
            </a:solidFill>
          </p:spPr>
          <p:txBody>
            <a:bodyPr/>
            <a:lstStyle/>
            <a:p/>
          </p:txBody>
        </p:sp>
        <p:sp>
          <p:nvSpPr>
            <p:cNvPr id="25" name="rc25"/>
            <p:cNvSpPr/>
            <p:nvPr/>
          </p:nvSpPr>
          <p:spPr>
            <a:xfrm>
              <a:off x="1864419" y="3518472"/>
              <a:ext cx="249014" cy="355167"/>
            </a:xfrm>
            <a:prstGeom prst="rect">
              <a:avLst/>
            </a:prstGeom>
            <a:solidFill>
              <a:srgbClr val="1CABE2">
                <a:alpha val="100000"/>
              </a:srgbClr>
            </a:solidFill>
          </p:spPr>
          <p:txBody>
            <a:bodyPr/>
            <a:lstStyle/>
            <a:p/>
          </p:txBody>
        </p:sp>
        <p:sp>
          <p:nvSpPr>
            <p:cNvPr id="26" name="rc26"/>
            <p:cNvSpPr/>
            <p:nvPr/>
          </p:nvSpPr>
          <p:spPr>
            <a:xfrm>
              <a:off x="2141101" y="3513299"/>
              <a:ext cx="249014" cy="360340"/>
            </a:xfrm>
            <a:prstGeom prst="rect">
              <a:avLst/>
            </a:prstGeom>
            <a:solidFill>
              <a:srgbClr val="1CABE2">
                <a:alpha val="100000"/>
              </a:srgbClr>
            </a:solidFill>
          </p:spPr>
          <p:txBody>
            <a:bodyPr/>
            <a:lstStyle/>
            <a:p/>
          </p:txBody>
        </p:sp>
        <p:sp>
          <p:nvSpPr>
            <p:cNvPr id="27" name="rc27"/>
            <p:cNvSpPr/>
            <p:nvPr/>
          </p:nvSpPr>
          <p:spPr>
            <a:xfrm>
              <a:off x="2417783" y="3509429"/>
              <a:ext cx="249014" cy="364210"/>
            </a:xfrm>
            <a:prstGeom prst="rect">
              <a:avLst/>
            </a:prstGeom>
            <a:solidFill>
              <a:srgbClr val="1CABE2">
                <a:alpha val="100000"/>
              </a:srgbClr>
            </a:solidFill>
          </p:spPr>
          <p:txBody>
            <a:bodyPr/>
            <a:lstStyle/>
            <a:p/>
          </p:txBody>
        </p:sp>
        <p:sp>
          <p:nvSpPr>
            <p:cNvPr id="28" name="rc28"/>
            <p:cNvSpPr/>
            <p:nvPr/>
          </p:nvSpPr>
          <p:spPr>
            <a:xfrm>
              <a:off x="2694466" y="3501625"/>
              <a:ext cx="249014" cy="372014"/>
            </a:xfrm>
            <a:prstGeom prst="rect">
              <a:avLst/>
            </a:prstGeom>
            <a:solidFill>
              <a:srgbClr val="1CABE2">
                <a:alpha val="100000"/>
              </a:srgbClr>
            </a:solidFill>
          </p:spPr>
          <p:txBody>
            <a:bodyPr/>
            <a:lstStyle/>
            <a:p/>
          </p:txBody>
        </p:sp>
        <p:sp>
          <p:nvSpPr>
            <p:cNvPr id="29" name="rc29"/>
            <p:cNvSpPr/>
            <p:nvPr/>
          </p:nvSpPr>
          <p:spPr>
            <a:xfrm>
              <a:off x="2971148" y="3493963"/>
              <a:ext cx="249014" cy="379676"/>
            </a:xfrm>
            <a:prstGeom prst="rect">
              <a:avLst/>
            </a:prstGeom>
            <a:solidFill>
              <a:srgbClr val="1CABE2">
                <a:alpha val="100000"/>
              </a:srgbClr>
            </a:solidFill>
          </p:spPr>
          <p:txBody>
            <a:bodyPr/>
            <a:lstStyle/>
            <a:p/>
          </p:txBody>
        </p:sp>
        <p:sp>
          <p:nvSpPr>
            <p:cNvPr id="30" name="rc30"/>
            <p:cNvSpPr/>
            <p:nvPr/>
          </p:nvSpPr>
          <p:spPr>
            <a:xfrm>
              <a:off x="3247830" y="3482165"/>
              <a:ext cx="249014" cy="391474"/>
            </a:xfrm>
            <a:prstGeom prst="rect">
              <a:avLst/>
            </a:prstGeom>
            <a:solidFill>
              <a:srgbClr val="1CABE2">
                <a:alpha val="100000"/>
              </a:srgbClr>
            </a:solidFill>
          </p:spPr>
          <p:txBody>
            <a:bodyPr/>
            <a:lstStyle/>
            <a:p/>
          </p:txBody>
        </p:sp>
        <p:sp>
          <p:nvSpPr>
            <p:cNvPr id="31" name="rc31"/>
            <p:cNvSpPr/>
            <p:nvPr/>
          </p:nvSpPr>
          <p:spPr>
            <a:xfrm>
              <a:off x="3524513" y="3472537"/>
              <a:ext cx="249014" cy="401102"/>
            </a:xfrm>
            <a:prstGeom prst="rect">
              <a:avLst/>
            </a:prstGeom>
            <a:solidFill>
              <a:srgbClr val="1CABE2">
                <a:alpha val="100000"/>
              </a:srgbClr>
            </a:solidFill>
          </p:spPr>
          <p:txBody>
            <a:bodyPr/>
            <a:lstStyle/>
            <a:p/>
          </p:txBody>
        </p:sp>
        <p:sp>
          <p:nvSpPr>
            <p:cNvPr id="32" name="rc32"/>
            <p:cNvSpPr/>
            <p:nvPr/>
          </p:nvSpPr>
          <p:spPr>
            <a:xfrm>
              <a:off x="3801195" y="3254705"/>
              <a:ext cx="249014" cy="618934"/>
            </a:xfrm>
            <a:prstGeom prst="rect">
              <a:avLst/>
            </a:prstGeom>
            <a:solidFill>
              <a:srgbClr val="1CABE2">
                <a:alpha val="100000"/>
              </a:srgbClr>
            </a:solidFill>
          </p:spPr>
          <p:txBody>
            <a:bodyPr/>
            <a:lstStyle/>
            <a:p/>
          </p:txBody>
        </p:sp>
        <p:sp>
          <p:nvSpPr>
            <p:cNvPr id="33" name="rc33"/>
            <p:cNvSpPr/>
            <p:nvPr/>
          </p:nvSpPr>
          <p:spPr>
            <a:xfrm>
              <a:off x="4077877" y="3235644"/>
              <a:ext cx="249014" cy="637995"/>
            </a:xfrm>
            <a:prstGeom prst="rect">
              <a:avLst/>
            </a:prstGeom>
            <a:solidFill>
              <a:srgbClr val="1CABE2">
                <a:alpha val="100000"/>
              </a:srgbClr>
            </a:solidFill>
          </p:spPr>
          <p:txBody>
            <a:bodyPr/>
            <a:lstStyle/>
            <a:p/>
          </p:txBody>
        </p:sp>
        <p:sp>
          <p:nvSpPr>
            <p:cNvPr id="34" name="rc34"/>
            <p:cNvSpPr/>
            <p:nvPr/>
          </p:nvSpPr>
          <p:spPr>
            <a:xfrm>
              <a:off x="4354560" y="3221906"/>
              <a:ext cx="249014" cy="651733"/>
            </a:xfrm>
            <a:prstGeom prst="rect">
              <a:avLst/>
            </a:prstGeom>
            <a:solidFill>
              <a:srgbClr val="1CABE2">
                <a:alpha val="100000"/>
              </a:srgbClr>
            </a:solidFill>
          </p:spPr>
          <p:txBody>
            <a:bodyPr/>
            <a:lstStyle/>
            <a:p/>
          </p:txBody>
        </p:sp>
        <p:sp>
          <p:nvSpPr>
            <p:cNvPr id="35" name="rc35"/>
            <p:cNvSpPr/>
            <p:nvPr/>
          </p:nvSpPr>
          <p:spPr>
            <a:xfrm>
              <a:off x="4631242" y="2508241"/>
              <a:ext cx="249014" cy="1365399"/>
            </a:xfrm>
            <a:prstGeom prst="rect">
              <a:avLst/>
            </a:prstGeom>
            <a:solidFill>
              <a:srgbClr val="1CABE2">
                <a:alpha val="100000"/>
              </a:srgbClr>
            </a:solidFill>
          </p:spPr>
          <p:txBody>
            <a:bodyPr/>
            <a:lstStyle/>
            <a:p/>
          </p:txBody>
        </p:sp>
        <p:sp>
          <p:nvSpPr>
            <p:cNvPr id="36" name="rc36"/>
            <p:cNvSpPr/>
            <p:nvPr/>
          </p:nvSpPr>
          <p:spPr>
            <a:xfrm>
              <a:off x="4907924" y="3162702"/>
              <a:ext cx="249014" cy="710937"/>
            </a:xfrm>
            <a:prstGeom prst="rect">
              <a:avLst/>
            </a:prstGeom>
            <a:solidFill>
              <a:srgbClr val="1CABE2">
                <a:alpha val="100000"/>
              </a:srgbClr>
            </a:solidFill>
          </p:spPr>
          <p:txBody>
            <a:bodyPr/>
            <a:lstStyle/>
            <a:p/>
          </p:txBody>
        </p:sp>
        <p:sp>
          <p:nvSpPr>
            <p:cNvPr id="37" name="rc37"/>
            <p:cNvSpPr/>
            <p:nvPr/>
          </p:nvSpPr>
          <p:spPr>
            <a:xfrm>
              <a:off x="5184607" y="2909839"/>
              <a:ext cx="249014" cy="963800"/>
            </a:xfrm>
            <a:prstGeom prst="rect">
              <a:avLst/>
            </a:prstGeom>
            <a:solidFill>
              <a:srgbClr val="1CABE2">
                <a:alpha val="100000"/>
              </a:srgbClr>
            </a:solidFill>
          </p:spPr>
          <p:txBody>
            <a:bodyPr/>
            <a:lstStyle/>
            <a:p/>
          </p:txBody>
        </p:sp>
        <p:sp>
          <p:nvSpPr>
            <p:cNvPr id="38" name="rc38"/>
            <p:cNvSpPr/>
            <p:nvPr/>
          </p:nvSpPr>
          <p:spPr>
            <a:xfrm>
              <a:off x="5461289" y="2651546"/>
              <a:ext cx="249014" cy="1222093"/>
            </a:xfrm>
            <a:prstGeom prst="rect">
              <a:avLst/>
            </a:prstGeom>
            <a:solidFill>
              <a:srgbClr val="1CABE2">
                <a:alpha val="100000"/>
              </a:srgbClr>
            </a:solidFill>
          </p:spPr>
          <p:txBody>
            <a:bodyPr/>
            <a:lstStyle/>
            <a:p/>
          </p:txBody>
        </p:sp>
        <p:sp>
          <p:nvSpPr>
            <p:cNvPr id="39" name="rc39"/>
            <p:cNvSpPr/>
            <p:nvPr/>
          </p:nvSpPr>
          <p:spPr>
            <a:xfrm>
              <a:off x="5737971" y="2928510"/>
              <a:ext cx="249014" cy="945129"/>
            </a:xfrm>
            <a:prstGeom prst="rect">
              <a:avLst/>
            </a:prstGeom>
            <a:solidFill>
              <a:srgbClr val="1CABE2">
                <a:alpha val="100000"/>
              </a:srgbClr>
            </a:solidFill>
          </p:spPr>
          <p:txBody>
            <a:bodyPr/>
            <a:lstStyle/>
            <a:p/>
          </p:txBody>
        </p:sp>
        <p:sp>
          <p:nvSpPr>
            <p:cNvPr id="40" name="rc40"/>
            <p:cNvSpPr/>
            <p:nvPr/>
          </p:nvSpPr>
          <p:spPr>
            <a:xfrm>
              <a:off x="6014654" y="2693858"/>
              <a:ext cx="249014" cy="1179781"/>
            </a:xfrm>
            <a:prstGeom prst="rect">
              <a:avLst/>
            </a:prstGeom>
            <a:solidFill>
              <a:srgbClr val="1CABE2">
                <a:alpha val="100000"/>
              </a:srgbClr>
            </a:solidFill>
          </p:spPr>
          <p:txBody>
            <a:bodyPr/>
            <a:lstStyle/>
            <a:p/>
          </p:txBody>
        </p:sp>
        <p:sp>
          <p:nvSpPr>
            <p:cNvPr id="41" name="rc41"/>
            <p:cNvSpPr/>
            <p:nvPr/>
          </p:nvSpPr>
          <p:spPr>
            <a:xfrm>
              <a:off x="6291336" y="3003649"/>
              <a:ext cx="249014" cy="869991"/>
            </a:xfrm>
            <a:prstGeom prst="rect">
              <a:avLst/>
            </a:prstGeom>
            <a:solidFill>
              <a:srgbClr val="1CABE2">
                <a:alpha val="100000"/>
              </a:srgbClr>
            </a:solidFill>
          </p:spPr>
          <p:txBody>
            <a:bodyPr/>
            <a:lstStyle/>
            <a:p/>
          </p:txBody>
        </p:sp>
        <p:sp>
          <p:nvSpPr>
            <p:cNvPr id="42" name="rc42"/>
            <p:cNvSpPr/>
            <p:nvPr/>
          </p:nvSpPr>
          <p:spPr>
            <a:xfrm>
              <a:off x="6568018" y="3037484"/>
              <a:ext cx="249014" cy="836155"/>
            </a:xfrm>
            <a:prstGeom prst="rect">
              <a:avLst/>
            </a:prstGeom>
            <a:solidFill>
              <a:srgbClr val="1CABE2">
                <a:alpha val="100000"/>
              </a:srgbClr>
            </a:solidFill>
          </p:spPr>
          <p:txBody>
            <a:bodyPr/>
            <a:lstStyle/>
            <a:p/>
          </p:txBody>
        </p:sp>
        <p:sp>
          <p:nvSpPr>
            <p:cNvPr id="43" name="rc43"/>
            <p:cNvSpPr/>
            <p:nvPr/>
          </p:nvSpPr>
          <p:spPr>
            <a:xfrm>
              <a:off x="6844701" y="2823310"/>
              <a:ext cx="249014" cy="1050329"/>
            </a:xfrm>
            <a:prstGeom prst="rect">
              <a:avLst/>
            </a:prstGeom>
            <a:solidFill>
              <a:srgbClr val="1CABE2">
                <a:alpha val="100000"/>
              </a:srgbClr>
            </a:solidFill>
          </p:spPr>
          <p:txBody>
            <a:bodyPr/>
            <a:lstStyle/>
            <a:p/>
          </p:txBody>
        </p:sp>
        <p:sp>
          <p:nvSpPr>
            <p:cNvPr id="44" name="rc44"/>
            <p:cNvSpPr/>
            <p:nvPr/>
          </p:nvSpPr>
          <p:spPr>
            <a:xfrm>
              <a:off x="7121383" y="3258372"/>
              <a:ext cx="249014" cy="615267"/>
            </a:xfrm>
            <a:prstGeom prst="rect">
              <a:avLst/>
            </a:prstGeom>
            <a:solidFill>
              <a:srgbClr val="1CABE2">
                <a:alpha val="100000"/>
              </a:srgbClr>
            </a:solidFill>
          </p:spPr>
          <p:txBody>
            <a:bodyPr/>
            <a:lstStyle/>
            <a:p/>
          </p:txBody>
        </p:sp>
        <p:sp>
          <p:nvSpPr>
            <p:cNvPr id="45" name="rc45"/>
            <p:cNvSpPr/>
            <p:nvPr/>
          </p:nvSpPr>
          <p:spPr>
            <a:xfrm>
              <a:off x="7398065" y="3250764"/>
              <a:ext cx="249014" cy="622876"/>
            </a:xfrm>
            <a:prstGeom prst="rect">
              <a:avLst/>
            </a:prstGeom>
            <a:solidFill>
              <a:srgbClr val="1CABE2">
                <a:alpha val="100000"/>
              </a:srgbClr>
            </a:solidFill>
          </p:spPr>
          <p:txBody>
            <a:bodyPr/>
            <a:lstStyle/>
            <a:p/>
          </p:txBody>
        </p:sp>
        <p:sp>
          <p:nvSpPr>
            <p:cNvPr id="46" name="rc46"/>
            <p:cNvSpPr/>
            <p:nvPr/>
          </p:nvSpPr>
          <p:spPr>
            <a:xfrm>
              <a:off x="7674748" y="3452927"/>
              <a:ext cx="249014" cy="420712"/>
            </a:xfrm>
            <a:prstGeom prst="rect">
              <a:avLst/>
            </a:prstGeom>
            <a:solidFill>
              <a:srgbClr val="1CABE2">
                <a:alpha val="100000"/>
              </a:srgbClr>
            </a:solidFill>
          </p:spPr>
          <p:txBody>
            <a:bodyPr/>
            <a:lstStyle/>
            <a:p/>
          </p:txBody>
        </p:sp>
        <p:sp>
          <p:nvSpPr>
            <p:cNvPr id="47" name="rc47"/>
            <p:cNvSpPr/>
            <p:nvPr/>
          </p:nvSpPr>
          <p:spPr>
            <a:xfrm>
              <a:off x="7951430" y="3660245"/>
              <a:ext cx="249014" cy="213394"/>
            </a:xfrm>
            <a:prstGeom prst="rect">
              <a:avLst/>
            </a:prstGeom>
            <a:solidFill>
              <a:srgbClr val="1CABE2">
                <a:alpha val="100000"/>
              </a:srgbClr>
            </a:solidFill>
          </p:spPr>
          <p:txBody>
            <a:bodyPr/>
            <a:lstStyle/>
            <a:p/>
          </p:txBody>
        </p:sp>
        <p:sp>
          <p:nvSpPr>
            <p:cNvPr id="48" name="rc48"/>
            <p:cNvSpPr/>
            <p:nvPr/>
          </p:nvSpPr>
          <p:spPr>
            <a:xfrm>
              <a:off x="1311054" y="3530191"/>
              <a:ext cx="249014" cy="0"/>
            </a:xfrm>
            <a:prstGeom prst="rect">
              <a:avLst/>
            </a:prstGeom>
            <a:solidFill>
              <a:srgbClr val="B3B3B3">
                <a:alpha val="100000"/>
              </a:srgbClr>
            </a:solidFill>
          </p:spPr>
          <p:txBody>
            <a:bodyPr/>
            <a:lstStyle/>
            <a:p/>
          </p:txBody>
        </p:sp>
        <p:sp>
          <p:nvSpPr>
            <p:cNvPr id="49" name="rc49"/>
            <p:cNvSpPr/>
            <p:nvPr/>
          </p:nvSpPr>
          <p:spPr>
            <a:xfrm>
              <a:off x="1587736" y="3698855"/>
              <a:ext cx="249014" cy="0"/>
            </a:xfrm>
            <a:prstGeom prst="rect">
              <a:avLst/>
            </a:prstGeom>
            <a:solidFill>
              <a:srgbClr val="B3B3B3">
                <a:alpha val="100000"/>
              </a:srgbClr>
            </a:solidFill>
          </p:spPr>
          <p:txBody>
            <a:bodyPr/>
            <a:lstStyle/>
            <a:p/>
          </p:txBody>
        </p:sp>
        <p:sp>
          <p:nvSpPr>
            <p:cNvPr id="50" name="rc50"/>
            <p:cNvSpPr/>
            <p:nvPr/>
          </p:nvSpPr>
          <p:spPr>
            <a:xfrm>
              <a:off x="1864419" y="3340888"/>
              <a:ext cx="249014" cy="177583"/>
            </a:xfrm>
            <a:prstGeom prst="rect">
              <a:avLst/>
            </a:prstGeom>
            <a:solidFill>
              <a:srgbClr val="B3B3B3">
                <a:alpha val="100000"/>
              </a:srgbClr>
            </a:solidFill>
          </p:spPr>
          <p:txBody>
            <a:bodyPr/>
            <a:lstStyle/>
            <a:p/>
          </p:txBody>
        </p:sp>
        <p:sp>
          <p:nvSpPr>
            <p:cNvPr id="51" name="rc51"/>
            <p:cNvSpPr/>
            <p:nvPr/>
          </p:nvSpPr>
          <p:spPr>
            <a:xfrm>
              <a:off x="2141101" y="3513299"/>
              <a:ext cx="249014" cy="0"/>
            </a:xfrm>
            <a:prstGeom prst="rect">
              <a:avLst/>
            </a:prstGeom>
            <a:solidFill>
              <a:srgbClr val="B3B3B3">
                <a:alpha val="100000"/>
              </a:srgbClr>
            </a:solidFill>
          </p:spPr>
          <p:txBody>
            <a:bodyPr/>
            <a:lstStyle/>
            <a:p/>
          </p:txBody>
        </p:sp>
        <p:sp>
          <p:nvSpPr>
            <p:cNvPr id="52" name="rc52"/>
            <p:cNvSpPr/>
            <p:nvPr/>
          </p:nvSpPr>
          <p:spPr>
            <a:xfrm>
              <a:off x="2417783" y="3327319"/>
              <a:ext cx="249014" cy="182109"/>
            </a:xfrm>
            <a:prstGeom prst="rect">
              <a:avLst/>
            </a:prstGeom>
            <a:solidFill>
              <a:srgbClr val="B3B3B3">
                <a:alpha val="100000"/>
              </a:srgbClr>
            </a:solidFill>
          </p:spPr>
          <p:txBody>
            <a:bodyPr/>
            <a:lstStyle/>
            <a:p/>
          </p:txBody>
        </p:sp>
        <p:sp>
          <p:nvSpPr>
            <p:cNvPr id="53" name="rc53"/>
            <p:cNvSpPr/>
            <p:nvPr/>
          </p:nvSpPr>
          <p:spPr>
            <a:xfrm>
              <a:off x="2694466" y="3501625"/>
              <a:ext cx="249014" cy="0"/>
            </a:xfrm>
            <a:prstGeom prst="rect">
              <a:avLst/>
            </a:prstGeom>
            <a:solidFill>
              <a:srgbClr val="B3B3B3">
                <a:alpha val="100000"/>
              </a:srgbClr>
            </a:solidFill>
          </p:spPr>
          <p:txBody>
            <a:bodyPr/>
            <a:lstStyle/>
            <a:p/>
          </p:txBody>
        </p:sp>
        <p:sp>
          <p:nvSpPr>
            <p:cNvPr id="54" name="rc54"/>
            <p:cNvSpPr/>
            <p:nvPr/>
          </p:nvSpPr>
          <p:spPr>
            <a:xfrm>
              <a:off x="2971148" y="3493963"/>
              <a:ext cx="249014" cy="0"/>
            </a:xfrm>
            <a:prstGeom prst="rect">
              <a:avLst/>
            </a:prstGeom>
            <a:solidFill>
              <a:srgbClr val="B3B3B3">
                <a:alpha val="100000"/>
              </a:srgbClr>
            </a:solidFill>
          </p:spPr>
          <p:txBody>
            <a:bodyPr/>
            <a:lstStyle/>
            <a:p/>
          </p:txBody>
        </p:sp>
        <p:sp>
          <p:nvSpPr>
            <p:cNvPr id="55" name="rc55"/>
            <p:cNvSpPr/>
            <p:nvPr/>
          </p:nvSpPr>
          <p:spPr>
            <a:xfrm>
              <a:off x="3247830" y="3482165"/>
              <a:ext cx="249014" cy="0"/>
            </a:xfrm>
            <a:prstGeom prst="rect">
              <a:avLst/>
            </a:prstGeom>
            <a:solidFill>
              <a:srgbClr val="B3B3B3">
                <a:alpha val="100000"/>
              </a:srgbClr>
            </a:solidFill>
          </p:spPr>
          <p:txBody>
            <a:bodyPr/>
            <a:lstStyle/>
            <a:p/>
          </p:txBody>
        </p:sp>
        <p:sp>
          <p:nvSpPr>
            <p:cNvPr id="56" name="rc56"/>
            <p:cNvSpPr/>
            <p:nvPr/>
          </p:nvSpPr>
          <p:spPr>
            <a:xfrm>
              <a:off x="3524513" y="3271986"/>
              <a:ext cx="249014" cy="200551"/>
            </a:xfrm>
            <a:prstGeom prst="rect">
              <a:avLst/>
            </a:prstGeom>
            <a:solidFill>
              <a:srgbClr val="B3B3B3">
                <a:alpha val="100000"/>
              </a:srgbClr>
            </a:solidFill>
          </p:spPr>
          <p:txBody>
            <a:bodyPr/>
            <a:lstStyle/>
            <a:p/>
          </p:txBody>
        </p:sp>
        <p:sp>
          <p:nvSpPr>
            <p:cNvPr id="57" name="rc57"/>
            <p:cNvSpPr/>
            <p:nvPr/>
          </p:nvSpPr>
          <p:spPr>
            <a:xfrm>
              <a:off x="3801195" y="3254705"/>
              <a:ext cx="249014" cy="0"/>
            </a:xfrm>
            <a:prstGeom prst="rect">
              <a:avLst/>
            </a:prstGeom>
            <a:solidFill>
              <a:srgbClr val="B3B3B3">
                <a:alpha val="100000"/>
              </a:srgbClr>
            </a:solidFill>
          </p:spPr>
          <p:txBody>
            <a:bodyPr/>
            <a:lstStyle/>
            <a:p/>
          </p:txBody>
        </p:sp>
        <p:sp>
          <p:nvSpPr>
            <p:cNvPr id="58" name="rc58"/>
            <p:cNvSpPr/>
            <p:nvPr/>
          </p:nvSpPr>
          <p:spPr>
            <a:xfrm>
              <a:off x="4077877" y="3235644"/>
              <a:ext cx="249014" cy="0"/>
            </a:xfrm>
            <a:prstGeom prst="rect">
              <a:avLst/>
            </a:prstGeom>
            <a:solidFill>
              <a:srgbClr val="B3B3B3">
                <a:alpha val="100000"/>
              </a:srgbClr>
            </a:solidFill>
          </p:spPr>
          <p:txBody>
            <a:bodyPr/>
            <a:lstStyle/>
            <a:p/>
          </p:txBody>
        </p:sp>
        <p:sp>
          <p:nvSpPr>
            <p:cNvPr id="59" name="rc59"/>
            <p:cNvSpPr/>
            <p:nvPr/>
          </p:nvSpPr>
          <p:spPr>
            <a:xfrm>
              <a:off x="4354560" y="3004667"/>
              <a:ext cx="249014" cy="217238"/>
            </a:xfrm>
            <a:prstGeom prst="rect">
              <a:avLst/>
            </a:prstGeom>
            <a:solidFill>
              <a:srgbClr val="B3B3B3">
                <a:alpha val="100000"/>
              </a:srgbClr>
            </a:solidFill>
          </p:spPr>
          <p:txBody>
            <a:bodyPr/>
            <a:lstStyle/>
            <a:p/>
          </p:txBody>
        </p:sp>
        <p:sp>
          <p:nvSpPr>
            <p:cNvPr id="60" name="rc60"/>
            <p:cNvSpPr/>
            <p:nvPr/>
          </p:nvSpPr>
          <p:spPr>
            <a:xfrm>
              <a:off x="4631242" y="2280674"/>
              <a:ext cx="249014" cy="227566"/>
            </a:xfrm>
            <a:prstGeom prst="rect">
              <a:avLst/>
            </a:prstGeom>
            <a:solidFill>
              <a:srgbClr val="B3B3B3">
                <a:alpha val="100000"/>
              </a:srgbClr>
            </a:solidFill>
          </p:spPr>
          <p:txBody>
            <a:bodyPr/>
            <a:lstStyle/>
            <a:p/>
          </p:txBody>
        </p:sp>
        <p:sp>
          <p:nvSpPr>
            <p:cNvPr id="61" name="rc61"/>
            <p:cNvSpPr/>
            <p:nvPr/>
          </p:nvSpPr>
          <p:spPr>
            <a:xfrm>
              <a:off x="4907924" y="3162702"/>
              <a:ext cx="249014" cy="0"/>
            </a:xfrm>
            <a:prstGeom prst="rect">
              <a:avLst/>
            </a:prstGeom>
            <a:solidFill>
              <a:srgbClr val="B3B3B3">
                <a:alpha val="100000"/>
              </a:srgbClr>
            </a:solidFill>
          </p:spPr>
          <p:txBody>
            <a:bodyPr/>
            <a:lstStyle/>
            <a:p/>
          </p:txBody>
        </p:sp>
        <p:sp>
          <p:nvSpPr>
            <p:cNvPr id="62" name="rc62"/>
            <p:cNvSpPr/>
            <p:nvPr/>
          </p:nvSpPr>
          <p:spPr>
            <a:xfrm>
              <a:off x="5184607" y="2427947"/>
              <a:ext cx="249014" cy="481891"/>
            </a:xfrm>
            <a:prstGeom prst="rect">
              <a:avLst/>
            </a:prstGeom>
            <a:solidFill>
              <a:srgbClr val="B3B3B3">
                <a:alpha val="100000"/>
              </a:srgbClr>
            </a:solidFill>
          </p:spPr>
          <p:txBody>
            <a:bodyPr/>
            <a:lstStyle/>
            <a:p/>
          </p:txBody>
        </p:sp>
        <p:sp>
          <p:nvSpPr>
            <p:cNvPr id="63" name="rc63"/>
            <p:cNvSpPr/>
            <p:nvPr/>
          </p:nvSpPr>
          <p:spPr>
            <a:xfrm>
              <a:off x="5461289" y="2162710"/>
              <a:ext cx="249014" cy="488835"/>
            </a:xfrm>
            <a:prstGeom prst="rect">
              <a:avLst/>
            </a:prstGeom>
            <a:solidFill>
              <a:srgbClr val="B3B3B3">
                <a:alpha val="100000"/>
              </a:srgbClr>
            </a:solidFill>
          </p:spPr>
          <p:txBody>
            <a:bodyPr/>
            <a:lstStyle/>
            <a:p/>
          </p:txBody>
        </p:sp>
        <p:sp>
          <p:nvSpPr>
            <p:cNvPr id="64" name="rc64"/>
            <p:cNvSpPr/>
            <p:nvPr/>
          </p:nvSpPr>
          <p:spPr>
            <a:xfrm>
              <a:off x="5737971" y="2692228"/>
              <a:ext cx="249014" cy="236282"/>
            </a:xfrm>
            <a:prstGeom prst="rect">
              <a:avLst/>
            </a:prstGeom>
            <a:solidFill>
              <a:srgbClr val="B3B3B3">
                <a:alpha val="100000"/>
              </a:srgbClr>
            </a:solidFill>
          </p:spPr>
          <p:txBody>
            <a:bodyPr/>
            <a:lstStyle/>
            <a:p/>
          </p:txBody>
        </p:sp>
        <p:sp>
          <p:nvSpPr>
            <p:cNvPr id="65" name="rc65"/>
            <p:cNvSpPr/>
            <p:nvPr/>
          </p:nvSpPr>
          <p:spPr>
            <a:xfrm>
              <a:off x="6014654" y="2457895"/>
              <a:ext cx="249014" cy="235963"/>
            </a:xfrm>
            <a:prstGeom prst="rect">
              <a:avLst/>
            </a:prstGeom>
            <a:solidFill>
              <a:srgbClr val="B3B3B3">
                <a:alpha val="100000"/>
              </a:srgbClr>
            </a:solidFill>
          </p:spPr>
          <p:txBody>
            <a:bodyPr/>
            <a:lstStyle/>
            <a:p/>
          </p:txBody>
        </p:sp>
        <p:sp>
          <p:nvSpPr>
            <p:cNvPr id="66" name="rc66"/>
            <p:cNvSpPr/>
            <p:nvPr/>
          </p:nvSpPr>
          <p:spPr>
            <a:xfrm>
              <a:off x="6291336" y="2786144"/>
              <a:ext cx="249014" cy="217504"/>
            </a:xfrm>
            <a:prstGeom prst="rect">
              <a:avLst/>
            </a:prstGeom>
            <a:solidFill>
              <a:srgbClr val="B3B3B3">
                <a:alpha val="100000"/>
              </a:srgbClr>
            </a:solidFill>
          </p:spPr>
          <p:txBody>
            <a:bodyPr/>
            <a:lstStyle/>
            <a:p/>
          </p:txBody>
        </p:sp>
        <p:sp>
          <p:nvSpPr>
            <p:cNvPr id="67" name="rc67"/>
            <p:cNvSpPr/>
            <p:nvPr/>
          </p:nvSpPr>
          <p:spPr>
            <a:xfrm>
              <a:off x="6568018" y="2828439"/>
              <a:ext cx="249014" cy="209045"/>
            </a:xfrm>
            <a:prstGeom prst="rect">
              <a:avLst/>
            </a:prstGeom>
            <a:solidFill>
              <a:srgbClr val="B3B3B3">
                <a:alpha val="100000"/>
              </a:srgbClr>
            </a:solidFill>
          </p:spPr>
          <p:txBody>
            <a:bodyPr/>
            <a:lstStyle/>
            <a:p/>
          </p:txBody>
        </p:sp>
        <p:sp>
          <p:nvSpPr>
            <p:cNvPr id="68" name="rc68"/>
            <p:cNvSpPr/>
            <p:nvPr/>
          </p:nvSpPr>
          <p:spPr>
            <a:xfrm>
              <a:off x="6844701" y="2613246"/>
              <a:ext cx="249014" cy="210064"/>
            </a:xfrm>
            <a:prstGeom prst="rect">
              <a:avLst/>
            </a:prstGeom>
            <a:solidFill>
              <a:srgbClr val="B3B3B3">
                <a:alpha val="100000"/>
              </a:srgbClr>
            </a:solidFill>
          </p:spPr>
          <p:txBody>
            <a:bodyPr/>
            <a:lstStyle/>
            <a:p/>
          </p:txBody>
        </p:sp>
        <p:sp>
          <p:nvSpPr>
            <p:cNvPr id="69" name="rc69"/>
            <p:cNvSpPr/>
            <p:nvPr/>
          </p:nvSpPr>
          <p:spPr>
            <a:xfrm>
              <a:off x="7121383" y="3053277"/>
              <a:ext cx="249014" cy="205095"/>
            </a:xfrm>
            <a:prstGeom prst="rect">
              <a:avLst/>
            </a:prstGeom>
            <a:solidFill>
              <a:srgbClr val="B3B3B3">
                <a:alpha val="100000"/>
              </a:srgbClr>
            </a:solidFill>
          </p:spPr>
          <p:txBody>
            <a:bodyPr/>
            <a:lstStyle/>
            <a:p/>
          </p:txBody>
        </p:sp>
        <p:sp>
          <p:nvSpPr>
            <p:cNvPr id="70" name="rc70"/>
            <p:cNvSpPr/>
            <p:nvPr/>
          </p:nvSpPr>
          <p:spPr>
            <a:xfrm>
              <a:off x="7398065" y="3250764"/>
              <a:ext cx="249014" cy="0"/>
            </a:xfrm>
            <a:prstGeom prst="rect">
              <a:avLst/>
            </a:prstGeom>
            <a:solidFill>
              <a:srgbClr val="B3B3B3">
                <a:alpha val="100000"/>
              </a:srgbClr>
            </a:solidFill>
          </p:spPr>
          <p:txBody>
            <a:bodyPr/>
            <a:lstStyle/>
            <a:p/>
          </p:txBody>
        </p:sp>
        <p:sp>
          <p:nvSpPr>
            <p:cNvPr id="71" name="rc71"/>
            <p:cNvSpPr/>
            <p:nvPr/>
          </p:nvSpPr>
          <p:spPr>
            <a:xfrm>
              <a:off x="7674748" y="3032214"/>
              <a:ext cx="249014" cy="420712"/>
            </a:xfrm>
            <a:prstGeom prst="rect">
              <a:avLst/>
            </a:prstGeom>
            <a:solidFill>
              <a:srgbClr val="B3B3B3">
                <a:alpha val="100000"/>
              </a:srgbClr>
            </a:solidFill>
          </p:spPr>
          <p:txBody>
            <a:bodyPr/>
            <a:lstStyle/>
            <a:p/>
          </p:txBody>
        </p:sp>
        <p:sp>
          <p:nvSpPr>
            <p:cNvPr id="72" name="rc72"/>
            <p:cNvSpPr/>
            <p:nvPr/>
          </p:nvSpPr>
          <p:spPr>
            <a:xfrm>
              <a:off x="7951430" y="3233447"/>
              <a:ext cx="249014" cy="426797"/>
            </a:xfrm>
            <a:prstGeom prst="rect">
              <a:avLst/>
            </a:prstGeom>
            <a:solidFill>
              <a:srgbClr val="B3B3B3">
                <a:alpha val="100000"/>
              </a:srgbClr>
            </a:solidFill>
          </p:spPr>
          <p:txBody>
            <a:bodyPr/>
            <a:lstStyle/>
            <a:p/>
          </p:txBody>
        </p:sp>
        <p:sp>
          <p:nvSpPr>
            <p:cNvPr id="73" name="pl73"/>
            <p:cNvSpPr/>
            <p:nvPr/>
          </p:nvSpPr>
          <p:spPr>
            <a:xfrm>
              <a:off x="1435561" y="1050606"/>
              <a:ext cx="6640376" cy="142577"/>
            </a:xfrm>
            <a:custGeom>
              <a:avLst/>
              <a:pathLst>
                <a:path w="6640376" h="142577">
                  <a:moveTo>
                    <a:pt x="0" y="28515"/>
                  </a:moveTo>
                  <a:lnTo>
                    <a:pt x="276682" y="0"/>
                  </a:lnTo>
                  <a:lnTo>
                    <a:pt x="553364" y="28515"/>
                  </a:lnTo>
                  <a:lnTo>
                    <a:pt x="830047" y="28515"/>
                  </a:lnTo>
                  <a:lnTo>
                    <a:pt x="1106729" y="28515"/>
                  </a:lnTo>
                  <a:lnTo>
                    <a:pt x="1383411" y="28515"/>
                  </a:lnTo>
                  <a:lnTo>
                    <a:pt x="1660094" y="28515"/>
                  </a:lnTo>
                  <a:lnTo>
                    <a:pt x="1936776" y="28515"/>
                  </a:lnTo>
                  <a:lnTo>
                    <a:pt x="2213458" y="28515"/>
                  </a:lnTo>
                  <a:lnTo>
                    <a:pt x="2490141" y="57030"/>
                  </a:lnTo>
                  <a:lnTo>
                    <a:pt x="2766823" y="57030"/>
                  </a:lnTo>
                  <a:lnTo>
                    <a:pt x="3043505" y="57030"/>
                  </a:lnTo>
                  <a:lnTo>
                    <a:pt x="3320188" y="142577"/>
                  </a:lnTo>
                  <a:lnTo>
                    <a:pt x="3596870" y="57030"/>
                  </a:lnTo>
                  <a:lnTo>
                    <a:pt x="3873552" y="85546"/>
                  </a:lnTo>
                  <a:lnTo>
                    <a:pt x="4150235" y="114061"/>
                  </a:lnTo>
                  <a:lnTo>
                    <a:pt x="4426917" y="85546"/>
                  </a:lnTo>
                  <a:lnTo>
                    <a:pt x="4703599" y="114061"/>
                  </a:lnTo>
                  <a:lnTo>
                    <a:pt x="4980282" y="85546"/>
                  </a:lnTo>
                  <a:lnTo>
                    <a:pt x="5256964" y="85546"/>
                  </a:lnTo>
                  <a:lnTo>
                    <a:pt x="5533646" y="114061"/>
                  </a:lnTo>
                  <a:lnTo>
                    <a:pt x="5810329" y="57030"/>
                  </a:lnTo>
                  <a:lnTo>
                    <a:pt x="6087011" y="57030"/>
                  </a:lnTo>
                  <a:lnTo>
                    <a:pt x="6363693" y="28515"/>
                  </a:lnTo>
                  <a:lnTo>
                    <a:pt x="6640376" y="0"/>
                  </a:lnTo>
                </a:path>
              </a:pathLst>
            </a:custGeom>
            <a:ln w="27101" cap="flat">
              <a:solidFill>
                <a:srgbClr val="0058AB">
                  <a:alpha val="50196"/>
                </a:srgbClr>
              </a:solidFill>
              <a:prstDash val="solid"/>
              <a:round/>
            </a:ln>
          </p:spPr>
          <p:txBody>
            <a:bodyPr/>
            <a:lstStyle/>
            <a:p/>
          </p:txBody>
        </p:sp>
        <p:sp>
          <p:nvSpPr>
            <p:cNvPr id="74" name="pl74"/>
            <p:cNvSpPr/>
            <p:nvPr/>
          </p:nvSpPr>
          <p:spPr>
            <a:xfrm>
              <a:off x="1435561" y="1050606"/>
              <a:ext cx="6640376" cy="171092"/>
            </a:xfrm>
            <a:custGeom>
              <a:avLst/>
              <a:pathLst>
                <a:path w="6640376" h="171092">
                  <a:moveTo>
                    <a:pt x="0" y="28515"/>
                  </a:moveTo>
                  <a:lnTo>
                    <a:pt x="276682" y="0"/>
                  </a:lnTo>
                  <a:lnTo>
                    <a:pt x="553364" y="57030"/>
                  </a:lnTo>
                  <a:lnTo>
                    <a:pt x="830047" y="28515"/>
                  </a:lnTo>
                  <a:lnTo>
                    <a:pt x="1106729" y="57030"/>
                  </a:lnTo>
                  <a:lnTo>
                    <a:pt x="1383411" y="28515"/>
                  </a:lnTo>
                  <a:lnTo>
                    <a:pt x="1660094" y="28515"/>
                  </a:lnTo>
                  <a:lnTo>
                    <a:pt x="1936776" y="28515"/>
                  </a:lnTo>
                  <a:lnTo>
                    <a:pt x="2213458" y="57030"/>
                  </a:lnTo>
                  <a:lnTo>
                    <a:pt x="2490141" y="57030"/>
                  </a:lnTo>
                  <a:lnTo>
                    <a:pt x="2766823" y="57030"/>
                  </a:lnTo>
                  <a:lnTo>
                    <a:pt x="3043505" y="85546"/>
                  </a:lnTo>
                  <a:lnTo>
                    <a:pt x="3320188" y="171092"/>
                  </a:lnTo>
                  <a:lnTo>
                    <a:pt x="3596870" y="57030"/>
                  </a:lnTo>
                  <a:lnTo>
                    <a:pt x="3873552" y="142577"/>
                  </a:lnTo>
                  <a:lnTo>
                    <a:pt x="4150235" y="171092"/>
                  </a:lnTo>
                  <a:lnTo>
                    <a:pt x="4426917" y="114061"/>
                  </a:lnTo>
                  <a:lnTo>
                    <a:pt x="4703599" y="142577"/>
                  </a:lnTo>
                  <a:lnTo>
                    <a:pt x="4980282" y="114061"/>
                  </a:lnTo>
                  <a:lnTo>
                    <a:pt x="5256964" y="114061"/>
                  </a:lnTo>
                  <a:lnTo>
                    <a:pt x="5533646" y="142577"/>
                  </a:lnTo>
                  <a:lnTo>
                    <a:pt x="5810329" y="85546"/>
                  </a:lnTo>
                  <a:lnTo>
                    <a:pt x="6087011" y="57030"/>
                  </a:lnTo>
                  <a:lnTo>
                    <a:pt x="6363693" y="85546"/>
                  </a:lnTo>
                  <a:lnTo>
                    <a:pt x="6640376" y="57030"/>
                  </a:lnTo>
                </a:path>
              </a:pathLst>
            </a:custGeom>
            <a:ln w="27101" cap="flat">
              <a:solidFill>
                <a:srgbClr val="333333">
                  <a:alpha val="50196"/>
                </a:srgbClr>
              </a:solidFill>
              <a:prstDash val="solid"/>
              <a:round/>
            </a:ln>
          </p:spPr>
          <p:txBody>
            <a:bodyPr/>
            <a:lstStyle/>
            <a:p/>
          </p:txBody>
        </p:sp>
        <p:sp>
          <p:nvSpPr>
            <p:cNvPr id="75" name="tx75"/>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8918"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7185600"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2283"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223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0891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7185600"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462283"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7738965"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6" name="tx86"/>
            <p:cNvSpPr/>
            <p:nvPr/>
          </p:nvSpPr>
          <p:spPr>
            <a:xfrm>
              <a:off x="8015647"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7" name="tx87"/>
            <p:cNvSpPr/>
            <p:nvPr/>
          </p:nvSpPr>
          <p:spPr>
            <a:xfrm>
              <a:off x="1375271" y="36614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8" name="tx88"/>
            <p:cNvSpPr/>
            <p:nvPr/>
          </p:nvSpPr>
          <p:spPr>
            <a:xfrm>
              <a:off x="2758683" y="36485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9" name="tx89"/>
            <p:cNvSpPr/>
            <p:nvPr/>
          </p:nvSpPr>
          <p:spPr>
            <a:xfrm>
              <a:off x="4142095" y="3515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0" name="tx90"/>
            <p:cNvSpPr/>
            <p:nvPr/>
          </p:nvSpPr>
          <p:spPr>
            <a:xfrm>
              <a:off x="5495361" y="32221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91" name="tx91"/>
            <p:cNvSpPr/>
            <p:nvPr/>
          </p:nvSpPr>
          <p:spPr>
            <a:xfrm>
              <a:off x="6632236" y="3415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2" name="tx92"/>
            <p:cNvSpPr/>
            <p:nvPr/>
          </p:nvSpPr>
          <p:spPr>
            <a:xfrm>
              <a:off x="6878773" y="33080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3" name="tx93"/>
            <p:cNvSpPr/>
            <p:nvPr/>
          </p:nvSpPr>
          <p:spPr>
            <a:xfrm>
              <a:off x="7185600" y="35255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7462283" y="35217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5" name="tx95"/>
            <p:cNvSpPr/>
            <p:nvPr/>
          </p:nvSpPr>
          <p:spPr>
            <a:xfrm>
              <a:off x="7738965" y="3622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6" name="tx96"/>
            <p:cNvSpPr/>
            <p:nvPr/>
          </p:nvSpPr>
          <p:spPr>
            <a:xfrm>
              <a:off x="8015647" y="3727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7" name="tx97"/>
            <p:cNvSpPr/>
            <p:nvPr/>
          </p:nvSpPr>
          <p:spPr>
            <a:xfrm>
              <a:off x="5525506" y="236806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8" name="tx98"/>
            <p:cNvSpPr/>
            <p:nvPr/>
          </p:nvSpPr>
          <p:spPr>
            <a:xfrm>
              <a:off x="6632236" y="289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 name="tx99"/>
            <p:cNvSpPr/>
            <p:nvPr/>
          </p:nvSpPr>
          <p:spPr>
            <a:xfrm>
              <a:off x="6908918" y="26791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7185600" y="3115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7738965" y="32021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2" name="tx102"/>
            <p:cNvSpPr/>
            <p:nvPr/>
          </p:nvSpPr>
          <p:spPr>
            <a:xfrm>
              <a:off x="8015647" y="3406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1375271" y="3412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4" name="tx104"/>
            <p:cNvSpPr/>
            <p:nvPr/>
          </p:nvSpPr>
          <p:spPr>
            <a:xfrm>
              <a:off x="2758683" y="33849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5" name="tx105"/>
            <p:cNvSpPr/>
            <p:nvPr/>
          </p:nvSpPr>
          <p:spPr>
            <a:xfrm>
              <a:off x="4142095" y="3118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6" name="tx106"/>
            <p:cNvSpPr/>
            <p:nvPr/>
          </p:nvSpPr>
          <p:spPr>
            <a:xfrm>
              <a:off x="5495361" y="20446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07" name="tx107"/>
            <p:cNvSpPr/>
            <p:nvPr/>
          </p:nvSpPr>
          <p:spPr>
            <a:xfrm>
              <a:off x="6602091" y="27104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a:t>
              </a:r>
            </a:p>
          </p:txBody>
        </p:sp>
        <p:sp>
          <p:nvSpPr>
            <p:cNvPr id="108" name="tx108"/>
            <p:cNvSpPr/>
            <p:nvPr/>
          </p:nvSpPr>
          <p:spPr>
            <a:xfrm>
              <a:off x="6878773" y="249653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09" name="tx109"/>
            <p:cNvSpPr/>
            <p:nvPr/>
          </p:nvSpPr>
          <p:spPr>
            <a:xfrm>
              <a:off x="7185600" y="2935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0" name="tx110"/>
            <p:cNvSpPr/>
            <p:nvPr/>
          </p:nvSpPr>
          <p:spPr>
            <a:xfrm>
              <a:off x="7462283" y="31327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1" name="tx111"/>
            <p:cNvSpPr/>
            <p:nvPr/>
          </p:nvSpPr>
          <p:spPr>
            <a:xfrm>
              <a:off x="7738965" y="29141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 name="tx112"/>
            <p:cNvSpPr/>
            <p:nvPr/>
          </p:nvSpPr>
          <p:spPr>
            <a:xfrm>
              <a:off x="8015647" y="31167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3" name="tx113"/>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577692" y="29357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5" name="tx115"/>
            <p:cNvSpPr/>
            <p:nvPr/>
          </p:nvSpPr>
          <p:spPr>
            <a:xfrm>
              <a:off x="577692" y="20500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6" name="tx116"/>
            <p:cNvSpPr/>
            <p:nvPr/>
          </p:nvSpPr>
          <p:spPr>
            <a:xfrm>
              <a:off x="577692" y="116421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7" name="tx117"/>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4" name="pl134"/>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5" name="pl135"/>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6" name="tx136"/>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7" name="tx137"/>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8" name="rc138"/>
            <p:cNvSpPr/>
            <p:nvPr/>
          </p:nvSpPr>
          <p:spPr>
            <a:xfrm>
              <a:off x="4670912" y="4778716"/>
              <a:ext cx="201456" cy="201456"/>
            </a:xfrm>
            <a:prstGeom prst="rect">
              <a:avLst/>
            </a:prstGeom>
            <a:solidFill>
              <a:srgbClr val="B3B3B3">
                <a:alpha val="100000"/>
              </a:srgbClr>
            </a:solidFill>
          </p:spPr>
          <p:txBody>
            <a:bodyPr/>
            <a:lstStyle/>
            <a:p/>
          </p:txBody>
        </p:sp>
        <p:sp>
          <p:nvSpPr>
            <p:cNvPr id="139" name="rc139"/>
            <p:cNvSpPr/>
            <p:nvPr/>
          </p:nvSpPr>
          <p:spPr>
            <a:xfrm>
              <a:off x="5573066" y="4778716"/>
              <a:ext cx="201456" cy="201456"/>
            </a:xfrm>
            <a:prstGeom prst="rect">
              <a:avLst/>
            </a:prstGeom>
            <a:solidFill>
              <a:srgbClr val="1CABE2">
                <a:alpha val="100000"/>
              </a:srgbClr>
            </a:solidFill>
          </p:spPr>
          <p:txBody>
            <a:bodyPr/>
            <a:lstStyle/>
            <a:p/>
          </p:txBody>
        </p:sp>
        <p:sp>
          <p:nvSpPr>
            <p:cNvPr id="140" name="tx140"/>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1" name="tx141"/>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966584" y="467611"/>
              <a:ext cx="72313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Egypt, 2000-2024</a:t>
              </a:r>
            </a:p>
          </p:txBody>
        </p:sp>
        <p:sp>
          <p:nvSpPr>
            <p:cNvPr id="143" name="pl143"/>
            <p:cNvSpPr/>
            <p:nvPr/>
          </p:nvSpPr>
          <p:spPr>
            <a:xfrm>
              <a:off x="21868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93831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898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4413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06256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81407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56558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83170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311054" y="5650800"/>
              <a:ext cx="5511477" cy="164676"/>
            </a:xfrm>
            <a:prstGeom prst="rect">
              <a:avLst/>
            </a:prstGeom>
            <a:solidFill>
              <a:srgbClr val="1CABE2">
                <a:alpha val="100000"/>
              </a:srgbClr>
            </a:solidFill>
          </p:spPr>
          <p:txBody>
            <a:bodyPr/>
            <a:lstStyle/>
            <a:p/>
          </p:txBody>
        </p:sp>
        <p:sp>
          <p:nvSpPr>
            <p:cNvPr id="156" name="rc156"/>
            <p:cNvSpPr/>
            <p:nvPr/>
          </p:nvSpPr>
          <p:spPr>
            <a:xfrm>
              <a:off x="1311054" y="5444954"/>
              <a:ext cx="2773107" cy="164676"/>
            </a:xfrm>
            <a:prstGeom prst="rect">
              <a:avLst/>
            </a:prstGeom>
            <a:solidFill>
              <a:srgbClr val="1CABE2">
                <a:alpha val="100000"/>
              </a:srgbClr>
            </a:solidFill>
          </p:spPr>
          <p:txBody>
            <a:bodyPr/>
            <a:lstStyle/>
            <a:p/>
          </p:txBody>
        </p:sp>
        <p:sp>
          <p:nvSpPr>
            <p:cNvPr id="157" name="rc157"/>
            <p:cNvSpPr/>
            <p:nvPr/>
          </p:nvSpPr>
          <p:spPr>
            <a:xfrm>
              <a:off x="1311054" y="5239108"/>
              <a:ext cx="1406579" cy="164676"/>
            </a:xfrm>
            <a:prstGeom prst="rect">
              <a:avLst/>
            </a:prstGeom>
            <a:solidFill>
              <a:srgbClr val="1CABE2">
                <a:alpha val="100000"/>
              </a:srgbClr>
            </a:solidFill>
          </p:spPr>
          <p:txBody>
            <a:bodyPr/>
            <a:lstStyle/>
            <a:p/>
          </p:txBody>
        </p:sp>
        <p:sp>
          <p:nvSpPr>
            <p:cNvPr id="158" name="rc158"/>
            <p:cNvSpPr/>
            <p:nvPr/>
          </p:nvSpPr>
          <p:spPr>
            <a:xfrm>
              <a:off x="6822531" y="5650800"/>
              <a:ext cx="1377913" cy="164676"/>
            </a:xfrm>
            <a:prstGeom prst="rect">
              <a:avLst/>
            </a:prstGeom>
            <a:solidFill>
              <a:srgbClr val="B3B3B3">
                <a:alpha val="100000"/>
              </a:srgbClr>
            </a:solidFill>
          </p:spPr>
          <p:txBody>
            <a:bodyPr/>
            <a:lstStyle/>
            <a:p/>
          </p:txBody>
        </p:sp>
        <p:sp>
          <p:nvSpPr>
            <p:cNvPr id="159" name="rc159"/>
            <p:cNvSpPr/>
            <p:nvPr/>
          </p:nvSpPr>
          <p:spPr>
            <a:xfrm>
              <a:off x="4084162" y="5444954"/>
              <a:ext cx="2773107" cy="164676"/>
            </a:xfrm>
            <a:prstGeom prst="rect">
              <a:avLst/>
            </a:prstGeom>
            <a:solidFill>
              <a:srgbClr val="B3B3B3">
                <a:alpha val="100000"/>
              </a:srgbClr>
            </a:solidFill>
          </p:spPr>
          <p:txBody>
            <a:bodyPr/>
            <a:lstStyle/>
            <a:p/>
          </p:txBody>
        </p:sp>
        <p:sp>
          <p:nvSpPr>
            <p:cNvPr id="160" name="rc160"/>
            <p:cNvSpPr/>
            <p:nvPr/>
          </p:nvSpPr>
          <p:spPr>
            <a:xfrm>
              <a:off x="2717633" y="5239108"/>
              <a:ext cx="2813217" cy="164676"/>
            </a:xfrm>
            <a:prstGeom prst="rect">
              <a:avLst/>
            </a:prstGeom>
            <a:solidFill>
              <a:srgbClr val="B3B3B3">
                <a:alpha val="100000"/>
              </a:srgbClr>
            </a:solidFill>
          </p:spPr>
          <p:txBody>
            <a:bodyPr/>
            <a:lstStyle/>
            <a:p/>
          </p:txBody>
        </p:sp>
        <p:sp>
          <p:nvSpPr>
            <p:cNvPr id="161" name="tx161"/>
            <p:cNvSpPr/>
            <p:nvPr/>
          </p:nvSpPr>
          <p:spPr>
            <a:xfrm>
              <a:off x="8296907" y="569000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118</a:t>
              </a:r>
            </a:p>
          </p:txBody>
        </p:sp>
        <p:sp>
          <p:nvSpPr>
            <p:cNvPr id="162" name="tx162"/>
            <p:cNvSpPr/>
            <p:nvPr/>
          </p:nvSpPr>
          <p:spPr>
            <a:xfrm>
              <a:off x="6921578" y="548415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63" name="tx163"/>
            <p:cNvSpPr/>
            <p:nvPr/>
          </p:nvSpPr>
          <p:spPr>
            <a:xfrm>
              <a:off x="564337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72.3</a:t>
              </a:r>
            </a:p>
          </p:txBody>
        </p:sp>
        <p:sp>
          <p:nvSpPr>
            <p:cNvPr id="164" name="tx164"/>
            <p:cNvSpPr/>
            <p:nvPr/>
          </p:nvSpPr>
          <p:spPr>
            <a:xfrm>
              <a:off x="395426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94.4</a:t>
              </a:r>
            </a:p>
          </p:txBody>
        </p:sp>
        <p:sp>
          <p:nvSpPr>
            <p:cNvPr id="165" name="tx165"/>
            <p:cNvSpPr/>
            <p:nvPr/>
          </p:nvSpPr>
          <p:spPr>
            <a:xfrm>
              <a:off x="2585081" y="548449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47.5</a:t>
              </a:r>
            </a:p>
          </p:txBody>
        </p:sp>
        <p:sp>
          <p:nvSpPr>
            <p:cNvPr id="166" name="tx166"/>
            <p:cNvSpPr/>
            <p:nvPr/>
          </p:nvSpPr>
          <p:spPr>
            <a:xfrm>
              <a:off x="1901817" y="527972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24.1</a:t>
              </a:r>
            </a:p>
          </p:txBody>
        </p:sp>
        <p:sp>
          <p:nvSpPr>
            <p:cNvPr id="167" name="tx167"/>
            <p:cNvSpPr/>
            <p:nvPr/>
          </p:nvSpPr>
          <p:spPr>
            <a:xfrm>
              <a:off x="739896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23.6</a:t>
              </a:r>
            </a:p>
          </p:txBody>
        </p:sp>
        <p:sp>
          <p:nvSpPr>
            <p:cNvPr id="168" name="tx168"/>
            <p:cNvSpPr/>
            <p:nvPr/>
          </p:nvSpPr>
          <p:spPr>
            <a:xfrm>
              <a:off x="5358189" y="5484495"/>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47.5</a:t>
              </a:r>
            </a:p>
          </p:txBody>
        </p:sp>
        <p:sp>
          <p:nvSpPr>
            <p:cNvPr id="169" name="tx169"/>
            <p:cNvSpPr/>
            <p:nvPr/>
          </p:nvSpPr>
          <p:spPr>
            <a:xfrm>
              <a:off x="401171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48.2</a:t>
              </a:r>
            </a:p>
          </p:txBody>
        </p:sp>
        <p:sp>
          <p:nvSpPr>
            <p:cNvPr id="170" name="tx170"/>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2938280"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468979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644130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7" name="tx177"/>
            <p:cNvSpPr/>
            <p:nvPr/>
          </p:nvSpPr>
          <p:spPr>
            <a:xfrm>
              <a:off x="8153963"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120K</a:t>
              </a:r>
            </a:p>
          </p:txBody>
        </p:sp>
        <p:sp>
          <p:nvSpPr>
            <p:cNvPr id="178" name="tx178"/>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Egypt.
In 2024, DTP1 coverage in Egypt remained relatively constant within 1% at 99%. The number of children missing out on any DTP vaccination (zero-dose children) improved from 47,000 in 2023 to 24,000 in 2024.
DTP3 coverage remained relatively constant within 1% at 97% in 2024, leaving 72,000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28570"/>
                  </a:moveTo>
                  <a:lnTo>
                    <a:pt x="142434" y="0"/>
                  </a:lnTo>
                  <a:lnTo>
                    <a:pt x="284869" y="28570"/>
                  </a:lnTo>
                  <a:lnTo>
                    <a:pt x="427304" y="28570"/>
                  </a:lnTo>
                  <a:lnTo>
                    <a:pt x="569739" y="28570"/>
                  </a:lnTo>
                  <a:lnTo>
                    <a:pt x="712174" y="28570"/>
                  </a:lnTo>
                  <a:lnTo>
                    <a:pt x="854609" y="28570"/>
                  </a:lnTo>
                  <a:lnTo>
                    <a:pt x="997044" y="28570"/>
                  </a:lnTo>
                  <a:lnTo>
                    <a:pt x="1139479" y="28570"/>
                  </a:lnTo>
                  <a:lnTo>
                    <a:pt x="1281914" y="57140"/>
                  </a:lnTo>
                  <a:lnTo>
                    <a:pt x="1424349" y="57140"/>
                  </a:lnTo>
                  <a:lnTo>
                    <a:pt x="1566784" y="57140"/>
                  </a:lnTo>
                  <a:lnTo>
                    <a:pt x="1709219" y="142851"/>
                  </a:lnTo>
                  <a:lnTo>
                    <a:pt x="1851654" y="57140"/>
                  </a:lnTo>
                  <a:lnTo>
                    <a:pt x="1994089" y="85710"/>
                  </a:lnTo>
                  <a:lnTo>
                    <a:pt x="2136524" y="114281"/>
                  </a:lnTo>
                  <a:lnTo>
                    <a:pt x="2278959" y="85710"/>
                  </a:lnTo>
                  <a:lnTo>
                    <a:pt x="2421394" y="114281"/>
                  </a:lnTo>
                  <a:lnTo>
                    <a:pt x="2563829" y="85710"/>
                  </a:lnTo>
                  <a:lnTo>
                    <a:pt x="2706264" y="85710"/>
                  </a:lnTo>
                  <a:lnTo>
                    <a:pt x="2848699" y="114281"/>
                  </a:lnTo>
                  <a:lnTo>
                    <a:pt x="2991134" y="57140"/>
                  </a:lnTo>
                  <a:lnTo>
                    <a:pt x="3133569" y="57140"/>
                  </a:lnTo>
                  <a:lnTo>
                    <a:pt x="3276004" y="2857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28570"/>
                  </a:moveTo>
                  <a:lnTo>
                    <a:pt x="142434" y="0"/>
                  </a:lnTo>
                  <a:lnTo>
                    <a:pt x="284869" y="28570"/>
                  </a:lnTo>
                  <a:lnTo>
                    <a:pt x="427304" y="28570"/>
                  </a:lnTo>
                  <a:lnTo>
                    <a:pt x="569739" y="28570"/>
                  </a:lnTo>
                  <a:lnTo>
                    <a:pt x="712174" y="28570"/>
                  </a:lnTo>
                  <a:lnTo>
                    <a:pt x="854609" y="28570"/>
                  </a:lnTo>
                  <a:lnTo>
                    <a:pt x="997044" y="28570"/>
                  </a:lnTo>
                  <a:lnTo>
                    <a:pt x="1139479" y="28570"/>
                  </a:lnTo>
                  <a:lnTo>
                    <a:pt x="1281914" y="57140"/>
                  </a:lnTo>
                  <a:lnTo>
                    <a:pt x="1424349" y="57140"/>
                  </a:lnTo>
                  <a:lnTo>
                    <a:pt x="1566784" y="57140"/>
                  </a:lnTo>
                  <a:lnTo>
                    <a:pt x="1709219" y="142851"/>
                  </a:lnTo>
                  <a:lnTo>
                    <a:pt x="1851654" y="57140"/>
                  </a:lnTo>
                  <a:lnTo>
                    <a:pt x="1994089" y="85710"/>
                  </a:lnTo>
                  <a:lnTo>
                    <a:pt x="2136524" y="114281"/>
                  </a:lnTo>
                  <a:lnTo>
                    <a:pt x="2278959" y="85710"/>
                  </a:lnTo>
                  <a:lnTo>
                    <a:pt x="2421394" y="114281"/>
                  </a:lnTo>
                  <a:lnTo>
                    <a:pt x="2563829" y="85710"/>
                  </a:lnTo>
                  <a:lnTo>
                    <a:pt x="2706264" y="85710"/>
                  </a:lnTo>
                  <a:lnTo>
                    <a:pt x="2848699" y="114281"/>
                  </a:lnTo>
                  <a:lnTo>
                    <a:pt x="2991134" y="57140"/>
                  </a:lnTo>
                  <a:lnTo>
                    <a:pt x="3133569" y="57140"/>
                  </a:lnTo>
                  <a:lnTo>
                    <a:pt x="3276004" y="2857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28570"/>
                  </a:moveTo>
                  <a:lnTo>
                    <a:pt x="142434" y="0"/>
                  </a:lnTo>
                  <a:lnTo>
                    <a:pt x="284869" y="28570"/>
                  </a:lnTo>
                  <a:lnTo>
                    <a:pt x="427304" y="28570"/>
                  </a:lnTo>
                  <a:lnTo>
                    <a:pt x="569739" y="28570"/>
                  </a:lnTo>
                  <a:lnTo>
                    <a:pt x="712174" y="28570"/>
                  </a:lnTo>
                  <a:lnTo>
                    <a:pt x="854609" y="28570"/>
                  </a:lnTo>
                  <a:lnTo>
                    <a:pt x="997044" y="28570"/>
                  </a:lnTo>
                  <a:lnTo>
                    <a:pt x="1139479" y="28570"/>
                  </a:lnTo>
                  <a:lnTo>
                    <a:pt x="1281914" y="57140"/>
                  </a:lnTo>
                  <a:lnTo>
                    <a:pt x="1424349" y="57140"/>
                  </a:lnTo>
                  <a:lnTo>
                    <a:pt x="1566784" y="57140"/>
                  </a:lnTo>
                  <a:lnTo>
                    <a:pt x="1709219" y="142851"/>
                  </a:lnTo>
                  <a:lnTo>
                    <a:pt x="1851654" y="57140"/>
                  </a:lnTo>
                  <a:lnTo>
                    <a:pt x="1994089" y="85710"/>
                  </a:lnTo>
                  <a:lnTo>
                    <a:pt x="2136524" y="114281"/>
                  </a:lnTo>
                  <a:lnTo>
                    <a:pt x="2278959" y="85710"/>
                  </a:lnTo>
                  <a:lnTo>
                    <a:pt x="2421394" y="114281"/>
                  </a:lnTo>
                  <a:lnTo>
                    <a:pt x="2563829" y="85710"/>
                  </a:lnTo>
                  <a:lnTo>
                    <a:pt x="2706264" y="85710"/>
                  </a:lnTo>
                  <a:lnTo>
                    <a:pt x="2848699" y="114281"/>
                  </a:lnTo>
                  <a:lnTo>
                    <a:pt x="2991134" y="57140"/>
                  </a:lnTo>
                  <a:lnTo>
                    <a:pt x="3133569" y="57140"/>
                  </a:lnTo>
                  <a:lnTo>
                    <a:pt x="3276004" y="2857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76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35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60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4797"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506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311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7881" y="472419"/>
              <a:ext cx="234672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Egypt,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294196"/>
              <a:ext cx="3418439" cy="714256"/>
            </a:xfrm>
            <a:custGeom>
              <a:avLst/>
              <a:pathLst>
                <a:path w="3418439" h="714256">
                  <a:moveTo>
                    <a:pt x="0" y="142851"/>
                  </a:moveTo>
                  <a:lnTo>
                    <a:pt x="142434" y="0"/>
                  </a:lnTo>
                  <a:lnTo>
                    <a:pt x="284869" y="142851"/>
                  </a:lnTo>
                  <a:lnTo>
                    <a:pt x="427304" y="142851"/>
                  </a:lnTo>
                  <a:lnTo>
                    <a:pt x="569739" y="142851"/>
                  </a:lnTo>
                  <a:lnTo>
                    <a:pt x="712174" y="142851"/>
                  </a:lnTo>
                  <a:lnTo>
                    <a:pt x="854609" y="142851"/>
                  </a:lnTo>
                  <a:lnTo>
                    <a:pt x="997044" y="142851"/>
                  </a:lnTo>
                  <a:lnTo>
                    <a:pt x="1139479" y="142851"/>
                  </a:lnTo>
                  <a:lnTo>
                    <a:pt x="1281914" y="285702"/>
                  </a:lnTo>
                  <a:lnTo>
                    <a:pt x="1424349" y="285702"/>
                  </a:lnTo>
                  <a:lnTo>
                    <a:pt x="1566784" y="285702"/>
                  </a:lnTo>
                  <a:lnTo>
                    <a:pt x="1709219" y="714256"/>
                  </a:lnTo>
                  <a:lnTo>
                    <a:pt x="1851654" y="285702"/>
                  </a:lnTo>
                  <a:lnTo>
                    <a:pt x="1994089" y="428553"/>
                  </a:lnTo>
                  <a:lnTo>
                    <a:pt x="2136524" y="571405"/>
                  </a:lnTo>
                  <a:lnTo>
                    <a:pt x="2278959" y="428553"/>
                  </a:lnTo>
                  <a:lnTo>
                    <a:pt x="2421394" y="571405"/>
                  </a:lnTo>
                  <a:lnTo>
                    <a:pt x="2563829" y="428553"/>
                  </a:lnTo>
                  <a:lnTo>
                    <a:pt x="2706264" y="428553"/>
                  </a:lnTo>
                  <a:lnTo>
                    <a:pt x="2848699" y="571405"/>
                  </a:lnTo>
                  <a:lnTo>
                    <a:pt x="2991134" y="285702"/>
                  </a:lnTo>
                  <a:lnTo>
                    <a:pt x="3133569" y="285702"/>
                  </a:lnTo>
                  <a:lnTo>
                    <a:pt x="3276004" y="142851"/>
                  </a:lnTo>
                  <a:lnTo>
                    <a:pt x="3418439" y="0"/>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294196"/>
              <a:ext cx="3418439" cy="714256"/>
            </a:xfrm>
            <a:custGeom>
              <a:avLst/>
              <a:pathLst>
                <a:path w="3418439" h="714256">
                  <a:moveTo>
                    <a:pt x="0" y="142851"/>
                  </a:moveTo>
                  <a:lnTo>
                    <a:pt x="142434" y="0"/>
                  </a:lnTo>
                  <a:lnTo>
                    <a:pt x="284869" y="142851"/>
                  </a:lnTo>
                  <a:lnTo>
                    <a:pt x="427304" y="142851"/>
                  </a:lnTo>
                  <a:lnTo>
                    <a:pt x="569739" y="142851"/>
                  </a:lnTo>
                  <a:lnTo>
                    <a:pt x="712174" y="142851"/>
                  </a:lnTo>
                  <a:lnTo>
                    <a:pt x="854609" y="142851"/>
                  </a:lnTo>
                  <a:lnTo>
                    <a:pt x="997044" y="142851"/>
                  </a:lnTo>
                  <a:lnTo>
                    <a:pt x="1139479" y="142851"/>
                  </a:lnTo>
                  <a:lnTo>
                    <a:pt x="1281914" y="285702"/>
                  </a:lnTo>
                  <a:lnTo>
                    <a:pt x="1424349" y="285702"/>
                  </a:lnTo>
                  <a:lnTo>
                    <a:pt x="1566784" y="285702"/>
                  </a:lnTo>
                  <a:lnTo>
                    <a:pt x="1709219" y="714256"/>
                  </a:lnTo>
                  <a:lnTo>
                    <a:pt x="1851654" y="285702"/>
                  </a:lnTo>
                  <a:lnTo>
                    <a:pt x="1994089" y="428553"/>
                  </a:lnTo>
                  <a:lnTo>
                    <a:pt x="2136524" y="571405"/>
                  </a:lnTo>
                  <a:lnTo>
                    <a:pt x="2278959" y="428553"/>
                  </a:lnTo>
                  <a:lnTo>
                    <a:pt x="2421394" y="571405"/>
                  </a:lnTo>
                  <a:lnTo>
                    <a:pt x="2563829" y="428553"/>
                  </a:lnTo>
                  <a:lnTo>
                    <a:pt x="2706264" y="428553"/>
                  </a:lnTo>
                  <a:lnTo>
                    <a:pt x="2848699" y="571405"/>
                  </a:lnTo>
                  <a:lnTo>
                    <a:pt x="2991134" y="285702"/>
                  </a:lnTo>
                  <a:lnTo>
                    <a:pt x="3133569" y="285702"/>
                  </a:lnTo>
                  <a:lnTo>
                    <a:pt x="3276004" y="142851"/>
                  </a:lnTo>
                  <a:lnTo>
                    <a:pt x="3418439" y="0"/>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294196"/>
              <a:ext cx="3418439" cy="714256"/>
            </a:xfrm>
            <a:custGeom>
              <a:avLst/>
              <a:pathLst>
                <a:path w="3418439" h="714256">
                  <a:moveTo>
                    <a:pt x="0" y="142851"/>
                  </a:moveTo>
                  <a:lnTo>
                    <a:pt x="142434" y="0"/>
                  </a:lnTo>
                  <a:lnTo>
                    <a:pt x="284869" y="142851"/>
                  </a:lnTo>
                  <a:lnTo>
                    <a:pt x="427304" y="142851"/>
                  </a:lnTo>
                  <a:lnTo>
                    <a:pt x="569739" y="142851"/>
                  </a:lnTo>
                  <a:lnTo>
                    <a:pt x="712174" y="142851"/>
                  </a:lnTo>
                  <a:lnTo>
                    <a:pt x="854609" y="142851"/>
                  </a:lnTo>
                  <a:lnTo>
                    <a:pt x="997044" y="142851"/>
                  </a:lnTo>
                  <a:lnTo>
                    <a:pt x="1139479" y="142851"/>
                  </a:lnTo>
                  <a:lnTo>
                    <a:pt x="1281914" y="285702"/>
                  </a:lnTo>
                  <a:lnTo>
                    <a:pt x="1424349" y="285702"/>
                  </a:lnTo>
                  <a:lnTo>
                    <a:pt x="1566784" y="285702"/>
                  </a:lnTo>
                  <a:lnTo>
                    <a:pt x="1709219" y="714256"/>
                  </a:lnTo>
                  <a:lnTo>
                    <a:pt x="1851654" y="285702"/>
                  </a:lnTo>
                  <a:lnTo>
                    <a:pt x="1994089" y="428553"/>
                  </a:lnTo>
                  <a:lnTo>
                    <a:pt x="2136524" y="571405"/>
                  </a:lnTo>
                  <a:lnTo>
                    <a:pt x="2278959" y="428553"/>
                  </a:lnTo>
                  <a:lnTo>
                    <a:pt x="2421394" y="571405"/>
                  </a:lnTo>
                  <a:lnTo>
                    <a:pt x="2563829" y="428553"/>
                  </a:lnTo>
                  <a:lnTo>
                    <a:pt x="2706264" y="428553"/>
                  </a:lnTo>
                  <a:lnTo>
                    <a:pt x="2848699" y="571405"/>
                  </a:lnTo>
                  <a:lnTo>
                    <a:pt x="2991134" y="285702"/>
                  </a:lnTo>
                  <a:lnTo>
                    <a:pt x="3133569" y="285702"/>
                  </a:lnTo>
                  <a:lnTo>
                    <a:pt x="3276004" y="142851"/>
                  </a:lnTo>
                  <a:lnTo>
                    <a:pt x="3418439" y="0"/>
                  </a:lnTo>
                </a:path>
              </a:pathLst>
            </a:custGeom>
            <a:ln w="27101" cap="flat">
              <a:solidFill>
                <a:srgbClr val="0058AB">
                  <a:alpha val="100000"/>
                </a:srgbClr>
              </a:solidFill>
              <a:prstDash val="solid"/>
              <a:round/>
            </a:ln>
          </p:spPr>
          <p:txBody>
            <a:bodyPr/>
            <a:lstStyle/>
            <a:p/>
          </p:txBody>
        </p:sp>
        <p:sp>
          <p:nvSpPr>
            <p:cNvPr id="92" name="tx92"/>
            <p:cNvSpPr/>
            <p:nvPr/>
          </p:nvSpPr>
          <p:spPr>
            <a:xfrm>
              <a:off x="5385315"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9749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03790"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803755"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770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94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28235"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18" name="tx118"/>
            <p:cNvSpPr/>
            <p:nvPr/>
          </p:nvSpPr>
          <p:spPr>
            <a:xfrm>
              <a:off x="70441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06554"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866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256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645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03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5613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950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340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3683855" cy="149993"/>
            </a:xfrm>
            <a:prstGeom prst="rect">
              <a:avLst/>
            </a:prstGeom>
            <a:solidFill>
              <a:srgbClr val="1CABE2">
                <a:alpha val="80000"/>
              </a:srgbClr>
            </a:solidFill>
          </p:spPr>
          <p:txBody>
            <a:bodyPr/>
            <a:lstStyle/>
            <a:p/>
          </p:txBody>
        </p:sp>
        <p:sp>
          <p:nvSpPr>
            <p:cNvPr id="134" name="rc134"/>
            <p:cNvSpPr/>
            <p:nvPr/>
          </p:nvSpPr>
          <p:spPr>
            <a:xfrm>
              <a:off x="1317178" y="5450161"/>
              <a:ext cx="1868530" cy="149993"/>
            </a:xfrm>
            <a:prstGeom prst="rect">
              <a:avLst/>
            </a:prstGeom>
            <a:solidFill>
              <a:srgbClr val="1CABE2">
                <a:alpha val="80000"/>
              </a:srgbClr>
            </a:solidFill>
          </p:spPr>
          <p:txBody>
            <a:bodyPr/>
            <a:lstStyle/>
            <a:p/>
          </p:txBody>
        </p:sp>
        <p:sp>
          <p:nvSpPr>
            <p:cNvPr id="135" name="tx135"/>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2884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1" name="tx141"/>
            <p:cNvSpPr/>
            <p:nvPr/>
          </p:nvSpPr>
          <p:spPr>
            <a:xfrm>
              <a:off x="476779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670675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Egypt (99%) was 10 percentage points higher than the global average (89%) and 15 percentage points higher than the average across all MENA countries (84%).
National DTP1 coverage was 3 percentage points higher than in 2019 (96%).
This equates to 24,000 zero-dose children in 2024 compared to 94,000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F26A21">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Egypt ranked number 17 out of 20 countries for lowest DTP1 coverage (based on tied ranks).
Egypt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F26A21">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Egypt ranked number 6 out of 20 countries with 69,000 zero-dose children.
In 2024, Egypt ranked number 5 out of 20 countries with 24,000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642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6416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31900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30292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19803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3369075"/>
              <a:ext cx="200644" cy="1256459"/>
            </a:xfrm>
            <a:prstGeom prst="rect">
              <a:avLst/>
            </a:prstGeom>
            <a:solidFill>
              <a:srgbClr val="80BD41">
                <a:alpha val="100000"/>
              </a:srgbClr>
            </a:solidFill>
          </p:spPr>
          <p:txBody>
            <a:bodyPr/>
            <a:lstStyle/>
            <a:p/>
          </p:txBody>
        </p:sp>
        <p:sp>
          <p:nvSpPr>
            <p:cNvPr id="24" name="rc24"/>
            <p:cNvSpPr/>
            <p:nvPr/>
          </p:nvSpPr>
          <p:spPr>
            <a:xfrm>
              <a:off x="1423662" y="3343433"/>
              <a:ext cx="200644" cy="25642"/>
            </a:xfrm>
            <a:prstGeom prst="rect">
              <a:avLst/>
            </a:prstGeom>
            <a:solidFill>
              <a:srgbClr val="0058AB">
                <a:alpha val="100000"/>
              </a:srgbClr>
            </a:solidFill>
          </p:spPr>
          <p:txBody>
            <a:bodyPr/>
            <a:lstStyle/>
            <a:p/>
          </p:txBody>
        </p:sp>
        <p:sp>
          <p:nvSpPr>
            <p:cNvPr id="25" name="rc25"/>
            <p:cNvSpPr/>
            <p:nvPr/>
          </p:nvSpPr>
          <p:spPr>
            <a:xfrm>
              <a:off x="1423662" y="3369075"/>
              <a:ext cx="200644" cy="0"/>
            </a:xfrm>
            <a:prstGeom prst="rect">
              <a:avLst/>
            </a:prstGeom>
            <a:solidFill>
              <a:srgbClr val="1CABE2">
                <a:alpha val="100000"/>
              </a:srgbClr>
            </a:solidFill>
          </p:spPr>
          <p:txBody>
            <a:bodyPr/>
            <a:lstStyle/>
            <a:p/>
          </p:txBody>
        </p:sp>
        <p:sp>
          <p:nvSpPr>
            <p:cNvPr id="26" name="rc26"/>
            <p:cNvSpPr/>
            <p:nvPr/>
          </p:nvSpPr>
          <p:spPr>
            <a:xfrm>
              <a:off x="1646600" y="3333658"/>
              <a:ext cx="200644" cy="1291877"/>
            </a:xfrm>
            <a:prstGeom prst="rect">
              <a:avLst/>
            </a:prstGeom>
            <a:solidFill>
              <a:srgbClr val="80BD41">
                <a:alpha val="100000"/>
              </a:srgbClr>
            </a:solidFill>
          </p:spPr>
          <p:txBody>
            <a:bodyPr/>
            <a:lstStyle/>
            <a:p/>
          </p:txBody>
        </p:sp>
        <p:sp>
          <p:nvSpPr>
            <p:cNvPr id="27" name="rc27"/>
            <p:cNvSpPr/>
            <p:nvPr/>
          </p:nvSpPr>
          <p:spPr>
            <a:xfrm>
              <a:off x="1646600" y="3320608"/>
              <a:ext cx="200644" cy="13049"/>
            </a:xfrm>
            <a:prstGeom prst="rect">
              <a:avLst/>
            </a:prstGeom>
            <a:solidFill>
              <a:srgbClr val="0058AB">
                <a:alpha val="100000"/>
              </a:srgbClr>
            </a:solidFill>
          </p:spPr>
          <p:txBody>
            <a:bodyPr/>
            <a:lstStyle/>
            <a:p/>
          </p:txBody>
        </p:sp>
        <p:sp>
          <p:nvSpPr>
            <p:cNvPr id="28" name="rc28"/>
            <p:cNvSpPr/>
            <p:nvPr/>
          </p:nvSpPr>
          <p:spPr>
            <a:xfrm>
              <a:off x="1646600" y="3333658"/>
              <a:ext cx="200644" cy="0"/>
            </a:xfrm>
            <a:prstGeom prst="rect">
              <a:avLst/>
            </a:prstGeom>
            <a:solidFill>
              <a:srgbClr val="1CABE2">
                <a:alpha val="100000"/>
              </a:srgbClr>
            </a:solidFill>
          </p:spPr>
          <p:txBody>
            <a:bodyPr/>
            <a:lstStyle/>
            <a:p/>
          </p:txBody>
        </p:sp>
        <p:sp>
          <p:nvSpPr>
            <p:cNvPr id="29" name="rc29"/>
            <p:cNvSpPr/>
            <p:nvPr/>
          </p:nvSpPr>
          <p:spPr>
            <a:xfrm>
              <a:off x="1869538" y="3339452"/>
              <a:ext cx="200644" cy="1286083"/>
            </a:xfrm>
            <a:prstGeom prst="rect">
              <a:avLst/>
            </a:prstGeom>
            <a:solidFill>
              <a:srgbClr val="80BD41">
                <a:alpha val="100000"/>
              </a:srgbClr>
            </a:solidFill>
          </p:spPr>
          <p:txBody>
            <a:bodyPr/>
            <a:lstStyle/>
            <a:p/>
          </p:txBody>
        </p:sp>
        <p:sp>
          <p:nvSpPr>
            <p:cNvPr id="30" name="rc30"/>
            <p:cNvSpPr/>
            <p:nvPr/>
          </p:nvSpPr>
          <p:spPr>
            <a:xfrm>
              <a:off x="1869538" y="3299676"/>
              <a:ext cx="200644" cy="26517"/>
            </a:xfrm>
            <a:prstGeom prst="rect">
              <a:avLst/>
            </a:prstGeom>
            <a:solidFill>
              <a:srgbClr val="0058AB">
                <a:alpha val="100000"/>
              </a:srgbClr>
            </a:solidFill>
          </p:spPr>
          <p:txBody>
            <a:bodyPr/>
            <a:lstStyle/>
            <a:p/>
          </p:txBody>
        </p:sp>
        <p:sp>
          <p:nvSpPr>
            <p:cNvPr id="31" name="rc31"/>
            <p:cNvSpPr/>
            <p:nvPr/>
          </p:nvSpPr>
          <p:spPr>
            <a:xfrm>
              <a:off x="1869538" y="3326193"/>
              <a:ext cx="200644" cy="13258"/>
            </a:xfrm>
            <a:prstGeom prst="rect">
              <a:avLst/>
            </a:prstGeom>
            <a:solidFill>
              <a:srgbClr val="1CABE2">
                <a:alpha val="100000"/>
              </a:srgbClr>
            </a:solidFill>
          </p:spPr>
          <p:txBody>
            <a:bodyPr/>
            <a:lstStyle/>
            <a:p/>
          </p:txBody>
        </p:sp>
        <p:sp>
          <p:nvSpPr>
            <p:cNvPr id="32" name="rc32"/>
            <p:cNvSpPr/>
            <p:nvPr/>
          </p:nvSpPr>
          <p:spPr>
            <a:xfrm>
              <a:off x="2092476" y="3307279"/>
              <a:ext cx="200644" cy="1318256"/>
            </a:xfrm>
            <a:prstGeom prst="rect">
              <a:avLst/>
            </a:prstGeom>
            <a:solidFill>
              <a:srgbClr val="80BD41">
                <a:alpha val="100000"/>
              </a:srgbClr>
            </a:solidFill>
          </p:spPr>
          <p:txBody>
            <a:bodyPr/>
            <a:lstStyle/>
            <a:p/>
          </p:txBody>
        </p:sp>
        <p:sp>
          <p:nvSpPr>
            <p:cNvPr id="33" name="rc33"/>
            <p:cNvSpPr/>
            <p:nvPr/>
          </p:nvSpPr>
          <p:spPr>
            <a:xfrm>
              <a:off x="2092476" y="3280376"/>
              <a:ext cx="200644" cy="26903"/>
            </a:xfrm>
            <a:prstGeom prst="rect">
              <a:avLst/>
            </a:prstGeom>
            <a:solidFill>
              <a:srgbClr val="0058AB">
                <a:alpha val="100000"/>
              </a:srgbClr>
            </a:solidFill>
          </p:spPr>
          <p:txBody>
            <a:bodyPr/>
            <a:lstStyle/>
            <a:p/>
          </p:txBody>
        </p:sp>
        <p:sp>
          <p:nvSpPr>
            <p:cNvPr id="34" name="rc34"/>
            <p:cNvSpPr/>
            <p:nvPr/>
          </p:nvSpPr>
          <p:spPr>
            <a:xfrm>
              <a:off x="2092476" y="3307279"/>
              <a:ext cx="200644" cy="0"/>
            </a:xfrm>
            <a:prstGeom prst="rect">
              <a:avLst/>
            </a:prstGeom>
            <a:solidFill>
              <a:srgbClr val="1CABE2">
                <a:alpha val="100000"/>
              </a:srgbClr>
            </a:solidFill>
          </p:spPr>
          <p:txBody>
            <a:bodyPr/>
            <a:lstStyle/>
            <a:p/>
          </p:txBody>
        </p:sp>
        <p:sp>
          <p:nvSpPr>
            <p:cNvPr id="35" name="rc35"/>
            <p:cNvSpPr/>
            <p:nvPr/>
          </p:nvSpPr>
          <p:spPr>
            <a:xfrm>
              <a:off x="2315413" y="3306704"/>
              <a:ext cx="200644" cy="1318830"/>
            </a:xfrm>
            <a:prstGeom prst="rect">
              <a:avLst/>
            </a:prstGeom>
            <a:solidFill>
              <a:srgbClr val="80BD41">
                <a:alpha val="100000"/>
              </a:srgbClr>
            </a:solidFill>
          </p:spPr>
          <p:txBody>
            <a:bodyPr/>
            <a:lstStyle/>
            <a:p/>
          </p:txBody>
        </p:sp>
        <p:sp>
          <p:nvSpPr>
            <p:cNvPr id="36" name="rc36"/>
            <p:cNvSpPr/>
            <p:nvPr/>
          </p:nvSpPr>
          <p:spPr>
            <a:xfrm>
              <a:off x="2315413" y="3265916"/>
              <a:ext cx="200644" cy="27192"/>
            </a:xfrm>
            <a:prstGeom prst="rect">
              <a:avLst/>
            </a:prstGeom>
            <a:solidFill>
              <a:srgbClr val="0058AB">
                <a:alpha val="100000"/>
              </a:srgbClr>
            </a:solidFill>
          </p:spPr>
          <p:txBody>
            <a:bodyPr/>
            <a:lstStyle/>
            <a:p/>
          </p:txBody>
        </p:sp>
        <p:sp>
          <p:nvSpPr>
            <p:cNvPr id="37" name="rc37"/>
            <p:cNvSpPr/>
            <p:nvPr/>
          </p:nvSpPr>
          <p:spPr>
            <a:xfrm>
              <a:off x="2315413" y="3293108"/>
              <a:ext cx="200644" cy="13596"/>
            </a:xfrm>
            <a:prstGeom prst="rect">
              <a:avLst/>
            </a:prstGeom>
            <a:solidFill>
              <a:srgbClr val="1CABE2">
                <a:alpha val="100000"/>
              </a:srgbClr>
            </a:solidFill>
          </p:spPr>
          <p:txBody>
            <a:bodyPr/>
            <a:lstStyle/>
            <a:p/>
          </p:txBody>
        </p:sp>
        <p:sp>
          <p:nvSpPr>
            <p:cNvPr id="38" name="rc38"/>
            <p:cNvSpPr/>
            <p:nvPr/>
          </p:nvSpPr>
          <p:spPr>
            <a:xfrm>
              <a:off x="2538351" y="3264559"/>
              <a:ext cx="200644" cy="1360976"/>
            </a:xfrm>
            <a:prstGeom prst="rect">
              <a:avLst/>
            </a:prstGeom>
            <a:solidFill>
              <a:srgbClr val="80BD41">
                <a:alpha val="100000"/>
              </a:srgbClr>
            </a:solidFill>
          </p:spPr>
          <p:txBody>
            <a:bodyPr/>
            <a:lstStyle/>
            <a:p/>
          </p:txBody>
        </p:sp>
        <p:sp>
          <p:nvSpPr>
            <p:cNvPr id="39" name="rc39"/>
            <p:cNvSpPr/>
            <p:nvPr/>
          </p:nvSpPr>
          <p:spPr>
            <a:xfrm>
              <a:off x="2538351" y="3236784"/>
              <a:ext cx="200644" cy="27774"/>
            </a:xfrm>
            <a:prstGeom prst="rect">
              <a:avLst/>
            </a:prstGeom>
            <a:solidFill>
              <a:srgbClr val="0058AB">
                <a:alpha val="100000"/>
              </a:srgbClr>
            </a:solidFill>
          </p:spPr>
          <p:txBody>
            <a:bodyPr/>
            <a:lstStyle/>
            <a:p/>
          </p:txBody>
        </p:sp>
        <p:sp>
          <p:nvSpPr>
            <p:cNvPr id="40" name="rc40"/>
            <p:cNvSpPr/>
            <p:nvPr/>
          </p:nvSpPr>
          <p:spPr>
            <a:xfrm>
              <a:off x="2538351" y="3264559"/>
              <a:ext cx="200644" cy="0"/>
            </a:xfrm>
            <a:prstGeom prst="rect">
              <a:avLst/>
            </a:prstGeom>
            <a:solidFill>
              <a:srgbClr val="1CABE2">
                <a:alpha val="100000"/>
              </a:srgbClr>
            </a:solidFill>
          </p:spPr>
          <p:txBody>
            <a:bodyPr/>
            <a:lstStyle/>
            <a:p/>
          </p:txBody>
        </p:sp>
        <p:sp>
          <p:nvSpPr>
            <p:cNvPr id="41" name="rc41"/>
            <p:cNvSpPr/>
            <p:nvPr/>
          </p:nvSpPr>
          <p:spPr>
            <a:xfrm>
              <a:off x="2761289" y="3236533"/>
              <a:ext cx="200644" cy="1389002"/>
            </a:xfrm>
            <a:prstGeom prst="rect">
              <a:avLst/>
            </a:prstGeom>
            <a:solidFill>
              <a:srgbClr val="80BD41">
                <a:alpha val="100000"/>
              </a:srgbClr>
            </a:solidFill>
          </p:spPr>
          <p:txBody>
            <a:bodyPr/>
            <a:lstStyle/>
            <a:p/>
          </p:txBody>
        </p:sp>
        <p:sp>
          <p:nvSpPr>
            <p:cNvPr id="42" name="rc42"/>
            <p:cNvSpPr/>
            <p:nvPr/>
          </p:nvSpPr>
          <p:spPr>
            <a:xfrm>
              <a:off x="2761289" y="3208186"/>
              <a:ext cx="200644" cy="28346"/>
            </a:xfrm>
            <a:prstGeom prst="rect">
              <a:avLst/>
            </a:prstGeom>
            <a:solidFill>
              <a:srgbClr val="0058AB">
                <a:alpha val="100000"/>
              </a:srgbClr>
            </a:solidFill>
          </p:spPr>
          <p:txBody>
            <a:bodyPr/>
            <a:lstStyle/>
            <a:p/>
          </p:txBody>
        </p:sp>
        <p:sp>
          <p:nvSpPr>
            <p:cNvPr id="43" name="rc43"/>
            <p:cNvSpPr/>
            <p:nvPr/>
          </p:nvSpPr>
          <p:spPr>
            <a:xfrm>
              <a:off x="2761289" y="3236533"/>
              <a:ext cx="200644" cy="0"/>
            </a:xfrm>
            <a:prstGeom prst="rect">
              <a:avLst/>
            </a:prstGeom>
            <a:solidFill>
              <a:srgbClr val="1CABE2">
                <a:alpha val="100000"/>
              </a:srgbClr>
            </a:solidFill>
          </p:spPr>
          <p:txBody>
            <a:bodyPr/>
            <a:lstStyle/>
            <a:p/>
          </p:txBody>
        </p:sp>
        <p:sp>
          <p:nvSpPr>
            <p:cNvPr id="44" name="rc44"/>
            <p:cNvSpPr/>
            <p:nvPr/>
          </p:nvSpPr>
          <p:spPr>
            <a:xfrm>
              <a:off x="2984227" y="3193370"/>
              <a:ext cx="200644" cy="1432164"/>
            </a:xfrm>
            <a:prstGeom prst="rect">
              <a:avLst/>
            </a:prstGeom>
            <a:solidFill>
              <a:srgbClr val="80BD41">
                <a:alpha val="100000"/>
              </a:srgbClr>
            </a:solidFill>
          </p:spPr>
          <p:txBody>
            <a:bodyPr/>
            <a:lstStyle/>
            <a:p/>
          </p:txBody>
        </p:sp>
        <p:sp>
          <p:nvSpPr>
            <p:cNvPr id="45" name="rc45"/>
            <p:cNvSpPr/>
            <p:nvPr/>
          </p:nvSpPr>
          <p:spPr>
            <a:xfrm>
              <a:off x="2984227" y="3164142"/>
              <a:ext cx="200644" cy="29227"/>
            </a:xfrm>
            <a:prstGeom prst="rect">
              <a:avLst/>
            </a:prstGeom>
            <a:solidFill>
              <a:srgbClr val="0058AB">
                <a:alpha val="100000"/>
              </a:srgbClr>
            </a:solidFill>
          </p:spPr>
          <p:txBody>
            <a:bodyPr/>
            <a:lstStyle/>
            <a:p/>
          </p:txBody>
        </p:sp>
        <p:sp>
          <p:nvSpPr>
            <p:cNvPr id="46" name="rc46"/>
            <p:cNvSpPr/>
            <p:nvPr/>
          </p:nvSpPr>
          <p:spPr>
            <a:xfrm>
              <a:off x="2984227" y="3193370"/>
              <a:ext cx="200644" cy="0"/>
            </a:xfrm>
            <a:prstGeom prst="rect">
              <a:avLst/>
            </a:prstGeom>
            <a:solidFill>
              <a:srgbClr val="1CABE2">
                <a:alpha val="100000"/>
              </a:srgbClr>
            </a:solidFill>
          </p:spPr>
          <p:txBody>
            <a:bodyPr/>
            <a:lstStyle/>
            <a:p/>
          </p:txBody>
        </p:sp>
        <p:sp>
          <p:nvSpPr>
            <p:cNvPr id="47" name="rc47"/>
            <p:cNvSpPr/>
            <p:nvPr/>
          </p:nvSpPr>
          <p:spPr>
            <a:xfrm>
              <a:off x="3207165" y="3173130"/>
              <a:ext cx="200644" cy="1452405"/>
            </a:xfrm>
            <a:prstGeom prst="rect">
              <a:avLst/>
            </a:prstGeom>
            <a:solidFill>
              <a:srgbClr val="80BD41">
                <a:alpha val="100000"/>
              </a:srgbClr>
            </a:solidFill>
          </p:spPr>
          <p:txBody>
            <a:bodyPr/>
            <a:lstStyle/>
            <a:p/>
          </p:txBody>
        </p:sp>
        <p:sp>
          <p:nvSpPr>
            <p:cNvPr id="48" name="rc48"/>
            <p:cNvSpPr/>
            <p:nvPr/>
          </p:nvSpPr>
          <p:spPr>
            <a:xfrm>
              <a:off x="3207165" y="3128210"/>
              <a:ext cx="200644" cy="29946"/>
            </a:xfrm>
            <a:prstGeom prst="rect">
              <a:avLst/>
            </a:prstGeom>
            <a:solidFill>
              <a:srgbClr val="0058AB">
                <a:alpha val="100000"/>
              </a:srgbClr>
            </a:solidFill>
          </p:spPr>
          <p:txBody>
            <a:bodyPr/>
            <a:lstStyle/>
            <a:p/>
          </p:txBody>
        </p:sp>
        <p:sp>
          <p:nvSpPr>
            <p:cNvPr id="49" name="rc49"/>
            <p:cNvSpPr/>
            <p:nvPr/>
          </p:nvSpPr>
          <p:spPr>
            <a:xfrm>
              <a:off x="3207165" y="3158156"/>
              <a:ext cx="200644" cy="14973"/>
            </a:xfrm>
            <a:prstGeom prst="rect">
              <a:avLst/>
            </a:prstGeom>
            <a:solidFill>
              <a:srgbClr val="1CABE2">
                <a:alpha val="100000"/>
              </a:srgbClr>
            </a:solidFill>
          </p:spPr>
          <p:txBody>
            <a:bodyPr/>
            <a:lstStyle/>
            <a:p/>
          </p:txBody>
        </p:sp>
        <p:sp>
          <p:nvSpPr>
            <p:cNvPr id="50" name="rc50"/>
            <p:cNvSpPr/>
            <p:nvPr/>
          </p:nvSpPr>
          <p:spPr>
            <a:xfrm>
              <a:off x="3430103" y="3131402"/>
              <a:ext cx="200644" cy="1494132"/>
            </a:xfrm>
            <a:prstGeom prst="rect">
              <a:avLst/>
            </a:prstGeom>
            <a:solidFill>
              <a:srgbClr val="80BD41">
                <a:alpha val="100000"/>
              </a:srgbClr>
            </a:solidFill>
          </p:spPr>
          <p:txBody>
            <a:bodyPr/>
            <a:lstStyle/>
            <a:p/>
          </p:txBody>
        </p:sp>
        <p:sp>
          <p:nvSpPr>
            <p:cNvPr id="51" name="rc51"/>
            <p:cNvSpPr/>
            <p:nvPr/>
          </p:nvSpPr>
          <p:spPr>
            <a:xfrm>
              <a:off x="3430103" y="3085192"/>
              <a:ext cx="200644" cy="46210"/>
            </a:xfrm>
            <a:prstGeom prst="rect">
              <a:avLst/>
            </a:prstGeom>
            <a:solidFill>
              <a:srgbClr val="0058AB">
                <a:alpha val="100000"/>
              </a:srgbClr>
            </a:solidFill>
          </p:spPr>
          <p:txBody>
            <a:bodyPr/>
            <a:lstStyle/>
            <a:p/>
          </p:txBody>
        </p:sp>
        <p:sp>
          <p:nvSpPr>
            <p:cNvPr id="52" name="rc52"/>
            <p:cNvSpPr/>
            <p:nvPr/>
          </p:nvSpPr>
          <p:spPr>
            <a:xfrm>
              <a:off x="3430103" y="3131402"/>
              <a:ext cx="200644" cy="0"/>
            </a:xfrm>
            <a:prstGeom prst="rect">
              <a:avLst/>
            </a:prstGeom>
            <a:solidFill>
              <a:srgbClr val="1CABE2">
                <a:alpha val="100000"/>
              </a:srgbClr>
            </a:solidFill>
          </p:spPr>
          <p:txBody>
            <a:bodyPr/>
            <a:lstStyle/>
            <a:p/>
          </p:txBody>
        </p:sp>
        <p:sp>
          <p:nvSpPr>
            <p:cNvPr id="53" name="rc53"/>
            <p:cNvSpPr/>
            <p:nvPr/>
          </p:nvSpPr>
          <p:spPr>
            <a:xfrm>
              <a:off x="3653041" y="3085397"/>
              <a:ext cx="200644" cy="1540137"/>
            </a:xfrm>
            <a:prstGeom prst="rect">
              <a:avLst/>
            </a:prstGeom>
            <a:solidFill>
              <a:srgbClr val="80BD41">
                <a:alpha val="100000"/>
              </a:srgbClr>
            </a:solidFill>
          </p:spPr>
          <p:txBody>
            <a:bodyPr/>
            <a:lstStyle/>
            <a:p/>
          </p:txBody>
        </p:sp>
        <p:sp>
          <p:nvSpPr>
            <p:cNvPr id="54" name="rc54"/>
            <p:cNvSpPr/>
            <p:nvPr/>
          </p:nvSpPr>
          <p:spPr>
            <a:xfrm>
              <a:off x="3653041" y="3037764"/>
              <a:ext cx="200644" cy="47633"/>
            </a:xfrm>
            <a:prstGeom prst="rect">
              <a:avLst/>
            </a:prstGeom>
            <a:solidFill>
              <a:srgbClr val="0058AB">
                <a:alpha val="100000"/>
              </a:srgbClr>
            </a:solidFill>
          </p:spPr>
          <p:txBody>
            <a:bodyPr/>
            <a:lstStyle/>
            <a:p/>
          </p:txBody>
        </p:sp>
        <p:sp>
          <p:nvSpPr>
            <p:cNvPr id="55" name="rc55"/>
            <p:cNvSpPr/>
            <p:nvPr/>
          </p:nvSpPr>
          <p:spPr>
            <a:xfrm>
              <a:off x="3653041" y="3085397"/>
              <a:ext cx="200644" cy="0"/>
            </a:xfrm>
            <a:prstGeom prst="rect">
              <a:avLst/>
            </a:prstGeom>
            <a:solidFill>
              <a:srgbClr val="1CABE2">
                <a:alpha val="100000"/>
              </a:srgbClr>
            </a:solidFill>
          </p:spPr>
          <p:txBody>
            <a:bodyPr/>
            <a:lstStyle/>
            <a:p/>
          </p:txBody>
        </p:sp>
        <p:sp>
          <p:nvSpPr>
            <p:cNvPr id="56" name="rc56"/>
            <p:cNvSpPr/>
            <p:nvPr/>
          </p:nvSpPr>
          <p:spPr>
            <a:xfrm>
              <a:off x="3875979" y="3068451"/>
              <a:ext cx="200644" cy="1557083"/>
            </a:xfrm>
            <a:prstGeom prst="rect">
              <a:avLst/>
            </a:prstGeom>
            <a:solidFill>
              <a:srgbClr val="80BD41">
                <a:alpha val="100000"/>
              </a:srgbClr>
            </a:solidFill>
          </p:spPr>
          <p:txBody>
            <a:bodyPr/>
            <a:lstStyle/>
            <a:p/>
          </p:txBody>
        </p:sp>
        <p:sp>
          <p:nvSpPr>
            <p:cNvPr id="57" name="rc57"/>
            <p:cNvSpPr/>
            <p:nvPr/>
          </p:nvSpPr>
          <p:spPr>
            <a:xfrm>
              <a:off x="3875979" y="3003573"/>
              <a:ext cx="200644" cy="48658"/>
            </a:xfrm>
            <a:prstGeom prst="rect">
              <a:avLst/>
            </a:prstGeom>
            <a:solidFill>
              <a:srgbClr val="0058AB">
                <a:alpha val="100000"/>
              </a:srgbClr>
            </a:solidFill>
          </p:spPr>
          <p:txBody>
            <a:bodyPr/>
            <a:lstStyle/>
            <a:p/>
          </p:txBody>
        </p:sp>
        <p:sp>
          <p:nvSpPr>
            <p:cNvPr id="58" name="rc58"/>
            <p:cNvSpPr/>
            <p:nvPr/>
          </p:nvSpPr>
          <p:spPr>
            <a:xfrm>
              <a:off x="3875979" y="3052232"/>
              <a:ext cx="200644" cy="16219"/>
            </a:xfrm>
            <a:prstGeom prst="rect">
              <a:avLst/>
            </a:prstGeom>
            <a:solidFill>
              <a:srgbClr val="1CABE2">
                <a:alpha val="100000"/>
              </a:srgbClr>
            </a:solidFill>
          </p:spPr>
          <p:txBody>
            <a:bodyPr/>
            <a:lstStyle/>
            <a:p/>
          </p:txBody>
        </p:sp>
        <p:sp>
          <p:nvSpPr>
            <p:cNvPr id="59" name="rc59"/>
            <p:cNvSpPr/>
            <p:nvPr/>
          </p:nvSpPr>
          <p:spPr>
            <a:xfrm>
              <a:off x="4098916" y="3045441"/>
              <a:ext cx="200644" cy="1580093"/>
            </a:xfrm>
            <a:prstGeom prst="rect">
              <a:avLst/>
            </a:prstGeom>
            <a:solidFill>
              <a:srgbClr val="80BD41">
                <a:alpha val="100000"/>
              </a:srgbClr>
            </a:solidFill>
          </p:spPr>
          <p:txBody>
            <a:bodyPr/>
            <a:lstStyle/>
            <a:p/>
          </p:txBody>
        </p:sp>
        <p:sp>
          <p:nvSpPr>
            <p:cNvPr id="60" name="rc60"/>
            <p:cNvSpPr/>
            <p:nvPr/>
          </p:nvSpPr>
          <p:spPr>
            <a:xfrm>
              <a:off x="4098916" y="2926509"/>
              <a:ext cx="200644" cy="101941"/>
            </a:xfrm>
            <a:prstGeom prst="rect">
              <a:avLst/>
            </a:prstGeom>
            <a:solidFill>
              <a:srgbClr val="0058AB">
                <a:alpha val="100000"/>
              </a:srgbClr>
            </a:solidFill>
          </p:spPr>
          <p:txBody>
            <a:bodyPr/>
            <a:lstStyle/>
            <a:p/>
          </p:txBody>
        </p:sp>
        <p:sp>
          <p:nvSpPr>
            <p:cNvPr id="61" name="rc61"/>
            <p:cNvSpPr/>
            <p:nvPr/>
          </p:nvSpPr>
          <p:spPr>
            <a:xfrm>
              <a:off x="4098916" y="3028451"/>
              <a:ext cx="200644" cy="16990"/>
            </a:xfrm>
            <a:prstGeom prst="rect">
              <a:avLst/>
            </a:prstGeom>
            <a:solidFill>
              <a:srgbClr val="1CABE2">
                <a:alpha val="100000"/>
              </a:srgbClr>
            </a:solidFill>
          </p:spPr>
          <p:txBody>
            <a:bodyPr/>
            <a:lstStyle/>
            <a:p/>
          </p:txBody>
        </p:sp>
        <p:sp>
          <p:nvSpPr>
            <p:cNvPr id="62" name="rc62"/>
            <p:cNvSpPr/>
            <p:nvPr/>
          </p:nvSpPr>
          <p:spPr>
            <a:xfrm>
              <a:off x="4321854" y="2909314"/>
              <a:ext cx="200644" cy="1716220"/>
            </a:xfrm>
            <a:prstGeom prst="rect">
              <a:avLst/>
            </a:prstGeom>
            <a:solidFill>
              <a:srgbClr val="80BD41">
                <a:alpha val="100000"/>
              </a:srgbClr>
            </a:solidFill>
          </p:spPr>
          <p:txBody>
            <a:bodyPr/>
            <a:lstStyle/>
            <a:p/>
          </p:txBody>
        </p:sp>
        <p:sp>
          <p:nvSpPr>
            <p:cNvPr id="63" name="rc63"/>
            <p:cNvSpPr/>
            <p:nvPr/>
          </p:nvSpPr>
          <p:spPr>
            <a:xfrm>
              <a:off x="4321854" y="2856235"/>
              <a:ext cx="200644" cy="53079"/>
            </a:xfrm>
            <a:prstGeom prst="rect">
              <a:avLst/>
            </a:prstGeom>
            <a:solidFill>
              <a:srgbClr val="0058AB">
                <a:alpha val="100000"/>
              </a:srgbClr>
            </a:solidFill>
          </p:spPr>
          <p:txBody>
            <a:bodyPr/>
            <a:lstStyle/>
            <a:p/>
          </p:txBody>
        </p:sp>
        <p:sp>
          <p:nvSpPr>
            <p:cNvPr id="64" name="rc64"/>
            <p:cNvSpPr/>
            <p:nvPr/>
          </p:nvSpPr>
          <p:spPr>
            <a:xfrm>
              <a:off x="4321854" y="2909314"/>
              <a:ext cx="200644" cy="0"/>
            </a:xfrm>
            <a:prstGeom prst="rect">
              <a:avLst/>
            </a:prstGeom>
            <a:solidFill>
              <a:srgbClr val="1CABE2">
                <a:alpha val="100000"/>
              </a:srgbClr>
            </a:solidFill>
          </p:spPr>
          <p:txBody>
            <a:bodyPr/>
            <a:lstStyle/>
            <a:p/>
          </p:txBody>
        </p:sp>
        <p:sp>
          <p:nvSpPr>
            <p:cNvPr id="65" name="rc65"/>
            <p:cNvSpPr/>
            <p:nvPr/>
          </p:nvSpPr>
          <p:spPr>
            <a:xfrm>
              <a:off x="4544792" y="2934527"/>
              <a:ext cx="200644" cy="1691008"/>
            </a:xfrm>
            <a:prstGeom prst="rect">
              <a:avLst/>
            </a:prstGeom>
            <a:solidFill>
              <a:srgbClr val="80BD41">
                <a:alpha val="100000"/>
              </a:srgbClr>
            </a:solidFill>
          </p:spPr>
          <p:txBody>
            <a:bodyPr/>
            <a:lstStyle/>
            <a:p/>
          </p:txBody>
        </p:sp>
        <p:sp>
          <p:nvSpPr>
            <p:cNvPr id="66" name="rc66"/>
            <p:cNvSpPr/>
            <p:nvPr/>
          </p:nvSpPr>
          <p:spPr>
            <a:xfrm>
              <a:off x="4544792" y="2826590"/>
              <a:ext cx="200644" cy="71958"/>
            </a:xfrm>
            <a:prstGeom prst="rect">
              <a:avLst/>
            </a:prstGeom>
            <a:solidFill>
              <a:srgbClr val="0058AB">
                <a:alpha val="100000"/>
              </a:srgbClr>
            </a:solidFill>
          </p:spPr>
          <p:txBody>
            <a:bodyPr/>
            <a:lstStyle/>
            <a:p/>
          </p:txBody>
        </p:sp>
        <p:sp>
          <p:nvSpPr>
            <p:cNvPr id="67" name="rc67"/>
            <p:cNvSpPr/>
            <p:nvPr/>
          </p:nvSpPr>
          <p:spPr>
            <a:xfrm>
              <a:off x="4544792" y="2898548"/>
              <a:ext cx="200644" cy="35978"/>
            </a:xfrm>
            <a:prstGeom prst="rect">
              <a:avLst/>
            </a:prstGeom>
            <a:solidFill>
              <a:srgbClr val="1CABE2">
                <a:alpha val="100000"/>
              </a:srgbClr>
            </a:solidFill>
          </p:spPr>
          <p:txBody>
            <a:bodyPr/>
            <a:lstStyle/>
            <a:p/>
          </p:txBody>
        </p:sp>
        <p:sp>
          <p:nvSpPr>
            <p:cNvPr id="68" name="rc68"/>
            <p:cNvSpPr/>
            <p:nvPr/>
          </p:nvSpPr>
          <p:spPr>
            <a:xfrm>
              <a:off x="4767730" y="2928424"/>
              <a:ext cx="200644" cy="1697110"/>
            </a:xfrm>
            <a:prstGeom prst="rect">
              <a:avLst/>
            </a:prstGeom>
            <a:solidFill>
              <a:srgbClr val="80BD41">
                <a:alpha val="100000"/>
              </a:srgbClr>
            </a:solidFill>
          </p:spPr>
          <p:txBody>
            <a:bodyPr/>
            <a:lstStyle/>
            <a:p/>
          </p:txBody>
        </p:sp>
        <p:sp>
          <p:nvSpPr>
            <p:cNvPr id="69" name="rc69"/>
            <p:cNvSpPr/>
            <p:nvPr/>
          </p:nvSpPr>
          <p:spPr>
            <a:xfrm>
              <a:off x="4767730" y="2800685"/>
              <a:ext cx="200644" cy="91242"/>
            </a:xfrm>
            <a:prstGeom prst="rect">
              <a:avLst/>
            </a:prstGeom>
            <a:solidFill>
              <a:srgbClr val="0058AB">
                <a:alpha val="100000"/>
              </a:srgbClr>
            </a:solidFill>
          </p:spPr>
          <p:txBody>
            <a:bodyPr/>
            <a:lstStyle/>
            <a:p/>
          </p:txBody>
        </p:sp>
        <p:sp>
          <p:nvSpPr>
            <p:cNvPr id="70" name="rc70"/>
            <p:cNvSpPr/>
            <p:nvPr/>
          </p:nvSpPr>
          <p:spPr>
            <a:xfrm>
              <a:off x="4767730" y="2891927"/>
              <a:ext cx="200644" cy="36496"/>
            </a:xfrm>
            <a:prstGeom prst="rect">
              <a:avLst/>
            </a:prstGeom>
            <a:solidFill>
              <a:srgbClr val="1CABE2">
                <a:alpha val="100000"/>
              </a:srgbClr>
            </a:solidFill>
          </p:spPr>
          <p:txBody>
            <a:bodyPr/>
            <a:lstStyle/>
            <a:p/>
          </p:txBody>
        </p:sp>
        <p:sp>
          <p:nvSpPr>
            <p:cNvPr id="71" name="rc71"/>
            <p:cNvSpPr/>
            <p:nvPr/>
          </p:nvSpPr>
          <p:spPr>
            <a:xfrm>
              <a:off x="4990668" y="2949642"/>
              <a:ext cx="200644" cy="1675893"/>
            </a:xfrm>
            <a:prstGeom prst="rect">
              <a:avLst/>
            </a:prstGeom>
            <a:solidFill>
              <a:srgbClr val="80BD41">
                <a:alpha val="100000"/>
              </a:srgbClr>
            </a:solidFill>
          </p:spPr>
          <p:txBody>
            <a:bodyPr/>
            <a:lstStyle/>
            <a:p/>
          </p:txBody>
        </p:sp>
        <p:sp>
          <p:nvSpPr>
            <p:cNvPr id="72" name="rc72"/>
            <p:cNvSpPr/>
            <p:nvPr/>
          </p:nvSpPr>
          <p:spPr>
            <a:xfrm>
              <a:off x="4990668" y="2861437"/>
              <a:ext cx="200644" cy="70564"/>
            </a:xfrm>
            <a:prstGeom prst="rect">
              <a:avLst/>
            </a:prstGeom>
            <a:solidFill>
              <a:srgbClr val="0058AB">
                <a:alpha val="100000"/>
              </a:srgbClr>
            </a:solidFill>
          </p:spPr>
          <p:txBody>
            <a:bodyPr/>
            <a:lstStyle/>
            <a:p/>
          </p:txBody>
        </p:sp>
        <p:sp>
          <p:nvSpPr>
            <p:cNvPr id="73" name="rc73"/>
            <p:cNvSpPr/>
            <p:nvPr/>
          </p:nvSpPr>
          <p:spPr>
            <a:xfrm>
              <a:off x="4990668" y="2932001"/>
              <a:ext cx="200644" cy="17641"/>
            </a:xfrm>
            <a:prstGeom prst="rect">
              <a:avLst/>
            </a:prstGeom>
            <a:solidFill>
              <a:srgbClr val="1CABE2">
                <a:alpha val="100000"/>
              </a:srgbClr>
            </a:solidFill>
          </p:spPr>
          <p:txBody>
            <a:bodyPr/>
            <a:lstStyle/>
            <a:p/>
          </p:txBody>
        </p:sp>
        <p:sp>
          <p:nvSpPr>
            <p:cNvPr id="74" name="rc74"/>
            <p:cNvSpPr/>
            <p:nvPr/>
          </p:nvSpPr>
          <p:spPr>
            <a:xfrm>
              <a:off x="5213606" y="2969563"/>
              <a:ext cx="200644" cy="1655972"/>
            </a:xfrm>
            <a:prstGeom prst="rect">
              <a:avLst/>
            </a:prstGeom>
            <a:solidFill>
              <a:srgbClr val="80BD41">
                <a:alpha val="100000"/>
              </a:srgbClr>
            </a:solidFill>
          </p:spPr>
          <p:txBody>
            <a:bodyPr/>
            <a:lstStyle/>
            <a:p/>
          </p:txBody>
        </p:sp>
        <p:sp>
          <p:nvSpPr>
            <p:cNvPr id="75" name="rc75"/>
            <p:cNvSpPr/>
            <p:nvPr/>
          </p:nvSpPr>
          <p:spPr>
            <a:xfrm>
              <a:off x="5213606" y="2863862"/>
              <a:ext cx="200644" cy="88083"/>
            </a:xfrm>
            <a:prstGeom prst="rect">
              <a:avLst/>
            </a:prstGeom>
            <a:solidFill>
              <a:srgbClr val="0058AB">
                <a:alpha val="100000"/>
              </a:srgbClr>
            </a:solidFill>
          </p:spPr>
          <p:txBody>
            <a:bodyPr/>
            <a:lstStyle/>
            <a:p/>
          </p:txBody>
        </p:sp>
        <p:sp>
          <p:nvSpPr>
            <p:cNvPr id="76" name="rc76"/>
            <p:cNvSpPr/>
            <p:nvPr/>
          </p:nvSpPr>
          <p:spPr>
            <a:xfrm>
              <a:off x="5213606" y="2951946"/>
              <a:ext cx="200644" cy="17617"/>
            </a:xfrm>
            <a:prstGeom prst="rect">
              <a:avLst/>
            </a:prstGeom>
            <a:solidFill>
              <a:srgbClr val="1CABE2">
                <a:alpha val="100000"/>
              </a:srgbClr>
            </a:solidFill>
          </p:spPr>
          <p:txBody>
            <a:bodyPr/>
            <a:lstStyle/>
            <a:p/>
          </p:txBody>
        </p:sp>
        <p:sp>
          <p:nvSpPr>
            <p:cNvPr id="77" name="rc77"/>
            <p:cNvSpPr/>
            <p:nvPr/>
          </p:nvSpPr>
          <p:spPr>
            <a:xfrm>
              <a:off x="5436544" y="3082869"/>
              <a:ext cx="200644" cy="1542665"/>
            </a:xfrm>
            <a:prstGeom prst="rect">
              <a:avLst/>
            </a:prstGeom>
            <a:solidFill>
              <a:srgbClr val="80BD41">
                <a:alpha val="100000"/>
              </a:srgbClr>
            </a:solidFill>
          </p:spPr>
          <p:txBody>
            <a:bodyPr/>
            <a:lstStyle/>
            <a:p/>
          </p:txBody>
        </p:sp>
        <p:sp>
          <p:nvSpPr>
            <p:cNvPr id="78" name="rc78"/>
            <p:cNvSpPr/>
            <p:nvPr/>
          </p:nvSpPr>
          <p:spPr>
            <a:xfrm>
              <a:off x="5436544" y="3001676"/>
              <a:ext cx="200644" cy="64954"/>
            </a:xfrm>
            <a:prstGeom prst="rect">
              <a:avLst/>
            </a:prstGeom>
            <a:solidFill>
              <a:srgbClr val="0058AB">
                <a:alpha val="100000"/>
              </a:srgbClr>
            </a:solidFill>
          </p:spPr>
          <p:txBody>
            <a:bodyPr/>
            <a:lstStyle/>
            <a:p/>
          </p:txBody>
        </p:sp>
        <p:sp>
          <p:nvSpPr>
            <p:cNvPr id="79" name="rc79"/>
            <p:cNvSpPr/>
            <p:nvPr/>
          </p:nvSpPr>
          <p:spPr>
            <a:xfrm>
              <a:off x="5436544" y="3066630"/>
              <a:ext cx="200644" cy="16239"/>
            </a:xfrm>
            <a:prstGeom prst="rect">
              <a:avLst/>
            </a:prstGeom>
            <a:solidFill>
              <a:srgbClr val="1CABE2">
                <a:alpha val="100000"/>
              </a:srgbClr>
            </a:solidFill>
          </p:spPr>
          <p:txBody>
            <a:bodyPr/>
            <a:lstStyle/>
            <a:p/>
          </p:txBody>
        </p:sp>
        <p:sp>
          <p:nvSpPr>
            <p:cNvPr id="80" name="rc80"/>
            <p:cNvSpPr/>
            <p:nvPr/>
          </p:nvSpPr>
          <p:spPr>
            <a:xfrm>
              <a:off x="5659482" y="3142866"/>
              <a:ext cx="200644" cy="1482668"/>
            </a:xfrm>
            <a:prstGeom prst="rect">
              <a:avLst/>
            </a:prstGeom>
            <a:solidFill>
              <a:srgbClr val="80BD41">
                <a:alpha val="100000"/>
              </a:srgbClr>
            </a:solidFill>
          </p:spPr>
          <p:txBody>
            <a:bodyPr/>
            <a:lstStyle/>
            <a:p/>
          </p:txBody>
        </p:sp>
        <p:sp>
          <p:nvSpPr>
            <p:cNvPr id="81" name="rc81"/>
            <p:cNvSpPr/>
            <p:nvPr/>
          </p:nvSpPr>
          <p:spPr>
            <a:xfrm>
              <a:off x="5659482" y="3064831"/>
              <a:ext cx="200644" cy="62428"/>
            </a:xfrm>
            <a:prstGeom prst="rect">
              <a:avLst/>
            </a:prstGeom>
            <a:solidFill>
              <a:srgbClr val="0058AB">
                <a:alpha val="100000"/>
              </a:srgbClr>
            </a:solidFill>
          </p:spPr>
          <p:txBody>
            <a:bodyPr/>
            <a:lstStyle/>
            <a:p/>
          </p:txBody>
        </p:sp>
        <p:sp>
          <p:nvSpPr>
            <p:cNvPr id="82" name="rc82"/>
            <p:cNvSpPr/>
            <p:nvPr/>
          </p:nvSpPr>
          <p:spPr>
            <a:xfrm>
              <a:off x="5659482" y="3127259"/>
              <a:ext cx="200644" cy="15607"/>
            </a:xfrm>
            <a:prstGeom prst="rect">
              <a:avLst/>
            </a:prstGeom>
            <a:solidFill>
              <a:srgbClr val="1CABE2">
                <a:alpha val="100000"/>
              </a:srgbClr>
            </a:solidFill>
          </p:spPr>
          <p:txBody>
            <a:bodyPr/>
            <a:lstStyle/>
            <a:p/>
          </p:txBody>
        </p:sp>
        <p:sp>
          <p:nvSpPr>
            <p:cNvPr id="83" name="rc83"/>
            <p:cNvSpPr/>
            <p:nvPr/>
          </p:nvSpPr>
          <p:spPr>
            <a:xfrm>
              <a:off x="5882419" y="3151265"/>
              <a:ext cx="200644" cy="1474269"/>
            </a:xfrm>
            <a:prstGeom prst="rect">
              <a:avLst/>
            </a:prstGeom>
            <a:solidFill>
              <a:srgbClr val="80BD41">
                <a:alpha val="100000"/>
              </a:srgbClr>
            </a:solidFill>
          </p:spPr>
          <p:txBody>
            <a:bodyPr/>
            <a:lstStyle/>
            <a:p/>
          </p:txBody>
        </p:sp>
        <p:sp>
          <p:nvSpPr>
            <p:cNvPr id="84" name="rc84"/>
            <p:cNvSpPr/>
            <p:nvPr/>
          </p:nvSpPr>
          <p:spPr>
            <a:xfrm>
              <a:off x="5882419" y="3057163"/>
              <a:ext cx="200644" cy="78418"/>
            </a:xfrm>
            <a:prstGeom prst="rect">
              <a:avLst/>
            </a:prstGeom>
            <a:solidFill>
              <a:srgbClr val="0058AB">
                <a:alpha val="100000"/>
              </a:srgbClr>
            </a:solidFill>
          </p:spPr>
          <p:txBody>
            <a:bodyPr/>
            <a:lstStyle/>
            <a:p/>
          </p:txBody>
        </p:sp>
        <p:sp>
          <p:nvSpPr>
            <p:cNvPr id="85" name="rc85"/>
            <p:cNvSpPr/>
            <p:nvPr/>
          </p:nvSpPr>
          <p:spPr>
            <a:xfrm>
              <a:off x="5882419" y="3135582"/>
              <a:ext cx="200644" cy="15683"/>
            </a:xfrm>
            <a:prstGeom prst="rect">
              <a:avLst/>
            </a:prstGeom>
            <a:solidFill>
              <a:srgbClr val="1CABE2">
                <a:alpha val="100000"/>
              </a:srgbClr>
            </a:solidFill>
          </p:spPr>
          <p:txBody>
            <a:bodyPr/>
            <a:lstStyle/>
            <a:p/>
          </p:txBody>
        </p:sp>
        <p:sp>
          <p:nvSpPr>
            <p:cNvPr id="86" name="rc86"/>
            <p:cNvSpPr/>
            <p:nvPr/>
          </p:nvSpPr>
          <p:spPr>
            <a:xfrm>
              <a:off x="6105357" y="3155561"/>
              <a:ext cx="200644" cy="1469973"/>
            </a:xfrm>
            <a:prstGeom prst="rect">
              <a:avLst/>
            </a:prstGeom>
            <a:solidFill>
              <a:srgbClr val="80BD41">
                <a:alpha val="100000"/>
              </a:srgbClr>
            </a:solidFill>
          </p:spPr>
          <p:txBody>
            <a:bodyPr/>
            <a:lstStyle/>
            <a:p/>
          </p:txBody>
        </p:sp>
        <p:sp>
          <p:nvSpPr>
            <p:cNvPr id="87" name="rc87"/>
            <p:cNvSpPr/>
            <p:nvPr/>
          </p:nvSpPr>
          <p:spPr>
            <a:xfrm>
              <a:off x="6105357" y="3094312"/>
              <a:ext cx="200644" cy="45936"/>
            </a:xfrm>
            <a:prstGeom prst="rect">
              <a:avLst/>
            </a:prstGeom>
            <a:solidFill>
              <a:srgbClr val="0058AB">
                <a:alpha val="100000"/>
              </a:srgbClr>
            </a:solidFill>
          </p:spPr>
          <p:txBody>
            <a:bodyPr/>
            <a:lstStyle/>
            <a:p/>
          </p:txBody>
        </p:sp>
        <p:sp>
          <p:nvSpPr>
            <p:cNvPr id="88" name="rc88"/>
            <p:cNvSpPr/>
            <p:nvPr/>
          </p:nvSpPr>
          <p:spPr>
            <a:xfrm>
              <a:off x="6105357" y="3140249"/>
              <a:ext cx="200644" cy="15312"/>
            </a:xfrm>
            <a:prstGeom prst="rect">
              <a:avLst/>
            </a:prstGeom>
            <a:solidFill>
              <a:srgbClr val="1CABE2">
                <a:alpha val="100000"/>
              </a:srgbClr>
            </a:solidFill>
          </p:spPr>
          <p:txBody>
            <a:bodyPr/>
            <a:lstStyle/>
            <a:p/>
          </p:txBody>
        </p:sp>
        <p:sp>
          <p:nvSpPr>
            <p:cNvPr id="89" name="rc89"/>
            <p:cNvSpPr/>
            <p:nvPr/>
          </p:nvSpPr>
          <p:spPr>
            <a:xfrm>
              <a:off x="6328295" y="3121893"/>
              <a:ext cx="200644" cy="1503641"/>
            </a:xfrm>
            <a:prstGeom prst="rect">
              <a:avLst/>
            </a:prstGeom>
            <a:solidFill>
              <a:srgbClr val="80BD41">
                <a:alpha val="100000"/>
              </a:srgbClr>
            </a:solidFill>
          </p:spPr>
          <p:txBody>
            <a:bodyPr/>
            <a:lstStyle/>
            <a:p/>
          </p:txBody>
        </p:sp>
        <p:sp>
          <p:nvSpPr>
            <p:cNvPr id="90" name="rc90"/>
            <p:cNvSpPr/>
            <p:nvPr/>
          </p:nvSpPr>
          <p:spPr>
            <a:xfrm>
              <a:off x="6328295" y="3075389"/>
              <a:ext cx="200644" cy="46504"/>
            </a:xfrm>
            <a:prstGeom prst="rect">
              <a:avLst/>
            </a:prstGeom>
            <a:solidFill>
              <a:srgbClr val="0058AB">
                <a:alpha val="100000"/>
              </a:srgbClr>
            </a:solidFill>
          </p:spPr>
          <p:txBody>
            <a:bodyPr/>
            <a:lstStyle/>
            <a:p/>
          </p:txBody>
        </p:sp>
        <p:sp>
          <p:nvSpPr>
            <p:cNvPr id="91" name="rc91"/>
            <p:cNvSpPr/>
            <p:nvPr/>
          </p:nvSpPr>
          <p:spPr>
            <a:xfrm>
              <a:off x="6328295" y="3121893"/>
              <a:ext cx="200644" cy="0"/>
            </a:xfrm>
            <a:prstGeom prst="rect">
              <a:avLst/>
            </a:prstGeom>
            <a:solidFill>
              <a:srgbClr val="1CABE2">
                <a:alpha val="100000"/>
              </a:srgbClr>
            </a:solidFill>
          </p:spPr>
          <p:txBody>
            <a:bodyPr/>
            <a:lstStyle/>
            <a:p/>
          </p:txBody>
        </p:sp>
        <p:sp>
          <p:nvSpPr>
            <p:cNvPr id="92" name="rc92"/>
            <p:cNvSpPr/>
            <p:nvPr/>
          </p:nvSpPr>
          <p:spPr>
            <a:xfrm>
              <a:off x="6551233" y="3117821"/>
              <a:ext cx="200644" cy="1507713"/>
            </a:xfrm>
            <a:prstGeom prst="rect">
              <a:avLst/>
            </a:prstGeom>
            <a:solidFill>
              <a:srgbClr val="80BD41">
                <a:alpha val="100000"/>
              </a:srgbClr>
            </a:solidFill>
          </p:spPr>
          <p:txBody>
            <a:bodyPr/>
            <a:lstStyle/>
            <a:p/>
          </p:txBody>
        </p:sp>
        <p:sp>
          <p:nvSpPr>
            <p:cNvPr id="93" name="rc93"/>
            <p:cNvSpPr/>
            <p:nvPr/>
          </p:nvSpPr>
          <p:spPr>
            <a:xfrm>
              <a:off x="6551233" y="3055000"/>
              <a:ext cx="200644" cy="31410"/>
            </a:xfrm>
            <a:prstGeom prst="rect">
              <a:avLst/>
            </a:prstGeom>
            <a:solidFill>
              <a:srgbClr val="0058AB">
                <a:alpha val="100000"/>
              </a:srgbClr>
            </a:solidFill>
          </p:spPr>
          <p:txBody>
            <a:bodyPr/>
            <a:lstStyle/>
            <a:p/>
          </p:txBody>
        </p:sp>
        <p:sp>
          <p:nvSpPr>
            <p:cNvPr id="94" name="rc94"/>
            <p:cNvSpPr/>
            <p:nvPr/>
          </p:nvSpPr>
          <p:spPr>
            <a:xfrm>
              <a:off x="6551233" y="3086410"/>
              <a:ext cx="200644" cy="31410"/>
            </a:xfrm>
            <a:prstGeom prst="rect">
              <a:avLst/>
            </a:prstGeom>
            <a:solidFill>
              <a:srgbClr val="1CABE2">
                <a:alpha val="100000"/>
              </a:srgbClr>
            </a:solidFill>
          </p:spPr>
          <p:txBody>
            <a:bodyPr/>
            <a:lstStyle/>
            <a:p/>
          </p:txBody>
        </p:sp>
        <p:sp>
          <p:nvSpPr>
            <p:cNvPr id="95" name="rc95"/>
            <p:cNvSpPr/>
            <p:nvPr/>
          </p:nvSpPr>
          <p:spPr>
            <a:xfrm>
              <a:off x="6774171" y="3080084"/>
              <a:ext cx="200644" cy="1545451"/>
            </a:xfrm>
            <a:prstGeom prst="rect">
              <a:avLst/>
            </a:prstGeom>
            <a:solidFill>
              <a:srgbClr val="80BD41">
                <a:alpha val="100000"/>
              </a:srgbClr>
            </a:solidFill>
          </p:spPr>
          <p:txBody>
            <a:bodyPr/>
            <a:lstStyle/>
            <a:p/>
          </p:txBody>
        </p:sp>
        <p:sp>
          <p:nvSpPr>
            <p:cNvPr id="96" name="rc96"/>
            <p:cNvSpPr/>
            <p:nvPr/>
          </p:nvSpPr>
          <p:spPr>
            <a:xfrm>
              <a:off x="6774171" y="3032286"/>
              <a:ext cx="200644" cy="15932"/>
            </a:xfrm>
            <a:prstGeom prst="rect">
              <a:avLst/>
            </a:prstGeom>
            <a:solidFill>
              <a:srgbClr val="0058AB">
                <a:alpha val="100000"/>
              </a:srgbClr>
            </a:solidFill>
          </p:spPr>
          <p:txBody>
            <a:bodyPr/>
            <a:lstStyle/>
            <a:p/>
          </p:txBody>
        </p:sp>
        <p:sp>
          <p:nvSpPr>
            <p:cNvPr id="97" name="rc97"/>
            <p:cNvSpPr/>
            <p:nvPr/>
          </p:nvSpPr>
          <p:spPr>
            <a:xfrm>
              <a:off x="6774171" y="3048219"/>
              <a:ext cx="200644" cy="31865"/>
            </a:xfrm>
            <a:prstGeom prst="rect">
              <a:avLst/>
            </a:prstGeom>
            <a:solidFill>
              <a:srgbClr val="1CABE2">
                <a:alpha val="100000"/>
              </a:srgbClr>
            </a:solidFill>
          </p:spPr>
          <p:txBody>
            <a:bodyPr/>
            <a:lstStyle/>
            <a:p/>
          </p:txBody>
        </p:sp>
        <p:sp>
          <p:nvSpPr>
            <p:cNvPr id="98" name="rc98"/>
            <p:cNvSpPr/>
            <p:nvPr/>
          </p:nvSpPr>
          <p:spPr>
            <a:xfrm>
              <a:off x="6997109" y="3023152"/>
              <a:ext cx="200644" cy="17821"/>
            </a:xfrm>
            <a:prstGeom prst="rect">
              <a:avLst/>
            </a:prstGeom>
            <a:solidFill>
              <a:srgbClr val="F26A21">
                <a:alpha val="100000"/>
              </a:srgbClr>
            </a:solidFill>
          </p:spPr>
          <p:txBody>
            <a:bodyPr/>
            <a:lstStyle/>
            <a:p/>
          </p:txBody>
        </p:sp>
        <p:sp>
          <p:nvSpPr>
            <p:cNvPr id="99" name="rc99"/>
            <p:cNvSpPr/>
            <p:nvPr/>
          </p:nvSpPr>
          <p:spPr>
            <a:xfrm>
              <a:off x="6997109" y="3040974"/>
              <a:ext cx="200644" cy="1584561"/>
            </a:xfrm>
            <a:prstGeom prst="rect">
              <a:avLst/>
            </a:prstGeom>
            <a:solidFill>
              <a:srgbClr val="FFC20E">
                <a:alpha val="100000"/>
              </a:srgbClr>
            </a:solidFill>
          </p:spPr>
          <p:txBody>
            <a:bodyPr/>
            <a:lstStyle/>
            <a:p/>
          </p:txBody>
        </p:sp>
        <p:sp>
          <p:nvSpPr>
            <p:cNvPr id="100" name="rc100"/>
            <p:cNvSpPr/>
            <p:nvPr/>
          </p:nvSpPr>
          <p:spPr>
            <a:xfrm>
              <a:off x="7220047" y="3016244"/>
              <a:ext cx="200644" cy="19935"/>
            </a:xfrm>
            <a:prstGeom prst="rect">
              <a:avLst/>
            </a:prstGeom>
            <a:solidFill>
              <a:srgbClr val="F26A21">
                <a:alpha val="100000"/>
              </a:srgbClr>
            </a:solidFill>
          </p:spPr>
          <p:txBody>
            <a:bodyPr/>
            <a:lstStyle/>
            <a:p/>
          </p:txBody>
        </p:sp>
        <p:sp>
          <p:nvSpPr>
            <p:cNvPr id="101" name="rc101"/>
            <p:cNvSpPr/>
            <p:nvPr/>
          </p:nvSpPr>
          <p:spPr>
            <a:xfrm>
              <a:off x="7220047" y="3036180"/>
              <a:ext cx="200644" cy="1589354"/>
            </a:xfrm>
            <a:prstGeom prst="rect">
              <a:avLst/>
            </a:prstGeom>
            <a:solidFill>
              <a:srgbClr val="FFC20E">
                <a:alpha val="100000"/>
              </a:srgbClr>
            </a:solidFill>
          </p:spPr>
          <p:txBody>
            <a:bodyPr/>
            <a:lstStyle/>
            <a:p/>
          </p:txBody>
        </p:sp>
        <p:sp>
          <p:nvSpPr>
            <p:cNvPr id="102" name="rc102"/>
            <p:cNvSpPr/>
            <p:nvPr/>
          </p:nvSpPr>
          <p:spPr>
            <a:xfrm>
              <a:off x="7442985" y="3008034"/>
              <a:ext cx="200644" cy="22300"/>
            </a:xfrm>
            <a:prstGeom prst="rect">
              <a:avLst/>
            </a:prstGeom>
            <a:solidFill>
              <a:srgbClr val="F26A21">
                <a:alpha val="100000"/>
              </a:srgbClr>
            </a:solidFill>
          </p:spPr>
          <p:txBody>
            <a:bodyPr/>
            <a:lstStyle/>
            <a:p/>
          </p:txBody>
        </p:sp>
        <p:sp>
          <p:nvSpPr>
            <p:cNvPr id="103" name="rc103"/>
            <p:cNvSpPr/>
            <p:nvPr/>
          </p:nvSpPr>
          <p:spPr>
            <a:xfrm>
              <a:off x="7442985" y="3030335"/>
              <a:ext cx="200644" cy="1595200"/>
            </a:xfrm>
            <a:prstGeom prst="rect">
              <a:avLst/>
            </a:prstGeom>
            <a:solidFill>
              <a:srgbClr val="FFC20E">
                <a:alpha val="100000"/>
              </a:srgbClr>
            </a:solidFill>
          </p:spPr>
          <p:txBody>
            <a:bodyPr/>
            <a:lstStyle/>
            <a:p/>
          </p:txBody>
        </p:sp>
        <p:sp>
          <p:nvSpPr>
            <p:cNvPr id="104" name="rc104"/>
            <p:cNvSpPr/>
            <p:nvPr/>
          </p:nvSpPr>
          <p:spPr>
            <a:xfrm>
              <a:off x="7665922" y="2998115"/>
              <a:ext cx="200644" cy="24945"/>
            </a:xfrm>
            <a:prstGeom prst="rect">
              <a:avLst/>
            </a:prstGeom>
            <a:solidFill>
              <a:srgbClr val="F26A21">
                <a:alpha val="100000"/>
              </a:srgbClr>
            </a:solidFill>
          </p:spPr>
          <p:txBody>
            <a:bodyPr/>
            <a:lstStyle/>
            <a:p/>
          </p:txBody>
        </p:sp>
        <p:sp>
          <p:nvSpPr>
            <p:cNvPr id="105" name="rc105"/>
            <p:cNvSpPr/>
            <p:nvPr/>
          </p:nvSpPr>
          <p:spPr>
            <a:xfrm>
              <a:off x="7665922" y="3023061"/>
              <a:ext cx="200644" cy="1602474"/>
            </a:xfrm>
            <a:prstGeom prst="rect">
              <a:avLst/>
            </a:prstGeom>
            <a:solidFill>
              <a:srgbClr val="FFC20E">
                <a:alpha val="100000"/>
              </a:srgbClr>
            </a:solidFill>
          </p:spPr>
          <p:txBody>
            <a:bodyPr/>
            <a:lstStyle/>
            <a:p/>
          </p:txBody>
        </p:sp>
        <p:sp>
          <p:nvSpPr>
            <p:cNvPr id="106" name="rc106"/>
            <p:cNvSpPr/>
            <p:nvPr/>
          </p:nvSpPr>
          <p:spPr>
            <a:xfrm>
              <a:off x="7888860" y="2984891"/>
              <a:ext cx="200644" cy="27904"/>
            </a:xfrm>
            <a:prstGeom prst="rect">
              <a:avLst/>
            </a:prstGeom>
            <a:solidFill>
              <a:srgbClr val="F26A21">
                <a:alpha val="100000"/>
              </a:srgbClr>
            </a:solidFill>
          </p:spPr>
          <p:txBody>
            <a:bodyPr/>
            <a:lstStyle/>
            <a:p/>
          </p:txBody>
        </p:sp>
        <p:sp>
          <p:nvSpPr>
            <p:cNvPr id="107" name="rc107"/>
            <p:cNvSpPr/>
            <p:nvPr/>
          </p:nvSpPr>
          <p:spPr>
            <a:xfrm>
              <a:off x="7888860" y="3012795"/>
              <a:ext cx="200644" cy="1612740"/>
            </a:xfrm>
            <a:prstGeom prst="rect">
              <a:avLst/>
            </a:prstGeom>
            <a:solidFill>
              <a:srgbClr val="FFC20E">
                <a:alpha val="100000"/>
              </a:srgbClr>
            </a:solidFill>
          </p:spPr>
          <p:txBody>
            <a:bodyPr/>
            <a:lstStyle/>
            <a:p/>
          </p:txBody>
        </p:sp>
        <p:sp>
          <p:nvSpPr>
            <p:cNvPr id="108" name="rc108"/>
            <p:cNvSpPr/>
            <p:nvPr/>
          </p:nvSpPr>
          <p:spPr>
            <a:xfrm>
              <a:off x="8111798" y="2970138"/>
              <a:ext cx="200644" cy="31214"/>
            </a:xfrm>
            <a:prstGeom prst="rect">
              <a:avLst/>
            </a:prstGeom>
            <a:solidFill>
              <a:srgbClr val="F26A21">
                <a:alpha val="100000"/>
              </a:srgbClr>
            </a:solidFill>
          </p:spPr>
          <p:txBody>
            <a:bodyPr/>
            <a:lstStyle/>
            <a:p/>
          </p:txBody>
        </p:sp>
        <p:sp>
          <p:nvSpPr>
            <p:cNvPr id="109" name="rc109"/>
            <p:cNvSpPr/>
            <p:nvPr/>
          </p:nvSpPr>
          <p:spPr>
            <a:xfrm>
              <a:off x="8111798" y="3001352"/>
              <a:ext cx="200644" cy="1624182"/>
            </a:xfrm>
            <a:prstGeom prst="rect">
              <a:avLst/>
            </a:prstGeom>
            <a:solidFill>
              <a:srgbClr val="FFC20E">
                <a:alpha val="100000"/>
              </a:srgbClr>
            </a:solidFill>
          </p:spPr>
          <p:txBody>
            <a:bodyPr/>
            <a:lstStyle/>
            <a:p/>
          </p:txBody>
        </p:sp>
        <p:sp>
          <p:nvSpPr>
            <p:cNvPr id="110" name="pl110"/>
            <p:cNvSpPr/>
            <p:nvPr/>
          </p:nvSpPr>
          <p:spPr>
            <a:xfrm>
              <a:off x="1523984" y="1227418"/>
              <a:ext cx="5350508" cy="171622"/>
            </a:xfrm>
            <a:custGeom>
              <a:avLst/>
              <a:pathLst>
                <a:path w="5350508" h="171622">
                  <a:moveTo>
                    <a:pt x="0" y="34324"/>
                  </a:moveTo>
                  <a:lnTo>
                    <a:pt x="222937" y="0"/>
                  </a:lnTo>
                  <a:lnTo>
                    <a:pt x="445875" y="34324"/>
                  </a:lnTo>
                  <a:lnTo>
                    <a:pt x="668813" y="34324"/>
                  </a:lnTo>
                  <a:lnTo>
                    <a:pt x="891751" y="34324"/>
                  </a:lnTo>
                  <a:lnTo>
                    <a:pt x="1114689" y="34324"/>
                  </a:lnTo>
                  <a:lnTo>
                    <a:pt x="1337627" y="34324"/>
                  </a:lnTo>
                  <a:lnTo>
                    <a:pt x="1560565" y="34324"/>
                  </a:lnTo>
                  <a:lnTo>
                    <a:pt x="1783502" y="34324"/>
                  </a:lnTo>
                  <a:lnTo>
                    <a:pt x="2006440" y="68648"/>
                  </a:lnTo>
                  <a:lnTo>
                    <a:pt x="2229378" y="68648"/>
                  </a:lnTo>
                  <a:lnTo>
                    <a:pt x="2452316" y="68648"/>
                  </a:lnTo>
                  <a:lnTo>
                    <a:pt x="2675254" y="171622"/>
                  </a:lnTo>
                  <a:lnTo>
                    <a:pt x="2898192" y="68648"/>
                  </a:lnTo>
                  <a:lnTo>
                    <a:pt x="3121130" y="102973"/>
                  </a:lnTo>
                  <a:lnTo>
                    <a:pt x="3344068" y="137297"/>
                  </a:lnTo>
                  <a:lnTo>
                    <a:pt x="3567005" y="102973"/>
                  </a:lnTo>
                  <a:lnTo>
                    <a:pt x="3789943" y="137297"/>
                  </a:lnTo>
                  <a:lnTo>
                    <a:pt x="4012881" y="102973"/>
                  </a:lnTo>
                  <a:lnTo>
                    <a:pt x="4235819" y="102973"/>
                  </a:lnTo>
                  <a:lnTo>
                    <a:pt x="4458757" y="137297"/>
                  </a:lnTo>
                  <a:lnTo>
                    <a:pt x="4681695" y="68648"/>
                  </a:lnTo>
                  <a:lnTo>
                    <a:pt x="4904633" y="68648"/>
                  </a:lnTo>
                  <a:lnTo>
                    <a:pt x="5127571" y="34324"/>
                  </a:lnTo>
                  <a:lnTo>
                    <a:pt x="5350508" y="0"/>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227418"/>
              <a:ext cx="5350508" cy="205946"/>
            </a:xfrm>
            <a:custGeom>
              <a:avLst/>
              <a:pathLst>
                <a:path w="5350508" h="205946">
                  <a:moveTo>
                    <a:pt x="0" y="34324"/>
                  </a:moveTo>
                  <a:lnTo>
                    <a:pt x="222937" y="0"/>
                  </a:lnTo>
                  <a:lnTo>
                    <a:pt x="445875" y="68648"/>
                  </a:lnTo>
                  <a:lnTo>
                    <a:pt x="668813" y="34324"/>
                  </a:lnTo>
                  <a:lnTo>
                    <a:pt x="891751" y="68648"/>
                  </a:lnTo>
                  <a:lnTo>
                    <a:pt x="1114689" y="34324"/>
                  </a:lnTo>
                  <a:lnTo>
                    <a:pt x="1337627" y="34324"/>
                  </a:lnTo>
                  <a:lnTo>
                    <a:pt x="1560565" y="34324"/>
                  </a:lnTo>
                  <a:lnTo>
                    <a:pt x="1783502" y="68648"/>
                  </a:lnTo>
                  <a:lnTo>
                    <a:pt x="2006440" y="68648"/>
                  </a:lnTo>
                  <a:lnTo>
                    <a:pt x="2229378" y="68648"/>
                  </a:lnTo>
                  <a:lnTo>
                    <a:pt x="2452316" y="102973"/>
                  </a:lnTo>
                  <a:lnTo>
                    <a:pt x="2675254" y="205946"/>
                  </a:lnTo>
                  <a:lnTo>
                    <a:pt x="2898192" y="68648"/>
                  </a:lnTo>
                  <a:lnTo>
                    <a:pt x="3121130" y="171622"/>
                  </a:lnTo>
                  <a:lnTo>
                    <a:pt x="3344068" y="205946"/>
                  </a:lnTo>
                  <a:lnTo>
                    <a:pt x="3567005" y="137297"/>
                  </a:lnTo>
                  <a:lnTo>
                    <a:pt x="3789943" y="171622"/>
                  </a:lnTo>
                  <a:lnTo>
                    <a:pt x="4012881" y="137297"/>
                  </a:lnTo>
                  <a:lnTo>
                    <a:pt x="4235819" y="137297"/>
                  </a:lnTo>
                  <a:lnTo>
                    <a:pt x="4458757" y="171622"/>
                  </a:lnTo>
                  <a:lnTo>
                    <a:pt x="4681695" y="102973"/>
                  </a:lnTo>
                  <a:lnTo>
                    <a:pt x="4904633" y="68648"/>
                  </a:lnTo>
                  <a:lnTo>
                    <a:pt x="5127571" y="102973"/>
                  </a:lnTo>
                  <a:lnTo>
                    <a:pt x="5350508" y="68648"/>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3" name="tx113"/>
            <p:cNvSpPr/>
            <p:nvPr/>
          </p:nvSpPr>
          <p:spPr>
            <a:xfrm>
              <a:off x="257034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368503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479972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591441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613735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63602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14556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3" name="tx123"/>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4" name="tx124"/>
            <p:cNvSpPr/>
            <p:nvPr/>
          </p:nvSpPr>
          <p:spPr>
            <a:xfrm>
              <a:off x="368503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479972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569147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613735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3602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583227"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806165"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4549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4" name="tx134"/>
            <p:cNvSpPr/>
            <p:nvPr/>
          </p:nvSpPr>
          <p:spPr>
            <a:xfrm>
              <a:off x="508103" y="19228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80629"/>
              <a:ext cx="41007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Egypt</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Egypt is projected to have a  large increase (10,000-50,000) in the number of surviving infants by 2030. Therefore, maintaining current coverage requires vaccinating an increasing number of children.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188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8414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463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530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1526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7752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953337"/>
              <a:ext cx="214223" cy="1037422"/>
            </a:xfrm>
            <a:prstGeom prst="rect">
              <a:avLst/>
            </a:prstGeom>
            <a:solidFill>
              <a:srgbClr val="0058AB">
                <a:alpha val="100000"/>
              </a:srgbClr>
            </a:solidFill>
          </p:spPr>
          <p:txBody>
            <a:bodyPr/>
            <a:lstStyle/>
            <a:p/>
          </p:txBody>
        </p:sp>
        <p:sp>
          <p:nvSpPr>
            <p:cNvPr id="39" name="rc39"/>
            <p:cNvSpPr/>
            <p:nvPr/>
          </p:nvSpPr>
          <p:spPr>
            <a:xfrm>
              <a:off x="1589675" y="4462805"/>
              <a:ext cx="214223" cy="527955"/>
            </a:xfrm>
            <a:prstGeom prst="rect">
              <a:avLst/>
            </a:prstGeom>
            <a:solidFill>
              <a:srgbClr val="0058AB">
                <a:alpha val="100000"/>
              </a:srgbClr>
            </a:solidFill>
          </p:spPr>
          <p:txBody>
            <a:bodyPr/>
            <a:lstStyle/>
            <a:p/>
          </p:txBody>
        </p:sp>
        <p:sp>
          <p:nvSpPr>
            <p:cNvPr id="40" name="rc40"/>
            <p:cNvSpPr/>
            <p:nvPr/>
          </p:nvSpPr>
          <p:spPr>
            <a:xfrm>
              <a:off x="1827702" y="3917940"/>
              <a:ext cx="214223" cy="1072819"/>
            </a:xfrm>
            <a:prstGeom prst="rect">
              <a:avLst/>
            </a:prstGeom>
            <a:solidFill>
              <a:srgbClr val="0058AB">
                <a:alpha val="100000"/>
              </a:srgbClr>
            </a:solidFill>
          </p:spPr>
          <p:txBody>
            <a:bodyPr/>
            <a:lstStyle/>
            <a:p/>
          </p:txBody>
        </p:sp>
        <p:sp>
          <p:nvSpPr>
            <p:cNvPr id="41" name="rc41"/>
            <p:cNvSpPr/>
            <p:nvPr/>
          </p:nvSpPr>
          <p:spPr>
            <a:xfrm>
              <a:off x="2065728" y="3902316"/>
              <a:ext cx="214223" cy="1088444"/>
            </a:xfrm>
            <a:prstGeom prst="rect">
              <a:avLst/>
            </a:prstGeom>
            <a:solidFill>
              <a:srgbClr val="0058AB">
                <a:alpha val="100000"/>
              </a:srgbClr>
            </a:solidFill>
          </p:spPr>
          <p:txBody>
            <a:bodyPr/>
            <a:lstStyle/>
            <a:p/>
          </p:txBody>
        </p:sp>
        <p:sp>
          <p:nvSpPr>
            <p:cNvPr id="42" name="rc42"/>
            <p:cNvSpPr/>
            <p:nvPr/>
          </p:nvSpPr>
          <p:spPr>
            <a:xfrm>
              <a:off x="2303754" y="3890624"/>
              <a:ext cx="214223" cy="1100135"/>
            </a:xfrm>
            <a:prstGeom prst="rect">
              <a:avLst/>
            </a:prstGeom>
            <a:solidFill>
              <a:srgbClr val="0058AB">
                <a:alpha val="100000"/>
              </a:srgbClr>
            </a:solidFill>
          </p:spPr>
          <p:txBody>
            <a:bodyPr/>
            <a:lstStyle/>
            <a:p/>
          </p:txBody>
        </p:sp>
        <p:sp>
          <p:nvSpPr>
            <p:cNvPr id="43" name="rc43"/>
            <p:cNvSpPr/>
            <p:nvPr/>
          </p:nvSpPr>
          <p:spPr>
            <a:xfrm>
              <a:off x="2541780" y="3867053"/>
              <a:ext cx="214223" cy="1123707"/>
            </a:xfrm>
            <a:prstGeom prst="rect">
              <a:avLst/>
            </a:prstGeom>
            <a:solidFill>
              <a:srgbClr val="0058AB">
                <a:alpha val="100000"/>
              </a:srgbClr>
            </a:solidFill>
          </p:spPr>
          <p:txBody>
            <a:bodyPr/>
            <a:lstStyle/>
            <a:p/>
          </p:txBody>
        </p:sp>
        <p:sp>
          <p:nvSpPr>
            <p:cNvPr id="44" name="rc44"/>
            <p:cNvSpPr/>
            <p:nvPr/>
          </p:nvSpPr>
          <p:spPr>
            <a:xfrm>
              <a:off x="2779807" y="3843910"/>
              <a:ext cx="214223" cy="1146850"/>
            </a:xfrm>
            <a:prstGeom prst="rect">
              <a:avLst/>
            </a:prstGeom>
            <a:solidFill>
              <a:srgbClr val="0058AB">
                <a:alpha val="100000"/>
              </a:srgbClr>
            </a:solidFill>
          </p:spPr>
          <p:txBody>
            <a:bodyPr/>
            <a:lstStyle/>
            <a:p/>
          </p:txBody>
        </p:sp>
        <p:sp>
          <p:nvSpPr>
            <p:cNvPr id="45" name="rc45"/>
            <p:cNvSpPr/>
            <p:nvPr/>
          </p:nvSpPr>
          <p:spPr>
            <a:xfrm>
              <a:off x="3017833" y="3808272"/>
              <a:ext cx="214223" cy="1182487"/>
            </a:xfrm>
            <a:prstGeom prst="rect">
              <a:avLst/>
            </a:prstGeom>
            <a:solidFill>
              <a:srgbClr val="0058AB">
                <a:alpha val="100000"/>
              </a:srgbClr>
            </a:solidFill>
          </p:spPr>
          <p:txBody>
            <a:bodyPr/>
            <a:lstStyle/>
            <a:p/>
          </p:txBody>
        </p:sp>
        <p:sp>
          <p:nvSpPr>
            <p:cNvPr id="46" name="rc46"/>
            <p:cNvSpPr/>
            <p:nvPr/>
          </p:nvSpPr>
          <p:spPr>
            <a:xfrm>
              <a:off x="3255859" y="3779189"/>
              <a:ext cx="214223" cy="1211570"/>
            </a:xfrm>
            <a:prstGeom prst="rect">
              <a:avLst/>
            </a:prstGeom>
            <a:solidFill>
              <a:srgbClr val="0058AB">
                <a:alpha val="100000"/>
              </a:srgbClr>
            </a:solidFill>
          </p:spPr>
          <p:txBody>
            <a:bodyPr/>
            <a:lstStyle/>
            <a:p/>
          </p:txBody>
        </p:sp>
        <p:sp>
          <p:nvSpPr>
            <p:cNvPr id="47" name="rc47"/>
            <p:cNvSpPr/>
            <p:nvPr/>
          </p:nvSpPr>
          <p:spPr>
            <a:xfrm>
              <a:off x="3493885" y="3121205"/>
              <a:ext cx="214223" cy="1869554"/>
            </a:xfrm>
            <a:prstGeom prst="rect">
              <a:avLst/>
            </a:prstGeom>
            <a:solidFill>
              <a:srgbClr val="0058AB">
                <a:alpha val="100000"/>
              </a:srgbClr>
            </a:solidFill>
          </p:spPr>
          <p:txBody>
            <a:bodyPr/>
            <a:lstStyle/>
            <a:p/>
          </p:txBody>
        </p:sp>
        <p:sp>
          <p:nvSpPr>
            <p:cNvPr id="48" name="rc48"/>
            <p:cNvSpPr/>
            <p:nvPr/>
          </p:nvSpPr>
          <p:spPr>
            <a:xfrm>
              <a:off x="3731911" y="3063629"/>
              <a:ext cx="214223" cy="1927130"/>
            </a:xfrm>
            <a:prstGeom prst="rect">
              <a:avLst/>
            </a:prstGeom>
            <a:solidFill>
              <a:srgbClr val="0058AB">
                <a:alpha val="100000"/>
              </a:srgbClr>
            </a:solidFill>
          </p:spPr>
          <p:txBody>
            <a:bodyPr/>
            <a:lstStyle/>
            <a:p/>
          </p:txBody>
        </p:sp>
        <p:sp>
          <p:nvSpPr>
            <p:cNvPr id="49" name="rc49"/>
            <p:cNvSpPr/>
            <p:nvPr/>
          </p:nvSpPr>
          <p:spPr>
            <a:xfrm>
              <a:off x="3969938" y="3022132"/>
              <a:ext cx="214223" cy="1968627"/>
            </a:xfrm>
            <a:prstGeom prst="rect">
              <a:avLst/>
            </a:prstGeom>
            <a:solidFill>
              <a:srgbClr val="0058AB">
                <a:alpha val="100000"/>
              </a:srgbClr>
            </a:solidFill>
          </p:spPr>
          <p:txBody>
            <a:bodyPr/>
            <a:lstStyle/>
            <a:p/>
          </p:txBody>
        </p:sp>
        <p:sp>
          <p:nvSpPr>
            <p:cNvPr id="50" name="rc50"/>
            <p:cNvSpPr/>
            <p:nvPr/>
          </p:nvSpPr>
          <p:spPr>
            <a:xfrm>
              <a:off x="4207964" y="866434"/>
              <a:ext cx="214223" cy="4124325"/>
            </a:xfrm>
            <a:prstGeom prst="rect">
              <a:avLst/>
            </a:prstGeom>
            <a:solidFill>
              <a:srgbClr val="0058AB">
                <a:alpha val="100000"/>
              </a:srgbClr>
            </a:solidFill>
          </p:spPr>
          <p:txBody>
            <a:bodyPr/>
            <a:lstStyle/>
            <a:p/>
          </p:txBody>
        </p:sp>
        <p:sp>
          <p:nvSpPr>
            <p:cNvPr id="51" name="rc51"/>
            <p:cNvSpPr/>
            <p:nvPr/>
          </p:nvSpPr>
          <p:spPr>
            <a:xfrm>
              <a:off x="4445990" y="2843302"/>
              <a:ext cx="214223" cy="2147457"/>
            </a:xfrm>
            <a:prstGeom prst="rect">
              <a:avLst/>
            </a:prstGeom>
            <a:solidFill>
              <a:srgbClr val="0058AB">
                <a:alpha val="100000"/>
              </a:srgbClr>
            </a:solidFill>
          </p:spPr>
          <p:txBody>
            <a:bodyPr/>
            <a:lstStyle/>
            <a:p/>
          </p:txBody>
        </p:sp>
        <p:sp>
          <p:nvSpPr>
            <p:cNvPr id="52" name="rc52"/>
            <p:cNvSpPr/>
            <p:nvPr/>
          </p:nvSpPr>
          <p:spPr>
            <a:xfrm>
              <a:off x="4684016" y="2079502"/>
              <a:ext cx="214223" cy="2911257"/>
            </a:xfrm>
            <a:prstGeom prst="rect">
              <a:avLst/>
            </a:prstGeom>
            <a:solidFill>
              <a:srgbClr val="0058AB">
                <a:alpha val="100000"/>
              </a:srgbClr>
            </a:solidFill>
          </p:spPr>
          <p:txBody>
            <a:bodyPr/>
            <a:lstStyle/>
            <a:p/>
          </p:txBody>
        </p:sp>
        <p:sp>
          <p:nvSpPr>
            <p:cNvPr id="53" name="rc53"/>
            <p:cNvSpPr/>
            <p:nvPr/>
          </p:nvSpPr>
          <p:spPr>
            <a:xfrm>
              <a:off x="4922043" y="1299302"/>
              <a:ext cx="214223" cy="3691457"/>
            </a:xfrm>
            <a:prstGeom prst="rect">
              <a:avLst/>
            </a:prstGeom>
            <a:solidFill>
              <a:srgbClr val="0058AB">
                <a:alpha val="100000"/>
              </a:srgbClr>
            </a:solidFill>
          </p:spPr>
          <p:txBody>
            <a:bodyPr/>
            <a:lstStyle/>
            <a:p/>
          </p:txBody>
        </p:sp>
        <p:sp>
          <p:nvSpPr>
            <p:cNvPr id="54" name="rc54"/>
            <p:cNvSpPr/>
            <p:nvPr/>
          </p:nvSpPr>
          <p:spPr>
            <a:xfrm>
              <a:off x="5160069" y="2135902"/>
              <a:ext cx="214223" cy="2854857"/>
            </a:xfrm>
            <a:prstGeom prst="rect">
              <a:avLst/>
            </a:prstGeom>
            <a:solidFill>
              <a:srgbClr val="0058AB">
                <a:alpha val="100000"/>
              </a:srgbClr>
            </a:solidFill>
          </p:spPr>
          <p:txBody>
            <a:bodyPr/>
            <a:lstStyle/>
            <a:p/>
          </p:txBody>
        </p:sp>
        <p:sp>
          <p:nvSpPr>
            <p:cNvPr id="55" name="rc55"/>
            <p:cNvSpPr/>
            <p:nvPr/>
          </p:nvSpPr>
          <p:spPr>
            <a:xfrm>
              <a:off x="5398095" y="1427110"/>
              <a:ext cx="214223" cy="3563649"/>
            </a:xfrm>
            <a:prstGeom prst="rect">
              <a:avLst/>
            </a:prstGeom>
            <a:solidFill>
              <a:srgbClr val="0058AB">
                <a:alpha val="100000"/>
              </a:srgbClr>
            </a:solidFill>
          </p:spPr>
          <p:txBody>
            <a:bodyPr/>
            <a:lstStyle/>
            <a:p/>
          </p:txBody>
        </p:sp>
        <p:sp>
          <p:nvSpPr>
            <p:cNvPr id="56" name="rc56"/>
            <p:cNvSpPr/>
            <p:nvPr/>
          </p:nvSpPr>
          <p:spPr>
            <a:xfrm>
              <a:off x="5636121" y="2362864"/>
              <a:ext cx="214223" cy="2627895"/>
            </a:xfrm>
            <a:prstGeom prst="rect">
              <a:avLst/>
            </a:prstGeom>
            <a:solidFill>
              <a:srgbClr val="0058AB">
                <a:alpha val="100000"/>
              </a:srgbClr>
            </a:solidFill>
          </p:spPr>
          <p:txBody>
            <a:bodyPr/>
            <a:lstStyle/>
            <a:p/>
          </p:txBody>
        </p:sp>
        <p:sp>
          <p:nvSpPr>
            <p:cNvPr id="57" name="rc57"/>
            <p:cNvSpPr/>
            <p:nvPr/>
          </p:nvSpPr>
          <p:spPr>
            <a:xfrm>
              <a:off x="5874148" y="2465067"/>
              <a:ext cx="214223" cy="2525692"/>
            </a:xfrm>
            <a:prstGeom prst="rect">
              <a:avLst/>
            </a:prstGeom>
            <a:solidFill>
              <a:srgbClr val="0058AB">
                <a:alpha val="100000"/>
              </a:srgbClr>
            </a:solidFill>
          </p:spPr>
          <p:txBody>
            <a:bodyPr/>
            <a:lstStyle/>
            <a:p/>
          </p:txBody>
        </p:sp>
        <p:sp>
          <p:nvSpPr>
            <p:cNvPr id="58" name="rc58"/>
            <p:cNvSpPr/>
            <p:nvPr/>
          </p:nvSpPr>
          <p:spPr>
            <a:xfrm>
              <a:off x="6112174" y="1818133"/>
              <a:ext cx="214223" cy="3172626"/>
            </a:xfrm>
            <a:prstGeom prst="rect">
              <a:avLst/>
            </a:prstGeom>
            <a:solidFill>
              <a:srgbClr val="0058AB">
                <a:alpha val="100000"/>
              </a:srgbClr>
            </a:solidFill>
          </p:spPr>
          <p:txBody>
            <a:bodyPr/>
            <a:lstStyle/>
            <a:p/>
          </p:txBody>
        </p:sp>
        <p:sp>
          <p:nvSpPr>
            <p:cNvPr id="59" name="rc59"/>
            <p:cNvSpPr/>
            <p:nvPr/>
          </p:nvSpPr>
          <p:spPr>
            <a:xfrm>
              <a:off x="6350200" y="3132282"/>
              <a:ext cx="214223" cy="1858477"/>
            </a:xfrm>
            <a:prstGeom prst="rect">
              <a:avLst/>
            </a:prstGeom>
            <a:solidFill>
              <a:srgbClr val="0058AB">
                <a:alpha val="100000"/>
              </a:srgbClr>
            </a:solidFill>
          </p:spPr>
          <p:txBody>
            <a:bodyPr/>
            <a:lstStyle/>
            <a:p/>
          </p:txBody>
        </p:sp>
        <p:sp>
          <p:nvSpPr>
            <p:cNvPr id="60" name="rc60"/>
            <p:cNvSpPr/>
            <p:nvPr/>
          </p:nvSpPr>
          <p:spPr>
            <a:xfrm>
              <a:off x="6588226" y="3109299"/>
              <a:ext cx="214223" cy="1881460"/>
            </a:xfrm>
            <a:prstGeom prst="rect">
              <a:avLst/>
            </a:prstGeom>
            <a:solidFill>
              <a:srgbClr val="0058AB">
                <a:alpha val="100000"/>
              </a:srgbClr>
            </a:solidFill>
          </p:spPr>
          <p:txBody>
            <a:bodyPr/>
            <a:lstStyle/>
            <a:p/>
          </p:txBody>
        </p:sp>
        <p:sp>
          <p:nvSpPr>
            <p:cNvPr id="61" name="rc61"/>
            <p:cNvSpPr/>
            <p:nvPr/>
          </p:nvSpPr>
          <p:spPr>
            <a:xfrm>
              <a:off x="6826253" y="3719954"/>
              <a:ext cx="214223" cy="1270805"/>
            </a:xfrm>
            <a:prstGeom prst="rect">
              <a:avLst/>
            </a:prstGeom>
            <a:solidFill>
              <a:srgbClr val="0058AB">
                <a:alpha val="100000"/>
              </a:srgbClr>
            </a:solidFill>
          </p:spPr>
          <p:txBody>
            <a:bodyPr/>
            <a:lstStyle/>
            <a:p/>
          </p:txBody>
        </p:sp>
        <p:sp>
          <p:nvSpPr>
            <p:cNvPr id="62" name="rc62"/>
            <p:cNvSpPr/>
            <p:nvPr/>
          </p:nvSpPr>
          <p:spPr>
            <a:xfrm>
              <a:off x="7064279" y="4346180"/>
              <a:ext cx="214223" cy="644579"/>
            </a:xfrm>
            <a:prstGeom prst="rect">
              <a:avLst/>
            </a:prstGeom>
            <a:solidFill>
              <a:srgbClr val="0058AB">
                <a:alpha val="100000"/>
              </a:srgbClr>
            </a:solidFill>
          </p:spPr>
          <p:txBody>
            <a:bodyPr/>
            <a:lstStyle/>
            <a:p/>
          </p:txBody>
        </p:sp>
        <p:sp>
          <p:nvSpPr>
            <p:cNvPr id="63" name="rc63"/>
            <p:cNvSpPr/>
            <p:nvPr/>
          </p:nvSpPr>
          <p:spPr>
            <a:xfrm>
              <a:off x="8492436" y="3727927"/>
              <a:ext cx="214223" cy="1262832"/>
            </a:xfrm>
            <a:prstGeom prst="rect">
              <a:avLst/>
            </a:prstGeom>
            <a:solidFill>
              <a:srgbClr val="69DBFF">
                <a:alpha val="100000"/>
              </a:srgbClr>
            </a:solidFill>
          </p:spPr>
          <p:txBody>
            <a:bodyPr/>
            <a:lstStyle/>
            <a:p/>
          </p:txBody>
        </p:sp>
        <p:sp>
          <p:nvSpPr>
            <p:cNvPr id="64" name="pl64"/>
            <p:cNvSpPr/>
            <p:nvPr/>
          </p:nvSpPr>
          <p:spPr>
            <a:xfrm>
              <a:off x="6219286" y="2465067"/>
              <a:ext cx="2380262" cy="1262846"/>
            </a:xfrm>
            <a:custGeom>
              <a:avLst/>
              <a:pathLst>
                <a:path w="2380262" h="1262846">
                  <a:moveTo>
                    <a:pt x="0" y="0"/>
                  </a:moveTo>
                  <a:lnTo>
                    <a:pt x="238026" y="126284"/>
                  </a:lnTo>
                  <a:lnTo>
                    <a:pt x="476052" y="252569"/>
                  </a:lnTo>
                  <a:lnTo>
                    <a:pt x="714078" y="378853"/>
                  </a:lnTo>
                  <a:lnTo>
                    <a:pt x="952104" y="505138"/>
                  </a:lnTo>
                  <a:lnTo>
                    <a:pt x="1190131" y="631423"/>
                  </a:lnTo>
                  <a:lnTo>
                    <a:pt x="1428157" y="757707"/>
                  </a:lnTo>
                  <a:lnTo>
                    <a:pt x="1666183" y="883992"/>
                  </a:lnTo>
                  <a:lnTo>
                    <a:pt x="1904209" y="1010276"/>
                  </a:lnTo>
                  <a:lnTo>
                    <a:pt x="2142236" y="1136561"/>
                  </a:lnTo>
                  <a:lnTo>
                    <a:pt x="2380262" y="1262846"/>
                  </a:lnTo>
                </a:path>
              </a:pathLst>
            </a:custGeom>
            <a:ln w="13550" cap="flat">
              <a:solidFill>
                <a:srgbClr val="000000">
                  <a:alpha val="100000"/>
                </a:srgbClr>
              </a:solidFill>
              <a:prstDash val="solid"/>
              <a:round/>
            </a:ln>
          </p:spPr>
          <p:txBody>
            <a:bodyPr/>
            <a:lstStyle/>
            <a:p/>
          </p:txBody>
        </p:sp>
        <p:sp>
          <p:nvSpPr>
            <p:cNvPr id="65" name="pt65"/>
            <p:cNvSpPr/>
            <p:nvPr/>
          </p:nvSpPr>
          <p:spPr>
            <a:xfrm>
              <a:off x="6194460" y="24402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25665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26928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2819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2945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30716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3197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3324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3450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35768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7030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955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25783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9200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12276" y="398022"/>
              <a:ext cx="58337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Egypt</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68%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79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8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8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9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99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32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37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42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84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5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06686"/>
              <a:ext cx="249522" cy="1196010"/>
            </a:xfrm>
            <a:prstGeom prst="rect">
              <a:avLst/>
            </a:prstGeom>
            <a:solidFill>
              <a:srgbClr val="80BD41">
                <a:alpha val="100000"/>
              </a:srgbClr>
            </a:solidFill>
          </p:spPr>
          <p:txBody>
            <a:bodyPr/>
            <a:lstStyle/>
            <a:p/>
          </p:txBody>
        </p:sp>
        <p:sp>
          <p:nvSpPr>
            <p:cNvPr id="27" name="rc27"/>
            <p:cNvSpPr/>
            <p:nvPr/>
          </p:nvSpPr>
          <p:spPr>
            <a:xfrm>
              <a:off x="1296273" y="2882278"/>
              <a:ext cx="249522" cy="24408"/>
            </a:xfrm>
            <a:prstGeom prst="rect">
              <a:avLst/>
            </a:prstGeom>
            <a:solidFill>
              <a:srgbClr val="1CABE2">
                <a:alpha val="100000"/>
              </a:srgbClr>
            </a:solidFill>
          </p:spPr>
          <p:txBody>
            <a:bodyPr/>
            <a:lstStyle/>
            <a:p/>
          </p:txBody>
        </p:sp>
        <p:sp>
          <p:nvSpPr>
            <p:cNvPr id="28" name="rc28"/>
            <p:cNvSpPr/>
            <p:nvPr/>
          </p:nvSpPr>
          <p:spPr>
            <a:xfrm>
              <a:off x="1573521" y="2872973"/>
              <a:ext cx="249522" cy="1229724"/>
            </a:xfrm>
            <a:prstGeom prst="rect">
              <a:avLst/>
            </a:prstGeom>
            <a:solidFill>
              <a:srgbClr val="80BD41">
                <a:alpha val="100000"/>
              </a:srgbClr>
            </a:solidFill>
          </p:spPr>
          <p:txBody>
            <a:bodyPr/>
            <a:lstStyle/>
            <a:p/>
          </p:txBody>
        </p:sp>
        <p:sp>
          <p:nvSpPr>
            <p:cNvPr id="29" name="rc29"/>
            <p:cNvSpPr/>
            <p:nvPr/>
          </p:nvSpPr>
          <p:spPr>
            <a:xfrm>
              <a:off x="1573521" y="2860551"/>
              <a:ext cx="249522" cy="12421"/>
            </a:xfrm>
            <a:prstGeom prst="rect">
              <a:avLst/>
            </a:prstGeom>
            <a:solidFill>
              <a:srgbClr val="1CABE2">
                <a:alpha val="100000"/>
              </a:srgbClr>
            </a:solidFill>
          </p:spPr>
          <p:txBody>
            <a:bodyPr/>
            <a:lstStyle/>
            <a:p/>
          </p:txBody>
        </p:sp>
        <p:sp>
          <p:nvSpPr>
            <p:cNvPr id="30" name="rc30"/>
            <p:cNvSpPr/>
            <p:nvPr/>
          </p:nvSpPr>
          <p:spPr>
            <a:xfrm>
              <a:off x="1850769" y="2865867"/>
              <a:ext cx="249522" cy="1236829"/>
            </a:xfrm>
            <a:prstGeom prst="rect">
              <a:avLst/>
            </a:prstGeom>
            <a:solidFill>
              <a:srgbClr val="80BD41">
                <a:alpha val="100000"/>
              </a:srgbClr>
            </a:solidFill>
          </p:spPr>
          <p:txBody>
            <a:bodyPr/>
            <a:lstStyle/>
            <a:p/>
          </p:txBody>
        </p:sp>
        <p:sp>
          <p:nvSpPr>
            <p:cNvPr id="31" name="rc31"/>
            <p:cNvSpPr/>
            <p:nvPr/>
          </p:nvSpPr>
          <p:spPr>
            <a:xfrm>
              <a:off x="1850769" y="2840626"/>
              <a:ext cx="249522" cy="25241"/>
            </a:xfrm>
            <a:prstGeom prst="rect">
              <a:avLst/>
            </a:prstGeom>
            <a:solidFill>
              <a:srgbClr val="1CABE2">
                <a:alpha val="100000"/>
              </a:srgbClr>
            </a:solidFill>
          </p:spPr>
          <p:txBody>
            <a:bodyPr/>
            <a:lstStyle/>
            <a:p/>
          </p:txBody>
        </p:sp>
        <p:sp>
          <p:nvSpPr>
            <p:cNvPr id="32" name="rc32"/>
            <p:cNvSpPr/>
            <p:nvPr/>
          </p:nvSpPr>
          <p:spPr>
            <a:xfrm>
              <a:off x="2128016" y="2847863"/>
              <a:ext cx="249522" cy="1254833"/>
            </a:xfrm>
            <a:prstGeom prst="rect">
              <a:avLst/>
            </a:prstGeom>
            <a:solidFill>
              <a:srgbClr val="80BD41">
                <a:alpha val="100000"/>
              </a:srgbClr>
            </a:solidFill>
          </p:spPr>
          <p:txBody>
            <a:bodyPr/>
            <a:lstStyle/>
            <a:p/>
          </p:txBody>
        </p:sp>
        <p:sp>
          <p:nvSpPr>
            <p:cNvPr id="33" name="rc33"/>
            <p:cNvSpPr/>
            <p:nvPr/>
          </p:nvSpPr>
          <p:spPr>
            <a:xfrm>
              <a:off x="2128016" y="2822254"/>
              <a:ext cx="249522" cy="25608"/>
            </a:xfrm>
            <a:prstGeom prst="rect">
              <a:avLst/>
            </a:prstGeom>
            <a:solidFill>
              <a:srgbClr val="1CABE2">
                <a:alpha val="100000"/>
              </a:srgbClr>
            </a:solidFill>
          </p:spPr>
          <p:txBody>
            <a:bodyPr/>
            <a:lstStyle/>
            <a:p/>
          </p:txBody>
        </p:sp>
        <p:sp>
          <p:nvSpPr>
            <p:cNvPr id="34" name="rc34"/>
            <p:cNvSpPr/>
            <p:nvPr/>
          </p:nvSpPr>
          <p:spPr>
            <a:xfrm>
              <a:off x="2405264" y="2834374"/>
              <a:ext cx="249522" cy="1268323"/>
            </a:xfrm>
            <a:prstGeom prst="rect">
              <a:avLst/>
            </a:prstGeom>
            <a:solidFill>
              <a:srgbClr val="80BD41">
                <a:alpha val="100000"/>
              </a:srgbClr>
            </a:solidFill>
          </p:spPr>
          <p:txBody>
            <a:bodyPr/>
            <a:lstStyle/>
            <a:p/>
          </p:txBody>
        </p:sp>
        <p:sp>
          <p:nvSpPr>
            <p:cNvPr id="35" name="rc35"/>
            <p:cNvSpPr/>
            <p:nvPr/>
          </p:nvSpPr>
          <p:spPr>
            <a:xfrm>
              <a:off x="2405264" y="2808490"/>
              <a:ext cx="249522" cy="25884"/>
            </a:xfrm>
            <a:prstGeom prst="rect">
              <a:avLst/>
            </a:prstGeom>
            <a:solidFill>
              <a:srgbClr val="1CABE2">
                <a:alpha val="100000"/>
              </a:srgbClr>
            </a:solidFill>
          </p:spPr>
          <p:txBody>
            <a:bodyPr/>
            <a:lstStyle/>
            <a:p/>
          </p:txBody>
        </p:sp>
        <p:sp>
          <p:nvSpPr>
            <p:cNvPr id="36" name="rc36"/>
            <p:cNvSpPr/>
            <p:nvPr/>
          </p:nvSpPr>
          <p:spPr>
            <a:xfrm>
              <a:off x="2682512" y="2807198"/>
              <a:ext cx="249522" cy="1295498"/>
            </a:xfrm>
            <a:prstGeom prst="rect">
              <a:avLst/>
            </a:prstGeom>
            <a:solidFill>
              <a:srgbClr val="80BD41">
                <a:alpha val="100000"/>
              </a:srgbClr>
            </a:solidFill>
          </p:spPr>
          <p:txBody>
            <a:bodyPr/>
            <a:lstStyle/>
            <a:p/>
          </p:txBody>
        </p:sp>
        <p:sp>
          <p:nvSpPr>
            <p:cNvPr id="37" name="rc37"/>
            <p:cNvSpPr/>
            <p:nvPr/>
          </p:nvSpPr>
          <p:spPr>
            <a:xfrm>
              <a:off x="2682512" y="2780759"/>
              <a:ext cx="249522" cy="26438"/>
            </a:xfrm>
            <a:prstGeom prst="rect">
              <a:avLst/>
            </a:prstGeom>
            <a:solidFill>
              <a:srgbClr val="1CABE2">
                <a:alpha val="100000"/>
              </a:srgbClr>
            </a:solidFill>
          </p:spPr>
          <p:txBody>
            <a:bodyPr/>
            <a:lstStyle/>
            <a:p/>
          </p:txBody>
        </p:sp>
        <p:sp>
          <p:nvSpPr>
            <p:cNvPr id="38" name="rc38"/>
            <p:cNvSpPr/>
            <p:nvPr/>
          </p:nvSpPr>
          <p:spPr>
            <a:xfrm>
              <a:off x="2959759" y="2780521"/>
              <a:ext cx="249522" cy="1322176"/>
            </a:xfrm>
            <a:prstGeom prst="rect">
              <a:avLst/>
            </a:prstGeom>
            <a:solidFill>
              <a:srgbClr val="80BD41">
                <a:alpha val="100000"/>
              </a:srgbClr>
            </a:solidFill>
          </p:spPr>
          <p:txBody>
            <a:bodyPr/>
            <a:lstStyle/>
            <a:p/>
          </p:txBody>
        </p:sp>
        <p:sp>
          <p:nvSpPr>
            <p:cNvPr id="39" name="rc39"/>
            <p:cNvSpPr/>
            <p:nvPr/>
          </p:nvSpPr>
          <p:spPr>
            <a:xfrm>
              <a:off x="2959759" y="2753537"/>
              <a:ext cx="249522" cy="26983"/>
            </a:xfrm>
            <a:prstGeom prst="rect">
              <a:avLst/>
            </a:prstGeom>
            <a:solidFill>
              <a:srgbClr val="1CABE2">
                <a:alpha val="100000"/>
              </a:srgbClr>
            </a:solidFill>
          </p:spPr>
          <p:txBody>
            <a:bodyPr/>
            <a:lstStyle/>
            <a:p/>
          </p:txBody>
        </p:sp>
        <p:sp>
          <p:nvSpPr>
            <p:cNvPr id="40" name="rc40"/>
            <p:cNvSpPr/>
            <p:nvPr/>
          </p:nvSpPr>
          <p:spPr>
            <a:xfrm>
              <a:off x="3237007" y="2739434"/>
              <a:ext cx="249522" cy="1363262"/>
            </a:xfrm>
            <a:prstGeom prst="rect">
              <a:avLst/>
            </a:prstGeom>
            <a:solidFill>
              <a:srgbClr val="80BD41">
                <a:alpha val="100000"/>
              </a:srgbClr>
            </a:solidFill>
          </p:spPr>
          <p:txBody>
            <a:bodyPr/>
            <a:lstStyle/>
            <a:p/>
          </p:txBody>
        </p:sp>
        <p:sp>
          <p:nvSpPr>
            <p:cNvPr id="41" name="rc41"/>
            <p:cNvSpPr/>
            <p:nvPr/>
          </p:nvSpPr>
          <p:spPr>
            <a:xfrm>
              <a:off x="3237007" y="2711613"/>
              <a:ext cx="249522" cy="27821"/>
            </a:xfrm>
            <a:prstGeom prst="rect">
              <a:avLst/>
            </a:prstGeom>
            <a:solidFill>
              <a:srgbClr val="1CABE2">
                <a:alpha val="100000"/>
              </a:srgbClr>
            </a:solidFill>
          </p:spPr>
          <p:txBody>
            <a:bodyPr/>
            <a:lstStyle/>
            <a:p/>
          </p:txBody>
        </p:sp>
        <p:sp>
          <p:nvSpPr>
            <p:cNvPr id="42" name="rc42"/>
            <p:cNvSpPr/>
            <p:nvPr/>
          </p:nvSpPr>
          <p:spPr>
            <a:xfrm>
              <a:off x="3514255" y="2705915"/>
              <a:ext cx="249522" cy="1396782"/>
            </a:xfrm>
            <a:prstGeom prst="rect">
              <a:avLst/>
            </a:prstGeom>
            <a:solidFill>
              <a:srgbClr val="80BD41">
                <a:alpha val="100000"/>
              </a:srgbClr>
            </a:solidFill>
          </p:spPr>
          <p:txBody>
            <a:bodyPr/>
            <a:lstStyle/>
            <a:p/>
          </p:txBody>
        </p:sp>
        <p:sp>
          <p:nvSpPr>
            <p:cNvPr id="43" name="rc43"/>
            <p:cNvSpPr/>
            <p:nvPr/>
          </p:nvSpPr>
          <p:spPr>
            <a:xfrm>
              <a:off x="3514255" y="2677409"/>
              <a:ext cx="249522" cy="28505"/>
            </a:xfrm>
            <a:prstGeom prst="rect">
              <a:avLst/>
            </a:prstGeom>
            <a:solidFill>
              <a:srgbClr val="1CABE2">
                <a:alpha val="100000"/>
              </a:srgbClr>
            </a:solidFill>
          </p:spPr>
          <p:txBody>
            <a:bodyPr/>
            <a:lstStyle/>
            <a:p/>
          </p:txBody>
        </p:sp>
        <p:sp>
          <p:nvSpPr>
            <p:cNvPr id="44" name="rc44"/>
            <p:cNvSpPr/>
            <p:nvPr/>
          </p:nvSpPr>
          <p:spPr>
            <a:xfrm>
              <a:off x="3791502" y="2680448"/>
              <a:ext cx="249522" cy="1422248"/>
            </a:xfrm>
            <a:prstGeom prst="rect">
              <a:avLst/>
            </a:prstGeom>
            <a:solidFill>
              <a:srgbClr val="80BD41">
                <a:alpha val="100000"/>
              </a:srgbClr>
            </a:solidFill>
          </p:spPr>
          <p:txBody>
            <a:bodyPr/>
            <a:lstStyle/>
            <a:p/>
          </p:txBody>
        </p:sp>
        <p:sp>
          <p:nvSpPr>
            <p:cNvPr id="45" name="rc45"/>
            <p:cNvSpPr/>
            <p:nvPr/>
          </p:nvSpPr>
          <p:spPr>
            <a:xfrm>
              <a:off x="3791502" y="2636461"/>
              <a:ext cx="249522" cy="43986"/>
            </a:xfrm>
            <a:prstGeom prst="rect">
              <a:avLst/>
            </a:prstGeom>
            <a:solidFill>
              <a:srgbClr val="1CABE2">
                <a:alpha val="100000"/>
              </a:srgbClr>
            </a:solidFill>
          </p:spPr>
          <p:txBody>
            <a:bodyPr/>
            <a:lstStyle/>
            <a:p/>
          </p:txBody>
        </p:sp>
        <p:sp>
          <p:nvSpPr>
            <p:cNvPr id="46" name="rc46"/>
            <p:cNvSpPr/>
            <p:nvPr/>
          </p:nvSpPr>
          <p:spPr>
            <a:xfrm>
              <a:off x="4068750" y="2636656"/>
              <a:ext cx="249522" cy="1466040"/>
            </a:xfrm>
            <a:prstGeom prst="rect">
              <a:avLst/>
            </a:prstGeom>
            <a:solidFill>
              <a:srgbClr val="80BD41">
                <a:alpha val="100000"/>
              </a:srgbClr>
            </a:solidFill>
          </p:spPr>
          <p:txBody>
            <a:bodyPr/>
            <a:lstStyle/>
            <a:p/>
          </p:txBody>
        </p:sp>
        <p:sp>
          <p:nvSpPr>
            <p:cNvPr id="47" name="rc47"/>
            <p:cNvSpPr/>
            <p:nvPr/>
          </p:nvSpPr>
          <p:spPr>
            <a:xfrm>
              <a:off x="4068750" y="2591315"/>
              <a:ext cx="249522" cy="45341"/>
            </a:xfrm>
            <a:prstGeom prst="rect">
              <a:avLst/>
            </a:prstGeom>
            <a:solidFill>
              <a:srgbClr val="1CABE2">
                <a:alpha val="100000"/>
              </a:srgbClr>
            </a:solidFill>
          </p:spPr>
          <p:txBody>
            <a:bodyPr/>
            <a:lstStyle/>
            <a:p/>
          </p:txBody>
        </p:sp>
        <p:sp>
          <p:nvSpPr>
            <p:cNvPr id="48" name="rc48"/>
            <p:cNvSpPr/>
            <p:nvPr/>
          </p:nvSpPr>
          <p:spPr>
            <a:xfrm>
              <a:off x="4345998" y="2605087"/>
              <a:ext cx="249522" cy="1497610"/>
            </a:xfrm>
            <a:prstGeom prst="rect">
              <a:avLst/>
            </a:prstGeom>
            <a:solidFill>
              <a:srgbClr val="80BD41">
                <a:alpha val="100000"/>
              </a:srgbClr>
            </a:solidFill>
          </p:spPr>
          <p:txBody>
            <a:bodyPr/>
            <a:lstStyle/>
            <a:p/>
          </p:txBody>
        </p:sp>
        <p:sp>
          <p:nvSpPr>
            <p:cNvPr id="49" name="rc49"/>
            <p:cNvSpPr/>
            <p:nvPr/>
          </p:nvSpPr>
          <p:spPr>
            <a:xfrm>
              <a:off x="4345998" y="2558769"/>
              <a:ext cx="249522" cy="46317"/>
            </a:xfrm>
            <a:prstGeom prst="rect">
              <a:avLst/>
            </a:prstGeom>
            <a:solidFill>
              <a:srgbClr val="1CABE2">
                <a:alpha val="100000"/>
              </a:srgbClr>
            </a:solidFill>
          </p:spPr>
          <p:txBody>
            <a:bodyPr/>
            <a:lstStyle/>
            <a:p/>
          </p:txBody>
        </p:sp>
        <p:sp>
          <p:nvSpPr>
            <p:cNvPr id="50" name="rc50"/>
            <p:cNvSpPr/>
            <p:nvPr/>
          </p:nvSpPr>
          <p:spPr>
            <a:xfrm>
              <a:off x="4623245" y="2582449"/>
              <a:ext cx="249522" cy="1520247"/>
            </a:xfrm>
            <a:prstGeom prst="rect">
              <a:avLst/>
            </a:prstGeom>
            <a:solidFill>
              <a:srgbClr val="80BD41">
                <a:alpha val="100000"/>
              </a:srgbClr>
            </a:solidFill>
          </p:spPr>
          <p:txBody>
            <a:bodyPr/>
            <a:lstStyle/>
            <a:p/>
          </p:txBody>
        </p:sp>
        <p:sp>
          <p:nvSpPr>
            <p:cNvPr id="51" name="rc51"/>
            <p:cNvSpPr/>
            <p:nvPr/>
          </p:nvSpPr>
          <p:spPr>
            <a:xfrm>
              <a:off x="4623245" y="2485412"/>
              <a:ext cx="249522" cy="97037"/>
            </a:xfrm>
            <a:prstGeom prst="rect">
              <a:avLst/>
            </a:prstGeom>
            <a:solidFill>
              <a:srgbClr val="1CABE2">
                <a:alpha val="100000"/>
              </a:srgbClr>
            </a:solidFill>
          </p:spPr>
          <p:txBody>
            <a:bodyPr/>
            <a:lstStyle/>
            <a:p/>
          </p:txBody>
        </p:sp>
        <p:sp>
          <p:nvSpPr>
            <p:cNvPr id="52" name="rc52"/>
            <p:cNvSpPr/>
            <p:nvPr/>
          </p:nvSpPr>
          <p:spPr>
            <a:xfrm>
              <a:off x="4900493" y="2469045"/>
              <a:ext cx="249522" cy="1633652"/>
            </a:xfrm>
            <a:prstGeom prst="rect">
              <a:avLst/>
            </a:prstGeom>
            <a:solidFill>
              <a:srgbClr val="80BD41">
                <a:alpha val="100000"/>
              </a:srgbClr>
            </a:solidFill>
          </p:spPr>
          <p:txBody>
            <a:bodyPr/>
            <a:lstStyle/>
            <a:p/>
          </p:txBody>
        </p:sp>
        <p:sp>
          <p:nvSpPr>
            <p:cNvPr id="53" name="rc53"/>
            <p:cNvSpPr/>
            <p:nvPr/>
          </p:nvSpPr>
          <p:spPr>
            <a:xfrm>
              <a:off x="4900493" y="2418519"/>
              <a:ext cx="249522" cy="50525"/>
            </a:xfrm>
            <a:prstGeom prst="rect">
              <a:avLst/>
            </a:prstGeom>
            <a:solidFill>
              <a:srgbClr val="1CABE2">
                <a:alpha val="100000"/>
              </a:srgbClr>
            </a:solidFill>
          </p:spPr>
          <p:txBody>
            <a:bodyPr/>
            <a:lstStyle/>
            <a:p/>
          </p:txBody>
        </p:sp>
        <p:sp>
          <p:nvSpPr>
            <p:cNvPr id="54" name="rc54"/>
            <p:cNvSpPr/>
            <p:nvPr/>
          </p:nvSpPr>
          <p:spPr>
            <a:xfrm>
              <a:off x="5177741" y="2458797"/>
              <a:ext cx="249522" cy="1643900"/>
            </a:xfrm>
            <a:prstGeom prst="rect">
              <a:avLst/>
            </a:prstGeom>
            <a:solidFill>
              <a:srgbClr val="80BD41">
                <a:alpha val="100000"/>
              </a:srgbClr>
            </a:solidFill>
          </p:spPr>
          <p:txBody>
            <a:bodyPr/>
            <a:lstStyle/>
            <a:p/>
          </p:txBody>
        </p:sp>
        <p:sp>
          <p:nvSpPr>
            <p:cNvPr id="55" name="rc55"/>
            <p:cNvSpPr/>
            <p:nvPr/>
          </p:nvSpPr>
          <p:spPr>
            <a:xfrm>
              <a:off x="5177741" y="2390301"/>
              <a:ext cx="249522" cy="68496"/>
            </a:xfrm>
            <a:prstGeom prst="rect">
              <a:avLst/>
            </a:prstGeom>
            <a:solidFill>
              <a:srgbClr val="1CABE2">
                <a:alpha val="100000"/>
              </a:srgbClr>
            </a:solidFill>
          </p:spPr>
          <p:txBody>
            <a:bodyPr/>
            <a:lstStyle/>
            <a:p/>
          </p:txBody>
        </p:sp>
        <p:sp>
          <p:nvSpPr>
            <p:cNvPr id="56" name="rc56"/>
            <p:cNvSpPr/>
            <p:nvPr/>
          </p:nvSpPr>
          <p:spPr>
            <a:xfrm>
              <a:off x="5454988" y="2452494"/>
              <a:ext cx="249522" cy="1650202"/>
            </a:xfrm>
            <a:prstGeom prst="rect">
              <a:avLst/>
            </a:prstGeom>
            <a:solidFill>
              <a:srgbClr val="80BD41">
                <a:alpha val="100000"/>
              </a:srgbClr>
            </a:solidFill>
          </p:spPr>
          <p:txBody>
            <a:bodyPr/>
            <a:lstStyle/>
            <a:p/>
          </p:txBody>
        </p:sp>
        <p:sp>
          <p:nvSpPr>
            <p:cNvPr id="57" name="rc57"/>
            <p:cNvSpPr/>
            <p:nvPr/>
          </p:nvSpPr>
          <p:spPr>
            <a:xfrm>
              <a:off x="5454988" y="2365641"/>
              <a:ext cx="249522" cy="86852"/>
            </a:xfrm>
            <a:prstGeom prst="rect">
              <a:avLst/>
            </a:prstGeom>
            <a:solidFill>
              <a:srgbClr val="1CABE2">
                <a:alpha val="100000"/>
              </a:srgbClr>
            </a:solidFill>
          </p:spPr>
          <p:txBody>
            <a:bodyPr/>
            <a:lstStyle/>
            <a:p/>
          </p:txBody>
        </p:sp>
        <p:sp>
          <p:nvSpPr>
            <p:cNvPr id="58" name="rc58"/>
            <p:cNvSpPr/>
            <p:nvPr/>
          </p:nvSpPr>
          <p:spPr>
            <a:xfrm>
              <a:off x="5732236" y="2490639"/>
              <a:ext cx="249522" cy="1612057"/>
            </a:xfrm>
            <a:prstGeom prst="rect">
              <a:avLst/>
            </a:prstGeom>
            <a:solidFill>
              <a:srgbClr val="80BD41">
                <a:alpha val="100000"/>
              </a:srgbClr>
            </a:solidFill>
          </p:spPr>
          <p:txBody>
            <a:bodyPr/>
            <a:lstStyle/>
            <a:p/>
          </p:txBody>
        </p:sp>
        <p:sp>
          <p:nvSpPr>
            <p:cNvPr id="59" name="rc59"/>
            <p:cNvSpPr/>
            <p:nvPr/>
          </p:nvSpPr>
          <p:spPr>
            <a:xfrm>
              <a:off x="5732236" y="2423470"/>
              <a:ext cx="249522" cy="67169"/>
            </a:xfrm>
            <a:prstGeom prst="rect">
              <a:avLst/>
            </a:prstGeom>
            <a:solidFill>
              <a:srgbClr val="1CABE2">
                <a:alpha val="100000"/>
              </a:srgbClr>
            </a:solidFill>
          </p:spPr>
          <p:txBody>
            <a:bodyPr/>
            <a:lstStyle/>
            <a:p/>
          </p:txBody>
        </p:sp>
        <p:sp>
          <p:nvSpPr>
            <p:cNvPr id="60" name="rc60"/>
            <p:cNvSpPr/>
            <p:nvPr/>
          </p:nvSpPr>
          <p:spPr>
            <a:xfrm>
              <a:off x="6009484" y="2509625"/>
              <a:ext cx="249522" cy="1593071"/>
            </a:xfrm>
            <a:prstGeom prst="rect">
              <a:avLst/>
            </a:prstGeom>
            <a:solidFill>
              <a:srgbClr val="80BD41">
                <a:alpha val="100000"/>
              </a:srgbClr>
            </a:solidFill>
          </p:spPr>
          <p:txBody>
            <a:bodyPr/>
            <a:lstStyle/>
            <a:p/>
          </p:txBody>
        </p:sp>
        <p:sp>
          <p:nvSpPr>
            <p:cNvPr id="61" name="rc61"/>
            <p:cNvSpPr/>
            <p:nvPr/>
          </p:nvSpPr>
          <p:spPr>
            <a:xfrm>
              <a:off x="6009484" y="2425779"/>
              <a:ext cx="249522" cy="83845"/>
            </a:xfrm>
            <a:prstGeom prst="rect">
              <a:avLst/>
            </a:prstGeom>
            <a:solidFill>
              <a:srgbClr val="1CABE2">
                <a:alpha val="100000"/>
              </a:srgbClr>
            </a:solidFill>
          </p:spPr>
          <p:txBody>
            <a:bodyPr/>
            <a:lstStyle/>
            <a:p/>
          </p:txBody>
        </p:sp>
        <p:sp>
          <p:nvSpPr>
            <p:cNvPr id="62" name="rc62"/>
            <p:cNvSpPr/>
            <p:nvPr/>
          </p:nvSpPr>
          <p:spPr>
            <a:xfrm>
              <a:off x="6286731" y="2618792"/>
              <a:ext cx="249522" cy="1483904"/>
            </a:xfrm>
            <a:prstGeom prst="rect">
              <a:avLst/>
            </a:prstGeom>
            <a:solidFill>
              <a:srgbClr val="80BD41">
                <a:alpha val="100000"/>
              </a:srgbClr>
            </a:solidFill>
          </p:spPr>
          <p:txBody>
            <a:bodyPr/>
            <a:lstStyle/>
            <a:p/>
          </p:txBody>
        </p:sp>
        <p:sp>
          <p:nvSpPr>
            <p:cNvPr id="63" name="rc63"/>
            <p:cNvSpPr/>
            <p:nvPr/>
          </p:nvSpPr>
          <p:spPr>
            <a:xfrm>
              <a:off x="6286731" y="2556963"/>
              <a:ext cx="249522" cy="61829"/>
            </a:xfrm>
            <a:prstGeom prst="rect">
              <a:avLst/>
            </a:prstGeom>
            <a:solidFill>
              <a:srgbClr val="1CABE2">
                <a:alpha val="100000"/>
              </a:srgbClr>
            </a:solidFill>
          </p:spPr>
          <p:txBody>
            <a:bodyPr/>
            <a:lstStyle/>
            <a:p/>
          </p:txBody>
        </p:sp>
        <p:sp>
          <p:nvSpPr>
            <p:cNvPr id="64" name="rc64"/>
            <p:cNvSpPr/>
            <p:nvPr/>
          </p:nvSpPr>
          <p:spPr>
            <a:xfrm>
              <a:off x="6563979" y="2676504"/>
              <a:ext cx="249522" cy="1426193"/>
            </a:xfrm>
            <a:prstGeom prst="rect">
              <a:avLst/>
            </a:prstGeom>
            <a:solidFill>
              <a:srgbClr val="80BD41">
                <a:alpha val="100000"/>
              </a:srgbClr>
            </a:solidFill>
          </p:spPr>
          <p:txBody>
            <a:bodyPr/>
            <a:lstStyle/>
            <a:p/>
          </p:txBody>
        </p:sp>
        <p:sp>
          <p:nvSpPr>
            <p:cNvPr id="65" name="rc65"/>
            <p:cNvSpPr/>
            <p:nvPr/>
          </p:nvSpPr>
          <p:spPr>
            <a:xfrm>
              <a:off x="6563979" y="2617079"/>
              <a:ext cx="249522" cy="59424"/>
            </a:xfrm>
            <a:prstGeom prst="rect">
              <a:avLst/>
            </a:prstGeom>
            <a:solidFill>
              <a:srgbClr val="1CABE2">
                <a:alpha val="100000"/>
              </a:srgbClr>
            </a:solidFill>
          </p:spPr>
          <p:txBody>
            <a:bodyPr/>
            <a:lstStyle/>
            <a:p/>
          </p:txBody>
        </p:sp>
        <p:sp>
          <p:nvSpPr>
            <p:cNvPr id="66" name="rc66"/>
            <p:cNvSpPr/>
            <p:nvPr/>
          </p:nvSpPr>
          <p:spPr>
            <a:xfrm>
              <a:off x="6841227" y="2684426"/>
              <a:ext cx="249522" cy="1418270"/>
            </a:xfrm>
            <a:prstGeom prst="rect">
              <a:avLst/>
            </a:prstGeom>
            <a:solidFill>
              <a:srgbClr val="80BD41">
                <a:alpha val="100000"/>
              </a:srgbClr>
            </a:solidFill>
          </p:spPr>
          <p:txBody>
            <a:bodyPr/>
            <a:lstStyle/>
            <a:p/>
          </p:txBody>
        </p:sp>
        <p:sp>
          <p:nvSpPr>
            <p:cNvPr id="67" name="rc67"/>
            <p:cNvSpPr/>
            <p:nvPr/>
          </p:nvSpPr>
          <p:spPr>
            <a:xfrm>
              <a:off x="6841227" y="2609781"/>
              <a:ext cx="249522" cy="74645"/>
            </a:xfrm>
            <a:prstGeom prst="rect">
              <a:avLst/>
            </a:prstGeom>
            <a:solidFill>
              <a:srgbClr val="1CABE2">
                <a:alpha val="100000"/>
              </a:srgbClr>
            </a:solidFill>
          </p:spPr>
          <p:txBody>
            <a:bodyPr/>
            <a:lstStyle/>
            <a:p/>
          </p:txBody>
        </p:sp>
        <p:sp>
          <p:nvSpPr>
            <p:cNvPr id="68" name="rc68"/>
            <p:cNvSpPr/>
            <p:nvPr/>
          </p:nvSpPr>
          <p:spPr>
            <a:xfrm>
              <a:off x="7118474" y="2688869"/>
              <a:ext cx="249522" cy="1413828"/>
            </a:xfrm>
            <a:prstGeom prst="rect">
              <a:avLst/>
            </a:prstGeom>
            <a:solidFill>
              <a:srgbClr val="80BD41">
                <a:alpha val="100000"/>
              </a:srgbClr>
            </a:solidFill>
          </p:spPr>
          <p:txBody>
            <a:bodyPr/>
            <a:lstStyle/>
            <a:p/>
          </p:txBody>
        </p:sp>
        <p:sp>
          <p:nvSpPr>
            <p:cNvPr id="69" name="rc69"/>
            <p:cNvSpPr/>
            <p:nvPr/>
          </p:nvSpPr>
          <p:spPr>
            <a:xfrm>
              <a:off x="7118474" y="2645142"/>
              <a:ext cx="249522" cy="43726"/>
            </a:xfrm>
            <a:prstGeom prst="rect">
              <a:avLst/>
            </a:prstGeom>
            <a:solidFill>
              <a:srgbClr val="1CABE2">
                <a:alpha val="100000"/>
              </a:srgbClr>
            </a:solidFill>
          </p:spPr>
          <p:txBody>
            <a:bodyPr/>
            <a:lstStyle/>
            <a:p/>
          </p:txBody>
        </p:sp>
        <p:sp>
          <p:nvSpPr>
            <p:cNvPr id="70" name="rc70"/>
            <p:cNvSpPr/>
            <p:nvPr/>
          </p:nvSpPr>
          <p:spPr>
            <a:xfrm>
              <a:off x="7395722" y="2671396"/>
              <a:ext cx="249522" cy="1431300"/>
            </a:xfrm>
            <a:prstGeom prst="rect">
              <a:avLst/>
            </a:prstGeom>
            <a:solidFill>
              <a:srgbClr val="80BD41">
                <a:alpha val="100000"/>
              </a:srgbClr>
            </a:solidFill>
          </p:spPr>
          <p:txBody>
            <a:bodyPr/>
            <a:lstStyle/>
            <a:p/>
          </p:txBody>
        </p:sp>
        <p:sp>
          <p:nvSpPr>
            <p:cNvPr id="71" name="rc71"/>
            <p:cNvSpPr/>
            <p:nvPr/>
          </p:nvSpPr>
          <p:spPr>
            <a:xfrm>
              <a:off x="7395722" y="2627129"/>
              <a:ext cx="249522" cy="44267"/>
            </a:xfrm>
            <a:prstGeom prst="rect">
              <a:avLst/>
            </a:prstGeom>
            <a:solidFill>
              <a:srgbClr val="1CABE2">
                <a:alpha val="100000"/>
              </a:srgbClr>
            </a:solidFill>
          </p:spPr>
          <p:txBody>
            <a:bodyPr/>
            <a:lstStyle/>
            <a:p/>
          </p:txBody>
        </p:sp>
        <p:sp>
          <p:nvSpPr>
            <p:cNvPr id="72" name="rc72"/>
            <p:cNvSpPr/>
            <p:nvPr/>
          </p:nvSpPr>
          <p:spPr>
            <a:xfrm>
              <a:off x="7672970" y="2637621"/>
              <a:ext cx="249522" cy="1465076"/>
            </a:xfrm>
            <a:prstGeom prst="rect">
              <a:avLst/>
            </a:prstGeom>
            <a:solidFill>
              <a:srgbClr val="80BD41">
                <a:alpha val="100000"/>
              </a:srgbClr>
            </a:solidFill>
          </p:spPr>
          <p:txBody>
            <a:bodyPr/>
            <a:lstStyle/>
            <a:p/>
          </p:txBody>
        </p:sp>
        <p:sp>
          <p:nvSpPr>
            <p:cNvPr id="73" name="rc73"/>
            <p:cNvSpPr/>
            <p:nvPr/>
          </p:nvSpPr>
          <p:spPr>
            <a:xfrm>
              <a:off x="7672970" y="2607721"/>
              <a:ext cx="249522" cy="29899"/>
            </a:xfrm>
            <a:prstGeom prst="rect">
              <a:avLst/>
            </a:prstGeom>
            <a:solidFill>
              <a:srgbClr val="1CABE2">
                <a:alpha val="100000"/>
              </a:srgbClr>
            </a:solidFill>
          </p:spPr>
          <p:txBody>
            <a:bodyPr/>
            <a:lstStyle/>
            <a:p/>
          </p:txBody>
        </p:sp>
        <p:sp>
          <p:nvSpPr>
            <p:cNvPr id="74" name="rc74"/>
            <p:cNvSpPr/>
            <p:nvPr/>
          </p:nvSpPr>
          <p:spPr>
            <a:xfrm>
              <a:off x="7950217" y="2601266"/>
              <a:ext cx="249522" cy="1501430"/>
            </a:xfrm>
            <a:prstGeom prst="rect">
              <a:avLst/>
            </a:prstGeom>
            <a:solidFill>
              <a:srgbClr val="80BD41">
                <a:alpha val="100000"/>
              </a:srgbClr>
            </a:solidFill>
          </p:spPr>
          <p:txBody>
            <a:bodyPr/>
            <a:lstStyle/>
            <a:p/>
          </p:txBody>
        </p:sp>
        <p:sp>
          <p:nvSpPr>
            <p:cNvPr id="75" name="rc75"/>
            <p:cNvSpPr/>
            <p:nvPr/>
          </p:nvSpPr>
          <p:spPr>
            <a:xfrm>
              <a:off x="7950217" y="2586100"/>
              <a:ext cx="249522" cy="15165"/>
            </a:xfrm>
            <a:prstGeom prst="rect">
              <a:avLst/>
            </a:prstGeom>
            <a:solidFill>
              <a:srgbClr val="1CABE2">
                <a:alpha val="100000"/>
              </a:srgbClr>
            </a:solidFill>
          </p:spPr>
          <p:txBody>
            <a:bodyPr/>
            <a:lstStyle/>
            <a:p/>
          </p:txBody>
        </p:sp>
        <p:sp>
          <p:nvSpPr>
            <p:cNvPr id="76" name="pl76"/>
            <p:cNvSpPr/>
            <p:nvPr/>
          </p:nvSpPr>
          <p:spPr>
            <a:xfrm>
              <a:off x="1421035" y="1236556"/>
              <a:ext cx="6653943" cy="144754"/>
            </a:xfrm>
            <a:custGeom>
              <a:avLst/>
              <a:pathLst>
                <a:path w="6653943" h="144754">
                  <a:moveTo>
                    <a:pt x="0" y="28950"/>
                  </a:moveTo>
                  <a:lnTo>
                    <a:pt x="277247" y="0"/>
                  </a:lnTo>
                  <a:lnTo>
                    <a:pt x="554495" y="28950"/>
                  </a:lnTo>
                  <a:lnTo>
                    <a:pt x="831742" y="28950"/>
                  </a:lnTo>
                  <a:lnTo>
                    <a:pt x="1108990" y="28950"/>
                  </a:lnTo>
                  <a:lnTo>
                    <a:pt x="1386238" y="28950"/>
                  </a:lnTo>
                  <a:lnTo>
                    <a:pt x="1663485" y="28950"/>
                  </a:lnTo>
                  <a:lnTo>
                    <a:pt x="1940733" y="28950"/>
                  </a:lnTo>
                  <a:lnTo>
                    <a:pt x="2217981" y="28950"/>
                  </a:lnTo>
                  <a:lnTo>
                    <a:pt x="2495228" y="57901"/>
                  </a:lnTo>
                  <a:lnTo>
                    <a:pt x="2772476" y="57901"/>
                  </a:lnTo>
                  <a:lnTo>
                    <a:pt x="3049724" y="57901"/>
                  </a:lnTo>
                  <a:lnTo>
                    <a:pt x="3326971" y="144754"/>
                  </a:lnTo>
                  <a:lnTo>
                    <a:pt x="3604219" y="57901"/>
                  </a:lnTo>
                  <a:lnTo>
                    <a:pt x="3881467" y="86852"/>
                  </a:lnTo>
                  <a:lnTo>
                    <a:pt x="4158714" y="115803"/>
                  </a:lnTo>
                  <a:lnTo>
                    <a:pt x="4435962" y="86852"/>
                  </a:lnTo>
                  <a:lnTo>
                    <a:pt x="4713210" y="115803"/>
                  </a:lnTo>
                  <a:lnTo>
                    <a:pt x="4990457" y="86852"/>
                  </a:lnTo>
                  <a:lnTo>
                    <a:pt x="5267705" y="86852"/>
                  </a:lnTo>
                  <a:lnTo>
                    <a:pt x="5544953" y="115803"/>
                  </a:lnTo>
                  <a:lnTo>
                    <a:pt x="5822200" y="57901"/>
                  </a:lnTo>
                  <a:lnTo>
                    <a:pt x="6099448" y="57901"/>
                  </a:lnTo>
                  <a:lnTo>
                    <a:pt x="6376696" y="2895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9607" y="2746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8" name="tx88"/>
            <p:cNvSpPr/>
            <p:nvPr/>
          </p:nvSpPr>
          <p:spPr>
            <a:xfrm>
              <a:off x="2741971" y="26459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4128209" y="24565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5488322"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1" name="tx91"/>
            <p:cNvSpPr/>
            <p:nvPr/>
          </p:nvSpPr>
          <p:spPr>
            <a:xfrm>
              <a:off x="6597312" y="2481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6874560" y="2473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tx93"/>
            <p:cNvSpPr/>
            <p:nvPr/>
          </p:nvSpPr>
          <p:spPr>
            <a:xfrm>
              <a:off x="7151808" y="2509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4" name="tx94"/>
            <p:cNvSpPr/>
            <p:nvPr/>
          </p:nvSpPr>
          <p:spPr>
            <a:xfrm>
              <a:off x="7429055" y="2491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5" name="tx95"/>
            <p:cNvSpPr/>
            <p:nvPr/>
          </p:nvSpPr>
          <p:spPr>
            <a:xfrm>
              <a:off x="7706303" y="2471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6" name="tx96"/>
            <p:cNvSpPr/>
            <p:nvPr/>
          </p:nvSpPr>
          <p:spPr>
            <a:xfrm>
              <a:off x="7983551" y="24513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7" name="pl97"/>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69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8" name="tx108"/>
            <p:cNvSpPr/>
            <p:nvPr/>
          </p:nvSpPr>
          <p:spPr>
            <a:xfrm>
              <a:off x="1329607" y="285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9" name="tx109"/>
            <p:cNvSpPr/>
            <p:nvPr/>
          </p:nvSpPr>
          <p:spPr>
            <a:xfrm>
              <a:off x="2715845" y="3419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0" name="tx110"/>
            <p:cNvSpPr/>
            <p:nvPr/>
          </p:nvSpPr>
          <p:spPr>
            <a:xfrm>
              <a:off x="2715845" y="2758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1" name="tx111"/>
            <p:cNvSpPr/>
            <p:nvPr/>
          </p:nvSpPr>
          <p:spPr>
            <a:xfrm>
              <a:off x="4102084" y="33345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2" name="tx112"/>
            <p:cNvSpPr/>
            <p:nvPr/>
          </p:nvSpPr>
          <p:spPr>
            <a:xfrm>
              <a:off x="4102084" y="2578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3" name="tx113"/>
            <p:cNvSpPr/>
            <p:nvPr/>
          </p:nvSpPr>
          <p:spPr>
            <a:xfrm>
              <a:off x="5488322" y="32425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14" name="tx114"/>
            <p:cNvSpPr/>
            <p:nvPr/>
          </p:nvSpPr>
          <p:spPr>
            <a:xfrm>
              <a:off x="5488322" y="23740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5" name="tx115"/>
            <p:cNvSpPr/>
            <p:nvPr/>
          </p:nvSpPr>
          <p:spPr>
            <a:xfrm>
              <a:off x="6597312" y="335569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6" name="tx116"/>
            <p:cNvSpPr/>
            <p:nvPr/>
          </p:nvSpPr>
          <p:spPr>
            <a:xfrm>
              <a:off x="6597312" y="26117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7" name="tx117"/>
            <p:cNvSpPr/>
            <p:nvPr/>
          </p:nvSpPr>
          <p:spPr>
            <a:xfrm>
              <a:off x="6874560" y="3358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18" name="tx118"/>
            <p:cNvSpPr/>
            <p:nvPr/>
          </p:nvSpPr>
          <p:spPr>
            <a:xfrm>
              <a:off x="6874560" y="2612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9" name="tx119"/>
            <p:cNvSpPr/>
            <p:nvPr/>
          </p:nvSpPr>
          <p:spPr>
            <a:xfrm>
              <a:off x="7151808" y="33607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0" name="tx120"/>
            <p:cNvSpPr/>
            <p:nvPr/>
          </p:nvSpPr>
          <p:spPr>
            <a:xfrm>
              <a:off x="7151808" y="2631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1" name="tx121"/>
            <p:cNvSpPr/>
            <p:nvPr/>
          </p:nvSpPr>
          <p:spPr>
            <a:xfrm>
              <a:off x="7429055" y="335314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2" name="tx122"/>
            <p:cNvSpPr/>
            <p:nvPr/>
          </p:nvSpPr>
          <p:spPr>
            <a:xfrm>
              <a:off x="7429055" y="2614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3" name="tx123"/>
            <p:cNvSpPr/>
            <p:nvPr/>
          </p:nvSpPr>
          <p:spPr>
            <a:xfrm>
              <a:off x="7706303" y="33350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24" name="tx124"/>
            <p:cNvSpPr/>
            <p:nvPr/>
          </p:nvSpPr>
          <p:spPr>
            <a:xfrm>
              <a:off x="7706303" y="2587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5" name="tx125"/>
            <p:cNvSpPr/>
            <p:nvPr/>
          </p:nvSpPr>
          <p:spPr>
            <a:xfrm>
              <a:off x="7983551" y="3316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6" name="tx126"/>
            <p:cNvSpPr/>
            <p:nvPr/>
          </p:nvSpPr>
          <p:spPr>
            <a:xfrm>
              <a:off x="7983551" y="2558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7" name="tx127"/>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94404" y="342279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9" name="tx129"/>
            <p:cNvSpPr/>
            <p:nvPr/>
          </p:nvSpPr>
          <p:spPr>
            <a:xfrm>
              <a:off x="694404" y="279330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0" name="tx130"/>
            <p:cNvSpPr/>
            <p:nvPr/>
          </p:nvSpPr>
          <p:spPr>
            <a:xfrm>
              <a:off x="694404" y="216204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1" name="tx131"/>
            <p:cNvSpPr/>
            <p:nvPr/>
          </p:nvSpPr>
          <p:spPr>
            <a:xfrm>
              <a:off x="694404" y="1534734"/>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2" name="tx132"/>
            <p:cNvSpPr/>
            <p:nvPr/>
          </p:nvSpPr>
          <p:spPr>
            <a:xfrm>
              <a:off x="694404" y="903537"/>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50218"/>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2000-2024</a:t>
              </a:r>
            </a:p>
          </p:txBody>
        </p:sp>
        <p:sp>
          <p:nvSpPr>
            <p:cNvPr id="158" name="pl158"/>
            <p:cNvSpPr/>
            <p:nvPr/>
          </p:nvSpPr>
          <p:spPr>
            <a:xfrm>
              <a:off x="1978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429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074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0719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364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607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252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3897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7541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186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6182815" cy="167191"/>
            </a:xfrm>
            <a:prstGeom prst="rect">
              <a:avLst/>
            </a:prstGeom>
            <a:solidFill>
              <a:srgbClr val="80BD41">
                <a:alpha val="100000"/>
              </a:srgbClr>
            </a:solidFill>
          </p:spPr>
          <p:txBody>
            <a:bodyPr/>
            <a:lstStyle/>
            <a:p/>
          </p:txBody>
        </p:sp>
        <p:sp>
          <p:nvSpPr>
            <p:cNvPr id="173" name="rc173"/>
            <p:cNvSpPr/>
            <p:nvPr/>
          </p:nvSpPr>
          <p:spPr>
            <a:xfrm>
              <a:off x="7479089" y="5889059"/>
              <a:ext cx="257616" cy="167191"/>
            </a:xfrm>
            <a:prstGeom prst="rect">
              <a:avLst/>
            </a:prstGeom>
            <a:solidFill>
              <a:srgbClr val="1CABE2">
                <a:alpha val="100000"/>
              </a:srgbClr>
            </a:solidFill>
          </p:spPr>
          <p:txBody>
            <a:bodyPr/>
            <a:lstStyle/>
            <a:p/>
          </p:txBody>
        </p:sp>
        <p:sp>
          <p:nvSpPr>
            <p:cNvPr id="174" name="rc174"/>
            <p:cNvSpPr/>
            <p:nvPr/>
          </p:nvSpPr>
          <p:spPr>
            <a:xfrm>
              <a:off x="1296273" y="5680069"/>
              <a:ext cx="6351381" cy="167191"/>
            </a:xfrm>
            <a:prstGeom prst="rect">
              <a:avLst/>
            </a:prstGeom>
            <a:solidFill>
              <a:srgbClr val="80BD41">
                <a:alpha val="100000"/>
              </a:srgbClr>
            </a:solidFill>
          </p:spPr>
          <p:txBody>
            <a:bodyPr/>
            <a:lstStyle/>
            <a:p/>
          </p:txBody>
        </p:sp>
        <p:sp>
          <p:nvSpPr>
            <p:cNvPr id="175" name="rc175"/>
            <p:cNvSpPr/>
            <p:nvPr/>
          </p:nvSpPr>
          <p:spPr>
            <a:xfrm>
              <a:off x="7647655" y="5680069"/>
              <a:ext cx="129620" cy="167191"/>
            </a:xfrm>
            <a:prstGeom prst="rect">
              <a:avLst/>
            </a:prstGeom>
            <a:solidFill>
              <a:srgbClr val="1CABE2">
                <a:alpha val="100000"/>
              </a:srgbClr>
            </a:solidFill>
          </p:spPr>
          <p:txBody>
            <a:bodyPr/>
            <a:lstStyle/>
            <a:p/>
          </p:txBody>
        </p:sp>
        <p:sp>
          <p:nvSpPr>
            <p:cNvPr id="176" name="rc176"/>
            <p:cNvSpPr/>
            <p:nvPr/>
          </p:nvSpPr>
          <p:spPr>
            <a:xfrm>
              <a:off x="1296273" y="5471080"/>
              <a:ext cx="6508984" cy="167191"/>
            </a:xfrm>
            <a:prstGeom prst="rect">
              <a:avLst/>
            </a:prstGeom>
            <a:solidFill>
              <a:srgbClr val="80BD41">
                <a:alpha val="100000"/>
              </a:srgbClr>
            </a:solidFill>
          </p:spPr>
          <p:txBody>
            <a:bodyPr/>
            <a:lstStyle/>
            <a:p/>
          </p:txBody>
        </p:sp>
        <p:sp>
          <p:nvSpPr>
            <p:cNvPr id="177" name="rc177"/>
            <p:cNvSpPr/>
            <p:nvPr/>
          </p:nvSpPr>
          <p:spPr>
            <a:xfrm>
              <a:off x="7805257" y="5471080"/>
              <a:ext cx="65746" cy="167191"/>
            </a:xfrm>
            <a:prstGeom prst="rect">
              <a:avLst/>
            </a:prstGeom>
            <a:solidFill>
              <a:srgbClr val="1CABE2">
                <a:alpha val="100000"/>
              </a:srgbClr>
            </a:solidFill>
          </p:spPr>
          <p:txBody>
            <a:bodyPr/>
            <a:lstStyle/>
            <a:p/>
          </p:txBody>
        </p:sp>
        <p:sp>
          <p:nvSpPr>
            <p:cNvPr id="178" name="tx178"/>
            <p:cNvSpPr/>
            <p:nvPr/>
          </p:nvSpPr>
          <p:spPr>
            <a:xfrm>
              <a:off x="7946201"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9" name="tx179"/>
            <p:cNvSpPr/>
            <p:nvPr/>
          </p:nvSpPr>
          <p:spPr>
            <a:xfrm>
              <a:off x="7988798"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0" name="tx180"/>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1" name="tx181"/>
            <p:cNvSpPr/>
            <p:nvPr/>
          </p:nvSpPr>
          <p:spPr>
            <a:xfrm>
              <a:off x="4282188"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2" name="tx182"/>
            <p:cNvSpPr/>
            <p:nvPr/>
          </p:nvSpPr>
          <p:spPr>
            <a:xfrm>
              <a:off x="750240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83" name="tx183"/>
            <p:cNvSpPr/>
            <p:nvPr/>
          </p:nvSpPr>
          <p:spPr>
            <a:xfrm>
              <a:off x="436647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2.33</a:t>
              </a:r>
            </a:p>
          </p:txBody>
        </p:sp>
        <p:sp>
          <p:nvSpPr>
            <p:cNvPr id="184" name="tx184"/>
            <p:cNvSpPr/>
            <p:nvPr/>
          </p:nvSpPr>
          <p:spPr>
            <a:xfrm>
              <a:off x="760697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5" name="tx185"/>
            <p:cNvSpPr/>
            <p:nvPr/>
          </p:nvSpPr>
          <p:spPr>
            <a:xfrm>
              <a:off x="4445272"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86" name="tx186"/>
            <p:cNvSpPr/>
            <p:nvPr/>
          </p:nvSpPr>
          <p:spPr>
            <a:xfrm>
              <a:off x="773263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0.02</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248606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385054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21502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57950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794398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higher than in 2019 (96%).
The number of children vaccinated with DTP1 increased 5% compared to in 2019.
The number of surviving infants increased approximately 2%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Egypt</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28570"/>
                  </a:moveTo>
                  <a:lnTo>
                    <a:pt x="141553" y="0"/>
                  </a:lnTo>
                  <a:lnTo>
                    <a:pt x="283107" y="57140"/>
                  </a:lnTo>
                  <a:lnTo>
                    <a:pt x="424661" y="28570"/>
                  </a:lnTo>
                  <a:lnTo>
                    <a:pt x="566215" y="57140"/>
                  </a:lnTo>
                  <a:lnTo>
                    <a:pt x="707769" y="28570"/>
                  </a:lnTo>
                  <a:lnTo>
                    <a:pt x="849323" y="28570"/>
                  </a:lnTo>
                  <a:lnTo>
                    <a:pt x="990877" y="28570"/>
                  </a:lnTo>
                  <a:lnTo>
                    <a:pt x="1132431" y="57140"/>
                  </a:lnTo>
                  <a:lnTo>
                    <a:pt x="1273984" y="57140"/>
                  </a:lnTo>
                  <a:lnTo>
                    <a:pt x="1415538" y="57140"/>
                  </a:lnTo>
                  <a:lnTo>
                    <a:pt x="1557092" y="85710"/>
                  </a:lnTo>
                  <a:lnTo>
                    <a:pt x="1698646" y="171421"/>
                  </a:lnTo>
                  <a:lnTo>
                    <a:pt x="1840200" y="57140"/>
                  </a:lnTo>
                  <a:lnTo>
                    <a:pt x="1981754" y="142851"/>
                  </a:lnTo>
                  <a:lnTo>
                    <a:pt x="2123308" y="171421"/>
                  </a:lnTo>
                  <a:lnTo>
                    <a:pt x="2264862" y="114281"/>
                  </a:lnTo>
                  <a:lnTo>
                    <a:pt x="2406416" y="142851"/>
                  </a:lnTo>
                  <a:lnTo>
                    <a:pt x="2547969" y="114281"/>
                  </a:lnTo>
                  <a:lnTo>
                    <a:pt x="2689523" y="114281"/>
                  </a:lnTo>
                  <a:lnTo>
                    <a:pt x="2831077" y="142851"/>
                  </a:lnTo>
                  <a:lnTo>
                    <a:pt x="2972631" y="85710"/>
                  </a:lnTo>
                  <a:lnTo>
                    <a:pt x="3114185" y="5714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28570"/>
                  </a:moveTo>
                  <a:lnTo>
                    <a:pt x="141553" y="0"/>
                  </a:lnTo>
                  <a:lnTo>
                    <a:pt x="283107" y="57140"/>
                  </a:lnTo>
                  <a:lnTo>
                    <a:pt x="424661" y="28570"/>
                  </a:lnTo>
                  <a:lnTo>
                    <a:pt x="566215" y="57140"/>
                  </a:lnTo>
                  <a:lnTo>
                    <a:pt x="707769" y="28570"/>
                  </a:lnTo>
                  <a:lnTo>
                    <a:pt x="849323" y="28570"/>
                  </a:lnTo>
                  <a:lnTo>
                    <a:pt x="990877" y="28570"/>
                  </a:lnTo>
                  <a:lnTo>
                    <a:pt x="1132431" y="57140"/>
                  </a:lnTo>
                  <a:lnTo>
                    <a:pt x="1273984" y="57140"/>
                  </a:lnTo>
                  <a:lnTo>
                    <a:pt x="1415538" y="57140"/>
                  </a:lnTo>
                  <a:lnTo>
                    <a:pt x="1557092" y="85710"/>
                  </a:lnTo>
                  <a:lnTo>
                    <a:pt x="1698646" y="171421"/>
                  </a:lnTo>
                  <a:lnTo>
                    <a:pt x="1840200" y="57140"/>
                  </a:lnTo>
                  <a:lnTo>
                    <a:pt x="1981754" y="142851"/>
                  </a:lnTo>
                  <a:lnTo>
                    <a:pt x="2123308" y="171421"/>
                  </a:lnTo>
                  <a:lnTo>
                    <a:pt x="2264862" y="114281"/>
                  </a:lnTo>
                  <a:lnTo>
                    <a:pt x="2406416" y="142851"/>
                  </a:lnTo>
                  <a:lnTo>
                    <a:pt x="2547969" y="114281"/>
                  </a:lnTo>
                  <a:lnTo>
                    <a:pt x="2689523" y="114281"/>
                  </a:lnTo>
                  <a:lnTo>
                    <a:pt x="2831077" y="142851"/>
                  </a:lnTo>
                  <a:lnTo>
                    <a:pt x="2972631" y="85710"/>
                  </a:lnTo>
                  <a:lnTo>
                    <a:pt x="3114185" y="57140"/>
                  </a:lnTo>
                  <a:lnTo>
                    <a:pt x="3255739" y="8571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28570"/>
                  </a:moveTo>
                  <a:lnTo>
                    <a:pt x="141553" y="0"/>
                  </a:lnTo>
                  <a:lnTo>
                    <a:pt x="283107" y="57140"/>
                  </a:lnTo>
                  <a:lnTo>
                    <a:pt x="424661" y="28570"/>
                  </a:lnTo>
                  <a:lnTo>
                    <a:pt x="566215" y="57140"/>
                  </a:lnTo>
                  <a:lnTo>
                    <a:pt x="707769" y="28570"/>
                  </a:lnTo>
                  <a:lnTo>
                    <a:pt x="849323" y="28570"/>
                  </a:lnTo>
                  <a:lnTo>
                    <a:pt x="990877" y="28570"/>
                  </a:lnTo>
                  <a:lnTo>
                    <a:pt x="1132431" y="57140"/>
                  </a:lnTo>
                  <a:lnTo>
                    <a:pt x="1273984" y="57140"/>
                  </a:lnTo>
                  <a:lnTo>
                    <a:pt x="1415538" y="57140"/>
                  </a:lnTo>
                  <a:lnTo>
                    <a:pt x="1557092" y="85710"/>
                  </a:lnTo>
                  <a:lnTo>
                    <a:pt x="1698646" y="171421"/>
                  </a:lnTo>
                  <a:lnTo>
                    <a:pt x="1840200" y="57140"/>
                  </a:lnTo>
                  <a:lnTo>
                    <a:pt x="1981754" y="142851"/>
                  </a:lnTo>
                  <a:lnTo>
                    <a:pt x="2123308" y="171421"/>
                  </a:lnTo>
                  <a:lnTo>
                    <a:pt x="2264862" y="114281"/>
                  </a:lnTo>
                  <a:lnTo>
                    <a:pt x="2406416" y="142851"/>
                  </a:lnTo>
                  <a:lnTo>
                    <a:pt x="2547969" y="114281"/>
                  </a:lnTo>
                  <a:lnTo>
                    <a:pt x="2689523" y="114281"/>
                  </a:lnTo>
                  <a:lnTo>
                    <a:pt x="2831077" y="142851"/>
                  </a:lnTo>
                  <a:lnTo>
                    <a:pt x="2972631" y="85710"/>
                  </a:lnTo>
                  <a:lnTo>
                    <a:pt x="3114185" y="5714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19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43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66"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390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148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46250" y="472419"/>
              <a:ext cx="234672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Egypt,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642830"/>
            </a:xfrm>
            <a:custGeom>
              <a:avLst/>
              <a:pathLst>
                <a:path w="3397293" h="642830">
                  <a:moveTo>
                    <a:pt x="0" y="107138"/>
                  </a:moveTo>
                  <a:lnTo>
                    <a:pt x="141553" y="0"/>
                  </a:lnTo>
                  <a:lnTo>
                    <a:pt x="283107" y="214276"/>
                  </a:lnTo>
                  <a:lnTo>
                    <a:pt x="424661" y="107138"/>
                  </a:lnTo>
                  <a:lnTo>
                    <a:pt x="566215" y="214276"/>
                  </a:lnTo>
                  <a:lnTo>
                    <a:pt x="707769" y="107138"/>
                  </a:lnTo>
                  <a:lnTo>
                    <a:pt x="849323" y="107138"/>
                  </a:lnTo>
                  <a:lnTo>
                    <a:pt x="990877" y="107138"/>
                  </a:lnTo>
                  <a:lnTo>
                    <a:pt x="1132431" y="214276"/>
                  </a:lnTo>
                  <a:lnTo>
                    <a:pt x="1273984" y="214276"/>
                  </a:lnTo>
                  <a:lnTo>
                    <a:pt x="1415538" y="214276"/>
                  </a:lnTo>
                  <a:lnTo>
                    <a:pt x="1557092" y="321415"/>
                  </a:lnTo>
                  <a:lnTo>
                    <a:pt x="1698646" y="642830"/>
                  </a:lnTo>
                  <a:lnTo>
                    <a:pt x="1840200" y="214276"/>
                  </a:lnTo>
                  <a:lnTo>
                    <a:pt x="1981754" y="535692"/>
                  </a:lnTo>
                  <a:lnTo>
                    <a:pt x="2123308" y="642830"/>
                  </a:lnTo>
                  <a:lnTo>
                    <a:pt x="2264862" y="428553"/>
                  </a:lnTo>
                  <a:lnTo>
                    <a:pt x="2406416" y="535692"/>
                  </a:lnTo>
                  <a:lnTo>
                    <a:pt x="2547969" y="428553"/>
                  </a:lnTo>
                  <a:lnTo>
                    <a:pt x="2689523" y="428553"/>
                  </a:lnTo>
                  <a:lnTo>
                    <a:pt x="2831077" y="535692"/>
                  </a:lnTo>
                  <a:lnTo>
                    <a:pt x="2972631" y="321415"/>
                  </a:lnTo>
                  <a:lnTo>
                    <a:pt x="3114185" y="214276"/>
                  </a:lnTo>
                  <a:lnTo>
                    <a:pt x="3255739" y="321415"/>
                  </a:lnTo>
                  <a:lnTo>
                    <a:pt x="3397293" y="214276"/>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151345"/>
              <a:ext cx="3397293" cy="1285661"/>
            </a:xfrm>
            <a:custGeom>
              <a:avLst/>
              <a:pathLst>
                <a:path w="3397293" h="1285661">
                  <a:moveTo>
                    <a:pt x="0" y="535692"/>
                  </a:moveTo>
                  <a:lnTo>
                    <a:pt x="141553" y="428553"/>
                  </a:lnTo>
                  <a:lnTo>
                    <a:pt x="283107" y="642830"/>
                  </a:lnTo>
                  <a:lnTo>
                    <a:pt x="424661" y="535692"/>
                  </a:lnTo>
                  <a:lnTo>
                    <a:pt x="566215" y="428553"/>
                  </a:lnTo>
                  <a:lnTo>
                    <a:pt x="707769" y="321415"/>
                  </a:lnTo>
                  <a:lnTo>
                    <a:pt x="849323" y="321415"/>
                  </a:lnTo>
                  <a:lnTo>
                    <a:pt x="990877" y="214276"/>
                  </a:lnTo>
                  <a:lnTo>
                    <a:pt x="1132431" y="107138"/>
                  </a:lnTo>
                  <a:lnTo>
                    <a:pt x="1273984" y="107138"/>
                  </a:lnTo>
                  <a:lnTo>
                    <a:pt x="1415538" y="0"/>
                  </a:lnTo>
                  <a:lnTo>
                    <a:pt x="1557092" y="0"/>
                  </a:lnTo>
                  <a:lnTo>
                    <a:pt x="1698646" y="321415"/>
                  </a:lnTo>
                  <a:lnTo>
                    <a:pt x="1840200" y="107138"/>
                  </a:lnTo>
                  <a:lnTo>
                    <a:pt x="1981754" y="107138"/>
                  </a:lnTo>
                  <a:lnTo>
                    <a:pt x="2123308" y="321415"/>
                  </a:lnTo>
                  <a:lnTo>
                    <a:pt x="2264862" y="214276"/>
                  </a:lnTo>
                  <a:lnTo>
                    <a:pt x="2406416" y="107138"/>
                  </a:lnTo>
                  <a:lnTo>
                    <a:pt x="2547969" y="214276"/>
                  </a:lnTo>
                  <a:lnTo>
                    <a:pt x="2689523" y="214276"/>
                  </a:lnTo>
                  <a:lnTo>
                    <a:pt x="2831077" y="642830"/>
                  </a:lnTo>
                  <a:lnTo>
                    <a:pt x="2972631" y="642830"/>
                  </a:lnTo>
                  <a:lnTo>
                    <a:pt x="3114185" y="535692"/>
                  </a:lnTo>
                  <a:lnTo>
                    <a:pt x="3255739" y="1071384"/>
                  </a:lnTo>
                  <a:lnTo>
                    <a:pt x="3397293" y="1285661"/>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642830"/>
            </a:xfrm>
            <a:custGeom>
              <a:avLst/>
              <a:pathLst>
                <a:path w="3397293" h="642830">
                  <a:moveTo>
                    <a:pt x="0" y="107138"/>
                  </a:moveTo>
                  <a:lnTo>
                    <a:pt x="141553" y="0"/>
                  </a:lnTo>
                  <a:lnTo>
                    <a:pt x="283107" y="214276"/>
                  </a:lnTo>
                  <a:lnTo>
                    <a:pt x="424661" y="107138"/>
                  </a:lnTo>
                  <a:lnTo>
                    <a:pt x="566215" y="214276"/>
                  </a:lnTo>
                  <a:lnTo>
                    <a:pt x="707769" y="107138"/>
                  </a:lnTo>
                  <a:lnTo>
                    <a:pt x="849323" y="107138"/>
                  </a:lnTo>
                  <a:lnTo>
                    <a:pt x="990877" y="107138"/>
                  </a:lnTo>
                  <a:lnTo>
                    <a:pt x="1132431" y="214276"/>
                  </a:lnTo>
                  <a:lnTo>
                    <a:pt x="1273984" y="214276"/>
                  </a:lnTo>
                  <a:lnTo>
                    <a:pt x="1415538" y="214276"/>
                  </a:lnTo>
                  <a:lnTo>
                    <a:pt x="1557092" y="321415"/>
                  </a:lnTo>
                  <a:lnTo>
                    <a:pt x="1698646" y="642830"/>
                  </a:lnTo>
                  <a:lnTo>
                    <a:pt x="1840200" y="214276"/>
                  </a:lnTo>
                  <a:lnTo>
                    <a:pt x="1981754" y="535692"/>
                  </a:lnTo>
                  <a:lnTo>
                    <a:pt x="2123308" y="642830"/>
                  </a:lnTo>
                  <a:lnTo>
                    <a:pt x="2264862" y="428553"/>
                  </a:lnTo>
                  <a:lnTo>
                    <a:pt x="2406416" y="535692"/>
                  </a:lnTo>
                  <a:lnTo>
                    <a:pt x="2547969" y="428553"/>
                  </a:lnTo>
                  <a:lnTo>
                    <a:pt x="2689523" y="428553"/>
                  </a:lnTo>
                  <a:lnTo>
                    <a:pt x="2831077" y="535692"/>
                  </a:lnTo>
                  <a:lnTo>
                    <a:pt x="2972631" y="321415"/>
                  </a:lnTo>
                  <a:lnTo>
                    <a:pt x="3114185" y="214276"/>
                  </a:lnTo>
                  <a:lnTo>
                    <a:pt x="3255739" y="321415"/>
                  </a:lnTo>
                  <a:lnTo>
                    <a:pt x="3397293" y="214276"/>
                  </a:lnTo>
                </a:path>
              </a:pathLst>
            </a:custGeom>
            <a:ln w="43362" cap="flat">
              <a:solidFill>
                <a:srgbClr val="000000">
                  <a:alpha val="100000"/>
                </a:srgbClr>
              </a:solidFill>
              <a:prstDash val="solid"/>
              <a:round/>
            </a:ln>
          </p:spPr>
          <p:txBody>
            <a:bodyPr/>
            <a:lstStyle/>
            <a:p/>
          </p:txBody>
        </p:sp>
        <p:sp>
          <p:nvSpPr>
            <p:cNvPr id="88" name="pl88"/>
            <p:cNvSpPr/>
            <p:nvPr/>
          </p:nvSpPr>
          <p:spPr>
            <a:xfrm>
              <a:off x="5437664"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765647"/>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765647"/>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765647"/>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765647"/>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642830"/>
            </a:xfrm>
            <a:custGeom>
              <a:avLst/>
              <a:pathLst>
                <a:path w="3397293" h="642830">
                  <a:moveTo>
                    <a:pt x="0" y="107138"/>
                  </a:moveTo>
                  <a:lnTo>
                    <a:pt x="141553" y="0"/>
                  </a:lnTo>
                  <a:lnTo>
                    <a:pt x="283107" y="214276"/>
                  </a:lnTo>
                  <a:lnTo>
                    <a:pt x="424661" y="107138"/>
                  </a:lnTo>
                  <a:lnTo>
                    <a:pt x="566215" y="214276"/>
                  </a:lnTo>
                  <a:lnTo>
                    <a:pt x="707769" y="107138"/>
                  </a:lnTo>
                  <a:lnTo>
                    <a:pt x="849323" y="107138"/>
                  </a:lnTo>
                  <a:lnTo>
                    <a:pt x="990877" y="107138"/>
                  </a:lnTo>
                  <a:lnTo>
                    <a:pt x="1132431" y="214276"/>
                  </a:lnTo>
                  <a:lnTo>
                    <a:pt x="1273984" y="214276"/>
                  </a:lnTo>
                  <a:lnTo>
                    <a:pt x="1415538" y="214276"/>
                  </a:lnTo>
                  <a:lnTo>
                    <a:pt x="1557092" y="321415"/>
                  </a:lnTo>
                  <a:lnTo>
                    <a:pt x="1698646" y="642830"/>
                  </a:lnTo>
                  <a:lnTo>
                    <a:pt x="1840200" y="214276"/>
                  </a:lnTo>
                  <a:lnTo>
                    <a:pt x="1981754" y="535692"/>
                  </a:lnTo>
                  <a:lnTo>
                    <a:pt x="2123308" y="642830"/>
                  </a:lnTo>
                  <a:lnTo>
                    <a:pt x="2264862" y="428553"/>
                  </a:lnTo>
                  <a:lnTo>
                    <a:pt x="2406416" y="535692"/>
                  </a:lnTo>
                  <a:lnTo>
                    <a:pt x="2547969" y="428553"/>
                  </a:lnTo>
                  <a:lnTo>
                    <a:pt x="2689523" y="428553"/>
                  </a:lnTo>
                  <a:lnTo>
                    <a:pt x="2831077" y="535692"/>
                  </a:lnTo>
                  <a:lnTo>
                    <a:pt x="2972631" y="321415"/>
                  </a:lnTo>
                  <a:lnTo>
                    <a:pt x="3114185" y="214276"/>
                  </a:lnTo>
                  <a:lnTo>
                    <a:pt x="3255739" y="321415"/>
                  </a:lnTo>
                  <a:lnTo>
                    <a:pt x="3397293" y="214276"/>
                  </a:lnTo>
                </a:path>
              </a:pathLst>
            </a:custGeom>
            <a:ln w="27101" cap="flat">
              <a:solidFill>
                <a:srgbClr val="0058AB">
                  <a:alpha val="100000"/>
                </a:srgbClr>
              </a:solidFill>
              <a:prstDash val="solid"/>
              <a:round/>
            </a:ln>
          </p:spPr>
          <p:txBody>
            <a:bodyPr/>
            <a:lstStyle/>
            <a:p/>
          </p:txBody>
        </p:sp>
        <p:sp>
          <p:nvSpPr>
            <p:cNvPr id="96" name="tx96"/>
            <p:cNvSpPr/>
            <p:nvPr/>
          </p:nvSpPr>
          <p:spPr>
            <a:xfrm>
              <a:off x="5407519"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11528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8230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512777"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32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804812"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44632" y="339656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6072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072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7886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55108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339865"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25" name="tx125"/>
            <p:cNvSpPr/>
            <p:nvPr/>
          </p:nvSpPr>
          <p:spPr>
            <a:xfrm>
              <a:off x="705573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81818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478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09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706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320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1785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0399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9013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627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1CABE2">
                <a:alpha val="80000"/>
              </a:srgbClr>
            </a:solidFill>
          </p:spPr>
          <p:txBody>
            <a:bodyPr/>
            <a:lstStyle/>
            <a:p/>
          </p:txBody>
        </p:sp>
        <p:sp>
          <p:nvSpPr>
            <p:cNvPr id="141" name="rc141"/>
            <p:cNvSpPr/>
            <p:nvPr/>
          </p:nvSpPr>
          <p:spPr>
            <a:xfrm>
              <a:off x="1317178" y="5637654"/>
              <a:ext cx="5894132" cy="149993"/>
            </a:xfrm>
            <a:prstGeom prst="rect">
              <a:avLst/>
            </a:prstGeom>
            <a:solidFill>
              <a:srgbClr val="1CABE2">
                <a:alpha val="80000"/>
              </a:srgbClr>
            </a:solidFill>
          </p:spPr>
          <p:txBody>
            <a:bodyPr/>
            <a:lstStyle/>
            <a:p/>
          </p:txBody>
        </p:sp>
        <p:sp>
          <p:nvSpPr>
            <p:cNvPr id="142" name="rc142"/>
            <p:cNvSpPr/>
            <p:nvPr/>
          </p:nvSpPr>
          <p:spPr>
            <a:xfrm>
              <a:off x="1317178" y="5450161"/>
              <a:ext cx="4484506" cy="149993"/>
            </a:xfrm>
            <a:prstGeom prst="rect">
              <a:avLst/>
            </a:prstGeom>
            <a:solidFill>
              <a:srgbClr val="1CABE2">
                <a:alpha val="80000"/>
              </a:srgbClr>
            </a:solidFill>
          </p:spPr>
          <p:txBody>
            <a:bodyPr/>
            <a:lstStyle/>
            <a:p/>
          </p:txBody>
        </p:sp>
        <p:sp>
          <p:nvSpPr>
            <p:cNvPr id="143" name="tx14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118,000</a:t>
              </a:r>
            </a:p>
          </p:txBody>
        </p:sp>
        <p:sp>
          <p:nvSpPr>
            <p:cNvPr id="144" name="tx144"/>
            <p:cNvSpPr/>
            <p:nvPr/>
          </p:nvSpPr>
          <p:spPr>
            <a:xfrm>
              <a:off x="6780273"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95,000</a:t>
              </a:r>
            </a:p>
          </p:txBody>
        </p:sp>
        <p:sp>
          <p:nvSpPr>
            <p:cNvPr id="145" name="tx145"/>
            <p:cNvSpPr/>
            <p:nvPr/>
          </p:nvSpPr>
          <p:spPr>
            <a:xfrm>
              <a:off x="5370648"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46" name="tx14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7512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51" name="tx151"/>
            <p:cNvSpPr/>
            <p:nvPr/>
          </p:nvSpPr>
          <p:spPr>
            <a:xfrm>
              <a:off x="46126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52" name="tx152"/>
            <p:cNvSpPr/>
            <p:nvPr/>
          </p:nvSpPr>
          <p:spPr>
            <a:xfrm>
              <a:off x="64740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53" name="tx153"/>
            <p:cNvSpPr/>
            <p:nvPr/>
          </p:nvSpPr>
          <p:spPr>
            <a:xfrm>
              <a:off x="825773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54" name="tx15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Egypt (97%) was 12 percentage points higher than the global average (85%) and 18 percentage points higher than the average across all MENA countries (79%).
National DTP3 coverage was 2 percentage points higher than in 2019 (95%).
This equates to 72,000 un- and undervaccinated children in 2024 compared to 118,000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F26A21">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Egypt ranked number 15 out of 20 countries for lowest DTP3 coverage (based on tied ranks).
Egypt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14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08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02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697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59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6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855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750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644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39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846651"/>
              <a:ext cx="249522" cy="1160033"/>
            </a:xfrm>
            <a:prstGeom prst="rect">
              <a:avLst/>
            </a:prstGeom>
            <a:solidFill>
              <a:srgbClr val="80BD41">
                <a:alpha val="100000"/>
              </a:srgbClr>
            </a:solidFill>
          </p:spPr>
          <p:txBody>
            <a:bodyPr/>
            <a:lstStyle/>
            <a:p/>
          </p:txBody>
        </p:sp>
        <p:sp>
          <p:nvSpPr>
            <p:cNvPr id="27" name="rc27"/>
            <p:cNvSpPr/>
            <p:nvPr/>
          </p:nvSpPr>
          <p:spPr>
            <a:xfrm>
              <a:off x="1296273" y="2822977"/>
              <a:ext cx="249522" cy="23674"/>
            </a:xfrm>
            <a:prstGeom prst="rect">
              <a:avLst/>
            </a:prstGeom>
            <a:solidFill>
              <a:srgbClr val="1CABE2">
                <a:alpha val="100000"/>
              </a:srgbClr>
            </a:solidFill>
          </p:spPr>
          <p:txBody>
            <a:bodyPr/>
            <a:lstStyle/>
            <a:p/>
          </p:txBody>
        </p:sp>
        <p:sp>
          <p:nvSpPr>
            <p:cNvPr id="28" name="rc28"/>
            <p:cNvSpPr/>
            <p:nvPr/>
          </p:nvSpPr>
          <p:spPr>
            <a:xfrm>
              <a:off x="1573521" y="2813951"/>
              <a:ext cx="249522" cy="1192733"/>
            </a:xfrm>
            <a:prstGeom prst="rect">
              <a:avLst/>
            </a:prstGeom>
            <a:solidFill>
              <a:srgbClr val="80BD41">
                <a:alpha val="100000"/>
              </a:srgbClr>
            </a:solidFill>
          </p:spPr>
          <p:txBody>
            <a:bodyPr/>
            <a:lstStyle/>
            <a:p/>
          </p:txBody>
        </p:sp>
        <p:sp>
          <p:nvSpPr>
            <p:cNvPr id="29" name="rc29"/>
            <p:cNvSpPr/>
            <p:nvPr/>
          </p:nvSpPr>
          <p:spPr>
            <a:xfrm>
              <a:off x="1573521" y="2801903"/>
              <a:ext cx="249522" cy="12048"/>
            </a:xfrm>
            <a:prstGeom prst="rect">
              <a:avLst/>
            </a:prstGeom>
            <a:solidFill>
              <a:srgbClr val="1CABE2">
                <a:alpha val="100000"/>
              </a:srgbClr>
            </a:solidFill>
          </p:spPr>
          <p:txBody>
            <a:bodyPr/>
            <a:lstStyle/>
            <a:p/>
          </p:txBody>
        </p:sp>
        <p:sp>
          <p:nvSpPr>
            <p:cNvPr id="30" name="rc30"/>
            <p:cNvSpPr/>
            <p:nvPr/>
          </p:nvSpPr>
          <p:spPr>
            <a:xfrm>
              <a:off x="1850769" y="2819300"/>
              <a:ext cx="249522" cy="1187384"/>
            </a:xfrm>
            <a:prstGeom prst="rect">
              <a:avLst/>
            </a:prstGeom>
            <a:solidFill>
              <a:srgbClr val="80BD41">
                <a:alpha val="100000"/>
              </a:srgbClr>
            </a:solidFill>
          </p:spPr>
          <p:txBody>
            <a:bodyPr/>
            <a:lstStyle/>
            <a:p/>
          </p:txBody>
        </p:sp>
        <p:sp>
          <p:nvSpPr>
            <p:cNvPr id="31" name="rc31"/>
            <p:cNvSpPr/>
            <p:nvPr/>
          </p:nvSpPr>
          <p:spPr>
            <a:xfrm>
              <a:off x="1850769" y="2782577"/>
              <a:ext cx="249522" cy="36723"/>
            </a:xfrm>
            <a:prstGeom prst="rect">
              <a:avLst/>
            </a:prstGeom>
            <a:solidFill>
              <a:srgbClr val="1CABE2">
                <a:alpha val="100000"/>
              </a:srgbClr>
            </a:solidFill>
          </p:spPr>
          <p:txBody>
            <a:bodyPr/>
            <a:lstStyle/>
            <a:p/>
          </p:txBody>
        </p:sp>
        <p:sp>
          <p:nvSpPr>
            <p:cNvPr id="32" name="rc32"/>
            <p:cNvSpPr/>
            <p:nvPr/>
          </p:nvSpPr>
          <p:spPr>
            <a:xfrm>
              <a:off x="2128016" y="2789597"/>
              <a:ext cx="249522" cy="1217087"/>
            </a:xfrm>
            <a:prstGeom prst="rect">
              <a:avLst/>
            </a:prstGeom>
            <a:solidFill>
              <a:srgbClr val="80BD41">
                <a:alpha val="100000"/>
              </a:srgbClr>
            </a:solidFill>
          </p:spPr>
          <p:txBody>
            <a:bodyPr/>
            <a:lstStyle/>
            <a:p/>
          </p:txBody>
        </p:sp>
        <p:sp>
          <p:nvSpPr>
            <p:cNvPr id="33" name="rc33"/>
            <p:cNvSpPr/>
            <p:nvPr/>
          </p:nvSpPr>
          <p:spPr>
            <a:xfrm>
              <a:off x="2128016" y="2764758"/>
              <a:ext cx="249522" cy="24838"/>
            </a:xfrm>
            <a:prstGeom prst="rect">
              <a:avLst/>
            </a:prstGeom>
            <a:solidFill>
              <a:srgbClr val="1CABE2">
                <a:alpha val="100000"/>
              </a:srgbClr>
            </a:solidFill>
          </p:spPr>
          <p:txBody>
            <a:bodyPr/>
            <a:lstStyle/>
            <a:p/>
          </p:txBody>
        </p:sp>
        <p:sp>
          <p:nvSpPr>
            <p:cNvPr id="34" name="rc34"/>
            <p:cNvSpPr/>
            <p:nvPr/>
          </p:nvSpPr>
          <p:spPr>
            <a:xfrm>
              <a:off x="2405264" y="2789066"/>
              <a:ext cx="249522" cy="1217618"/>
            </a:xfrm>
            <a:prstGeom prst="rect">
              <a:avLst/>
            </a:prstGeom>
            <a:solidFill>
              <a:srgbClr val="80BD41">
                <a:alpha val="100000"/>
              </a:srgbClr>
            </a:solidFill>
          </p:spPr>
          <p:txBody>
            <a:bodyPr/>
            <a:lstStyle/>
            <a:p/>
          </p:txBody>
        </p:sp>
        <p:sp>
          <p:nvSpPr>
            <p:cNvPr id="35" name="rc35"/>
            <p:cNvSpPr/>
            <p:nvPr/>
          </p:nvSpPr>
          <p:spPr>
            <a:xfrm>
              <a:off x="2405264" y="2751408"/>
              <a:ext cx="249522" cy="37658"/>
            </a:xfrm>
            <a:prstGeom prst="rect">
              <a:avLst/>
            </a:prstGeom>
            <a:solidFill>
              <a:srgbClr val="1CABE2">
                <a:alpha val="100000"/>
              </a:srgbClr>
            </a:solidFill>
          </p:spPr>
          <p:txBody>
            <a:bodyPr/>
            <a:lstStyle/>
            <a:p/>
          </p:txBody>
        </p:sp>
        <p:sp>
          <p:nvSpPr>
            <p:cNvPr id="36" name="rc36"/>
            <p:cNvSpPr/>
            <p:nvPr/>
          </p:nvSpPr>
          <p:spPr>
            <a:xfrm>
              <a:off x="2682512" y="2750155"/>
              <a:ext cx="249522" cy="1256529"/>
            </a:xfrm>
            <a:prstGeom prst="rect">
              <a:avLst/>
            </a:prstGeom>
            <a:solidFill>
              <a:srgbClr val="80BD41">
                <a:alpha val="100000"/>
              </a:srgbClr>
            </a:solidFill>
          </p:spPr>
          <p:txBody>
            <a:bodyPr/>
            <a:lstStyle/>
            <a:p/>
          </p:txBody>
        </p:sp>
        <p:sp>
          <p:nvSpPr>
            <p:cNvPr id="37" name="rc37"/>
            <p:cNvSpPr/>
            <p:nvPr/>
          </p:nvSpPr>
          <p:spPr>
            <a:xfrm>
              <a:off x="2682512" y="2724512"/>
              <a:ext cx="249522" cy="25643"/>
            </a:xfrm>
            <a:prstGeom prst="rect">
              <a:avLst/>
            </a:prstGeom>
            <a:solidFill>
              <a:srgbClr val="1CABE2">
                <a:alpha val="100000"/>
              </a:srgbClr>
            </a:solidFill>
          </p:spPr>
          <p:txBody>
            <a:bodyPr/>
            <a:lstStyle/>
            <a:p/>
          </p:txBody>
        </p:sp>
        <p:sp>
          <p:nvSpPr>
            <p:cNvPr id="38" name="rc38"/>
            <p:cNvSpPr/>
            <p:nvPr/>
          </p:nvSpPr>
          <p:spPr>
            <a:xfrm>
              <a:off x="2959759" y="2724280"/>
              <a:ext cx="249522" cy="1282404"/>
            </a:xfrm>
            <a:prstGeom prst="rect">
              <a:avLst/>
            </a:prstGeom>
            <a:solidFill>
              <a:srgbClr val="80BD41">
                <a:alpha val="100000"/>
              </a:srgbClr>
            </a:solidFill>
          </p:spPr>
          <p:txBody>
            <a:bodyPr/>
            <a:lstStyle/>
            <a:p/>
          </p:txBody>
        </p:sp>
        <p:sp>
          <p:nvSpPr>
            <p:cNvPr id="39" name="rc39"/>
            <p:cNvSpPr/>
            <p:nvPr/>
          </p:nvSpPr>
          <p:spPr>
            <a:xfrm>
              <a:off x="2959759" y="2698109"/>
              <a:ext cx="249522" cy="26171"/>
            </a:xfrm>
            <a:prstGeom prst="rect">
              <a:avLst/>
            </a:prstGeom>
            <a:solidFill>
              <a:srgbClr val="1CABE2">
                <a:alpha val="100000"/>
              </a:srgbClr>
            </a:solidFill>
          </p:spPr>
          <p:txBody>
            <a:bodyPr/>
            <a:lstStyle/>
            <a:p/>
          </p:txBody>
        </p:sp>
        <p:sp>
          <p:nvSpPr>
            <p:cNvPr id="40" name="rc40"/>
            <p:cNvSpPr/>
            <p:nvPr/>
          </p:nvSpPr>
          <p:spPr>
            <a:xfrm>
              <a:off x="3237007" y="2684430"/>
              <a:ext cx="249522" cy="1322254"/>
            </a:xfrm>
            <a:prstGeom prst="rect">
              <a:avLst/>
            </a:prstGeom>
            <a:solidFill>
              <a:srgbClr val="80BD41">
                <a:alpha val="100000"/>
              </a:srgbClr>
            </a:solidFill>
          </p:spPr>
          <p:txBody>
            <a:bodyPr/>
            <a:lstStyle/>
            <a:p/>
          </p:txBody>
        </p:sp>
        <p:sp>
          <p:nvSpPr>
            <p:cNvPr id="41" name="rc41"/>
            <p:cNvSpPr/>
            <p:nvPr/>
          </p:nvSpPr>
          <p:spPr>
            <a:xfrm>
              <a:off x="3237007" y="2657445"/>
              <a:ext cx="249522" cy="26984"/>
            </a:xfrm>
            <a:prstGeom prst="rect">
              <a:avLst/>
            </a:prstGeom>
            <a:solidFill>
              <a:srgbClr val="1CABE2">
                <a:alpha val="100000"/>
              </a:srgbClr>
            </a:solidFill>
          </p:spPr>
          <p:txBody>
            <a:bodyPr/>
            <a:lstStyle/>
            <a:p/>
          </p:txBody>
        </p:sp>
        <p:sp>
          <p:nvSpPr>
            <p:cNvPr id="42" name="rc42"/>
            <p:cNvSpPr/>
            <p:nvPr/>
          </p:nvSpPr>
          <p:spPr>
            <a:xfrm>
              <a:off x="3514255" y="2665743"/>
              <a:ext cx="249522" cy="1340942"/>
            </a:xfrm>
            <a:prstGeom prst="rect">
              <a:avLst/>
            </a:prstGeom>
            <a:solidFill>
              <a:srgbClr val="80BD41">
                <a:alpha val="100000"/>
              </a:srgbClr>
            </a:solidFill>
          </p:spPr>
          <p:txBody>
            <a:bodyPr/>
            <a:lstStyle/>
            <a:p/>
          </p:txBody>
        </p:sp>
        <p:sp>
          <p:nvSpPr>
            <p:cNvPr id="43" name="rc43"/>
            <p:cNvSpPr/>
            <p:nvPr/>
          </p:nvSpPr>
          <p:spPr>
            <a:xfrm>
              <a:off x="3514255" y="2624270"/>
              <a:ext cx="249522" cy="41472"/>
            </a:xfrm>
            <a:prstGeom prst="rect">
              <a:avLst/>
            </a:prstGeom>
            <a:solidFill>
              <a:srgbClr val="1CABE2">
                <a:alpha val="100000"/>
              </a:srgbClr>
            </a:solidFill>
          </p:spPr>
          <p:txBody>
            <a:bodyPr/>
            <a:lstStyle/>
            <a:p/>
          </p:txBody>
        </p:sp>
        <p:sp>
          <p:nvSpPr>
            <p:cNvPr id="44" name="rc44"/>
            <p:cNvSpPr/>
            <p:nvPr/>
          </p:nvSpPr>
          <p:spPr>
            <a:xfrm>
              <a:off x="3791502" y="2627218"/>
              <a:ext cx="249522" cy="1379466"/>
            </a:xfrm>
            <a:prstGeom prst="rect">
              <a:avLst/>
            </a:prstGeom>
            <a:solidFill>
              <a:srgbClr val="80BD41">
                <a:alpha val="100000"/>
              </a:srgbClr>
            </a:solidFill>
          </p:spPr>
          <p:txBody>
            <a:bodyPr/>
            <a:lstStyle/>
            <a:p/>
          </p:txBody>
        </p:sp>
        <p:sp>
          <p:nvSpPr>
            <p:cNvPr id="45" name="rc45"/>
            <p:cNvSpPr/>
            <p:nvPr/>
          </p:nvSpPr>
          <p:spPr>
            <a:xfrm>
              <a:off x="3791502" y="2584554"/>
              <a:ext cx="249522" cy="42663"/>
            </a:xfrm>
            <a:prstGeom prst="rect">
              <a:avLst/>
            </a:prstGeom>
            <a:solidFill>
              <a:srgbClr val="1CABE2">
                <a:alpha val="100000"/>
              </a:srgbClr>
            </a:solidFill>
          </p:spPr>
          <p:txBody>
            <a:bodyPr/>
            <a:lstStyle/>
            <a:p/>
          </p:txBody>
        </p:sp>
        <p:sp>
          <p:nvSpPr>
            <p:cNvPr id="46" name="rc46"/>
            <p:cNvSpPr/>
            <p:nvPr/>
          </p:nvSpPr>
          <p:spPr>
            <a:xfrm>
              <a:off x="4068750" y="2584743"/>
              <a:ext cx="249522" cy="1421941"/>
            </a:xfrm>
            <a:prstGeom prst="rect">
              <a:avLst/>
            </a:prstGeom>
            <a:solidFill>
              <a:srgbClr val="80BD41">
                <a:alpha val="100000"/>
              </a:srgbClr>
            </a:solidFill>
          </p:spPr>
          <p:txBody>
            <a:bodyPr/>
            <a:lstStyle/>
            <a:p/>
          </p:txBody>
        </p:sp>
        <p:sp>
          <p:nvSpPr>
            <p:cNvPr id="47" name="rc47"/>
            <p:cNvSpPr/>
            <p:nvPr/>
          </p:nvSpPr>
          <p:spPr>
            <a:xfrm>
              <a:off x="4068750" y="2540766"/>
              <a:ext cx="249522" cy="43977"/>
            </a:xfrm>
            <a:prstGeom prst="rect">
              <a:avLst/>
            </a:prstGeom>
            <a:solidFill>
              <a:srgbClr val="1CABE2">
                <a:alpha val="100000"/>
              </a:srgbClr>
            </a:solidFill>
          </p:spPr>
          <p:txBody>
            <a:bodyPr/>
            <a:lstStyle/>
            <a:p/>
          </p:txBody>
        </p:sp>
        <p:sp>
          <p:nvSpPr>
            <p:cNvPr id="48" name="rc48"/>
            <p:cNvSpPr/>
            <p:nvPr/>
          </p:nvSpPr>
          <p:spPr>
            <a:xfrm>
              <a:off x="4345998" y="2569098"/>
              <a:ext cx="249522" cy="1437586"/>
            </a:xfrm>
            <a:prstGeom prst="rect">
              <a:avLst/>
            </a:prstGeom>
            <a:solidFill>
              <a:srgbClr val="80BD41">
                <a:alpha val="100000"/>
              </a:srgbClr>
            </a:solidFill>
          </p:spPr>
          <p:txBody>
            <a:bodyPr/>
            <a:lstStyle/>
            <a:p/>
          </p:txBody>
        </p:sp>
        <p:sp>
          <p:nvSpPr>
            <p:cNvPr id="49" name="rc49"/>
            <p:cNvSpPr/>
            <p:nvPr/>
          </p:nvSpPr>
          <p:spPr>
            <a:xfrm>
              <a:off x="4345998" y="2509199"/>
              <a:ext cx="249522" cy="59899"/>
            </a:xfrm>
            <a:prstGeom prst="rect">
              <a:avLst/>
            </a:prstGeom>
            <a:solidFill>
              <a:srgbClr val="1CABE2">
                <a:alpha val="100000"/>
              </a:srgbClr>
            </a:solidFill>
          </p:spPr>
          <p:txBody>
            <a:bodyPr/>
            <a:lstStyle/>
            <a:p/>
          </p:txBody>
        </p:sp>
        <p:sp>
          <p:nvSpPr>
            <p:cNvPr id="50" name="rc50"/>
            <p:cNvSpPr/>
            <p:nvPr/>
          </p:nvSpPr>
          <p:spPr>
            <a:xfrm>
              <a:off x="4623245" y="2547854"/>
              <a:ext cx="249522" cy="1458831"/>
            </a:xfrm>
            <a:prstGeom prst="rect">
              <a:avLst/>
            </a:prstGeom>
            <a:solidFill>
              <a:srgbClr val="80BD41">
                <a:alpha val="100000"/>
              </a:srgbClr>
            </a:solidFill>
          </p:spPr>
          <p:txBody>
            <a:bodyPr/>
            <a:lstStyle/>
            <a:p/>
          </p:txBody>
        </p:sp>
        <p:sp>
          <p:nvSpPr>
            <p:cNvPr id="51" name="rc51"/>
            <p:cNvSpPr/>
            <p:nvPr/>
          </p:nvSpPr>
          <p:spPr>
            <a:xfrm>
              <a:off x="4623245" y="2438049"/>
              <a:ext cx="249522" cy="109804"/>
            </a:xfrm>
            <a:prstGeom prst="rect">
              <a:avLst/>
            </a:prstGeom>
            <a:solidFill>
              <a:srgbClr val="1CABE2">
                <a:alpha val="100000"/>
              </a:srgbClr>
            </a:solidFill>
          </p:spPr>
          <p:txBody>
            <a:bodyPr/>
            <a:lstStyle/>
            <a:p/>
          </p:txBody>
        </p:sp>
        <p:sp>
          <p:nvSpPr>
            <p:cNvPr id="52" name="rc52"/>
            <p:cNvSpPr/>
            <p:nvPr/>
          </p:nvSpPr>
          <p:spPr>
            <a:xfrm>
              <a:off x="4900493" y="2422174"/>
              <a:ext cx="249522" cy="1584511"/>
            </a:xfrm>
            <a:prstGeom prst="rect">
              <a:avLst/>
            </a:prstGeom>
            <a:solidFill>
              <a:srgbClr val="80BD41">
                <a:alpha val="100000"/>
              </a:srgbClr>
            </a:solidFill>
          </p:spPr>
          <p:txBody>
            <a:bodyPr/>
            <a:lstStyle/>
            <a:p/>
          </p:txBody>
        </p:sp>
        <p:sp>
          <p:nvSpPr>
            <p:cNvPr id="53" name="rc53"/>
            <p:cNvSpPr/>
            <p:nvPr/>
          </p:nvSpPr>
          <p:spPr>
            <a:xfrm>
              <a:off x="4900493" y="2373168"/>
              <a:ext cx="249522" cy="49005"/>
            </a:xfrm>
            <a:prstGeom prst="rect">
              <a:avLst/>
            </a:prstGeom>
            <a:solidFill>
              <a:srgbClr val="1CABE2">
                <a:alpha val="100000"/>
              </a:srgbClr>
            </a:solidFill>
          </p:spPr>
          <p:txBody>
            <a:bodyPr/>
            <a:lstStyle/>
            <a:p/>
          </p:txBody>
        </p:sp>
        <p:sp>
          <p:nvSpPr>
            <p:cNvPr id="54" name="rc54"/>
            <p:cNvSpPr/>
            <p:nvPr/>
          </p:nvSpPr>
          <p:spPr>
            <a:xfrm>
              <a:off x="5177741" y="2445451"/>
              <a:ext cx="249522" cy="1561233"/>
            </a:xfrm>
            <a:prstGeom prst="rect">
              <a:avLst/>
            </a:prstGeom>
            <a:solidFill>
              <a:srgbClr val="80BD41">
                <a:alpha val="100000"/>
              </a:srgbClr>
            </a:solidFill>
          </p:spPr>
          <p:txBody>
            <a:bodyPr/>
            <a:lstStyle/>
            <a:p/>
          </p:txBody>
        </p:sp>
        <p:sp>
          <p:nvSpPr>
            <p:cNvPr id="55" name="rc55"/>
            <p:cNvSpPr/>
            <p:nvPr/>
          </p:nvSpPr>
          <p:spPr>
            <a:xfrm>
              <a:off x="5177741" y="2345798"/>
              <a:ext cx="249522" cy="99653"/>
            </a:xfrm>
            <a:prstGeom prst="rect">
              <a:avLst/>
            </a:prstGeom>
            <a:solidFill>
              <a:srgbClr val="1CABE2">
                <a:alpha val="100000"/>
              </a:srgbClr>
            </a:solidFill>
          </p:spPr>
          <p:txBody>
            <a:bodyPr/>
            <a:lstStyle/>
            <a:p/>
          </p:txBody>
        </p:sp>
        <p:sp>
          <p:nvSpPr>
            <p:cNvPr id="56" name="rc56"/>
            <p:cNvSpPr/>
            <p:nvPr/>
          </p:nvSpPr>
          <p:spPr>
            <a:xfrm>
              <a:off x="5454988" y="2439817"/>
              <a:ext cx="249522" cy="1566867"/>
            </a:xfrm>
            <a:prstGeom prst="rect">
              <a:avLst/>
            </a:prstGeom>
            <a:solidFill>
              <a:srgbClr val="80BD41">
                <a:alpha val="100000"/>
              </a:srgbClr>
            </a:solidFill>
          </p:spPr>
          <p:txBody>
            <a:bodyPr/>
            <a:lstStyle/>
            <a:p/>
          </p:txBody>
        </p:sp>
        <p:sp>
          <p:nvSpPr>
            <p:cNvPr id="57" name="rc57"/>
            <p:cNvSpPr/>
            <p:nvPr/>
          </p:nvSpPr>
          <p:spPr>
            <a:xfrm>
              <a:off x="5454988" y="2321881"/>
              <a:ext cx="249522" cy="117936"/>
            </a:xfrm>
            <a:prstGeom prst="rect">
              <a:avLst/>
            </a:prstGeom>
            <a:solidFill>
              <a:srgbClr val="1CABE2">
                <a:alpha val="100000"/>
              </a:srgbClr>
            </a:solidFill>
          </p:spPr>
          <p:txBody>
            <a:bodyPr/>
            <a:lstStyle/>
            <a:p/>
          </p:txBody>
        </p:sp>
        <p:sp>
          <p:nvSpPr>
            <p:cNvPr id="58" name="rc58"/>
            <p:cNvSpPr/>
            <p:nvPr/>
          </p:nvSpPr>
          <p:spPr>
            <a:xfrm>
              <a:off x="5732236" y="2459406"/>
              <a:ext cx="249522" cy="1547278"/>
            </a:xfrm>
            <a:prstGeom prst="rect">
              <a:avLst/>
            </a:prstGeom>
            <a:solidFill>
              <a:srgbClr val="80BD41">
                <a:alpha val="100000"/>
              </a:srgbClr>
            </a:solidFill>
          </p:spPr>
          <p:txBody>
            <a:bodyPr/>
            <a:lstStyle/>
            <a:p/>
          </p:txBody>
        </p:sp>
        <p:sp>
          <p:nvSpPr>
            <p:cNvPr id="59" name="rc59"/>
            <p:cNvSpPr/>
            <p:nvPr/>
          </p:nvSpPr>
          <p:spPr>
            <a:xfrm>
              <a:off x="5732236" y="2377970"/>
              <a:ext cx="249522" cy="81435"/>
            </a:xfrm>
            <a:prstGeom prst="rect">
              <a:avLst/>
            </a:prstGeom>
            <a:solidFill>
              <a:srgbClr val="1CABE2">
                <a:alpha val="100000"/>
              </a:srgbClr>
            </a:solidFill>
          </p:spPr>
          <p:txBody>
            <a:bodyPr/>
            <a:lstStyle/>
            <a:p/>
          </p:txBody>
        </p:sp>
        <p:sp>
          <p:nvSpPr>
            <p:cNvPr id="60" name="rc60"/>
            <p:cNvSpPr/>
            <p:nvPr/>
          </p:nvSpPr>
          <p:spPr>
            <a:xfrm>
              <a:off x="6009484" y="2477798"/>
              <a:ext cx="249522" cy="1528886"/>
            </a:xfrm>
            <a:prstGeom prst="rect">
              <a:avLst/>
            </a:prstGeom>
            <a:solidFill>
              <a:srgbClr val="80BD41">
                <a:alpha val="100000"/>
              </a:srgbClr>
            </a:solidFill>
          </p:spPr>
          <p:txBody>
            <a:bodyPr/>
            <a:lstStyle/>
            <a:p/>
          </p:txBody>
        </p:sp>
        <p:sp>
          <p:nvSpPr>
            <p:cNvPr id="61" name="rc61"/>
            <p:cNvSpPr/>
            <p:nvPr/>
          </p:nvSpPr>
          <p:spPr>
            <a:xfrm>
              <a:off x="6009484" y="2380210"/>
              <a:ext cx="249522" cy="97588"/>
            </a:xfrm>
            <a:prstGeom prst="rect">
              <a:avLst/>
            </a:prstGeom>
            <a:solidFill>
              <a:srgbClr val="1CABE2">
                <a:alpha val="100000"/>
              </a:srgbClr>
            </a:solidFill>
          </p:spPr>
          <p:txBody>
            <a:bodyPr/>
            <a:lstStyle/>
            <a:p/>
          </p:txBody>
        </p:sp>
        <p:sp>
          <p:nvSpPr>
            <p:cNvPr id="62" name="rc62"/>
            <p:cNvSpPr/>
            <p:nvPr/>
          </p:nvSpPr>
          <p:spPr>
            <a:xfrm>
              <a:off x="6286731" y="2582409"/>
              <a:ext cx="249522" cy="1424275"/>
            </a:xfrm>
            <a:prstGeom prst="rect">
              <a:avLst/>
            </a:prstGeom>
            <a:solidFill>
              <a:srgbClr val="80BD41">
                <a:alpha val="100000"/>
              </a:srgbClr>
            </a:solidFill>
          </p:spPr>
          <p:txBody>
            <a:bodyPr/>
            <a:lstStyle/>
            <a:p/>
          </p:txBody>
        </p:sp>
        <p:sp>
          <p:nvSpPr>
            <p:cNvPr id="63" name="rc63"/>
            <p:cNvSpPr/>
            <p:nvPr/>
          </p:nvSpPr>
          <p:spPr>
            <a:xfrm>
              <a:off x="6286731" y="2507447"/>
              <a:ext cx="249522" cy="74962"/>
            </a:xfrm>
            <a:prstGeom prst="rect">
              <a:avLst/>
            </a:prstGeom>
            <a:solidFill>
              <a:srgbClr val="1CABE2">
                <a:alpha val="100000"/>
              </a:srgbClr>
            </a:solidFill>
          </p:spPr>
          <p:txBody>
            <a:bodyPr/>
            <a:lstStyle/>
            <a:p/>
          </p:txBody>
        </p:sp>
        <p:sp>
          <p:nvSpPr>
            <p:cNvPr id="64" name="rc64"/>
            <p:cNvSpPr/>
            <p:nvPr/>
          </p:nvSpPr>
          <p:spPr>
            <a:xfrm>
              <a:off x="6563979" y="2637802"/>
              <a:ext cx="249522" cy="1368882"/>
            </a:xfrm>
            <a:prstGeom prst="rect">
              <a:avLst/>
            </a:prstGeom>
            <a:solidFill>
              <a:srgbClr val="80BD41">
                <a:alpha val="100000"/>
              </a:srgbClr>
            </a:solidFill>
          </p:spPr>
          <p:txBody>
            <a:bodyPr/>
            <a:lstStyle/>
            <a:p/>
          </p:txBody>
        </p:sp>
        <p:sp>
          <p:nvSpPr>
            <p:cNvPr id="65" name="rc65"/>
            <p:cNvSpPr/>
            <p:nvPr/>
          </p:nvSpPr>
          <p:spPr>
            <a:xfrm>
              <a:off x="6563979" y="2565755"/>
              <a:ext cx="249522" cy="72046"/>
            </a:xfrm>
            <a:prstGeom prst="rect">
              <a:avLst/>
            </a:prstGeom>
            <a:solidFill>
              <a:srgbClr val="1CABE2">
                <a:alpha val="100000"/>
              </a:srgbClr>
            </a:solidFill>
          </p:spPr>
          <p:txBody>
            <a:bodyPr/>
            <a:lstStyle/>
            <a:p/>
          </p:txBody>
        </p:sp>
        <p:sp>
          <p:nvSpPr>
            <p:cNvPr id="66" name="rc66"/>
            <p:cNvSpPr/>
            <p:nvPr/>
          </p:nvSpPr>
          <p:spPr>
            <a:xfrm>
              <a:off x="6841227" y="2645556"/>
              <a:ext cx="249522" cy="1361128"/>
            </a:xfrm>
            <a:prstGeom prst="rect">
              <a:avLst/>
            </a:prstGeom>
            <a:solidFill>
              <a:srgbClr val="80BD41">
                <a:alpha val="100000"/>
              </a:srgbClr>
            </a:solidFill>
          </p:spPr>
          <p:txBody>
            <a:bodyPr/>
            <a:lstStyle/>
            <a:p/>
          </p:txBody>
        </p:sp>
        <p:sp>
          <p:nvSpPr>
            <p:cNvPr id="67" name="rc67"/>
            <p:cNvSpPr/>
            <p:nvPr/>
          </p:nvSpPr>
          <p:spPr>
            <a:xfrm>
              <a:off x="6841227" y="2558676"/>
              <a:ext cx="249522" cy="86880"/>
            </a:xfrm>
            <a:prstGeom prst="rect">
              <a:avLst/>
            </a:prstGeom>
            <a:solidFill>
              <a:srgbClr val="1CABE2">
                <a:alpha val="100000"/>
              </a:srgbClr>
            </a:solidFill>
          </p:spPr>
          <p:txBody>
            <a:bodyPr/>
            <a:lstStyle/>
            <a:p/>
          </p:txBody>
        </p:sp>
        <p:sp>
          <p:nvSpPr>
            <p:cNvPr id="68" name="rc68"/>
            <p:cNvSpPr/>
            <p:nvPr/>
          </p:nvSpPr>
          <p:spPr>
            <a:xfrm>
              <a:off x="7118474" y="2649523"/>
              <a:ext cx="249522" cy="1357162"/>
            </a:xfrm>
            <a:prstGeom prst="rect">
              <a:avLst/>
            </a:prstGeom>
            <a:solidFill>
              <a:srgbClr val="80BD41">
                <a:alpha val="100000"/>
              </a:srgbClr>
            </a:solidFill>
          </p:spPr>
          <p:txBody>
            <a:bodyPr/>
            <a:lstStyle/>
            <a:p/>
          </p:txBody>
        </p:sp>
        <p:sp>
          <p:nvSpPr>
            <p:cNvPr id="69" name="rc69"/>
            <p:cNvSpPr/>
            <p:nvPr/>
          </p:nvSpPr>
          <p:spPr>
            <a:xfrm>
              <a:off x="7118474" y="2592974"/>
              <a:ext cx="249522" cy="56548"/>
            </a:xfrm>
            <a:prstGeom prst="rect">
              <a:avLst/>
            </a:prstGeom>
            <a:solidFill>
              <a:srgbClr val="1CABE2">
                <a:alpha val="100000"/>
              </a:srgbClr>
            </a:solidFill>
          </p:spPr>
          <p:txBody>
            <a:bodyPr/>
            <a:lstStyle/>
            <a:p/>
          </p:txBody>
        </p:sp>
        <p:sp>
          <p:nvSpPr>
            <p:cNvPr id="70" name="rc70"/>
            <p:cNvSpPr/>
            <p:nvPr/>
          </p:nvSpPr>
          <p:spPr>
            <a:xfrm>
              <a:off x="7395722" y="2618439"/>
              <a:ext cx="249522" cy="1388246"/>
            </a:xfrm>
            <a:prstGeom prst="rect">
              <a:avLst/>
            </a:prstGeom>
            <a:solidFill>
              <a:srgbClr val="80BD41">
                <a:alpha val="100000"/>
              </a:srgbClr>
            </a:solidFill>
          </p:spPr>
          <p:txBody>
            <a:bodyPr/>
            <a:lstStyle/>
            <a:p/>
          </p:txBody>
        </p:sp>
        <p:sp>
          <p:nvSpPr>
            <p:cNvPr id="71" name="rc71"/>
            <p:cNvSpPr/>
            <p:nvPr/>
          </p:nvSpPr>
          <p:spPr>
            <a:xfrm>
              <a:off x="7395722" y="2575503"/>
              <a:ext cx="249522" cy="42935"/>
            </a:xfrm>
            <a:prstGeom prst="rect">
              <a:avLst/>
            </a:prstGeom>
            <a:solidFill>
              <a:srgbClr val="1CABE2">
                <a:alpha val="100000"/>
              </a:srgbClr>
            </a:solidFill>
          </p:spPr>
          <p:txBody>
            <a:bodyPr/>
            <a:lstStyle/>
            <a:p/>
          </p:txBody>
        </p:sp>
        <p:sp>
          <p:nvSpPr>
            <p:cNvPr id="72" name="rc72"/>
            <p:cNvSpPr/>
            <p:nvPr/>
          </p:nvSpPr>
          <p:spPr>
            <a:xfrm>
              <a:off x="7672970" y="2614679"/>
              <a:ext cx="249522" cy="1392005"/>
            </a:xfrm>
            <a:prstGeom prst="rect">
              <a:avLst/>
            </a:prstGeom>
            <a:solidFill>
              <a:srgbClr val="80BD41">
                <a:alpha val="100000"/>
              </a:srgbClr>
            </a:solidFill>
          </p:spPr>
          <p:txBody>
            <a:bodyPr/>
            <a:lstStyle/>
            <a:p/>
          </p:txBody>
        </p:sp>
        <p:sp>
          <p:nvSpPr>
            <p:cNvPr id="73" name="rc73"/>
            <p:cNvSpPr/>
            <p:nvPr/>
          </p:nvSpPr>
          <p:spPr>
            <a:xfrm>
              <a:off x="7672970" y="2556679"/>
              <a:ext cx="249522" cy="58000"/>
            </a:xfrm>
            <a:prstGeom prst="rect">
              <a:avLst/>
            </a:prstGeom>
            <a:solidFill>
              <a:srgbClr val="1CABE2">
                <a:alpha val="100000"/>
              </a:srgbClr>
            </a:solidFill>
          </p:spPr>
          <p:txBody>
            <a:bodyPr/>
            <a:lstStyle/>
            <a:p/>
          </p:txBody>
        </p:sp>
        <p:sp>
          <p:nvSpPr>
            <p:cNvPr id="74" name="rc74"/>
            <p:cNvSpPr/>
            <p:nvPr/>
          </p:nvSpPr>
          <p:spPr>
            <a:xfrm>
              <a:off x="7950217" y="2579838"/>
              <a:ext cx="249522" cy="1426847"/>
            </a:xfrm>
            <a:prstGeom prst="rect">
              <a:avLst/>
            </a:prstGeom>
            <a:solidFill>
              <a:srgbClr val="80BD41">
                <a:alpha val="100000"/>
              </a:srgbClr>
            </a:solidFill>
          </p:spPr>
          <p:txBody>
            <a:bodyPr/>
            <a:lstStyle/>
            <a:p/>
          </p:txBody>
        </p:sp>
        <p:sp>
          <p:nvSpPr>
            <p:cNvPr id="75" name="rc75"/>
            <p:cNvSpPr/>
            <p:nvPr/>
          </p:nvSpPr>
          <p:spPr>
            <a:xfrm>
              <a:off x="7950217" y="2535708"/>
              <a:ext cx="249522" cy="44129"/>
            </a:xfrm>
            <a:prstGeom prst="rect">
              <a:avLst/>
            </a:prstGeom>
            <a:solidFill>
              <a:srgbClr val="1CABE2">
                <a:alpha val="100000"/>
              </a:srgbClr>
            </a:solidFill>
          </p:spPr>
          <p:txBody>
            <a:bodyPr/>
            <a:lstStyle/>
            <a:p/>
          </p:txBody>
        </p:sp>
        <p:sp>
          <p:nvSpPr>
            <p:cNvPr id="76" name="pl76"/>
            <p:cNvSpPr/>
            <p:nvPr/>
          </p:nvSpPr>
          <p:spPr>
            <a:xfrm>
              <a:off x="1421035" y="1226758"/>
              <a:ext cx="6653943" cy="168480"/>
            </a:xfrm>
            <a:custGeom>
              <a:avLst/>
              <a:pathLst>
                <a:path w="6653943" h="168480">
                  <a:moveTo>
                    <a:pt x="0" y="28080"/>
                  </a:moveTo>
                  <a:lnTo>
                    <a:pt x="277247" y="0"/>
                  </a:lnTo>
                  <a:lnTo>
                    <a:pt x="554495" y="56160"/>
                  </a:lnTo>
                  <a:lnTo>
                    <a:pt x="831742" y="28080"/>
                  </a:lnTo>
                  <a:lnTo>
                    <a:pt x="1108990" y="56160"/>
                  </a:lnTo>
                  <a:lnTo>
                    <a:pt x="1386238" y="28080"/>
                  </a:lnTo>
                  <a:lnTo>
                    <a:pt x="1663485" y="28080"/>
                  </a:lnTo>
                  <a:lnTo>
                    <a:pt x="1940733" y="28080"/>
                  </a:lnTo>
                  <a:lnTo>
                    <a:pt x="2217981" y="56160"/>
                  </a:lnTo>
                  <a:lnTo>
                    <a:pt x="2495228" y="56160"/>
                  </a:lnTo>
                  <a:lnTo>
                    <a:pt x="2772476" y="56160"/>
                  </a:lnTo>
                  <a:lnTo>
                    <a:pt x="3049724" y="84240"/>
                  </a:lnTo>
                  <a:lnTo>
                    <a:pt x="3326971" y="168480"/>
                  </a:lnTo>
                  <a:lnTo>
                    <a:pt x="3604219" y="56160"/>
                  </a:lnTo>
                  <a:lnTo>
                    <a:pt x="3881467" y="140400"/>
                  </a:lnTo>
                  <a:lnTo>
                    <a:pt x="4158714" y="168480"/>
                  </a:lnTo>
                  <a:lnTo>
                    <a:pt x="4435962" y="112320"/>
                  </a:lnTo>
                  <a:lnTo>
                    <a:pt x="4713210" y="140400"/>
                  </a:lnTo>
                  <a:lnTo>
                    <a:pt x="4990457" y="112320"/>
                  </a:lnTo>
                  <a:lnTo>
                    <a:pt x="5267705" y="112320"/>
                  </a:lnTo>
                  <a:lnTo>
                    <a:pt x="5544953" y="140400"/>
                  </a:lnTo>
                  <a:lnTo>
                    <a:pt x="5822200" y="84240"/>
                  </a:lnTo>
                  <a:lnTo>
                    <a:pt x="6099448" y="56160"/>
                  </a:lnTo>
                  <a:lnTo>
                    <a:pt x="6376696" y="84240"/>
                  </a:lnTo>
                  <a:lnTo>
                    <a:pt x="6653943" y="5616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29607" y="2687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8" name="tx88"/>
            <p:cNvSpPr/>
            <p:nvPr/>
          </p:nvSpPr>
          <p:spPr>
            <a:xfrm>
              <a:off x="2741971" y="25897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4128209" y="24059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5488322"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1" name="tx91"/>
            <p:cNvSpPr/>
            <p:nvPr/>
          </p:nvSpPr>
          <p:spPr>
            <a:xfrm>
              <a:off x="6597312" y="2429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6874560" y="24227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tx93"/>
            <p:cNvSpPr/>
            <p:nvPr/>
          </p:nvSpPr>
          <p:spPr>
            <a:xfrm>
              <a:off x="7151808" y="24570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4" name="tx94"/>
            <p:cNvSpPr/>
            <p:nvPr/>
          </p:nvSpPr>
          <p:spPr>
            <a:xfrm>
              <a:off x="7429055" y="2439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5" name="tx95"/>
            <p:cNvSpPr/>
            <p:nvPr/>
          </p:nvSpPr>
          <p:spPr>
            <a:xfrm>
              <a:off x="7706303" y="24207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6" name="tx96"/>
            <p:cNvSpPr/>
            <p:nvPr/>
          </p:nvSpPr>
          <p:spPr>
            <a:xfrm>
              <a:off x="7983551" y="24009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7" name="pl97"/>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3916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8" name="tx108"/>
            <p:cNvSpPr/>
            <p:nvPr/>
          </p:nvSpPr>
          <p:spPr>
            <a:xfrm>
              <a:off x="1329607" y="2799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9" name="tx109"/>
            <p:cNvSpPr/>
            <p:nvPr/>
          </p:nvSpPr>
          <p:spPr>
            <a:xfrm>
              <a:off x="2715845" y="3343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0" name="tx110"/>
            <p:cNvSpPr/>
            <p:nvPr/>
          </p:nvSpPr>
          <p:spPr>
            <a:xfrm>
              <a:off x="2715845" y="2702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1" name="tx111"/>
            <p:cNvSpPr/>
            <p:nvPr/>
          </p:nvSpPr>
          <p:spPr>
            <a:xfrm>
              <a:off x="4102084" y="3260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a:t>
              </a:r>
            </a:p>
          </p:txBody>
        </p:sp>
        <p:sp>
          <p:nvSpPr>
            <p:cNvPr id="112" name="tx112"/>
            <p:cNvSpPr/>
            <p:nvPr/>
          </p:nvSpPr>
          <p:spPr>
            <a:xfrm>
              <a:off x="4102084" y="2527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3" name="tx113"/>
            <p:cNvSpPr/>
            <p:nvPr/>
          </p:nvSpPr>
          <p:spPr>
            <a:xfrm>
              <a:off x="5488322" y="3188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14" name="tx114"/>
            <p:cNvSpPr/>
            <p:nvPr/>
          </p:nvSpPr>
          <p:spPr>
            <a:xfrm>
              <a:off x="5488322" y="2345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0.19</a:t>
              </a:r>
            </a:p>
          </p:txBody>
        </p:sp>
        <p:sp>
          <p:nvSpPr>
            <p:cNvPr id="115" name="tx115"/>
            <p:cNvSpPr/>
            <p:nvPr/>
          </p:nvSpPr>
          <p:spPr>
            <a:xfrm>
              <a:off x="6597312" y="32883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6" name="tx116"/>
            <p:cNvSpPr/>
            <p:nvPr/>
          </p:nvSpPr>
          <p:spPr>
            <a:xfrm>
              <a:off x="6597312" y="25667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7" name="tx117"/>
            <p:cNvSpPr/>
            <p:nvPr/>
          </p:nvSpPr>
          <p:spPr>
            <a:xfrm>
              <a:off x="6874560" y="3291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18" name="tx118"/>
            <p:cNvSpPr/>
            <p:nvPr/>
          </p:nvSpPr>
          <p:spPr>
            <a:xfrm>
              <a:off x="6874560" y="2567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9" name="tx119"/>
            <p:cNvSpPr/>
            <p:nvPr/>
          </p:nvSpPr>
          <p:spPr>
            <a:xfrm>
              <a:off x="7151808" y="32942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0" name="tx120"/>
            <p:cNvSpPr/>
            <p:nvPr/>
          </p:nvSpPr>
          <p:spPr>
            <a:xfrm>
              <a:off x="7151808" y="2586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1" name="tx121"/>
            <p:cNvSpPr/>
            <p:nvPr/>
          </p:nvSpPr>
          <p:spPr>
            <a:xfrm>
              <a:off x="7429055" y="327866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2" name="tx122"/>
            <p:cNvSpPr/>
            <p:nvPr/>
          </p:nvSpPr>
          <p:spPr>
            <a:xfrm>
              <a:off x="7429055" y="25619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3" name="tx123"/>
            <p:cNvSpPr/>
            <p:nvPr/>
          </p:nvSpPr>
          <p:spPr>
            <a:xfrm>
              <a:off x="7706303" y="3275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4" name="tx124"/>
            <p:cNvSpPr/>
            <p:nvPr/>
          </p:nvSpPr>
          <p:spPr>
            <a:xfrm>
              <a:off x="7706303" y="25506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5" name="tx125"/>
            <p:cNvSpPr/>
            <p:nvPr/>
          </p:nvSpPr>
          <p:spPr>
            <a:xfrm>
              <a:off x="7983551" y="32581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26" name="tx126"/>
            <p:cNvSpPr/>
            <p:nvPr/>
          </p:nvSpPr>
          <p:spPr>
            <a:xfrm>
              <a:off x="7983551" y="2522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7" name="tx127"/>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94404" y="334572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9" name="tx129"/>
            <p:cNvSpPr/>
            <p:nvPr/>
          </p:nvSpPr>
          <p:spPr>
            <a:xfrm>
              <a:off x="694404" y="27351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0" name="tx130"/>
            <p:cNvSpPr/>
            <p:nvPr/>
          </p:nvSpPr>
          <p:spPr>
            <a:xfrm>
              <a:off x="694404" y="212283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1" name="tx131"/>
            <p:cNvSpPr/>
            <p:nvPr/>
          </p:nvSpPr>
          <p:spPr>
            <a:xfrm>
              <a:off x="694404" y="1514463"/>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2" name="tx132"/>
            <p:cNvSpPr/>
            <p:nvPr/>
          </p:nvSpPr>
          <p:spPr>
            <a:xfrm>
              <a:off x="694404" y="902202"/>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50218"/>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2000-2024</a:t>
              </a:r>
            </a:p>
          </p:txBody>
        </p:sp>
        <p:sp>
          <p:nvSpPr>
            <p:cNvPr id="158" name="pl158"/>
            <p:cNvSpPr/>
            <p:nvPr/>
          </p:nvSpPr>
          <p:spPr>
            <a:xfrm>
              <a:off x="19785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429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074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0719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364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607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252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3897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7541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186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74644"/>
              <a:ext cx="6118409" cy="162162"/>
            </a:xfrm>
            <a:prstGeom prst="rect">
              <a:avLst/>
            </a:prstGeom>
            <a:solidFill>
              <a:srgbClr val="80BD41">
                <a:alpha val="100000"/>
              </a:srgbClr>
            </a:solidFill>
          </p:spPr>
          <p:txBody>
            <a:bodyPr/>
            <a:lstStyle/>
            <a:p/>
          </p:txBody>
        </p:sp>
        <p:sp>
          <p:nvSpPr>
            <p:cNvPr id="173" name="rc173"/>
            <p:cNvSpPr/>
            <p:nvPr/>
          </p:nvSpPr>
          <p:spPr>
            <a:xfrm>
              <a:off x="7414683" y="5774644"/>
              <a:ext cx="322022" cy="162162"/>
            </a:xfrm>
            <a:prstGeom prst="rect">
              <a:avLst/>
            </a:prstGeom>
            <a:solidFill>
              <a:srgbClr val="1CABE2">
                <a:alpha val="100000"/>
              </a:srgbClr>
            </a:solidFill>
          </p:spPr>
          <p:txBody>
            <a:bodyPr/>
            <a:lstStyle/>
            <a:p/>
          </p:txBody>
        </p:sp>
        <p:sp>
          <p:nvSpPr>
            <p:cNvPr id="174" name="rc174"/>
            <p:cNvSpPr/>
            <p:nvPr/>
          </p:nvSpPr>
          <p:spPr>
            <a:xfrm>
              <a:off x="1296273" y="5571941"/>
              <a:ext cx="6221760" cy="162162"/>
            </a:xfrm>
            <a:prstGeom prst="rect">
              <a:avLst/>
            </a:prstGeom>
            <a:solidFill>
              <a:srgbClr val="80BD41">
                <a:alpha val="100000"/>
              </a:srgbClr>
            </a:solidFill>
          </p:spPr>
          <p:txBody>
            <a:bodyPr/>
            <a:lstStyle/>
            <a:p/>
          </p:txBody>
        </p:sp>
        <p:sp>
          <p:nvSpPr>
            <p:cNvPr id="175" name="rc175"/>
            <p:cNvSpPr/>
            <p:nvPr/>
          </p:nvSpPr>
          <p:spPr>
            <a:xfrm>
              <a:off x="7518034" y="5571941"/>
              <a:ext cx="259240" cy="162162"/>
            </a:xfrm>
            <a:prstGeom prst="rect">
              <a:avLst/>
            </a:prstGeom>
            <a:solidFill>
              <a:srgbClr val="1CABE2">
                <a:alpha val="100000"/>
              </a:srgbClr>
            </a:solidFill>
          </p:spPr>
          <p:txBody>
            <a:bodyPr/>
            <a:lstStyle/>
            <a:p/>
          </p:txBody>
        </p:sp>
        <p:sp>
          <p:nvSpPr>
            <p:cNvPr id="176" name="rc176"/>
            <p:cNvSpPr/>
            <p:nvPr/>
          </p:nvSpPr>
          <p:spPr>
            <a:xfrm>
              <a:off x="1296273" y="5369238"/>
              <a:ext cx="6377489" cy="162162"/>
            </a:xfrm>
            <a:prstGeom prst="rect">
              <a:avLst/>
            </a:prstGeom>
            <a:solidFill>
              <a:srgbClr val="80BD41">
                <a:alpha val="100000"/>
              </a:srgbClr>
            </a:solidFill>
          </p:spPr>
          <p:txBody>
            <a:bodyPr/>
            <a:lstStyle/>
            <a:p/>
          </p:txBody>
        </p:sp>
        <p:sp>
          <p:nvSpPr>
            <p:cNvPr id="177" name="rc177"/>
            <p:cNvSpPr/>
            <p:nvPr/>
          </p:nvSpPr>
          <p:spPr>
            <a:xfrm>
              <a:off x="7673762" y="5369238"/>
              <a:ext cx="197241" cy="162162"/>
            </a:xfrm>
            <a:prstGeom prst="rect">
              <a:avLst/>
            </a:prstGeom>
            <a:solidFill>
              <a:srgbClr val="1CABE2">
                <a:alpha val="100000"/>
              </a:srgbClr>
            </a:solidFill>
          </p:spPr>
          <p:txBody>
            <a:bodyPr/>
            <a:lstStyle/>
            <a:p/>
          </p:txBody>
        </p:sp>
        <p:sp>
          <p:nvSpPr>
            <p:cNvPr id="178" name="tx178"/>
            <p:cNvSpPr/>
            <p:nvPr/>
          </p:nvSpPr>
          <p:spPr>
            <a:xfrm>
              <a:off x="794620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9" name="tx179"/>
            <p:cNvSpPr/>
            <p:nvPr/>
          </p:nvSpPr>
          <p:spPr>
            <a:xfrm>
              <a:off x="798879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0" name="tx180"/>
            <p:cNvSpPr/>
            <p:nvPr/>
          </p:nvSpPr>
          <p:spPr>
            <a:xfrm>
              <a:off x="8087213"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1" name="tx181"/>
            <p:cNvSpPr/>
            <p:nvPr/>
          </p:nvSpPr>
          <p:spPr>
            <a:xfrm>
              <a:off x="4249985"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82" name="tx182"/>
            <p:cNvSpPr/>
            <p:nvPr/>
          </p:nvSpPr>
          <p:spPr>
            <a:xfrm>
              <a:off x="747020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3" name="tx183"/>
            <p:cNvSpPr/>
            <p:nvPr/>
          </p:nvSpPr>
          <p:spPr>
            <a:xfrm>
              <a:off x="430166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84" name="tx184"/>
            <p:cNvSpPr/>
            <p:nvPr/>
          </p:nvSpPr>
          <p:spPr>
            <a:xfrm>
              <a:off x="7542161"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85" name="tx185"/>
            <p:cNvSpPr/>
            <p:nvPr/>
          </p:nvSpPr>
          <p:spPr>
            <a:xfrm>
              <a:off x="4379524"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6" name="tx186"/>
            <p:cNvSpPr/>
            <p:nvPr/>
          </p:nvSpPr>
          <p:spPr>
            <a:xfrm>
              <a:off x="766688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7" name="tx18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248606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385054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215022"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579502"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7943983"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8" name="tx19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higher than in 2019 (95%).
The number of children vaccinated with DTP3 increased 4% compared to in 2019.
The number of surviving infants increased approximately 2%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2508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618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987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355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434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802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171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9539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710756"/>
              <a:ext cx="249014" cy="295928"/>
            </a:xfrm>
            <a:prstGeom prst="rect">
              <a:avLst/>
            </a:prstGeom>
            <a:solidFill>
              <a:srgbClr val="E2231A">
                <a:alpha val="100000"/>
              </a:srgbClr>
            </a:solidFill>
          </p:spPr>
          <p:txBody>
            <a:bodyPr/>
            <a:lstStyle/>
            <a:p/>
          </p:txBody>
        </p:sp>
        <p:sp>
          <p:nvSpPr>
            <p:cNvPr id="25" name="rc25"/>
            <p:cNvSpPr/>
            <p:nvPr/>
          </p:nvSpPr>
          <p:spPr>
            <a:xfrm>
              <a:off x="1587736" y="3554889"/>
              <a:ext cx="249014" cy="451795"/>
            </a:xfrm>
            <a:prstGeom prst="rect">
              <a:avLst/>
            </a:prstGeom>
            <a:solidFill>
              <a:srgbClr val="E2231A">
                <a:alpha val="100000"/>
              </a:srgbClr>
            </a:solidFill>
          </p:spPr>
          <p:txBody>
            <a:bodyPr/>
            <a:lstStyle/>
            <a:p/>
          </p:txBody>
        </p:sp>
        <p:sp>
          <p:nvSpPr>
            <p:cNvPr id="26" name="rc26"/>
            <p:cNvSpPr/>
            <p:nvPr/>
          </p:nvSpPr>
          <p:spPr>
            <a:xfrm>
              <a:off x="1864419" y="3547647"/>
              <a:ext cx="249014" cy="459038"/>
            </a:xfrm>
            <a:prstGeom prst="rect">
              <a:avLst/>
            </a:prstGeom>
            <a:solidFill>
              <a:srgbClr val="E2231A">
                <a:alpha val="100000"/>
              </a:srgbClr>
            </a:solidFill>
          </p:spPr>
          <p:txBody>
            <a:bodyPr/>
            <a:lstStyle/>
            <a:p/>
          </p:txBody>
        </p:sp>
        <p:sp>
          <p:nvSpPr>
            <p:cNvPr id="27" name="rc27"/>
            <p:cNvSpPr/>
            <p:nvPr/>
          </p:nvSpPr>
          <p:spPr>
            <a:xfrm>
              <a:off x="2141101" y="3696202"/>
              <a:ext cx="249014" cy="310482"/>
            </a:xfrm>
            <a:prstGeom prst="rect">
              <a:avLst/>
            </a:prstGeom>
            <a:solidFill>
              <a:srgbClr val="E2231A">
                <a:alpha val="100000"/>
              </a:srgbClr>
            </a:solidFill>
          </p:spPr>
          <p:txBody>
            <a:bodyPr/>
            <a:lstStyle/>
            <a:p/>
          </p:txBody>
        </p:sp>
        <p:sp>
          <p:nvSpPr>
            <p:cNvPr id="28" name="rc28"/>
            <p:cNvSpPr/>
            <p:nvPr/>
          </p:nvSpPr>
          <p:spPr>
            <a:xfrm>
              <a:off x="2417783" y="3535954"/>
              <a:ext cx="249014" cy="470730"/>
            </a:xfrm>
            <a:prstGeom prst="rect">
              <a:avLst/>
            </a:prstGeom>
            <a:solidFill>
              <a:srgbClr val="E2231A">
                <a:alpha val="100000"/>
              </a:srgbClr>
            </a:solidFill>
          </p:spPr>
          <p:txBody>
            <a:bodyPr/>
            <a:lstStyle/>
            <a:p/>
          </p:txBody>
        </p:sp>
        <p:sp>
          <p:nvSpPr>
            <p:cNvPr id="29" name="rc29"/>
            <p:cNvSpPr/>
            <p:nvPr/>
          </p:nvSpPr>
          <p:spPr>
            <a:xfrm>
              <a:off x="2694466" y="3686143"/>
              <a:ext cx="249014" cy="320541"/>
            </a:xfrm>
            <a:prstGeom prst="rect">
              <a:avLst/>
            </a:prstGeom>
            <a:solidFill>
              <a:srgbClr val="E2231A">
                <a:alpha val="100000"/>
              </a:srgbClr>
            </a:solidFill>
          </p:spPr>
          <p:txBody>
            <a:bodyPr/>
            <a:lstStyle/>
            <a:p/>
          </p:txBody>
        </p:sp>
        <p:sp>
          <p:nvSpPr>
            <p:cNvPr id="30" name="rc30"/>
            <p:cNvSpPr/>
            <p:nvPr/>
          </p:nvSpPr>
          <p:spPr>
            <a:xfrm>
              <a:off x="2971148" y="3679542"/>
              <a:ext cx="249014" cy="327143"/>
            </a:xfrm>
            <a:prstGeom prst="rect">
              <a:avLst/>
            </a:prstGeom>
            <a:solidFill>
              <a:srgbClr val="E2231A">
                <a:alpha val="100000"/>
              </a:srgbClr>
            </a:solidFill>
          </p:spPr>
          <p:txBody>
            <a:bodyPr/>
            <a:lstStyle/>
            <a:p/>
          </p:txBody>
        </p:sp>
        <p:sp>
          <p:nvSpPr>
            <p:cNvPr id="31" name="rc31"/>
            <p:cNvSpPr/>
            <p:nvPr/>
          </p:nvSpPr>
          <p:spPr>
            <a:xfrm>
              <a:off x="3247830" y="3500718"/>
              <a:ext cx="249014" cy="505967"/>
            </a:xfrm>
            <a:prstGeom prst="rect">
              <a:avLst/>
            </a:prstGeom>
            <a:solidFill>
              <a:srgbClr val="E2231A">
                <a:alpha val="100000"/>
              </a:srgbClr>
            </a:solidFill>
          </p:spPr>
          <p:txBody>
            <a:bodyPr/>
            <a:lstStyle/>
            <a:p/>
          </p:txBody>
        </p:sp>
        <p:sp>
          <p:nvSpPr>
            <p:cNvPr id="32" name="rc32"/>
            <p:cNvSpPr/>
            <p:nvPr/>
          </p:nvSpPr>
          <p:spPr>
            <a:xfrm>
              <a:off x="3524513" y="2624274"/>
              <a:ext cx="249014" cy="1382411"/>
            </a:xfrm>
            <a:prstGeom prst="rect">
              <a:avLst/>
            </a:prstGeom>
            <a:solidFill>
              <a:srgbClr val="E2231A">
                <a:alpha val="100000"/>
              </a:srgbClr>
            </a:solidFill>
          </p:spPr>
          <p:txBody>
            <a:bodyPr/>
            <a:lstStyle/>
            <a:p/>
          </p:txBody>
        </p:sp>
        <p:sp>
          <p:nvSpPr>
            <p:cNvPr id="33" name="rc33"/>
            <p:cNvSpPr/>
            <p:nvPr/>
          </p:nvSpPr>
          <p:spPr>
            <a:xfrm>
              <a:off x="3801195" y="3117854"/>
              <a:ext cx="249014" cy="888830"/>
            </a:xfrm>
            <a:prstGeom prst="rect">
              <a:avLst/>
            </a:prstGeom>
            <a:solidFill>
              <a:srgbClr val="E2231A">
                <a:alpha val="100000"/>
              </a:srgbClr>
            </a:solidFill>
          </p:spPr>
          <p:txBody>
            <a:bodyPr/>
            <a:lstStyle/>
            <a:p/>
          </p:txBody>
        </p:sp>
        <p:sp>
          <p:nvSpPr>
            <p:cNvPr id="34" name="rc34"/>
            <p:cNvSpPr/>
            <p:nvPr/>
          </p:nvSpPr>
          <p:spPr>
            <a:xfrm>
              <a:off x="4077877" y="3273729"/>
              <a:ext cx="249014" cy="732956"/>
            </a:xfrm>
            <a:prstGeom prst="rect">
              <a:avLst/>
            </a:prstGeom>
            <a:solidFill>
              <a:srgbClr val="E2231A">
                <a:alpha val="100000"/>
              </a:srgbClr>
            </a:solidFill>
          </p:spPr>
          <p:txBody>
            <a:bodyPr/>
            <a:lstStyle/>
            <a:p/>
          </p:txBody>
        </p:sp>
        <p:sp>
          <p:nvSpPr>
            <p:cNvPr id="35" name="rc35"/>
            <p:cNvSpPr/>
            <p:nvPr/>
          </p:nvSpPr>
          <p:spPr>
            <a:xfrm>
              <a:off x="4354560" y="3257946"/>
              <a:ext cx="249014" cy="748738"/>
            </a:xfrm>
            <a:prstGeom prst="rect">
              <a:avLst/>
            </a:prstGeom>
            <a:solidFill>
              <a:srgbClr val="E2231A">
                <a:alpha val="100000"/>
              </a:srgbClr>
            </a:solidFill>
          </p:spPr>
          <p:txBody>
            <a:bodyPr/>
            <a:lstStyle/>
            <a:p/>
          </p:txBody>
        </p:sp>
        <p:sp>
          <p:nvSpPr>
            <p:cNvPr id="36" name="rc36"/>
            <p:cNvSpPr/>
            <p:nvPr/>
          </p:nvSpPr>
          <p:spPr>
            <a:xfrm>
              <a:off x="4631242" y="2634126"/>
              <a:ext cx="249014" cy="1372558"/>
            </a:xfrm>
            <a:prstGeom prst="rect">
              <a:avLst/>
            </a:prstGeom>
            <a:solidFill>
              <a:srgbClr val="E2231A">
                <a:alpha val="100000"/>
              </a:srgbClr>
            </a:solidFill>
          </p:spPr>
          <p:txBody>
            <a:bodyPr/>
            <a:lstStyle/>
            <a:p/>
          </p:txBody>
        </p:sp>
        <p:sp>
          <p:nvSpPr>
            <p:cNvPr id="37" name="rc37"/>
            <p:cNvSpPr/>
            <p:nvPr/>
          </p:nvSpPr>
          <p:spPr>
            <a:xfrm>
              <a:off x="4907924" y="3189930"/>
              <a:ext cx="249014" cy="816754"/>
            </a:xfrm>
            <a:prstGeom prst="rect">
              <a:avLst/>
            </a:prstGeom>
            <a:solidFill>
              <a:srgbClr val="E2231A">
                <a:alpha val="100000"/>
              </a:srgbClr>
            </a:solidFill>
          </p:spPr>
          <p:txBody>
            <a:bodyPr/>
            <a:lstStyle/>
            <a:p/>
          </p:txBody>
        </p:sp>
        <p:sp>
          <p:nvSpPr>
            <p:cNvPr id="38" name="rc38"/>
            <p:cNvSpPr/>
            <p:nvPr/>
          </p:nvSpPr>
          <p:spPr>
            <a:xfrm>
              <a:off x="5184607" y="2553411"/>
              <a:ext cx="249014" cy="1453273"/>
            </a:xfrm>
            <a:prstGeom prst="rect">
              <a:avLst/>
            </a:prstGeom>
            <a:solidFill>
              <a:srgbClr val="E2231A">
                <a:alpha val="100000"/>
              </a:srgbClr>
            </a:solidFill>
          </p:spPr>
          <p:txBody>
            <a:bodyPr/>
            <a:lstStyle/>
            <a:p/>
          </p:txBody>
        </p:sp>
        <p:sp>
          <p:nvSpPr>
            <p:cNvPr id="39" name="rc39"/>
            <p:cNvSpPr/>
            <p:nvPr/>
          </p:nvSpPr>
          <p:spPr>
            <a:xfrm>
              <a:off x="5461289" y="2321881"/>
              <a:ext cx="249014" cy="1684803"/>
            </a:xfrm>
            <a:prstGeom prst="rect">
              <a:avLst/>
            </a:prstGeom>
            <a:solidFill>
              <a:srgbClr val="E2231A">
                <a:alpha val="100000"/>
              </a:srgbClr>
            </a:solidFill>
          </p:spPr>
          <p:txBody>
            <a:bodyPr/>
            <a:lstStyle/>
            <a:p/>
          </p:txBody>
        </p:sp>
        <p:sp>
          <p:nvSpPr>
            <p:cNvPr id="40" name="rc40"/>
            <p:cNvSpPr/>
            <p:nvPr/>
          </p:nvSpPr>
          <p:spPr>
            <a:xfrm>
              <a:off x="5737971" y="2988737"/>
              <a:ext cx="249014" cy="1017947"/>
            </a:xfrm>
            <a:prstGeom prst="rect">
              <a:avLst/>
            </a:prstGeom>
            <a:solidFill>
              <a:srgbClr val="E2231A">
                <a:alpha val="100000"/>
              </a:srgbClr>
            </a:solidFill>
          </p:spPr>
          <p:txBody>
            <a:bodyPr/>
            <a:lstStyle/>
            <a:p/>
          </p:txBody>
        </p:sp>
        <p:sp>
          <p:nvSpPr>
            <p:cNvPr id="41" name="rc41"/>
            <p:cNvSpPr/>
            <p:nvPr/>
          </p:nvSpPr>
          <p:spPr>
            <a:xfrm>
              <a:off x="6014654" y="2786826"/>
              <a:ext cx="249014" cy="1219858"/>
            </a:xfrm>
            <a:prstGeom prst="rect">
              <a:avLst/>
            </a:prstGeom>
            <a:solidFill>
              <a:srgbClr val="E2231A">
                <a:alpha val="100000"/>
              </a:srgbClr>
            </a:solidFill>
          </p:spPr>
          <p:txBody>
            <a:bodyPr/>
            <a:lstStyle/>
            <a:p/>
          </p:txBody>
        </p:sp>
        <p:sp>
          <p:nvSpPr>
            <p:cNvPr id="42" name="rc42"/>
            <p:cNvSpPr/>
            <p:nvPr/>
          </p:nvSpPr>
          <p:spPr>
            <a:xfrm>
              <a:off x="6291336" y="2882256"/>
              <a:ext cx="249014" cy="1124428"/>
            </a:xfrm>
            <a:prstGeom prst="rect">
              <a:avLst/>
            </a:prstGeom>
            <a:solidFill>
              <a:srgbClr val="E2231A">
                <a:alpha val="100000"/>
              </a:srgbClr>
            </a:solidFill>
          </p:spPr>
          <p:txBody>
            <a:bodyPr/>
            <a:lstStyle/>
            <a:p/>
          </p:txBody>
        </p:sp>
        <p:sp>
          <p:nvSpPr>
            <p:cNvPr id="43" name="rc43"/>
            <p:cNvSpPr/>
            <p:nvPr/>
          </p:nvSpPr>
          <p:spPr>
            <a:xfrm>
              <a:off x="6568018" y="3106101"/>
              <a:ext cx="249014" cy="900584"/>
            </a:xfrm>
            <a:prstGeom prst="rect">
              <a:avLst/>
            </a:prstGeom>
            <a:solidFill>
              <a:srgbClr val="E2231A">
                <a:alpha val="100000"/>
              </a:srgbClr>
            </a:solidFill>
          </p:spPr>
          <p:txBody>
            <a:bodyPr/>
            <a:lstStyle/>
            <a:p/>
          </p:txBody>
        </p:sp>
        <p:sp>
          <p:nvSpPr>
            <p:cNvPr id="44" name="rc44"/>
            <p:cNvSpPr/>
            <p:nvPr/>
          </p:nvSpPr>
          <p:spPr>
            <a:xfrm>
              <a:off x="6844701" y="2920683"/>
              <a:ext cx="249014" cy="1086001"/>
            </a:xfrm>
            <a:prstGeom prst="rect">
              <a:avLst/>
            </a:prstGeom>
            <a:solidFill>
              <a:srgbClr val="E2231A">
                <a:alpha val="100000"/>
              </a:srgbClr>
            </a:solidFill>
          </p:spPr>
          <p:txBody>
            <a:bodyPr/>
            <a:lstStyle/>
            <a:p/>
          </p:txBody>
        </p:sp>
        <p:sp>
          <p:nvSpPr>
            <p:cNvPr id="45" name="rc45"/>
            <p:cNvSpPr/>
            <p:nvPr/>
          </p:nvSpPr>
          <p:spPr>
            <a:xfrm>
              <a:off x="7121383" y="3299830"/>
              <a:ext cx="249014" cy="706854"/>
            </a:xfrm>
            <a:prstGeom prst="rect">
              <a:avLst/>
            </a:prstGeom>
            <a:solidFill>
              <a:srgbClr val="E2231A">
                <a:alpha val="100000"/>
              </a:srgbClr>
            </a:solidFill>
          </p:spPr>
          <p:txBody>
            <a:bodyPr/>
            <a:lstStyle/>
            <a:p/>
          </p:txBody>
        </p:sp>
        <p:sp>
          <p:nvSpPr>
            <p:cNvPr id="46" name="rc46"/>
            <p:cNvSpPr/>
            <p:nvPr/>
          </p:nvSpPr>
          <p:spPr>
            <a:xfrm>
              <a:off x="7398065" y="3291091"/>
              <a:ext cx="249014" cy="715593"/>
            </a:xfrm>
            <a:prstGeom prst="rect">
              <a:avLst/>
            </a:prstGeom>
            <a:solidFill>
              <a:srgbClr val="E2231A">
                <a:alpha val="100000"/>
              </a:srgbClr>
            </a:solidFill>
          </p:spPr>
          <p:txBody>
            <a:bodyPr/>
            <a:lstStyle/>
            <a:p/>
          </p:txBody>
        </p:sp>
        <p:sp>
          <p:nvSpPr>
            <p:cNvPr id="47" name="rc47"/>
            <p:cNvSpPr/>
            <p:nvPr/>
          </p:nvSpPr>
          <p:spPr>
            <a:xfrm>
              <a:off x="7674748" y="3281681"/>
              <a:ext cx="249014" cy="725003"/>
            </a:xfrm>
            <a:prstGeom prst="rect">
              <a:avLst/>
            </a:prstGeom>
            <a:solidFill>
              <a:srgbClr val="E2231A">
                <a:alpha val="100000"/>
              </a:srgbClr>
            </a:solidFill>
          </p:spPr>
          <p:txBody>
            <a:bodyPr/>
            <a:lstStyle/>
            <a:p/>
          </p:txBody>
        </p:sp>
        <p:sp>
          <p:nvSpPr>
            <p:cNvPr id="48" name="rc48"/>
            <p:cNvSpPr/>
            <p:nvPr/>
          </p:nvSpPr>
          <p:spPr>
            <a:xfrm>
              <a:off x="7951430" y="3455071"/>
              <a:ext cx="249014" cy="551613"/>
            </a:xfrm>
            <a:prstGeom prst="rect">
              <a:avLst/>
            </a:prstGeom>
            <a:solidFill>
              <a:srgbClr val="E2231A">
                <a:alpha val="100000"/>
              </a:srgbClr>
            </a:solidFill>
          </p:spPr>
          <p:txBody>
            <a:bodyPr/>
            <a:lstStyle/>
            <a:p/>
          </p:txBody>
        </p:sp>
        <p:sp>
          <p:nvSpPr>
            <p:cNvPr id="49" name="rc49"/>
            <p:cNvSpPr/>
            <p:nvPr/>
          </p:nvSpPr>
          <p:spPr>
            <a:xfrm>
              <a:off x="1311054" y="3580739"/>
              <a:ext cx="249014" cy="130017"/>
            </a:xfrm>
            <a:prstGeom prst="rect">
              <a:avLst/>
            </a:prstGeom>
            <a:solidFill>
              <a:srgbClr val="B3B3B3">
                <a:alpha val="100000"/>
              </a:srgbClr>
            </a:solidFill>
          </p:spPr>
          <p:txBody>
            <a:bodyPr/>
            <a:lstStyle/>
            <a:p/>
          </p:txBody>
        </p:sp>
        <p:sp>
          <p:nvSpPr>
            <p:cNvPr id="50" name="rc50"/>
            <p:cNvSpPr/>
            <p:nvPr/>
          </p:nvSpPr>
          <p:spPr>
            <a:xfrm>
              <a:off x="1864419" y="3422964"/>
              <a:ext cx="249014" cy="124682"/>
            </a:xfrm>
            <a:prstGeom prst="rect">
              <a:avLst/>
            </a:prstGeom>
            <a:solidFill>
              <a:srgbClr val="B3B3B3">
                <a:alpha val="100000"/>
              </a:srgbClr>
            </a:solidFill>
          </p:spPr>
          <p:txBody>
            <a:bodyPr/>
            <a:lstStyle/>
            <a:p/>
          </p:txBody>
        </p:sp>
        <p:sp>
          <p:nvSpPr>
            <p:cNvPr id="51" name="rc51"/>
            <p:cNvSpPr/>
            <p:nvPr/>
          </p:nvSpPr>
          <p:spPr>
            <a:xfrm>
              <a:off x="2141101" y="3563475"/>
              <a:ext cx="249014" cy="132727"/>
            </a:xfrm>
            <a:prstGeom prst="rect">
              <a:avLst/>
            </a:prstGeom>
            <a:solidFill>
              <a:srgbClr val="B3B3B3">
                <a:alpha val="100000"/>
              </a:srgbClr>
            </a:solidFill>
          </p:spPr>
          <p:txBody>
            <a:bodyPr/>
            <a:lstStyle/>
            <a:p/>
          </p:txBody>
        </p:sp>
        <p:sp>
          <p:nvSpPr>
            <p:cNvPr id="52" name="rc52"/>
            <p:cNvSpPr/>
            <p:nvPr/>
          </p:nvSpPr>
          <p:spPr>
            <a:xfrm>
              <a:off x="2417783" y="3405265"/>
              <a:ext cx="249014" cy="130689"/>
            </a:xfrm>
            <a:prstGeom prst="rect">
              <a:avLst/>
            </a:prstGeom>
            <a:solidFill>
              <a:srgbClr val="B3B3B3">
                <a:alpha val="100000"/>
              </a:srgbClr>
            </a:solidFill>
          </p:spPr>
          <p:txBody>
            <a:bodyPr/>
            <a:lstStyle/>
            <a:p/>
          </p:txBody>
        </p:sp>
        <p:sp>
          <p:nvSpPr>
            <p:cNvPr id="53" name="rc53"/>
            <p:cNvSpPr/>
            <p:nvPr/>
          </p:nvSpPr>
          <p:spPr>
            <a:xfrm>
              <a:off x="2694466" y="3548433"/>
              <a:ext cx="249014" cy="137710"/>
            </a:xfrm>
            <a:prstGeom prst="rect">
              <a:avLst/>
            </a:prstGeom>
            <a:solidFill>
              <a:srgbClr val="B3B3B3">
                <a:alpha val="100000"/>
              </a:srgbClr>
            </a:solidFill>
          </p:spPr>
          <p:txBody>
            <a:bodyPr/>
            <a:lstStyle/>
            <a:p/>
          </p:txBody>
        </p:sp>
        <p:sp>
          <p:nvSpPr>
            <p:cNvPr id="54" name="rc54"/>
            <p:cNvSpPr/>
            <p:nvPr/>
          </p:nvSpPr>
          <p:spPr>
            <a:xfrm>
              <a:off x="2971148" y="3542526"/>
              <a:ext cx="249014" cy="137016"/>
            </a:xfrm>
            <a:prstGeom prst="rect">
              <a:avLst/>
            </a:prstGeom>
            <a:solidFill>
              <a:srgbClr val="B3B3B3">
                <a:alpha val="100000"/>
              </a:srgbClr>
            </a:solidFill>
          </p:spPr>
          <p:txBody>
            <a:bodyPr/>
            <a:lstStyle/>
            <a:p/>
          </p:txBody>
        </p:sp>
        <p:sp>
          <p:nvSpPr>
            <p:cNvPr id="55" name="rc55"/>
            <p:cNvSpPr/>
            <p:nvPr/>
          </p:nvSpPr>
          <p:spPr>
            <a:xfrm>
              <a:off x="4631242" y="2571552"/>
              <a:ext cx="249014" cy="62574"/>
            </a:xfrm>
            <a:prstGeom prst="rect">
              <a:avLst/>
            </a:prstGeom>
            <a:solidFill>
              <a:srgbClr val="B3B3B3">
                <a:alpha val="100000"/>
              </a:srgbClr>
            </a:solidFill>
          </p:spPr>
          <p:txBody>
            <a:bodyPr/>
            <a:lstStyle/>
            <a:p/>
          </p:txBody>
        </p:sp>
        <p:sp>
          <p:nvSpPr>
            <p:cNvPr id="56" name="rc56"/>
            <p:cNvSpPr/>
            <p:nvPr/>
          </p:nvSpPr>
          <p:spPr>
            <a:xfrm>
              <a:off x="6014654" y="2759405"/>
              <a:ext cx="249014" cy="27421"/>
            </a:xfrm>
            <a:prstGeom prst="rect">
              <a:avLst/>
            </a:prstGeom>
            <a:solidFill>
              <a:srgbClr val="B3B3B3">
                <a:alpha val="100000"/>
              </a:srgbClr>
            </a:solidFill>
          </p:spPr>
          <p:txBody>
            <a:bodyPr/>
            <a:lstStyle/>
            <a:p/>
          </p:txBody>
        </p:sp>
        <p:sp>
          <p:nvSpPr>
            <p:cNvPr id="57" name="rc57"/>
            <p:cNvSpPr/>
            <p:nvPr/>
          </p:nvSpPr>
          <p:spPr>
            <a:xfrm>
              <a:off x="6291336" y="2770814"/>
              <a:ext cx="249014" cy="111441"/>
            </a:xfrm>
            <a:prstGeom prst="rect">
              <a:avLst/>
            </a:prstGeom>
            <a:solidFill>
              <a:srgbClr val="B3B3B3">
                <a:alpha val="100000"/>
              </a:srgbClr>
            </a:solidFill>
          </p:spPr>
          <p:txBody>
            <a:bodyPr/>
            <a:lstStyle/>
            <a:p/>
          </p:txBody>
        </p:sp>
        <p:sp>
          <p:nvSpPr>
            <p:cNvPr id="58" name="rc58"/>
            <p:cNvSpPr/>
            <p:nvPr/>
          </p:nvSpPr>
          <p:spPr>
            <a:xfrm>
              <a:off x="6568018" y="2791756"/>
              <a:ext cx="249014" cy="314344"/>
            </a:xfrm>
            <a:prstGeom prst="rect">
              <a:avLst/>
            </a:prstGeom>
            <a:solidFill>
              <a:srgbClr val="B3B3B3">
                <a:alpha val="100000"/>
              </a:srgbClr>
            </a:solidFill>
          </p:spPr>
          <p:txBody>
            <a:bodyPr/>
            <a:lstStyle/>
            <a:p/>
          </p:txBody>
        </p:sp>
        <p:sp>
          <p:nvSpPr>
            <p:cNvPr id="59" name="rc59"/>
            <p:cNvSpPr/>
            <p:nvPr/>
          </p:nvSpPr>
          <p:spPr>
            <a:xfrm>
              <a:off x="6844701" y="2839387"/>
              <a:ext cx="249014" cy="81295"/>
            </a:xfrm>
            <a:prstGeom prst="rect">
              <a:avLst/>
            </a:prstGeom>
            <a:solidFill>
              <a:srgbClr val="B3B3B3">
                <a:alpha val="100000"/>
              </a:srgbClr>
            </a:solidFill>
          </p:spPr>
          <p:txBody>
            <a:bodyPr/>
            <a:lstStyle/>
            <a:p/>
          </p:txBody>
        </p:sp>
        <p:sp>
          <p:nvSpPr>
            <p:cNvPr id="60" name="rc60"/>
            <p:cNvSpPr/>
            <p:nvPr/>
          </p:nvSpPr>
          <p:spPr>
            <a:xfrm>
              <a:off x="7121383" y="3274278"/>
              <a:ext cx="249014" cy="25551"/>
            </a:xfrm>
            <a:prstGeom prst="rect">
              <a:avLst/>
            </a:prstGeom>
            <a:solidFill>
              <a:srgbClr val="B3B3B3">
                <a:alpha val="100000"/>
              </a:srgbClr>
            </a:solidFill>
          </p:spPr>
          <p:txBody>
            <a:bodyPr/>
            <a:lstStyle/>
            <a:p/>
          </p:txBody>
        </p:sp>
        <p:sp>
          <p:nvSpPr>
            <p:cNvPr id="61" name="rc61"/>
            <p:cNvSpPr/>
            <p:nvPr/>
          </p:nvSpPr>
          <p:spPr>
            <a:xfrm>
              <a:off x="7398065" y="3286879"/>
              <a:ext cx="249014" cy="4212"/>
            </a:xfrm>
            <a:prstGeom prst="rect">
              <a:avLst/>
            </a:prstGeom>
            <a:solidFill>
              <a:srgbClr val="B3B3B3">
                <a:alpha val="100000"/>
              </a:srgbClr>
            </a:solidFill>
          </p:spPr>
          <p:txBody>
            <a:bodyPr/>
            <a:lstStyle/>
            <a:p/>
          </p:txBody>
        </p:sp>
        <p:sp>
          <p:nvSpPr>
            <p:cNvPr id="62" name="rc62"/>
            <p:cNvSpPr/>
            <p:nvPr/>
          </p:nvSpPr>
          <p:spPr>
            <a:xfrm>
              <a:off x="7674748" y="3114626"/>
              <a:ext cx="249014" cy="167055"/>
            </a:xfrm>
            <a:prstGeom prst="rect">
              <a:avLst/>
            </a:prstGeom>
            <a:solidFill>
              <a:srgbClr val="B3B3B3">
                <a:alpha val="100000"/>
              </a:srgbClr>
            </a:solidFill>
          </p:spPr>
          <p:txBody>
            <a:bodyPr/>
            <a:lstStyle/>
            <a:p/>
          </p:txBody>
        </p:sp>
        <p:sp>
          <p:nvSpPr>
            <p:cNvPr id="63" name="rc63"/>
            <p:cNvSpPr/>
            <p:nvPr/>
          </p:nvSpPr>
          <p:spPr>
            <a:xfrm>
              <a:off x="7951430" y="3296258"/>
              <a:ext cx="249014" cy="158813"/>
            </a:xfrm>
            <a:prstGeom prst="rect">
              <a:avLst/>
            </a:prstGeom>
            <a:solidFill>
              <a:srgbClr val="B3B3B3">
                <a:alpha val="100000"/>
              </a:srgbClr>
            </a:solidFill>
          </p:spPr>
          <p:txBody>
            <a:bodyPr/>
            <a:lstStyle/>
            <a:p/>
          </p:txBody>
        </p:sp>
        <p:sp>
          <p:nvSpPr>
            <p:cNvPr id="64" name="pl64"/>
            <p:cNvSpPr/>
            <p:nvPr/>
          </p:nvSpPr>
          <p:spPr>
            <a:xfrm>
              <a:off x="1435561" y="1254838"/>
              <a:ext cx="6640376" cy="168480"/>
            </a:xfrm>
            <a:custGeom>
              <a:avLst/>
              <a:pathLst>
                <a:path w="6640376" h="168480">
                  <a:moveTo>
                    <a:pt x="0" y="0"/>
                  </a:moveTo>
                  <a:lnTo>
                    <a:pt x="276682" y="28080"/>
                  </a:lnTo>
                  <a:lnTo>
                    <a:pt x="553364" y="28080"/>
                  </a:lnTo>
                  <a:lnTo>
                    <a:pt x="830047" y="0"/>
                  </a:lnTo>
                  <a:lnTo>
                    <a:pt x="1106729" y="28080"/>
                  </a:lnTo>
                  <a:lnTo>
                    <a:pt x="1383411" y="0"/>
                  </a:lnTo>
                  <a:lnTo>
                    <a:pt x="1660094" y="0"/>
                  </a:lnTo>
                  <a:lnTo>
                    <a:pt x="1936776" y="28080"/>
                  </a:lnTo>
                  <a:lnTo>
                    <a:pt x="2213458" y="168480"/>
                  </a:lnTo>
                  <a:lnTo>
                    <a:pt x="2490141" y="84240"/>
                  </a:lnTo>
                  <a:lnTo>
                    <a:pt x="2766823" y="56160"/>
                  </a:lnTo>
                  <a:lnTo>
                    <a:pt x="3043505" y="56160"/>
                  </a:lnTo>
                  <a:lnTo>
                    <a:pt x="3320188" y="140400"/>
                  </a:lnTo>
                  <a:lnTo>
                    <a:pt x="3596870" y="56160"/>
                  </a:lnTo>
                  <a:lnTo>
                    <a:pt x="3873552" y="140400"/>
                  </a:lnTo>
                  <a:lnTo>
                    <a:pt x="4150235" y="168480"/>
                  </a:lnTo>
                  <a:lnTo>
                    <a:pt x="4426917" y="84240"/>
                  </a:lnTo>
                  <a:lnTo>
                    <a:pt x="4703599" y="112320"/>
                  </a:lnTo>
                  <a:lnTo>
                    <a:pt x="4980282" y="112320"/>
                  </a:lnTo>
                  <a:lnTo>
                    <a:pt x="5256964" y="84240"/>
                  </a:lnTo>
                  <a:lnTo>
                    <a:pt x="5533646" y="112320"/>
                  </a:lnTo>
                  <a:lnTo>
                    <a:pt x="5810329" y="56160"/>
                  </a:lnTo>
                  <a:lnTo>
                    <a:pt x="6087011" y="56160"/>
                  </a:lnTo>
                  <a:lnTo>
                    <a:pt x="6363693" y="56160"/>
                  </a:lnTo>
                  <a:lnTo>
                    <a:pt x="6640376" y="28080"/>
                  </a:lnTo>
                </a:path>
              </a:pathLst>
            </a:custGeom>
            <a:ln w="27101" cap="flat">
              <a:solidFill>
                <a:srgbClr val="0058AB">
                  <a:alpha val="100000"/>
                </a:srgbClr>
              </a:solidFill>
              <a:prstDash val="solid"/>
              <a:round/>
            </a:ln>
          </p:spPr>
          <p:txBody>
            <a:bodyPr/>
            <a:lstStyle/>
            <a:p/>
          </p:txBody>
        </p:sp>
        <p:sp>
          <p:nvSpPr>
            <p:cNvPr id="65" name="pl65"/>
            <p:cNvSpPr/>
            <p:nvPr/>
          </p:nvSpPr>
          <p:spPr>
            <a:xfrm>
              <a:off x="1435561" y="1226758"/>
              <a:ext cx="6640376" cy="196560"/>
            </a:xfrm>
            <a:custGeom>
              <a:avLst/>
              <a:pathLst>
                <a:path w="6640376" h="196560">
                  <a:moveTo>
                    <a:pt x="0" y="56160"/>
                  </a:moveTo>
                  <a:lnTo>
                    <a:pt x="276682" y="0"/>
                  </a:lnTo>
                  <a:lnTo>
                    <a:pt x="553364" y="84240"/>
                  </a:lnTo>
                  <a:lnTo>
                    <a:pt x="830047" y="56160"/>
                  </a:lnTo>
                  <a:lnTo>
                    <a:pt x="1106729" y="84240"/>
                  </a:lnTo>
                  <a:lnTo>
                    <a:pt x="1383411" y="56160"/>
                  </a:lnTo>
                  <a:lnTo>
                    <a:pt x="1660094" y="56160"/>
                  </a:lnTo>
                  <a:lnTo>
                    <a:pt x="1936776" y="56160"/>
                  </a:lnTo>
                  <a:lnTo>
                    <a:pt x="2213458" y="84240"/>
                  </a:lnTo>
                  <a:lnTo>
                    <a:pt x="2490141" y="84240"/>
                  </a:lnTo>
                  <a:lnTo>
                    <a:pt x="2766823" y="56160"/>
                  </a:lnTo>
                  <a:lnTo>
                    <a:pt x="3043505" y="56160"/>
                  </a:lnTo>
                  <a:lnTo>
                    <a:pt x="3320188" y="196560"/>
                  </a:lnTo>
                  <a:lnTo>
                    <a:pt x="3596870" y="84240"/>
                  </a:lnTo>
                  <a:lnTo>
                    <a:pt x="3873552" y="168480"/>
                  </a:lnTo>
                  <a:lnTo>
                    <a:pt x="4150235" y="196560"/>
                  </a:lnTo>
                  <a:lnTo>
                    <a:pt x="4426917" y="84240"/>
                  </a:lnTo>
                  <a:lnTo>
                    <a:pt x="4703599" y="140400"/>
                  </a:lnTo>
                  <a:lnTo>
                    <a:pt x="4980282" y="140400"/>
                  </a:lnTo>
                  <a:lnTo>
                    <a:pt x="5256964" y="140400"/>
                  </a:lnTo>
                  <a:lnTo>
                    <a:pt x="5533646" y="140400"/>
                  </a:lnTo>
                  <a:lnTo>
                    <a:pt x="5810329" y="84240"/>
                  </a:lnTo>
                  <a:lnTo>
                    <a:pt x="6087011" y="84240"/>
                  </a:lnTo>
                  <a:lnTo>
                    <a:pt x="6363693" y="112320"/>
                  </a:lnTo>
                  <a:lnTo>
                    <a:pt x="6640376" y="84240"/>
                  </a:lnTo>
                </a:path>
              </a:pathLst>
            </a:custGeom>
            <a:ln w="27101" cap="flat">
              <a:solidFill>
                <a:srgbClr val="333333">
                  <a:alpha val="100000"/>
                </a:srgbClr>
              </a:solidFill>
              <a:prstDash val="solid"/>
              <a:round/>
            </a:ln>
          </p:spPr>
          <p:txBody>
            <a:bodyPr/>
            <a:lstStyle/>
            <a:p/>
          </p:txBody>
        </p:sp>
        <p:sp>
          <p:nvSpPr>
            <p:cNvPr id="66" name="tx66"/>
            <p:cNvSpPr/>
            <p:nvPr/>
          </p:nvSpPr>
          <p:spPr>
            <a:xfrm>
              <a:off x="662218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689887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8" name="tx68"/>
            <p:cNvSpPr/>
            <p:nvPr/>
          </p:nvSpPr>
          <p:spPr>
            <a:xfrm>
              <a:off x="717555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745223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0" name="tx70"/>
            <p:cNvSpPr/>
            <p:nvPr/>
          </p:nvSpPr>
          <p:spPr>
            <a:xfrm>
              <a:off x="772891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8005599"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2" name="tx72"/>
            <p:cNvSpPr/>
            <p:nvPr/>
          </p:nvSpPr>
          <p:spPr>
            <a:xfrm>
              <a:off x="6622187"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3" name="tx73"/>
            <p:cNvSpPr/>
            <p:nvPr/>
          </p:nvSpPr>
          <p:spPr>
            <a:xfrm>
              <a:off x="689887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4" name="tx74"/>
            <p:cNvSpPr/>
            <p:nvPr/>
          </p:nvSpPr>
          <p:spPr>
            <a:xfrm>
              <a:off x="717555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5" name="tx75"/>
            <p:cNvSpPr/>
            <p:nvPr/>
          </p:nvSpPr>
          <p:spPr>
            <a:xfrm>
              <a:off x="7452234"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6" name="tx76"/>
            <p:cNvSpPr/>
            <p:nvPr/>
          </p:nvSpPr>
          <p:spPr>
            <a:xfrm>
              <a:off x="7728917"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7" name="tx77"/>
            <p:cNvSpPr/>
            <p:nvPr/>
          </p:nvSpPr>
          <p:spPr>
            <a:xfrm>
              <a:off x="8005599"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8" name="tx78"/>
            <p:cNvSpPr/>
            <p:nvPr/>
          </p:nvSpPr>
          <p:spPr>
            <a:xfrm>
              <a:off x="1375271" y="3818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79" name="tx79"/>
            <p:cNvSpPr/>
            <p:nvPr/>
          </p:nvSpPr>
          <p:spPr>
            <a:xfrm>
              <a:off x="2758683" y="38072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0" name="tx80"/>
            <p:cNvSpPr/>
            <p:nvPr/>
          </p:nvSpPr>
          <p:spPr>
            <a:xfrm>
              <a:off x="4142095" y="35997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1" name="tx81"/>
            <p:cNvSpPr/>
            <p:nvPr/>
          </p:nvSpPr>
          <p:spPr>
            <a:xfrm>
              <a:off x="5495361" y="312516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82" name="tx82"/>
            <p:cNvSpPr/>
            <p:nvPr/>
          </p:nvSpPr>
          <p:spPr>
            <a:xfrm>
              <a:off x="6602091" y="3515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3" name="tx83"/>
            <p:cNvSpPr/>
            <p:nvPr/>
          </p:nvSpPr>
          <p:spPr>
            <a:xfrm>
              <a:off x="6878773" y="34245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4" name="tx84"/>
            <p:cNvSpPr/>
            <p:nvPr/>
          </p:nvSpPr>
          <p:spPr>
            <a:xfrm>
              <a:off x="7185600" y="36127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5" name="tx85"/>
            <p:cNvSpPr/>
            <p:nvPr/>
          </p:nvSpPr>
          <p:spPr>
            <a:xfrm>
              <a:off x="7462283" y="3608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6" name="tx86"/>
            <p:cNvSpPr/>
            <p:nvPr/>
          </p:nvSpPr>
          <p:spPr>
            <a:xfrm>
              <a:off x="7738965" y="36037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7" name="tx87"/>
            <p:cNvSpPr/>
            <p:nvPr/>
          </p:nvSpPr>
          <p:spPr>
            <a:xfrm>
              <a:off x="8015647" y="36917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8" name="tx88"/>
            <p:cNvSpPr/>
            <p:nvPr/>
          </p:nvSpPr>
          <p:spPr>
            <a:xfrm>
              <a:off x="1375271" y="36066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9" name="tx89"/>
            <p:cNvSpPr/>
            <p:nvPr/>
          </p:nvSpPr>
          <p:spPr>
            <a:xfrm>
              <a:off x="2758683" y="3576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0" name="tx90"/>
            <p:cNvSpPr/>
            <p:nvPr/>
          </p:nvSpPr>
          <p:spPr>
            <a:xfrm>
              <a:off x="6632236" y="2909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1" name="tx91"/>
            <p:cNvSpPr/>
            <p:nvPr/>
          </p:nvSpPr>
          <p:spPr>
            <a:xfrm>
              <a:off x="6908918" y="28409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2" name="tx92"/>
            <p:cNvSpPr/>
            <p:nvPr/>
          </p:nvSpPr>
          <p:spPr>
            <a:xfrm>
              <a:off x="7215745" y="32465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3" name="tx93"/>
            <p:cNvSpPr/>
            <p:nvPr/>
          </p:nvSpPr>
          <p:spPr>
            <a:xfrm>
              <a:off x="7738965" y="3159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8015647" y="3336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5" name="tx95"/>
            <p:cNvSpPr/>
            <p:nvPr/>
          </p:nvSpPr>
          <p:spPr>
            <a:xfrm>
              <a:off x="1381300" y="34745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96" name="tx96"/>
            <p:cNvSpPr/>
            <p:nvPr/>
          </p:nvSpPr>
          <p:spPr>
            <a:xfrm>
              <a:off x="2764712" y="34421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7" name="tx97"/>
            <p:cNvSpPr/>
            <p:nvPr/>
          </p:nvSpPr>
          <p:spPr>
            <a:xfrm>
              <a:off x="6611134" y="268552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98" name="tx98"/>
            <p:cNvSpPr/>
            <p:nvPr/>
          </p:nvSpPr>
          <p:spPr>
            <a:xfrm>
              <a:off x="6887816" y="273310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153</a:t>
              </a:r>
            </a:p>
          </p:txBody>
        </p:sp>
        <p:sp>
          <p:nvSpPr>
            <p:cNvPr id="99" name="tx99"/>
            <p:cNvSpPr/>
            <p:nvPr/>
          </p:nvSpPr>
          <p:spPr>
            <a:xfrm>
              <a:off x="7191629" y="31680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tx100"/>
            <p:cNvSpPr/>
            <p:nvPr/>
          </p:nvSpPr>
          <p:spPr>
            <a:xfrm>
              <a:off x="7468312" y="31806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1" name="tx101"/>
            <p:cNvSpPr/>
            <p:nvPr/>
          </p:nvSpPr>
          <p:spPr>
            <a:xfrm>
              <a:off x="7717863" y="300958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117</a:t>
              </a:r>
            </a:p>
          </p:txBody>
        </p:sp>
        <p:sp>
          <p:nvSpPr>
            <p:cNvPr id="102" name="tx102"/>
            <p:cNvSpPr/>
            <p:nvPr/>
          </p:nvSpPr>
          <p:spPr>
            <a:xfrm>
              <a:off x="8021676" y="31899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3" name="tx103"/>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4" name="tx104"/>
            <p:cNvSpPr/>
            <p:nvPr/>
          </p:nvSpPr>
          <p:spPr>
            <a:xfrm>
              <a:off x="577692" y="319137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5" name="tx105"/>
            <p:cNvSpPr/>
            <p:nvPr/>
          </p:nvSpPr>
          <p:spPr>
            <a:xfrm>
              <a:off x="577692" y="24281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166492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7" name="tx107"/>
            <p:cNvSpPr/>
            <p:nvPr/>
          </p:nvSpPr>
          <p:spPr>
            <a:xfrm>
              <a:off x="577692" y="9017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4909475"/>
              <a:ext cx="201456" cy="201456"/>
            </a:xfrm>
            <a:prstGeom prst="rect">
              <a:avLst/>
            </a:prstGeom>
            <a:solidFill>
              <a:srgbClr val="E2231A">
                <a:alpha val="100000"/>
              </a:srgbClr>
            </a:solidFill>
          </p:spPr>
          <p:txBody>
            <a:bodyPr/>
            <a:lstStyle/>
            <a:p/>
          </p:txBody>
        </p:sp>
        <p:sp>
          <p:nvSpPr>
            <p:cNvPr id="130" name="rc130"/>
            <p:cNvSpPr/>
            <p:nvPr/>
          </p:nvSpPr>
          <p:spPr>
            <a:xfrm>
              <a:off x="5650692" y="4909475"/>
              <a:ext cx="201456" cy="201456"/>
            </a:xfrm>
            <a:prstGeom prst="rect">
              <a:avLst/>
            </a:prstGeom>
            <a:solidFill>
              <a:srgbClr val="B3B3B3">
                <a:alpha val="100000"/>
              </a:srgbClr>
            </a:solidFill>
          </p:spPr>
          <p:txBody>
            <a:bodyPr/>
            <a:lstStyle/>
            <a:p/>
          </p:txBody>
        </p:sp>
        <p:sp>
          <p:nvSpPr>
            <p:cNvPr id="131" name="tx13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650218"/>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2000-2024</a:t>
              </a:r>
            </a:p>
          </p:txBody>
        </p:sp>
        <p:sp>
          <p:nvSpPr>
            <p:cNvPr id="135" name="pl135"/>
            <p:cNvSpPr/>
            <p:nvPr/>
          </p:nvSpPr>
          <p:spPr>
            <a:xfrm>
              <a:off x="23929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5568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7207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4749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3883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8027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5106864" cy="162162"/>
            </a:xfrm>
            <a:prstGeom prst="rect">
              <a:avLst/>
            </a:prstGeom>
            <a:solidFill>
              <a:srgbClr val="E2231A">
                <a:alpha val="100000"/>
              </a:srgbClr>
            </a:solidFill>
          </p:spPr>
          <p:txBody>
            <a:bodyPr/>
            <a:lstStyle/>
            <a:p/>
          </p:txBody>
        </p:sp>
        <p:sp>
          <p:nvSpPr>
            <p:cNvPr id="146" name="rc146"/>
            <p:cNvSpPr/>
            <p:nvPr/>
          </p:nvSpPr>
          <p:spPr>
            <a:xfrm>
              <a:off x="1311054" y="5571941"/>
              <a:ext cx="4111216" cy="162162"/>
            </a:xfrm>
            <a:prstGeom prst="rect">
              <a:avLst/>
            </a:prstGeom>
            <a:solidFill>
              <a:srgbClr val="E2231A">
                <a:alpha val="100000"/>
              </a:srgbClr>
            </a:solidFill>
          </p:spPr>
          <p:txBody>
            <a:bodyPr/>
            <a:lstStyle/>
            <a:p/>
          </p:txBody>
        </p:sp>
        <p:sp>
          <p:nvSpPr>
            <p:cNvPr id="147" name="rc147"/>
            <p:cNvSpPr/>
            <p:nvPr/>
          </p:nvSpPr>
          <p:spPr>
            <a:xfrm>
              <a:off x="1311054" y="5369238"/>
              <a:ext cx="3127988" cy="162162"/>
            </a:xfrm>
            <a:prstGeom prst="rect">
              <a:avLst/>
            </a:prstGeom>
            <a:solidFill>
              <a:srgbClr val="E2231A">
                <a:alpha val="100000"/>
              </a:srgbClr>
            </a:solidFill>
          </p:spPr>
          <p:txBody>
            <a:bodyPr/>
            <a:lstStyle/>
            <a:p/>
          </p:txBody>
        </p:sp>
        <p:sp>
          <p:nvSpPr>
            <p:cNvPr id="148" name="rc148"/>
            <p:cNvSpPr/>
            <p:nvPr/>
          </p:nvSpPr>
          <p:spPr>
            <a:xfrm>
              <a:off x="6417919" y="5774644"/>
              <a:ext cx="1782525" cy="162162"/>
            </a:xfrm>
            <a:prstGeom prst="rect">
              <a:avLst/>
            </a:prstGeom>
            <a:solidFill>
              <a:srgbClr val="B3B3B3">
                <a:alpha val="100000"/>
              </a:srgbClr>
            </a:solidFill>
          </p:spPr>
          <p:txBody>
            <a:bodyPr/>
            <a:lstStyle/>
            <a:p/>
          </p:txBody>
        </p:sp>
        <p:sp>
          <p:nvSpPr>
            <p:cNvPr id="149" name="rc149"/>
            <p:cNvSpPr/>
            <p:nvPr/>
          </p:nvSpPr>
          <p:spPr>
            <a:xfrm>
              <a:off x="5422270" y="5571941"/>
              <a:ext cx="947307" cy="162162"/>
            </a:xfrm>
            <a:prstGeom prst="rect">
              <a:avLst/>
            </a:prstGeom>
            <a:solidFill>
              <a:srgbClr val="B3B3B3">
                <a:alpha val="100000"/>
              </a:srgbClr>
            </a:solidFill>
          </p:spPr>
          <p:txBody>
            <a:bodyPr/>
            <a:lstStyle/>
            <a:p/>
          </p:txBody>
        </p:sp>
        <p:sp>
          <p:nvSpPr>
            <p:cNvPr id="150" name="rc150"/>
            <p:cNvSpPr/>
            <p:nvPr/>
          </p:nvSpPr>
          <p:spPr>
            <a:xfrm>
              <a:off x="4439042" y="5369238"/>
              <a:ext cx="900567" cy="162162"/>
            </a:xfrm>
            <a:prstGeom prst="rect">
              <a:avLst/>
            </a:prstGeom>
            <a:solidFill>
              <a:srgbClr val="B3B3B3">
                <a:alpha val="100000"/>
              </a:srgbClr>
            </a:solidFill>
          </p:spPr>
          <p:txBody>
            <a:bodyPr/>
            <a:lstStyle/>
            <a:p/>
          </p:txBody>
        </p:sp>
        <p:sp>
          <p:nvSpPr>
            <p:cNvPr id="151" name="tx151"/>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52" name="tx152"/>
            <p:cNvSpPr/>
            <p:nvPr/>
          </p:nvSpPr>
          <p:spPr>
            <a:xfrm>
              <a:off x="651425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116.9</a:t>
              </a:r>
            </a:p>
          </p:txBody>
        </p:sp>
        <p:sp>
          <p:nvSpPr>
            <p:cNvPr id="153" name="tx153"/>
            <p:cNvSpPr/>
            <p:nvPr/>
          </p:nvSpPr>
          <p:spPr>
            <a:xfrm>
              <a:off x="5452136"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93.1</a:t>
              </a:r>
            </a:p>
          </p:txBody>
        </p:sp>
        <p:sp>
          <p:nvSpPr>
            <p:cNvPr id="154" name="tx154"/>
            <p:cNvSpPr/>
            <p:nvPr/>
          </p:nvSpPr>
          <p:spPr>
            <a:xfrm>
              <a:off x="3768023"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118</a:t>
              </a:r>
            </a:p>
          </p:txBody>
        </p:sp>
        <p:sp>
          <p:nvSpPr>
            <p:cNvPr id="155" name="tx155"/>
            <p:cNvSpPr/>
            <p:nvPr/>
          </p:nvSpPr>
          <p:spPr>
            <a:xfrm>
              <a:off x="3302353"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95</a:t>
              </a:r>
            </a:p>
          </p:txBody>
        </p:sp>
        <p:sp>
          <p:nvSpPr>
            <p:cNvPr id="156" name="tx156"/>
            <p:cNvSpPr/>
            <p:nvPr/>
          </p:nvSpPr>
          <p:spPr>
            <a:xfrm>
              <a:off x="276252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72.3</a:t>
              </a:r>
            </a:p>
          </p:txBody>
        </p:sp>
        <p:sp>
          <p:nvSpPr>
            <p:cNvPr id="157" name="tx157"/>
            <p:cNvSpPr/>
            <p:nvPr/>
          </p:nvSpPr>
          <p:spPr>
            <a:xfrm>
              <a:off x="7196655"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41.2</a:t>
              </a:r>
            </a:p>
          </p:txBody>
        </p:sp>
        <p:sp>
          <p:nvSpPr>
            <p:cNvPr id="158" name="tx158"/>
            <p:cNvSpPr/>
            <p:nvPr/>
          </p:nvSpPr>
          <p:spPr>
            <a:xfrm>
              <a:off x="578339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59" name="tx159"/>
            <p:cNvSpPr/>
            <p:nvPr/>
          </p:nvSpPr>
          <p:spPr>
            <a:xfrm>
              <a:off x="477679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20.8</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35065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5" name="tx165"/>
            <p:cNvSpPr/>
            <p:nvPr/>
          </p:nvSpPr>
          <p:spPr>
            <a:xfrm>
              <a:off x="547570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763959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greater than in 2019, where coverage was 95%.
72,000 children missed their routine first dose of measles vaccine.
MCV2 is typically administered to children between 18 months and five years old. MCV2 coverage remained relatively constant (within 1%) at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71421"/>
            </a:xfrm>
            <a:custGeom>
              <a:avLst/>
              <a:pathLst>
                <a:path w="3397293" h="171421">
                  <a:moveTo>
                    <a:pt x="0" y="0"/>
                  </a:moveTo>
                  <a:lnTo>
                    <a:pt x="141553" y="28570"/>
                  </a:lnTo>
                  <a:lnTo>
                    <a:pt x="283107" y="28570"/>
                  </a:lnTo>
                  <a:lnTo>
                    <a:pt x="424661" y="0"/>
                  </a:lnTo>
                  <a:lnTo>
                    <a:pt x="566215" y="28570"/>
                  </a:lnTo>
                  <a:lnTo>
                    <a:pt x="707769" y="0"/>
                  </a:lnTo>
                  <a:lnTo>
                    <a:pt x="849323" y="0"/>
                  </a:lnTo>
                  <a:lnTo>
                    <a:pt x="990877" y="28570"/>
                  </a:lnTo>
                  <a:lnTo>
                    <a:pt x="1132431" y="171421"/>
                  </a:lnTo>
                  <a:lnTo>
                    <a:pt x="1273984" y="85710"/>
                  </a:lnTo>
                  <a:lnTo>
                    <a:pt x="1415538" y="57140"/>
                  </a:lnTo>
                  <a:lnTo>
                    <a:pt x="1557092" y="57140"/>
                  </a:lnTo>
                  <a:lnTo>
                    <a:pt x="1698646" y="142851"/>
                  </a:lnTo>
                  <a:lnTo>
                    <a:pt x="1840200" y="57140"/>
                  </a:lnTo>
                  <a:lnTo>
                    <a:pt x="1981754" y="142851"/>
                  </a:lnTo>
                  <a:lnTo>
                    <a:pt x="2123308" y="171421"/>
                  </a:lnTo>
                  <a:lnTo>
                    <a:pt x="2264862" y="85710"/>
                  </a:lnTo>
                  <a:lnTo>
                    <a:pt x="2406416" y="114281"/>
                  </a:lnTo>
                  <a:lnTo>
                    <a:pt x="2547969" y="114281"/>
                  </a:lnTo>
                  <a:lnTo>
                    <a:pt x="2689523" y="85710"/>
                  </a:lnTo>
                  <a:lnTo>
                    <a:pt x="2831077" y="114281"/>
                  </a:lnTo>
                  <a:lnTo>
                    <a:pt x="2972631" y="57140"/>
                  </a:lnTo>
                  <a:lnTo>
                    <a:pt x="3114185" y="5714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71421"/>
            </a:xfrm>
            <a:custGeom>
              <a:avLst/>
              <a:pathLst>
                <a:path w="3397293" h="171421">
                  <a:moveTo>
                    <a:pt x="0" y="0"/>
                  </a:moveTo>
                  <a:lnTo>
                    <a:pt x="141553" y="28570"/>
                  </a:lnTo>
                  <a:lnTo>
                    <a:pt x="283107" y="28570"/>
                  </a:lnTo>
                  <a:lnTo>
                    <a:pt x="424661" y="0"/>
                  </a:lnTo>
                  <a:lnTo>
                    <a:pt x="566215" y="28570"/>
                  </a:lnTo>
                  <a:lnTo>
                    <a:pt x="707769" y="0"/>
                  </a:lnTo>
                  <a:lnTo>
                    <a:pt x="849323" y="0"/>
                  </a:lnTo>
                  <a:lnTo>
                    <a:pt x="990877" y="28570"/>
                  </a:lnTo>
                  <a:lnTo>
                    <a:pt x="1132431" y="171421"/>
                  </a:lnTo>
                  <a:lnTo>
                    <a:pt x="1273984" y="85710"/>
                  </a:lnTo>
                  <a:lnTo>
                    <a:pt x="1415538" y="57140"/>
                  </a:lnTo>
                  <a:lnTo>
                    <a:pt x="1557092" y="57140"/>
                  </a:lnTo>
                  <a:lnTo>
                    <a:pt x="1698646" y="142851"/>
                  </a:lnTo>
                  <a:lnTo>
                    <a:pt x="1840200" y="57140"/>
                  </a:lnTo>
                  <a:lnTo>
                    <a:pt x="1981754" y="142851"/>
                  </a:lnTo>
                  <a:lnTo>
                    <a:pt x="2123308" y="171421"/>
                  </a:lnTo>
                  <a:lnTo>
                    <a:pt x="2264862" y="85710"/>
                  </a:lnTo>
                  <a:lnTo>
                    <a:pt x="2406416" y="114281"/>
                  </a:lnTo>
                  <a:lnTo>
                    <a:pt x="2547969" y="114281"/>
                  </a:lnTo>
                  <a:lnTo>
                    <a:pt x="2689523" y="85710"/>
                  </a:lnTo>
                  <a:lnTo>
                    <a:pt x="2831077" y="114281"/>
                  </a:lnTo>
                  <a:lnTo>
                    <a:pt x="2972631" y="57140"/>
                  </a:lnTo>
                  <a:lnTo>
                    <a:pt x="3114185" y="5714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71421"/>
            </a:xfrm>
            <a:custGeom>
              <a:avLst/>
              <a:pathLst>
                <a:path w="3397293" h="171421">
                  <a:moveTo>
                    <a:pt x="0" y="0"/>
                  </a:moveTo>
                  <a:lnTo>
                    <a:pt x="141553" y="28570"/>
                  </a:lnTo>
                  <a:lnTo>
                    <a:pt x="283107" y="28570"/>
                  </a:lnTo>
                  <a:lnTo>
                    <a:pt x="424661" y="0"/>
                  </a:lnTo>
                  <a:lnTo>
                    <a:pt x="566215" y="28570"/>
                  </a:lnTo>
                  <a:lnTo>
                    <a:pt x="707769" y="0"/>
                  </a:lnTo>
                  <a:lnTo>
                    <a:pt x="849323" y="0"/>
                  </a:lnTo>
                  <a:lnTo>
                    <a:pt x="990877" y="28570"/>
                  </a:lnTo>
                  <a:lnTo>
                    <a:pt x="1132431" y="171421"/>
                  </a:lnTo>
                  <a:lnTo>
                    <a:pt x="1273984" y="85710"/>
                  </a:lnTo>
                  <a:lnTo>
                    <a:pt x="1415538" y="57140"/>
                  </a:lnTo>
                  <a:lnTo>
                    <a:pt x="1557092" y="57140"/>
                  </a:lnTo>
                  <a:lnTo>
                    <a:pt x="1698646" y="142851"/>
                  </a:lnTo>
                  <a:lnTo>
                    <a:pt x="1840200" y="57140"/>
                  </a:lnTo>
                  <a:lnTo>
                    <a:pt x="1981754" y="142851"/>
                  </a:lnTo>
                  <a:lnTo>
                    <a:pt x="2123308" y="171421"/>
                  </a:lnTo>
                  <a:lnTo>
                    <a:pt x="2264862" y="85710"/>
                  </a:lnTo>
                  <a:lnTo>
                    <a:pt x="2406416" y="114281"/>
                  </a:lnTo>
                  <a:lnTo>
                    <a:pt x="2547969" y="114281"/>
                  </a:lnTo>
                  <a:lnTo>
                    <a:pt x="2689523" y="85710"/>
                  </a:lnTo>
                  <a:lnTo>
                    <a:pt x="2831077" y="114281"/>
                  </a:lnTo>
                  <a:lnTo>
                    <a:pt x="2972631" y="57140"/>
                  </a:lnTo>
                  <a:lnTo>
                    <a:pt x="3114185" y="5714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60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606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719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43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166"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0" name="tx60"/>
            <p:cNvSpPr/>
            <p:nvPr/>
          </p:nvSpPr>
          <p:spPr>
            <a:xfrm>
              <a:off x="27390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0148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29321" y="471005"/>
              <a:ext cx="23805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Egypt,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003568"/>
              <a:ext cx="3397293" cy="620664"/>
            </a:xfrm>
            <a:custGeom>
              <a:avLst/>
              <a:pathLst>
                <a:path w="3397293" h="620664">
                  <a:moveTo>
                    <a:pt x="0" y="0"/>
                  </a:moveTo>
                  <a:lnTo>
                    <a:pt x="141553" y="103444"/>
                  </a:lnTo>
                  <a:lnTo>
                    <a:pt x="283107" y="103444"/>
                  </a:lnTo>
                  <a:lnTo>
                    <a:pt x="424661" y="0"/>
                  </a:lnTo>
                  <a:lnTo>
                    <a:pt x="566215" y="103444"/>
                  </a:lnTo>
                  <a:lnTo>
                    <a:pt x="707769" y="0"/>
                  </a:lnTo>
                  <a:lnTo>
                    <a:pt x="849323" y="0"/>
                  </a:lnTo>
                  <a:lnTo>
                    <a:pt x="990877" y="103444"/>
                  </a:lnTo>
                  <a:lnTo>
                    <a:pt x="1132431" y="620664"/>
                  </a:lnTo>
                  <a:lnTo>
                    <a:pt x="1273984" y="310332"/>
                  </a:lnTo>
                  <a:lnTo>
                    <a:pt x="1415538" y="206888"/>
                  </a:lnTo>
                  <a:lnTo>
                    <a:pt x="1557092" y="206888"/>
                  </a:lnTo>
                  <a:lnTo>
                    <a:pt x="1698646" y="517220"/>
                  </a:lnTo>
                  <a:lnTo>
                    <a:pt x="1840200" y="206888"/>
                  </a:lnTo>
                  <a:lnTo>
                    <a:pt x="1981754" y="517220"/>
                  </a:lnTo>
                  <a:lnTo>
                    <a:pt x="2123308" y="620664"/>
                  </a:lnTo>
                  <a:lnTo>
                    <a:pt x="2264862" y="310332"/>
                  </a:lnTo>
                  <a:lnTo>
                    <a:pt x="2406416" y="413776"/>
                  </a:lnTo>
                  <a:lnTo>
                    <a:pt x="2547969" y="413776"/>
                  </a:lnTo>
                  <a:lnTo>
                    <a:pt x="2689523" y="310332"/>
                  </a:lnTo>
                  <a:lnTo>
                    <a:pt x="2831077" y="413776"/>
                  </a:lnTo>
                  <a:lnTo>
                    <a:pt x="2972631" y="206888"/>
                  </a:lnTo>
                  <a:lnTo>
                    <a:pt x="3114185" y="206888"/>
                  </a:lnTo>
                  <a:lnTo>
                    <a:pt x="3255739" y="206888"/>
                  </a:lnTo>
                  <a:lnTo>
                    <a:pt x="3397293" y="10344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003568"/>
              <a:ext cx="3397293" cy="620664"/>
            </a:xfrm>
            <a:custGeom>
              <a:avLst/>
              <a:pathLst>
                <a:path w="3397293" h="620664">
                  <a:moveTo>
                    <a:pt x="0" y="0"/>
                  </a:moveTo>
                  <a:lnTo>
                    <a:pt x="141553" y="103444"/>
                  </a:lnTo>
                  <a:lnTo>
                    <a:pt x="283107" y="103444"/>
                  </a:lnTo>
                  <a:lnTo>
                    <a:pt x="424661" y="0"/>
                  </a:lnTo>
                  <a:lnTo>
                    <a:pt x="566215" y="103444"/>
                  </a:lnTo>
                  <a:lnTo>
                    <a:pt x="707769" y="0"/>
                  </a:lnTo>
                  <a:lnTo>
                    <a:pt x="849323" y="0"/>
                  </a:lnTo>
                  <a:lnTo>
                    <a:pt x="990877" y="103444"/>
                  </a:lnTo>
                  <a:lnTo>
                    <a:pt x="1132431" y="620664"/>
                  </a:lnTo>
                  <a:lnTo>
                    <a:pt x="1273984" y="310332"/>
                  </a:lnTo>
                  <a:lnTo>
                    <a:pt x="1415538" y="206888"/>
                  </a:lnTo>
                  <a:lnTo>
                    <a:pt x="1557092" y="206888"/>
                  </a:lnTo>
                  <a:lnTo>
                    <a:pt x="1698646" y="517220"/>
                  </a:lnTo>
                  <a:lnTo>
                    <a:pt x="1840200" y="206888"/>
                  </a:lnTo>
                  <a:lnTo>
                    <a:pt x="1981754" y="517220"/>
                  </a:lnTo>
                  <a:lnTo>
                    <a:pt x="2123308" y="620664"/>
                  </a:lnTo>
                  <a:lnTo>
                    <a:pt x="2264862" y="310332"/>
                  </a:lnTo>
                  <a:lnTo>
                    <a:pt x="2406416" y="413776"/>
                  </a:lnTo>
                  <a:lnTo>
                    <a:pt x="2547969" y="413776"/>
                  </a:lnTo>
                  <a:lnTo>
                    <a:pt x="2689523" y="310332"/>
                  </a:lnTo>
                  <a:lnTo>
                    <a:pt x="2831077" y="413776"/>
                  </a:lnTo>
                  <a:lnTo>
                    <a:pt x="2972631" y="206888"/>
                  </a:lnTo>
                  <a:lnTo>
                    <a:pt x="3114185" y="206888"/>
                  </a:lnTo>
                  <a:lnTo>
                    <a:pt x="3255739" y="206888"/>
                  </a:lnTo>
                  <a:lnTo>
                    <a:pt x="3397293" y="10344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003568"/>
              <a:ext cx="3397293" cy="620664"/>
            </a:xfrm>
            <a:custGeom>
              <a:avLst/>
              <a:pathLst>
                <a:path w="3397293" h="620664">
                  <a:moveTo>
                    <a:pt x="0" y="0"/>
                  </a:moveTo>
                  <a:lnTo>
                    <a:pt x="141553" y="103444"/>
                  </a:lnTo>
                  <a:lnTo>
                    <a:pt x="283107" y="103444"/>
                  </a:lnTo>
                  <a:lnTo>
                    <a:pt x="424661" y="0"/>
                  </a:lnTo>
                  <a:lnTo>
                    <a:pt x="566215" y="103444"/>
                  </a:lnTo>
                  <a:lnTo>
                    <a:pt x="707769" y="0"/>
                  </a:lnTo>
                  <a:lnTo>
                    <a:pt x="849323" y="0"/>
                  </a:lnTo>
                  <a:lnTo>
                    <a:pt x="990877" y="103444"/>
                  </a:lnTo>
                  <a:lnTo>
                    <a:pt x="1132431" y="620664"/>
                  </a:lnTo>
                  <a:lnTo>
                    <a:pt x="1273984" y="310332"/>
                  </a:lnTo>
                  <a:lnTo>
                    <a:pt x="1415538" y="206888"/>
                  </a:lnTo>
                  <a:lnTo>
                    <a:pt x="1557092" y="206888"/>
                  </a:lnTo>
                  <a:lnTo>
                    <a:pt x="1698646" y="517220"/>
                  </a:lnTo>
                  <a:lnTo>
                    <a:pt x="1840200" y="206888"/>
                  </a:lnTo>
                  <a:lnTo>
                    <a:pt x="1981754" y="517220"/>
                  </a:lnTo>
                  <a:lnTo>
                    <a:pt x="2123308" y="620664"/>
                  </a:lnTo>
                  <a:lnTo>
                    <a:pt x="2264862" y="310332"/>
                  </a:lnTo>
                  <a:lnTo>
                    <a:pt x="2406416" y="413776"/>
                  </a:lnTo>
                  <a:lnTo>
                    <a:pt x="2547969" y="413776"/>
                  </a:lnTo>
                  <a:lnTo>
                    <a:pt x="2689523" y="310332"/>
                  </a:lnTo>
                  <a:lnTo>
                    <a:pt x="2831077" y="413776"/>
                  </a:lnTo>
                  <a:lnTo>
                    <a:pt x="2972631" y="206888"/>
                  </a:lnTo>
                  <a:lnTo>
                    <a:pt x="3114185" y="206888"/>
                  </a:lnTo>
                  <a:lnTo>
                    <a:pt x="3255739" y="206888"/>
                  </a:lnTo>
                  <a:lnTo>
                    <a:pt x="3397293" y="103444"/>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115288" y="165274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82305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6527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72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72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886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5108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39865" y="480401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15" name="tx115"/>
            <p:cNvSpPr/>
            <p:nvPr/>
          </p:nvSpPr>
          <p:spPr>
            <a:xfrm>
              <a:off x="705573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18185"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478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09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706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320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785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399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013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7627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5894132" cy="149993"/>
            </a:xfrm>
            <a:prstGeom prst="rect">
              <a:avLst/>
            </a:prstGeom>
            <a:solidFill>
              <a:srgbClr val="E2231A">
                <a:alpha val="80000"/>
              </a:srgbClr>
            </a:solidFill>
          </p:spPr>
          <p:txBody>
            <a:bodyPr/>
            <a:lstStyle/>
            <a:p/>
          </p:txBody>
        </p:sp>
        <p:sp>
          <p:nvSpPr>
            <p:cNvPr id="132" name="rc132"/>
            <p:cNvSpPr/>
            <p:nvPr/>
          </p:nvSpPr>
          <p:spPr>
            <a:xfrm>
              <a:off x="1317178" y="5450161"/>
              <a:ext cx="4484506" cy="149993"/>
            </a:xfrm>
            <a:prstGeom prst="rect">
              <a:avLst/>
            </a:prstGeom>
            <a:solidFill>
              <a:srgbClr val="E2231A">
                <a:alpha val="80000"/>
              </a:srgbClr>
            </a:solidFill>
          </p:spPr>
          <p:txBody>
            <a:bodyPr/>
            <a:lstStyle/>
            <a:p/>
          </p:txBody>
        </p:sp>
        <p:sp>
          <p:nvSpPr>
            <p:cNvPr id="133" name="tx13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118,000</a:t>
              </a:r>
            </a:p>
          </p:txBody>
        </p:sp>
        <p:sp>
          <p:nvSpPr>
            <p:cNvPr id="134" name="tx134"/>
            <p:cNvSpPr/>
            <p:nvPr/>
          </p:nvSpPr>
          <p:spPr>
            <a:xfrm>
              <a:off x="6780273"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95,000</a:t>
              </a:r>
            </a:p>
          </p:txBody>
        </p:sp>
        <p:sp>
          <p:nvSpPr>
            <p:cNvPr id="135" name="tx135"/>
            <p:cNvSpPr/>
            <p:nvPr/>
          </p:nvSpPr>
          <p:spPr>
            <a:xfrm>
              <a:off x="5370648"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12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46126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64740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3" name="tx143"/>
            <p:cNvSpPr/>
            <p:nvPr/>
          </p:nvSpPr>
          <p:spPr>
            <a:xfrm>
              <a:off x="825773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Egypt (97%) was 13 percentage points higher than the global average (84%) and 16 percentage points higher than the average across all MENA countries (81%).
National MCV1 coverage was 2 percentage points higher than in 2019 (95%).
This equates to 72,000 unvaccinated children in 2024 compared to 118,000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F26A21">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Egypt ranked number 12 out of 20 countries for lowest MCV1 coverage (based on tied ranks).
Egypt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79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58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89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9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699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32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37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142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84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55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06686"/>
              <a:ext cx="249522" cy="1196010"/>
            </a:xfrm>
            <a:prstGeom prst="rect">
              <a:avLst/>
            </a:prstGeom>
            <a:solidFill>
              <a:srgbClr val="80BD41">
                <a:alpha val="100000"/>
              </a:srgbClr>
            </a:solidFill>
          </p:spPr>
          <p:txBody>
            <a:bodyPr/>
            <a:lstStyle/>
            <a:p/>
          </p:txBody>
        </p:sp>
        <p:sp>
          <p:nvSpPr>
            <p:cNvPr id="27" name="rc27"/>
            <p:cNvSpPr/>
            <p:nvPr/>
          </p:nvSpPr>
          <p:spPr>
            <a:xfrm>
              <a:off x="1296273" y="2882278"/>
              <a:ext cx="249522" cy="24408"/>
            </a:xfrm>
            <a:prstGeom prst="rect">
              <a:avLst/>
            </a:prstGeom>
            <a:solidFill>
              <a:srgbClr val="E2231A">
                <a:alpha val="100000"/>
              </a:srgbClr>
            </a:solidFill>
          </p:spPr>
          <p:txBody>
            <a:bodyPr/>
            <a:lstStyle/>
            <a:p/>
          </p:txBody>
        </p:sp>
        <p:sp>
          <p:nvSpPr>
            <p:cNvPr id="28" name="rc28"/>
            <p:cNvSpPr/>
            <p:nvPr/>
          </p:nvSpPr>
          <p:spPr>
            <a:xfrm>
              <a:off x="1573521" y="2897816"/>
              <a:ext cx="249522" cy="1204881"/>
            </a:xfrm>
            <a:prstGeom prst="rect">
              <a:avLst/>
            </a:prstGeom>
            <a:solidFill>
              <a:srgbClr val="80BD41">
                <a:alpha val="100000"/>
              </a:srgbClr>
            </a:solidFill>
          </p:spPr>
          <p:txBody>
            <a:bodyPr/>
            <a:lstStyle/>
            <a:p/>
          </p:txBody>
        </p:sp>
        <p:sp>
          <p:nvSpPr>
            <p:cNvPr id="29" name="rc29"/>
            <p:cNvSpPr/>
            <p:nvPr/>
          </p:nvSpPr>
          <p:spPr>
            <a:xfrm>
              <a:off x="1573521" y="2860551"/>
              <a:ext cx="249522" cy="37264"/>
            </a:xfrm>
            <a:prstGeom prst="rect">
              <a:avLst/>
            </a:prstGeom>
            <a:solidFill>
              <a:srgbClr val="E2231A">
                <a:alpha val="100000"/>
              </a:srgbClr>
            </a:solidFill>
          </p:spPr>
          <p:txBody>
            <a:bodyPr/>
            <a:lstStyle/>
            <a:p/>
          </p:txBody>
        </p:sp>
        <p:sp>
          <p:nvSpPr>
            <p:cNvPr id="30" name="rc30"/>
            <p:cNvSpPr/>
            <p:nvPr/>
          </p:nvSpPr>
          <p:spPr>
            <a:xfrm>
              <a:off x="1850769" y="2878488"/>
              <a:ext cx="249522" cy="1224209"/>
            </a:xfrm>
            <a:prstGeom prst="rect">
              <a:avLst/>
            </a:prstGeom>
            <a:solidFill>
              <a:srgbClr val="80BD41">
                <a:alpha val="100000"/>
              </a:srgbClr>
            </a:solidFill>
          </p:spPr>
          <p:txBody>
            <a:bodyPr/>
            <a:lstStyle/>
            <a:p/>
          </p:txBody>
        </p:sp>
        <p:sp>
          <p:nvSpPr>
            <p:cNvPr id="31" name="rc31"/>
            <p:cNvSpPr/>
            <p:nvPr/>
          </p:nvSpPr>
          <p:spPr>
            <a:xfrm>
              <a:off x="1850769" y="2840626"/>
              <a:ext cx="249522" cy="37861"/>
            </a:xfrm>
            <a:prstGeom prst="rect">
              <a:avLst/>
            </a:prstGeom>
            <a:solidFill>
              <a:srgbClr val="E2231A">
                <a:alpha val="100000"/>
              </a:srgbClr>
            </a:solidFill>
          </p:spPr>
          <p:txBody>
            <a:bodyPr/>
            <a:lstStyle/>
            <a:p/>
          </p:txBody>
        </p:sp>
        <p:sp>
          <p:nvSpPr>
            <p:cNvPr id="32" name="rc32"/>
            <p:cNvSpPr/>
            <p:nvPr/>
          </p:nvSpPr>
          <p:spPr>
            <a:xfrm>
              <a:off x="2128016" y="2847863"/>
              <a:ext cx="249522" cy="1254833"/>
            </a:xfrm>
            <a:prstGeom prst="rect">
              <a:avLst/>
            </a:prstGeom>
            <a:solidFill>
              <a:srgbClr val="80BD41">
                <a:alpha val="100000"/>
              </a:srgbClr>
            </a:solidFill>
          </p:spPr>
          <p:txBody>
            <a:bodyPr/>
            <a:lstStyle/>
            <a:p/>
          </p:txBody>
        </p:sp>
        <p:sp>
          <p:nvSpPr>
            <p:cNvPr id="33" name="rc33"/>
            <p:cNvSpPr/>
            <p:nvPr/>
          </p:nvSpPr>
          <p:spPr>
            <a:xfrm>
              <a:off x="2128016" y="2822254"/>
              <a:ext cx="249522" cy="25608"/>
            </a:xfrm>
            <a:prstGeom prst="rect">
              <a:avLst/>
            </a:prstGeom>
            <a:solidFill>
              <a:srgbClr val="E2231A">
                <a:alpha val="100000"/>
              </a:srgbClr>
            </a:solidFill>
          </p:spPr>
          <p:txBody>
            <a:bodyPr/>
            <a:lstStyle/>
            <a:p/>
          </p:txBody>
        </p:sp>
        <p:sp>
          <p:nvSpPr>
            <p:cNvPr id="34" name="rc34"/>
            <p:cNvSpPr/>
            <p:nvPr/>
          </p:nvSpPr>
          <p:spPr>
            <a:xfrm>
              <a:off x="2405264" y="2847316"/>
              <a:ext cx="249522" cy="1255380"/>
            </a:xfrm>
            <a:prstGeom prst="rect">
              <a:avLst/>
            </a:prstGeom>
            <a:solidFill>
              <a:srgbClr val="80BD41">
                <a:alpha val="100000"/>
              </a:srgbClr>
            </a:solidFill>
          </p:spPr>
          <p:txBody>
            <a:bodyPr/>
            <a:lstStyle/>
            <a:p/>
          </p:txBody>
        </p:sp>
        <p:sp>
          <p:nvSpPr>
            <p:cNvPr id="35" name="rc35"/>
            <p:cNvSpPr/>
            <p:nvPr/>
          </p:nvSpPr>
          <p:spPr>
            <a:xfrm>
              <a:off x="2405264" y="2808490"/>
              <a:ext cx="249522" cy="38826"/>
            </a:xfrm>
            <a:prstGeom prst="rect">
              <a:avLst/>
            </a:prstGeom>
            <a:solidFill>
              <a:srgbClr val="E2231A">
                <a:alpha val="100000"/>
              </a:srgbClr>
            </a:solidFill>
          </p:spPr>
          <p:txBody>
            <a:bodyPr/>
            <a:lstStyle/>
            <a:p/>
          </p:txBody>
        </p:sp>
        <p:sp>
          <p:nvSpPr>
            <p:cNvPr id="36" name="rc36"/>
            <p:cNvSpPr/>
            <p:nvPr/>
          </p:nvSpPr>
          <p:spPr>
            <a:xfrm>
              <a:off x="2682512" y="2807198"/>
              <a:ext cx="249522" cy="1295498"/>
            </a:xfrm>
            <a:prstGeom prst="rect">
              <a:avLst/>
            </a:prstGeom>
            <a:solidFill>
              <a:srgbClr val="80BD41">
                <a:alpha val="100000"/>
              </a:srgbClr>
            </a:solidFill>
          </p:spPr>
          <p:txBody>
            <a:bodyPr/>
            <a:lstStyle/>
            <a:p/>
          </p:txBody>
        </p:sp>
        <p:sp>
          <p:nvSpPr>
            <p:cNvPr id="37" name="rc37"/>
            <p:cNvSpPr/>
            <p:nvPr/>
          </p:nvSpPr>
          <p:spPr>
            <a:xfrm>
              <a:off x="2682512" y="2780759"/>
              <a:ext cx="249522" cy="26438"/>
            </a:xfrm>
            <a:prstGeom prst="rect">
              <a:avLst/>
            </a:prstGeom>
            <a:solidFill>
              <a:srgbClr val="E2231A">
                <a:alpha val="100000"/>
              </a:srgbClr>
            </a:solidFill>
          </p:spPr>
          <p:txBody>
            <a:bodyPr/>
            <a:lstStyle/>
            <a:p/>
          </p:txBody>
        </p:sp>
        <p:sp>
          <p:nvSpPr>
            <p:cNvPr id="38" name="rc38"/>
            <p:cNvSpPr/>
            <p:nvPr/>
          </p:nvSpPr>
          <p:spPr>
            <a:xfrm>
              <a:off x="2959759" y="2780521"/>
              <a:ext cx="249522" cy="1322176"/>
            </a:xfrm>
            <a:prstGeom prst="rect">
              <a:avLst/>
            </a:prstGeom>
            <a:solidFill>
              <a:srgbClr val="80BD41">
                <a:alpha val="100000"/>
              </a:srgbClr>
            </a:solidFill>
          </p:spPr>
          <p:txBody>
            <a:bodyPr/>
            <a:lstStyle/>
            <a:p/>
          </p:txBody>
        </p:sp>
        <p:sp>
          <p:nvSpPr>
            <p:cNvPr id="39" name="rc39"/>
            <p:cNvSpPr/>
            <p:nvPr/>
          </p:nvSpPr>
          <p:spPr>
            <a:xfrm>
              <a:off x="2959759" y="2753537"/>
              <a:ext cx="249522" cy="26983"/>
            </a:xfrm>
            <a:prstGeom prst="rect">
              <a:avLst/>
            </a:prstGeom>
            <a:solidFill>
              <a:srgbClr val="E2231A">
                <a:alpha val="100000"/>
              </a:srgbClr>
            </a:solidFill>
          </p:spPr>
          <p:txBody>
            <a:bodyPr/>
            <a:lstStyle/>
            <a:p/>
          </p:txBody>
        </p:sp>
        <p:sp>
          <p:nvSpPr>
            <p:cNvPr id="40" name="rc40"/>
            <p:cNvSpPr/>
            <p:nvPr/>
          </p:nvSpPr>
          <p:spPr>
            <a:xfrm>
              <a:off x="3237007" y="2753345"/>
              <a:ext cx="249522" cy="1349351"/>
            </a:xfrm>
            <a:prstGeom prst="rect">
              <a:avLst/>
            </a:prstGeom>
            <a:solidFill>
              <a:srgbClr val="80BD41">
                <a:alpha val="100000"/>
              </a:srgbClr>
            </a:solidFill>
          </p:spPr>
          <p:txBody>
            <a:bodyPr/>
            <a:lstStyle/>
            <a:p/>
          </p:txBody>
        </p:sp>
        <p:sp>
          <p:nvSpPr>
            <p:cNvPr id="41" name="rc41"/>
            <p:cNvSpPr/>
            <p:nvPr/>
          </p:nvSpPr>
          <p:spPr>
            <a:xfrm>
              <a:off x="3237007" y="2711613"/>
              <a:ext cx="249522" cy="41732"/>
            </a:xfrm>
            <a:prstGeom prst="rect">
              <a:avLst/>
            </a:prstGeom>
            <a:solidFill>
              <a:srgbClr val="E2231A">
                <a:alpha val="100000"/>
              </a:srgbClr>
            </a:solidFill>
          </p:spPr>
          <p:txBody>
            <a:bodyPr/>
            <a:lstStyle/>
            <a:p/>
          </p:txBody>
        </p:sp>
        <p:sp>
          <p:nvSpPr>
            <p:cNvPr id="42" name="rc42"/>
            <p:cNvSpPr/>
            <p:nvPr/>
          </p:nvSpPr>
          <p:spPr>
            <a:xfrm>
              <a:off x="3514255" y="2791432"/>
              <a:ext cx="249522" cy="1311265"/>
            </a:xfrm>
            <a:prstGeom prst="rect">
              <a:avLst/>
            </a:prstGeom>
            <a:solidFill>
              <a:srgbClr val="80BD41">
                <a:alpha val="100000"/>
              </a:srgbClr>
            </a:solidFill>
          </p:spPr>
          <p:txBody>
            <a:bodyPr/>
            <a:lstStyle/>
            <a:p/>
          </p:txBody>
        </p:sp>
        <p:sp>
          <p:nvSpPr>
            <p:cNvPr id="43" name="rc43"/>
            <p:cNvSpPr/>
            <p:nvPr/>
          </p:nvSpPr>
          <p:spPr>
            <a:xfrm>
              <a:off x="3514255" y="2677409"/>
              <a:ext cx="249522" cy="114022"/>
            </a:xfrm>
            <a:prstGeom prst="rect">
              <a:avLst/>
            </a:prstGeom>
            <a:solidFill>
              <a:srgbClr val="E2231A">
                <a:alpha val="100000"/>
              </a:srgbClr>
            </a:solidFill>
          </p:spPr>
          <p:txBody>
            <a:bodyPr/>
            <a:lstStyle/>
            <a:p/>
          </p:txBody>
        </p:sp>
        <p:sp>
          <p:nvSpPr>
            <p:cNvPr id="44" name="rc44"/>
            <p:cNvSpPr/>
            <p:nvPr/>
          </p:nvSpPr>
          <p:spPr>
            <a:xfrm>
              <a:off x="3791502" y="2709773"/>
              <a:ext cx="249522" cy="1392924"/>
            </a:xfrm>
            <a:prstGeom prst="rect">
              <a:avLst/>
            </a:prstGeom>
            <a:solidFill>
              <a:srgbClr val="80BD41">
                <a:alpha val="100000"/>
              </a:srgbClr>
            </a:solidFill>
          </p:spPr>
          <p:txBody>
            <a:bodyPr/>
            <a:lstStyle/>
            <a:p/>
          </p:txBody>
        </p:sp>
        <p:sp>
          <p:nvSpPr>
            <p:cNvPr id="45" name="rc45"/>
            <p:cNvSpPr/>
            <p:nvPr/>
          </p:nvSpPr>
          <p:spPr>
            <a:xfrm>
              <a:off x="3791502" y="2636461"/>
              <a:ext cx="249522" cy="73311"/>
            </a:xfrm>
            <a:prstGeom prst="rect">
              <a:avLst/>
            </a:prstGeom>
            <a:solidFill>
              <a:srgbClr val="E2231A">
                <a:alpha val="100000"/>
              </a:srgbClr>
            </a:solidFill>
          </p:spPr>
          <p:txBody>
            <a:bodyPr/>
            <a:lstStyle/>
            <a:p/>
          </p:txBody>
        </p:sp>
        <p:sp>
          <p:nvSpPr>
            <p:cNvPr id="46" name="rc46"/>
            <p:cNvSpPr/>
            <p:nvPr/>
          </p:nvSpPr>
          <p:spPr>
            <a:xfrm>
              <a:off x="4068750" y="2651770"/>
              <a:ext cx="249522" cy="1450927"/>
            </a:xfrm>
            <a:prstGeom prst="rect">
              <a:avLst/>
            </a:prstGeom>
            <a:solidFill>
              <a:srgbClr val="80BD41">
                <a:alpha val="100000"/>
              </a:srgbClr>
            </a:solidFill>
          </p:spPr>
          <p:txBody>
            <a:bodyPr/>
            <a:lstStyle/>
            <a:p/>
          </p:txBody>
        </p:sp>
        <p:sp>
          <p:nvSpPr>
            <p:cNvPr id="47" name="rc47"/>
            <p:cNvSpPr/>
            <p:nvPr/>
          </p:nvSpPr>
          <p:spPr>
            <a:xfrm>
              <a:off x="4068750" y="2591315"/>
              <a:ext cx="249522" cy="60455"/>
            </a:xfrm>
            <a:prstGeom prst="rect">
              <a:avLst/>
            </a:prstGeom>
            <a:solidFill>
              <a:srgbClr val="E2231A">
                <a:alpha val="100000"/>
              </a:srgbClr>
            </a:solidFill>
          </p:spPr>
          <p:txBody>
            <a:bodyPr/>
            <a:lstStyle/>
            <a:p/>
          </p:txBody>
        </p:sp>
        <p:sp>
          <p:nvSpPr>
            <p:cNvPr id="48" name="rc48"/>
            <p:cNvSpPr/>
            <p:nvPr/>
          </p:nvSpPr>
          <p:spPr>
            <a:xfrm>
              <a:off x="4345998" y="2620525"/>
              <a:ext cx="249522" cy="1482171"/>
            </a:xfrm>
            <a:prstGeom prst="rect">
              <a:avLst/>
            </a:prstGeom>
            <a:solidFill>
              <a:srgbClr val="80BD41">
                <a:alpha val="100000"/>
              </a:srgbClr>
            </a:solidFill>
          </p:spPr>
          <p:txBody>
            <a:bodyPr/>
            <a:lstStyle/>
            <a:p/>
          </p:txBody>
        </p:sp>
        <p:sp>
          <p:nvSpPr>
            <p:cNvPr id="49" name="rc49"/>
            <p:cNvSpPr/>
            <p:nvPr/>
          </p:nvSpPr>
          <p:spPr>
            <a:xfrm>
              <a:off x="4345998" y="2558769"/>
              <a:ext cx="249522" cy="61756"/>
            </a:xfrm>
            <a:prstGeom prst="rect">
              <a:avLst/>
            </a:prstGeom>
            <a:solidFill>
              <a:srgbClr val="E2231A">
                <a:alpha val="100000"/>
              </a:srgbClr>
            </a:solidFill>
          </p:spPr>
          <p:txBody>
            <a:bodyPr/>
            <a:lstStyle/>
            <a:p/>
          </p:txBody>
        </p:sp>
        <p:sp>
          <p:nvSpPr>
            <p:cNvPr id="50" name="rc50"/>
            <p:cNvSpPr/>
            <p:nvPr/>
          </p:nvSpPr>
          <p:spPr>
            <a:xfrm>
              <a:off x="4623245" y="2598622"/>
              <a:ext cx="249522" cy="1504074"/>
            </a:xfrm>
            <a:prstGeom prst="rect">
              <a:avLst/>
            </a:prstGeom>
            <a:solidFill>
              <a:srgbClr val="80BD41">
                <a:alpha val="100000"/>
              </a:srgbClr>
            </a:solidFill>
          </p:spPr>
          <p:txBody>
            <a:bodyPr/>
            <a:lstStyle/>
            <a:p/>
          </p:txBody>
        </p:sp>
        <p:sp>
          <p:nvSpPr>
            <p:cNvPr id="51" name="rc51"/>
            <p:cNvSpPr/>
            <p:nvPr/>
          </p:nvSpPr>
          <p:spPr>
            <a:xfrm>
              <a:off x="4623245" y="2485412"/>
              <a:ext cx="249522" cy="113210"/>
            </a:xfrm>
            <a:prstGeom prst="rect">
              <a:avLst/>
            </a:prstGeom>
            <a:solidFill>
              <a:srgbClr val="E2231A">
                <a:alpha val="100000"/>
              </a:srgbClr>
            </a:solidFill>
          </p:spPr>
          <p:txBody>
            <a:bodyPr/>
            <a:lstStyle/>
            <a:p/>
          </p:txBody>
        </p:sp>
        <p:sp>
          <p:nvSpPr>
            <p:cNvPr id="52" name="rc52"/>
            <p:cNvSpPr/>
            <p:nvPr/>
          </p:nvSpPr>
          <p:spPr>
            <a:xfrm>
              <a:off x="4900493" y="2485886"/>
              <a:ext cx="249522" cy="1616810"/>
            </a:xfrm>
            <a:prstGeom prst="rect">
              <a:avLst/>
            </a:prstGeom>
            <a:solidFill>
              <a:srgbClr val="80BD41">
                <a:alpha val="100000"/>
              </a:srgbClr>
            </a:solidFill>
          </p:spPr>
          <p:txBody>
            <a:bodyPr/>
            <a:lstStyle/>
            <a:p/>
          </p:txBody>
        </p:sp>
        <p:sp>
          <p:nvSpPr>
            <p:cNvPr id="53" name="rc53"/>
            <p:cNvSpPr/>
            <p:nvPr/>
          </p:nvSpPr>
          <p:spPr>
            <a:xfrm>
              <a:off x="4900493" y="2418519"/>
              <a:ext cx="249522" cy="67366"/>
            </a:xfrm>
            <a:prstGeom prst="rect">
              <a:avLst/>
            </a:prstGeom>
            <a:solidFill>
              <a:srgbClr val="E2231A">
                <a:alpha val="100000"/>
              </a:srgbClr>
            </a:solidFill>
          </p:spPr>
          <p:txBody>
            <a:bodyPr/>
            <a:lstStyle/>
            <a:p/>
          </p:txBody>
        </p:sp>
        <p:sp>
          <p:nvSpPr>
            <p:cNvPr id="54" name="rc54"/>
            <p:cNvSpPr/>
            <p:nvPr/>
          </p:nvSpPr>
          <p:spPr>
            <a:xfrm>
              <a:off x="5177741" y="2510168"/>
              <a:ext cx="249522" cy="1592528"/>
            </a:xfrm>
            <a:prstGeom prst="rect">
              <a:avLst/>
            </a:prstGeom>
            <a:solidFill>
              <a:srgbClr val="80BD41">
                <a:alpha val="100000"/>
              </a:srgbClr>
            </a:solidFill>
          </p:spPr>
          <p:txBody>
            <a:bodyPr/>
            <a:lstStyle/>
            <a:p/>
          </p:txBody>
        </p:sp>
        <p:sp>
          <p:nvSpPr>
            <p:cNvPr id="55" name="rc55"/>
            <p:cNvSpPr/>
            <p:nvPr/>
          </p:nvSpPr>
          <p:spPr>
            <a:xfrm>
              <a:off x="5177741" y="2390301"/>
              <a:ext cx="249522" cy="119867"/>
            </a:xfrm>
            <a:prstGeom prst="rect">
              <a:avLst/>
            </a:prstGeom>
            <a:solidFill>
              <a:srgbClr val="E2231A">
                <a:alpha val="100000"/>
              </a:srgbClr>
            </a:solidFill>
          </p:spPr>
          <p:txBody>
            <a:bodyPr/>
            <a:lstStyle/>
            <a:p/>
          </p:txBody>
        </p:sp>
        <p:sp>
          <p:nvSpPr>
            <p:cNvPr id="56" name="rc56"/>
            <p:cNvSpPr/>
            <p:nvPr/>
          </p:nvSpPr>
          <p:spPr>
            <a:xfrm>
              <a:off x="5454988" y="2504606"/>
              <a:ext cx="249522" cy="1598090"/>
            </a:xfrm>
            <a:prstGeom prst="rect">
              <a:avLst/>
            </a:prstGeom>
            <a:solidFill>
              <a:srgbClr val="80BD41">
                <a:alpha val="100000"/>
              </a:srgbClr>
            </a:solidFill>
          </p:spPr>
          <p:txBody>
            <a:bodyPr/>
            <a:lstStyle/>
            <a:p/>
          </p:txBody>
        </p:sp>
        <p:sp>
          <p:nvSpPr>
            <p:cNvPr id="57" name="rc57"/>
            <p:cNvSpPr/>
            <p:nvPr/>
          </p:nvSpPr>
          <p:spPr>
            <a:xfrm>
              <a:off x="5454988" y="2365641"/>
              <a:ext cx="249522" cy="138964"/>
            </a:xfrm>
            <a:prstGeom prst="rect">
              <a:avLst/>
            </a:prstGeom>
            <a:solidFill>
              <a:srgbClr val="E2231A">
                <a:alpha val="100000"/>
              </a:srgbClr>
            </a:solidFill>
          </p:spPr>
          <p:txBody>
            <a:bodyPr/>
            <a:lstStyle/>
            <a:p/>
          </p:txBody>
        </p:sp>
        <p:sp>
          <p:nvSpPr>
            <p:cNvPr id="58" name="rc58"/>
            <p:cNvSpPr/>
            <p:nvPr/>
          </p:nvSpPr>
          <p:spPr>
            <a:xfrm>
              <a:off x="5732236" y="2507432"/>
              <a:ext cx="249522" cy="1595265"/>
            </a:xfrm>
            <a:prstGeom prst="rect">
              <a:avLst/>
            </a:prstGeom>
            <a:solidFill>
              <a:srgbClr val="80BD41">
                <a:alpha val="100000"/>
              </a:srgbClr>
            </a:solidFill>
          </p:spPr>
          <p:txBody>
            <a:bodyPr/>
            <a:lstStyle/>
            <a:p/>
          </p:txBody>
        </p:sp>
        <p:sp>
          <p:nvSpPr>
            <p:cNvPr id="59" name="rc59"/>
            <p:cNvSpPr/>
            <p:nvPr/>
          </p:nvSpPr>
          <p:spPr>
            <a:xfrm>
              <a:off x="5732236" y="2423470"/>
              <a:ext cx="249522" cy="83961"/>
            </a:xfrm>
            <a:prstGeom prst="rect">
              <a:avLst/>
            </a:prstGeom>
            <a:solidFill>
              <a:srgbClr val="E2231A">
                <a:alpha val="100000"/>
              </a:srgbClr>
            </a:solidFill>
          </p:spPr>
          <p:txBody>
            <a:bodyPr/>
            <a:lstStyle/>
            <a:p/>
          </p:txBody>
        </p:sp>
        <p:sp>
          <p:nvSpPr>
            <p:cNvPr id="60" name="rc60"/>
            <p:cNvSpPr/>
            <p:nvPr/>
          </p:nvSpPr>
          <p:spPr>
            <a:xfrm>
              <a:off x="6009484" y="2526395"/>
              <a:ext cx="249522" cy="1576302"/>
            </a:xfrm>
            <a:prstGeom prst="rect">
              <a:avLst/>
            </a:prstGeom>
            <a:solidFill>
              <a:srgbClr val="80BD41">
                <a:alpha val="100000"/>
              </a:srgbClr>
            </a:solidFill>
          </p:spPr>
          <p:txBody>
            <a:bodyPr/>
            <a:lstStyle/>
            <a:p/>
          </p:txBody>
        </p:sp>
        <p:sp>
          <p:nvSpPr>
            <p:cNvPr id="61" name="rc61"/>
            <p:cNvSpPr/>
            <p:nvPr/>
          </p:nvSpPr>
          <p:spPr>
            <a:xfrm>
              <a:off x="6009484" y="2425779"/>
              <a:ext cx="249522" cy="100615"/>
            </a:xfrm>
            <a:prstGeom prst="rect">
              <a:avLst/>
            </a:prstGeom>
            <a:solidFill>
              <a:srgbClr val="E2231A">
                <a:alpha val="100000"/>
              </a:srgbClr>
            </a:solidFill>
          </p:spPr>
          <p:txBody>
            <a:bodyPr/>
            <a:lstStyle/>
            <a:p/>
          </p:txBody>
        </p:sp>
        <p:sp>
          <p:nvSpPr>
            <p:cNvPr id="62" name="rc62"/>
            <p:cNvSpPr/>
            <p:nvPr/>
          </p:nvSpPr>
          <p:spPr>
            <a:xfrm>
              <a:off x="6286731" y="2649707"/>
              <a:ext cx="249522" cy="1452990"/>
            </a:xfrm>
            <a:prstGeom prst="rect">
              <a:avLst/>
            </a:prstGeom>
            <a:solidFill>
              <a:srgbClr val="80BD41">
                <a:alpha val="100000"/>
              </a:srgbClr>
            </a:solidFill>
          </p:spPr>
          <p:txBody>
            <a:bodyPr/>
            <a:lstStyle/>
            <a:p/>
          </p:txBody>
        </p:sp>
        <p:sp>
          <p:nvSpPr>
            <p:cNvPr id="63" name="rc63"/>
            <p:cNvSpPr/>
            <p:nvPr/>
          </p:nvSpPr>
          <p:spPr>
            <a:xfrm>
              <a:off x="6286731" y="2556963"/>
              <a:ext cx="249522" cy="92744"/>
            </a:xfrm>
            <a:prstGeom prst="rect">
              <a:avLst/>
            </a:prstGeom>
            <a:solidFill>
              <a:srgbClr val="E2231A">
                <a:alpha val="100000"/>
              </a:srgbClr>
            </a:solidFill>
          </p:spPr>
          <p:txBody>
            <a:bodyPr/>
            <a:lstStyle/>
            <a:p/>
          </p:txBody>
        </p:sp>
        <p:sp>
          <p:nvSpPr>
            <p:cNvPr id="64" name="rc64"/>
            <p:cNvSpPr/>
            <p:nvPr/>
          </p:nvSpPr>
          <p:spPr>
            <a:xfrm>
              <a:off x="6563979" y="2691360"/>
              <a:ext cx="249522" cy="1411336"/>
            </a:xfrm>
            <a:prstGeom prst="rect">
              <a:avLst/>
            </a:prstGeom>
            <a:solidFill>
              <a:srgbClr val="80BD41">
                <a:alpha val="100000"/>
              </a:srgbClr>
            </a:solidFill>
          </p:spPr>
          <p:txBody>
            <a:bodyPr/>
            <a:lstStyle/>
            <a:p/>
          </p:txBody>
        </p:sp>
        <p:sp>
          <p:nvSpPr>
            <p:cNvPr id="65" name="rc65"/>
            <p:cNvSpPr/>
            <p:nvPr/>
          </p:nvSpPr>
          <p:spPr>
            <a:xfrm>
              <a:off x="6563979" y="2617079"/>
              <a:ext cx="249522" cy="74281"/>
            </a:xfrm>
            <a:prstGeom prst="rect">
              <a:avLst/>
            </a:prstGeom>
            <a:solidFill>
              <a:srgbClr val="E2231A">
                <a:alpha val="100000"/>
              </a:srgbClr>
            </a:solidFill>
          </p:spPr>
          <p:txBody>
            <a:bodyPr/>
            <a:lstStyle/>
            <a:p/>
          </p:txBody>
        </p:sp>
        <p:sp>
          <p:nvSpPr>
            <p:cNvPr id="66" name="rc66"/>
            <p:cNvSpPr/>
            <p:nvPr/>
          </p:nvSpPr>
          <p:spPr>
            <a:xfrm>
              <a:off x="6841227" y="2699355"/>
              <a:ext cx="249522" cy="1403341"/>
            </a:xfrm>
            <a:prstGeom prst="rect">
              <a:avLst/>
            </a:prstGeom>
            <a:solidFill>
              <a:srgbClr val="80BD41">
                <a:alpha val="100000"/>
              </a:srgbClr>
            </a:solidFill>
          </p:spPr>
          <p:txBody>
            <a:bodyPr/>
            <a:lstStyle/>
            <a:p/>
          </p:txBody>
        </p:sp>
        <p:sp>
          <p:nvSpPr>
            <p:cNvPr id="67" name="rc67"/>
            <p:cNvSpPr/>
            <p:nvPr/>
          </p:nvSpPr>
          <p:spPr>
            <a:xfrm>
              <a:off x="6841227" y="2609781"/>
              <a:ext cx="249522" cy="89574"/>
            </a:xfrm>
            <a:prstGeom prst="rect">
              <a:avLst/>
            </a:prstGeom>
            <a:solidFill>
              <a:srgbClr val="E2231A">
                <a:alpha val="100000"/>
              </a:srgbClr>
            </a:solidFill>
          </p:spPr>
          <p:txBody>
            <a:bodyPr/>
            <a:lstStyle/>
            <a:p/>
          </p:txBody>
        </p:sp>
        <p:sp>
          <p:nvSpPr>
            <p:cNvPr id="68" name="rc68"/>
            <p:cNvSpPr/>
            <p:nvPr/>
          </p:nvSpPr>
          <p:spPr>
            <a:xfrm>
              <a:off x="7118474" y="2703445"/>
              <a:ext cx="249522" cy="1399252"/>
            </a:xfrm>
            <a:prstGeom prst="rect">
              <a:avLst/>
            </a:prstGeom>
            <a:solidFill>
              <a:srgbClr val="80BD41">
                <a:alpha val="100000"/>
              </a:srgbClr>
            </a:solidFill>
          </p:spPr>
          <p:txBody>
            <a:bodyPr/>
            <a:lstStyle/>
            <a:p/>
          </p:txBody>
        </p:sp>
        <p:sp>
          <p:nvSpPr>
            <p:cNvPr id="69" name="rc69"/>
            <p:cNvSpPr/>
            <p:nvPr/>
          </p:nvSpPr>
          <p:spPr>
            <a:xfrm>
              <a:off x="7118474" y="2645142"/>
              <a:ext cx="249522" cy="58302"/>
            </a:xfrm>
            <a:prstGeom prst="rect">
              <a:avLst/>
            </a:prstGeom>
            <a:solidFill>
              <a:srgbClr val="E2231A">
                <a:alpha val="100000"/>
              </a:srgbClr>
            </a:solidFill>
          </p:spPr>
          <p:txBody>
            <a:bodyPr/>
            <a:lstStyle/>
            <a:p/>
          </p:txBody>
        </p:sp>
        <p:sp>
          <p:nvSpPr>
            <p:cNvPr id="70" name="rc70"/>
            <p:cNvSpPr/>
            <p:nvPr/>
          </p:nvSpPr>
          <p:spPr>
            <a:xfrm>
              <a:off x="7395722" y="2686152"/>
              <a:ext cx="249522" cy="1416544"/>
            </a:xfrm>
            <a:prstGeom prst="rect">
              <a:avLst/>
            </a:prstGeom>
            <a:solidFill>
              <a:srgbClr val="80BD41">
                <a:alpha val="100000"/>
              </a:srgbClr>
            </a:solidFill>
          </p:spPr>
          <p:txBody>
            <a:bodyPr/>
            <a:lstStyle/>
            <a:p/>
          </p:txBody>
        </p:sp>
        <p:sp>
          <p:nvSpPr>
            <p:cNvPr id="71" name="rc71"/>
            <p:cNvSpPr/>
            <p:nvPr/>
          </p:nvSpPr>
          <p:spPr>
            <a:xfrm>
              <a:off x="7395722" y="2627129"/>
              <a:ext cx="249522" cy="59022"/>
            </a:xfrm>
            <a:prstGeom prst="rect">
              <a:avLst/>
            </a:prstGeom>
            <a:solidFill>
              <a:srgbClr val="E2231A">
                <a:alpha val="100000"/>
              </a:srgbClr>
            </a:solidFill>
          </p:spPr>
          <p:txBody>
            <a:bodyPr/>
            <a:lstStyle/>
            <a:p/>
          </p:txBody>
        </p:sp>
        <p:sp>
          <p:nvSpPr>
            <p:cNvPr id="72" name="rc72"/>
            <p:cNvSpPr/>
            <p:nvPr/>
          </p:nvSpPr>
          <p:spPr>
            <a:xfrm>
              <a:off x="7672970" y="2667520"/>
              <a:ext cx="249522" cy="1435176"/>
            </a:xfrm>
            <a:prstGeom prst="rect">
              <a:avLst/>
            </a:prstGeom>
            <a:solidFill>
              <a:srgbClr val="80BD41">
                <a:alpha val="100000"/>
              </a:srgbClr>
            </a:solidFill>
          </p:spPr>
          <p:txBody>
            <a:bodyPr/>
            <a:lstStyle/>
            <a:p/>
          </p:txBody>
        </p:sp>
        <p:sp>
          <p:nvSpPr>
            <p:cNvPr id="73" name="rc73"/>
            <p:cNvSpPr/>
            <p:nvPr/>
          </p:nvSpPr>
          <p:spPr>
            <a:xfrm>
              <a:off x="7672970" y="2607721"/>
              <a:ext cx="249522" cy="59799"/>
            </a:xfrm>
            <a:prstGeom prst="rect">
              <a:avLst/>
            </a:prstGeom>
            <a:solidFill>
              <a:srgbClr val="E2231A">
                <a:alpha val="100000"/>
              </a:srgbClr>
            </a:solidFill>
          </p:spPr>
          <p:txBody>
            <a:bodyPr/>
            <a:lstStyle/>
            <a:p/>
          </p:txBody>
        </p:sp>
        <p:sp>
          <p:nvSpPr>
            <p:cNvPr id="74" name="rc74"/>
            <p:cNvSpPr/>
            <p:nvPr/>
          </p:nvSpPr>
          <p:spPr>
            <a:xfrm>
              <a:off x="7950217" y="2631598"/>
              <a:ext cx="249522" cy="1471098"/>
            </a:xfrm>
            <a:prstGeom prst="rect">
              <a:avLst/>
            </a:prstGeom>
            <a:solidFill>
              <a:srgbClr val="80BD41">
                <a:alpha val="100000"/>
              </a:srgbClr>
            </a:solidFill>
          </p:spPr>
          <p:txBody>
            <a:bodyPr/>
            <a:lstStyle/>
            <a:p/>
          </p:txBody>
        </p:sp>
        <p:sp>
          <p:nvSpPr>
            <p:cNvPr id="75" name="rc75"/>
            <p:cNvSpPr/>
            <p:nvPr/>
          </p:nvSpPr>
          <p:spPr>
            <a:xfrm>
              <a:off x="7950217" y="2586100"/>
              <a:ext cx="249522" cy="45497"/>
            </a:xfrm>
            <a:prstGeom prst="rect">
              <a:avLst/>
            </a:prstGeom>
            <a:solidFill>
              <a:srgbClr val="E2231A">
                <a:alpha val="100000"/>
              </a:srgbClr>
            </a:solidFill>
          </p:spPr>
          <p:txBody>
            <a:bodyPr/>
            <a:lstStyle/>
            <a:p/>
          </p:txBody>
        </p:sp>
        <p:sp>
          <p:nvSpPr>
            <p:cNvPr id="76" name="pl76"/>
            <p:cNvSpPr/>
            <p:nvPr/>
          </p:nvSpPr>
          <p:spPr>
            <a:xfrm>
              <a:off x="1421035" y="1265506"/>
              <a:ext cx="6653943" cy="173705"/>
            </a:xfrm>
            <a:custGeom>
              <a:avLst/>
              <a:pathLst>
                <a:path w="6653943" h="173705">
                  <a:moveTo>
                    <a:pt x="0" y="0"/>
                  </a:moveTo>
                  <a:lnTo>
                    <a:pt x="277247" y="28950"/>
                  </a:lnTo>
                  <a:lnTo>
                    <a:pt x="554495" y="28950"/>
                  </a:lnTo>
                  <a:lnTo>
                    <a:pt x="831742" y="0"/>
                  </a:lnTo>
                  <a:lnTo>
                    <a:pt x="1108990" y="28950"/>
                  </a:lnTo>
                  <a:lnTo>
                    <a:pt x="1386238" y="0"/>
                  </a:lnTo>
                  <a:lnTo>
                    <a:pt x="1663485" y="0"/>
                  </a:lnTo>
                  <a:lnTo>
                    <a:pt x="1940733" y="28950"/>
                  </a:lnTo>
                  <a:lnTo>
                    <a:pt x="2217981" y="173705"/>
                  </a:lnTo>
                  <a:lnTo>
                    <a:pt x="2495228" y="86852"/>
                  </a:lnTo>
                  <a:lnTo>
                    <a:pt x="2772476" y="57901"/>
                  </a:lnTo>
                  <a:lnTo>
                    <a:pt x="3049724" y="57901"/>
                  </a:lnTo>
                  <a:lnTo>
                    <a:pt x="3326971" y="144754"/>
                  </a:lnTo>
                  <a:lnTo>
                    <a:pt x="3604219" y="57901"/>
                  </a:lnTo>
                  <a:lnTo>
                    <a:pt x="3881467" y="144754"/>
                  </a:lnTo>
                  <a:lnTo>
                    <a:pt x="4158714" y="173705"/>
                  </a:lnTo>
                  <a:lnTo>
                    <a:pt x="4435962" y="86852"/>
                  </a:lnTo>
                  <a:lnTo>
                    <a:pt x="4713210" y="115803"/>
                  </a:lnTo>
                  <a:lnTo>
                    <a:pt x="4990457" y="115803"/>
                  </a:lnTo>
                  <a:lnTo>
                    <a:pt x="5267705" y="86852"/>
                  </a:lnTo>
                  <a:lnTo>
                    <a:pt x="5544953" y="115803"/>
                  </a:lnTo>
                  <a:lnTo>
                    <a:pt x="5822200" y="57901"/>
                  </a:lnTo>
                  <a:lnTo>
                    <a:pt x="6099448" y="57901"/>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29607" y="2746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a:t>
              </a:r>
            </a:p>
          </p:txBody>
        </p:sp>
        <p:sp>
          <p:nvSpPr>
            <p:cNvPr id="88" name="tx88"/>
            <p:cNvSpPr/>
            <p:nvPr/>
          </p:nvSpPr>
          <p:spPr>
            <a:xfrm>
              <a:off x="2741971" y="26459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89" name="tx89"/>
            <p:cNvSpPr/>
            <p:nvPr/>
          </p:nvSpPr>
          <p:spPr>
            <a:xfrm>
              <a:off x="4128209" y="245653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a:t>
              </a:r>
            </a:p>
          </p:txBody>
        </p:sp>
        <p:sp>
          <p:nvSpPr>
            <p:cNvPr id="90" name="tx90"/>
            <p:cNvSpPr/>
            <p:nvPr/>
          </p:nvSpPr>
          <p:spPr>
            <a:xfrm>
              <a:off x="5488322"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a:t>
              </a:r>
            </a:p>
          </p:txBody>
        </p:sp>
        <p:sp>
          <p:nvSpPr>
            <p:cNvPr id="91" name="tx91"/>
            <p:cNvSpPr/>
            <p:nvPr/>
          </p:nvSpPr>
          <p:spPr>
            <a:xfrm>
              <a:off x="6597312" y="2481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2.36</a:t>
              </a:r>
            </a:p>
          </p:txBody>
        </p:sp>
        <p:sp>
          <p:nvSpPr>
            <p:cNvPr id="92" name="tx92"/>
            <p:cNvSpPr/>
            <p:nvPr/>
          </p:nvSpPr>
          <p:spPr>
            <a:xfrm>
              <a:off x="6874560" y="24738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3" name="tx93"/>
            <p:cNvSpPr/>
            <p:nvPr/>
          </p:nvSpPr>
          <p:spPr>
            <a:xfrm>
              <a:off x="7151808" y="2509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2.32</a:t>
              </a:r>
            </a:p>
          </p:txBody>
        </p:sp>
        <p:sp>
          <p:nvSpPr>
            <p:cNvPr id="94" name="tx94"/>
            <p:cNvSpPr/>
            <p:nvPr/>
          </p:nvSpPr>
          <p:spPr>
            <a:xfrm>
              <a:off x="7429055" y="2491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5" name="tx95"/>
            <p:cNvSpPr/>
            <p:nvPr/>
          </p:nvSpPr>
          <p:spPr>
            <a:xfrm>
              <a:off x="7706303" y="24717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2.37</a:t>
              </a:r>
            </a:p>
          </p:txBody>
        </p:sp>
        <p:sp>
          <p:nvSpPr>
            <p:cNvPr id="96" name="tx96"/>
            <p:cNvSpPr/>
            <p:nvPr/>
          </p:nvSpPr>
          <p:spPr>
            <a:xfrm>
              <a:off x="7983551" y="24513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2.41</a:t>
              </a:r>
            </a:p>
          </p:txBody>
        </p:sp>
        <p:sp>
          <p:nvSpPr>
            <p:cNvPr id="97" name="pl97"/>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69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8" name="tx108"/>
            <p:cNvSpPr/>
            <p:nvPr/>
          </p:nvSpPr>
          <p:spPr>
            <a:xfrm>
              <a:off x="1329607" y="2859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9" name="tx109"/>
            <p:cNvSpPr/>
            <p:nvPr/>
          </p:nvSpPr>
          <p:spPr>
            <a:xfrm>
              <a:off x="2715845" y="3419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0" name="tx110"/>
            <p:cNvSpPr/>
            <p:nvPr/>
          </p:nvSpPr>
          <p:spPr>
            <a:xfrm>
              <a:off x="2715845" y="27589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1" name="tx111"/>
            <p:cNvSpPr/>
            <p:nvPr/>
          </p:nvSpPr>
          <p:spPr>
            <a:xfrm>
              <a:off x="4128209" y="33421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2" name="tx112"/>
            <p:cNvSpPr/>
            <p:nvPr/>
          </p:nvSpPr>
          <p:spPr>
            <a:xfrm>
              <a:off x="4128209" y="25864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5488322" y="3268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5488322" y="2400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5" name="tx115"/>
            <p:cNvSpPr/>
            <p:nvPr/>
          </p:nvSpPr>
          <p:spPr>
            <a:xfrm>
              <a:off x="6597312" y="336312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6" name="tx116"/>
            <p:cNvSpPr/>
            <p:nvPr/>
          </p:nvSpPr>
          <p:spPr>
            <a:xfrm>
              <a:off x="6597312" y="2619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7" name="tx117"/>
            <p:cNvSpPr/>
            <p:nvPr/>
          </p:nvSpPr>
          <p:spPr>
            <a:xfrm>
              <a:off x="6874560" y="33659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18" name="tx118"/>
            <p:cNvSpPr/>
            <p:nvPr/>
          </p:nvSpPr>
          <p:spPr>
            <a:xfrm>
              <a:off x="6874560" y="2619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9" name="tx119"/>
            <p:cNvSpPr/>
            <p:nvPr/>
          </p:nvSpPr>
          <p:spPr>
            <a:xfrm>
              <a:off x="7151808" y="3369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20" name="tx120"/>
            <p:cNvSpPr/>
            <p:nvPr/>
          </p:nvSpPr>
          <p:spPr>
            <a:xfrm>
              <a:off x="7151808" y="2639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1" name="tx121"/>
            <p:cNvSpPr/>
            <p:nvPr/>
          </p:nvSpPr>
          <p:spPr>
            <a:xfrm>
              <a:off x="7429055" y="3359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a:t>
              </a:r>
            </a:p>
          </p:txBody>
        </p:sp>
        <p:sp>
          <p:nvSpPr>
            <p:cNvPr id="122" name="tx122"/>
            <p:cNvSpPr/>
            <p:nvPr/>
          </p:nvSpPr>
          <p:spPr>
            <a:xfrm>
              <a:off x="7429055" y="2621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3" name="tx123"/>
            <p:cNvSpPr/>
            <p:nvPr/>
          </p:nvSpPr>
          <p:spPr>
            <a:xfrm>
              <a:off x="7706303" y="3350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24" name="tx124"/>
            <p:cNvSpPr/>
            <p:nvPr/>
          </p:nvSpPr>
          <p:spPr>
            <a:xfrm>
              <a:off x="7706303" y="2602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5" name="tx125"/>
            <p:cNvSpPr/>
            <p:nvPr/>
          </p:nvSpPr>
          <p:spPr>
            <a:xfrm>
              <a:off x="7983551" y="33320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2.34</a:t>
              </a:r>
            </a:p>
          </p:txBody>
        </p:sp>
        <p:sp>
          <p:nvSpPr>
            <p:cNvPr id="126" name="tx126"/>
            <p:cNvSpPr/>
            <p:nvPr/>
          </p:nvSpPr>
          <p:spPr>
            <a:xfrm>
              <a:off x="7983551" y="2573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7" name="tx127"/>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94404" y="342279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9" name="tx129"/>
            <p:cNvSpPr/>
            <p:nvPr/>
          </p:nvSpPr>
          <p:spPr>
            <a:xfrm>
              <a:off x="694404" y="279330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0" name="tx130"/>
            <p:cNvSpPr/>
            <p:nvPr/>
          </p:nvSpPr>
          <p:spPr>
            <a:xfrm>
              <a:off x="694404" y="216204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1" name="tx131"/>
            <p:cNvSpPr/>
            <p:nvPr/>
          </p:nvSpPr>
          <p:spPr>
            <a:xfrm>
              <a:off x="694404" y="1534734"/>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2" name="tx132"/>
            <p:cNvSpPr/>
            <p:nvPr/>
          </p:nvSpPr>
          <p:spPr>
            <a:xfrm>
              <a:off x="694404" y="903537"/>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50218"/>
              <a:ext cx="13235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Egypt, 2000-2024</a:t>
              </a:r>
            </a:p>
          </p:txBody>
        </p:sp>
        <p:sp>
          <p:nvSpPr>
            <p:cNvPr id="158" name="pl158"/>
            <p:cNvSpPr/>
            <p:nvPr/>
          </p:nvSpPr>
          <p:spPr>
            <a:xfrm>
              <a:off x="1978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429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074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0719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4364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607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252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3897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7541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1186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6118409" cy="167191"/>
            </a:xfrm>
            <a:prstGeom prst="rect">
              <a:avLst/>
            </a:prstGeom>
            <a:solidFill>
              <a:srgbClr val="80BD41">
                <a:alpha val="100000"/>
              </a:srgbClr>
            </a:solidFill>
          </p:spPr>
          <p:txBody>
            <a:bodyPr/>
            <a:lstStyle/>
            <a:p/>
          </p:txBody>
        </p:sp>
        <p:sp>
          <p:nvSpPr>
            <p:cNvPr id="173" name="rc173"/>
            <p:cNvSpPr/>
            <p:nvPr/>
          </p:nvSpPr>
          <p:spPr>
            <a:xfrm>
              <a:off x="7414683" y="5889059"/>
              <a:ext cx="322022" cy="167191"/>
            </a:xfrm>
            <a:prstGeom prst="rect">
              <a:avLst/>
            </a:prstGeom>
            <a:solidFill>
              <a:srgbClr val="E2231A">
                <a:alpha val="100000"/>
              </a:srgbClr>
            </a:solidFill>
          </p:spPr>
          <p:txBody>
            <a:bodyPr/>
            <a:lstStyle/>
            <a:p/>
          </p:txBody>
        </p:sp>
        <p:sp>
          <p:nvSpPr>
            <p:cNvPr id="174" name="rc174"/>
            <p:cNvSpPr/>
            <p:nvPr/>
          </p:nvSpPr>
          <p:spPr>
            <a:xfrm>
              <a:off x="1296273" y="5680069"/>
              <a:ext cx="6221760" cy="167191"/>
            </a:xfrm>
            <a:prstGeom prst="rect">
              <a:avLst/>
            </a:prstGeom>
            <a:solidFill>
              <a:srgbClr val="80BD41">
                <a:alpha val="100000"/>
              </a:srgbClr>
            </a:solidFill>
          </p:spPr>
          <p:txBody>
            <a:bodyPr/>
            <a:lstStyle/>
            <a:p/>
          </p:txBody>
        </p:sp>
        <p:sp>
          <p:nvSpPr>
            <p:cNvPr id="175" name="rc175"/>
            <p:cNvSpPr/>
            <p:nvPr/>
          </p:nvSpPr>
          <p:spPr>
            <a:xfrm>
              <a:off x="7518034" y="5680069"/>
              <a:ext cx="259240" cy="167191"/>
            </a:xfrm>
            <a:prstGeom prst="rect">
              <a:avLst/>
            </a:prstGeom>
            <a:solidFill>
              <a:srgbClr val="E2231A">
                <a:alpha val="100000"/>
              </a:srgbClr>
            </a:solidFill>
          </p:spPr>
          <p:txBody>
            <a:bodyPr/>
            <a:lstStyle/>
            <a:p/>
          </p:txBody>
        </p:sp>
        <p:sp>
          <p:nvSpPr>
            <p:cNvPr id="176" name="rc176"/>
            <p:cNvSpPr/>
            <p:nvPr/>
          </p:nvSpPr>
          <p:spPr>
            <a:xfrm>
              <a:off x="1296273" y="5471080"/>
              <a:ext cx="6377489" cy="167191"/>
            </a:xfrm>
            <a:prstGeom prst="rect">
              <a:avLst/>
            </a:prstGeom>
            <a:solidFill>
              <a:srgbClr val="80BD41">
                <a:alpha val="100000"/>
              </a:srgbClr>
            </a:solidFill>
          </p:spPr>
          <p:txBody>
            <a:bodyPr/>
            <a:lstStyle/>
            <a:p/>
          </p:txBody>
        </p:sp>
        <p:sp>
          <p:nvSpPr>
            <p:cNvPr id="177" name="rc177"/>
            <p:cNvSpPr/>
            <p:nvPr/>
          </p:nvSpPr>
          <p:spPr>
            <a:xfrm>
              <a:off x="7673762" y="5471080"/>
              <a:ext cx="197241" cy="167191"/>
            </a:xfrm>
            <a:prstGeom prst="rect">
              <a:avLst/>
            </a:prstGeom>
            <a:solidFill>
              <a:srgbClr val="E2231A">
                <a:alpha val="100000"/>
              </a:srgbClr>
            </a:solidFill>
          </p:spPr>
          <p:txBody>
            <a:bodyPr/>
            <a:lstStyle/>
            <a:p/>
          </p:txBody>
        </p:sp>
        <p:sp>
          <p:nvSpPr>
            <p:cNvPr id="178" name="tx178"/>
            <p:cNvSpPr/>
            <p:nvPr/>
          </p:nvSpPr>
          <p:spPr>
            <a:xfrm>
              <a:off x="7946201"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a:t>
              </a:r>
            </a:p>
          </p:txBody>
        </p:sp>
        <p:sp>
          <p:nvSpPr>
            <p:cNvPr id="179" name="tx179"/>
            <p:cNvSpPr/>
            <p:nvPr/>
          </p:nvSpPr>
          <p:spPr>
            <a:xfrm>
              <a:off x="7988798"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2.37</a:t>
              </a:r>
            </a:p>
          </p:txBody>
        </p:sp>
        <p:sp>
          <p:nvSpPr>
            <p:cNvPr id="180" name="tx180"/>
            <p:cNvSpPr/>
            <p:nvPr/>
          </p:nvSpPr>
          <p:spPr>
            <a:xfrm>
              <a:off x="8087213"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2.41</a:t>
              </a:r>
            </a:p>
          </p:txBody>
        </p:sp>
        <p:sp>
          <p:nvSpPr>
            <p:cNvPr id="181" name="tx181"/>
            <p:cNvSpPr/>
            <p:nvPr/>
          </p:nvSpPr>
          <p:spPr>
            <a:xfrm>
              <a:off x="4249985"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182" name="tx182"/>
            <p:cNvSpPr/>
            <p:nvPr/>
          </p:nvSpPr>
          <p:spPr>
            <a:xfrm>
              <a:off x="747020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3" name="tx183"/>
            <p:cNvSpPr/>
            <p:nvPr/>
          </p:nvSpPr>
          <p:spPr>
            <a:xfrm>
              <a:off x="430166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184" name="tx184"/>
            <p:cNvSpPr/>
            <p:nvPr/>
          </p:nvSpPr>
          <p:spPr>
            <a:xfrm>
              <a:off x="754216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85" name="tx185"/>
            <p:cNvSpPr/>
            <p:nvPr/>
          </p:nvSpPr>
          <p:spPr>
            <a:xfrm>
              <a:off x="437952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186" name="tx186"/>
            <p:cNvSpPr/>
            <p:nvPr/>
          </p:nvSpPr>
          <p:spPr>
            <a:xfrm>
              <a:off x="766688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1" name="tx191"/>
            <p:cNvSpPr/>
            <p:nvPr/>
          </p:nvSpPr>
          <p:spPr>
            <a:xfrm>
              <a:off x="248606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2" name="tx192"/>
            <p:cNvSpPr/>
            <p:nvPr/>
          </p:nvSpPr>
          <p:spPr>
            <a:xfrm>
              <a:off x="385054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21502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579502"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7943983"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higher than in 2019 (95%).
The number of children vaccinated with MCV1 increased 4% compared to in 2019.
The number of surviving infants increased approximately 2%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6503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5916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5330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14744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6210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5623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5037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309843"/>
              <a:ext cx="483137" cy="58122"/>
            </a:xfrm>
            <a:prstGeom prst="rect">
              <a:avLst/>
            </a:prstGeom>
            <a:solidFill>
              <a:srgbClr val="1CABE2">
                <a:alpha val="100000"/>
              </a:srgbClr>
            </a:solidFill>
          </p:spPr>
          <p:txBody>
            <a:bodyPr/>
            <a:lstStyle/>
            <a:p/>
          </p:txBody>
        </p:sp>
        <p:sp>
          <p:nvSpPr>
            <p:cNvPr id="26" name="rc26"/>
            <p:cNvSpPr/>
            <p:nvPr/>
          </p:nvSpPr>
          <p:spPr>
            <a:xfrm>
              <a:off x="1576517" y="5268602"/>
              <a:ext cx="483137" cy="99363"/>
            </a:xfrm>
            <a:prstGeom prst="rect">
              <a:avLst/>
            </a:prstGeom>
            <a:solidFill>
              <a:srgbClr val="1CABE2">
                <a:alpha val="100000"/>
              </a:srgbClr>
            </a:solidFill>
          </p:spPr>
          <p:txBody>
            <a:bodyPr/>
            <a:lstStyle/>
            <a:p/>
          </p:txBody>
        </p:sp>
        <p:sp>
          <p:nvSpPr>
            <p:cNvPr id="27" name="rc27"/>
            <p:cNvSpPr/>
            <p:nvPr/>
          </p:nvSpPr>
          <p:spPr>
            <a:xfrm>
              <a:off x="2113336" y="4819538"/>
              <a:ext cx="483137" cy="548427"/>
            </a:xfrm>
            <a:prstGeom prst="rect">
              <a:avLst/>
            </a:prstGeom>
            <a:solidFill>
              <a:srgbClr val="1CABE2">
                <a:alpha val="100000"/>
              </a:srgbClr>
            </a:solidFill>
          </p:spPr>
          <p:txBody>
            <a:bodyPr/>
            <a:lstStyle/>
            <a:p/>
          </p:txBody>
        </p:sp>
        <p:sp>
          <p:nvSpPr>
            <p:cNvPr id="28" name="rc28"/>
            <p:cNvSpPr/>
            <p:nvPr/>
          </p:nvSpPr>
          <p:spPr>
            <a:xfrm>
              <a:off x="2650156" y="4058156"/>
              <a:ext cx="483137" cy="1309809"/>
            </a:xfrm>
            <a:prstGeom prst="rect">
              <a:avLst/>
            </a:prstGeom>
            <a:solidFill>
              <a:srgbClr val="1CABE2">
                <a:alpha val="100000"/>
              </a:srgbClr>
            </a:solidFill>
          </p:spPr>
          <p:txBody>
            <a:bodyPr/>
            <a:lstStyle/>
            <a:p/>
          </p:txBody>
        </p:sp>
        <p:sp>
          <p:nvSpPr>
            <p:cNvPr id="29" name="rc29"/>
            <p:cNvSpPr/>
            <p:nvPr/>
          </p:nvSpPr>
          <p:spPr>
            <a:xfrm>
              <a:off x="3186975" y="5313701"/>
              <a:ext cx="483137" cy="54263"/>
            </a:xfrm>
            <a:prstGeom prst="rect">
              <a:avLst/>
            </a:prstGeom>
            <a:solidFill>
              <a:srgbClr val="1CABE2">
                <a:alpha val="100000"/>
              </a:srgbClr>
            </a:solidFill>
          </p:spPr>
          <p:txBody>
            <a:bodyPr/>
            <a:lstStyle/>
            <a:p/>
          </p:txBody>
        </p:sp>
        <p:sp>
          <p:nvSpPr>
            <p:cNvPr id="30" name="rc30"/>
            <p:cNvSpPr/>
            <p:nvPr/>
          </p:nvSpPr>
          <p:spPr>
            <a:xfrm>
              <a:off x="3723794" y="5362177"/>
              <a:ext cx="483137" cy="5788"/>
            </a:xfrm>
            <a:prstGeom prst="rect">
              <a:avLst/>
            </a:prstGeom>
            <a:solidFill>
              <a:srgbClr val="1CABE2">
                <a:alpha val="100000"/>
              </a:srgbClr>
            </a:solidFill>
          </p:spPr>
          <p:txBody>
            <a:bodyPr/>
            <a:lstStyle/>
            <a:p/>
          </p:txBody>
        </p:sp>
        <p:sp>
          <p:nvSpPr>
            <p:cNvPr id="31" name="rc31"/>
            <p:cNvSpPr/>
            <p:nvPr/>
          </p:nvSpPr>
          <p:spPr>
            <a:xfrm>
              <a:off x="4260614" y="5356630"/>
              <a:ext cx="483137" cy="11335"/>
            </a:xfrm>
            <a:prstGeom prst="rect">
              <a:avLst/>
            </a:prstGeom>
            <a:solidFill>
              <a:srgbClr val="1CABE2">
                <a:alpha val="100000"/>
              </a:srgbClr>
            </a:solidFill>
          </p:spPr>
          <p:txBody>
            <a:bodyPr/>
            <a:lstStyle/>
            <a:p/>
          </p:txBody>
        </p:sp>
        <p:sp>
          <p:nvSpPr>
            <p:cNvPr id="32" name="rc32"/>
            <p:cNvSpPr/>
            <p:nvPr/>
          </p:nvSpPr>
          <p:spPr>
            <a:xfrm>
              <a:off x="4797433" y="5336613"/>
              <a:ext cx="483137" cy="31352"/>
            </a:xfrm>
            <a:prstGeom prst="rect">
              <a:avLst/>
            </a:prstGeom>
            <a:solidFill>
              <a:srgbClr val="1CABE2">
                <a:alpha val="100000"/>
              </a:srgbClr>
            </a:solidFill>
          </p:spPr>
          <p:txBody>
            <a:bodyPr/>
            <a:lstStyle/>
            <a:p/>
          </p:txBody>
        </p:sp>
        <p:sp>
          <p:nvSpPr>
            <p:cNvPr id="33" name="rc33"/>
            <p:cNvSpPr/>
            <p:nvPr/>
          </p:nvSpPr>
          <p:spPr>
            <a:xfrm>
              <a:off x="5334253" y="5359524"/>
              <a:ext cx="483137" cy="8441"/>
            </a:xfrm>
            <a:prstGeom prst="rect">
              <a:avLst/>
            </a:prstGeom>
            <a:solidFill>
              <a:srgbClr val="1CABE2">
                <a:alpha val="100000"/>
              </a:srgbClr>
            </a:solidFill>
          </p:spPr>
          <p:txBody>
            <a:bodyPr/>
            <a:lstStyle/>
            <a:p/>
          </p:txBody>
        </p:sp>
        <p:sp>
          <p:nvSpPr>
            <p:cNvPr id="34" name="rc34"/>
            <p:cNvSpPr/>
            <p:nvPr/>
          </p:nvSpPr>
          <p:spPr>
            <a:xfrm>
              <a:off x="5871072" y="5353495"/>
              <a:ext cx="483137" cy="14470"/>
            </a:xfrm>
            <a:prstGeom prst="rect">
              <a:avLst/>
            </a:prstGeom>
            <a:solidFill>
              <a:srgbClr val="1CABE2">
                <a:alpha val="100000"/>
              </a:srgbClr>
            </a:solidFill>
          </p:spPr>
          <p:txBody>
            <a:bodyPr/>
            <a:lstStyle/>
            <a:p/>
          </p:txBody>
        </p:sp>
        <p:sp>
          <p:nvSpPr>
            <p:cNvPr id="35" name="rc35"/>
            <p:cNvSpPr/>
            <p:nvPr/>
          </p:nvSpPr>
          <p:spPr>
            <a:xfrm>
              <a:off x="6407891" y="5364589"/>
              <a:ext cx="483137" cy="3376"/>
            </a:xfrm>
            <a:prstGeom prst="rect">
              <a:avLst/>
            </a:prstGeom>
            <a:solidFill>
              <a:srgbClr val="1CABE2">
                <a:alpha val="100000"/>
              </a:srgbClr>
            </a:solidFill>
          </p:spPr>
          <p:txBody>
            <a:bodyPr/>
            <a:lstStyle/>
            <a:p/>
          </p:txBody>
        </p:sp>
        <p:sp>
          <p:nvSpPr>
            <p:cNvPr id="36" name="rc36"/>
            <p:cNvSpPr/>
            <p:nvPr/>
          </p:nvSpPr>
          <p:spPr>
            <a:xfrm>
              <a:off x="6944711" y="5306225"/>
              <a:ext cx="483137" cy="61740"/>
            </a:xfrm>
            <a:prstGeom prst="rect">
              <a:avLst/>
            </a:prstGeom>
            <a:solidFill>
              <a:srgbClr val="1CABE2">
                <a:alpha val="100000"/>
              </a:srgbClr>
            </a:solidFill>
          </p:spPr>
          <p:txBody>
            <a:bodyPr/>
            <a:lstStyle/>
            <a:p/>
          </p:txBody>
        </p:sp>
        <p:sp>
          <p:nvSpPr>
            <p:cNvPr id="37" name="rc37"/>
            <p:cNvSpPr/>
            <p:nvPr/>
          </p:nvSpPr>
          <p:spPr>
            <a:xfrm>
              <a:off x="7481530" y="5346019"/>
              <a:ext cx="483137" cy="21946"/>
            </a:xfrm>
            <a:prstGeom prst="rect">
              <a:avLst/>
            </a:prstGeom>
            <a:solidFill>
              <a:srgbClr val="1CABE2">
                <a:alpha val="100000"/>
              </a:srgbClr>
            </a:solidFill>
          </p:spPr>
          <p:txBody>
            <a:bodyPr/>
            <a:lstStyle/>
            <a:p/>
          </p:txBody>
        </p:sp>
        <p:sp>
          <p:nvSpPr>
            <p:cNvPr id="38" name="pl38"/>
            <p:cNvSpPr/>
            <p:nvPr/>
          </p:nvSpPr>
          <p:spPr>
            <a:xfrm>
              <a:off x="1281266" y="1132914"/>
              <a:ext cx="6441832" cy="218301"/>
            </a:xfrm>
            <a:custGeom>
              <a:avLst/>
              <a:pathLst>
                <a:path w="6441832" h="218301">
                  <a:moveTo>
                    <a:pt x="0" y="174641"/>
                  </a:moveTo>
                  <a:lnTo>
                    <a:pt x="536819" y="43660"/>
                  </a:lnTo>
                  <a:lnTo>
                    <a:pt x="1073638" y="174641"/>
                  </a:lnTo>
                  <a:lnTo>
                    <a:pt x="1610458" y="218301"/>
                  </a:lnTo>
                  <a:lnTo>
                    <a:pt x="2147277" y="87320"/>
                  </a:lnTo>
                  <a:lnTo>
                    <a:pt x="2684097" y="130980"/>
                  </a:lnTo>
                  <a:lnTo>
                    <a:pt x="3220916" y="130980"/>
                  </a:lnTo>
                  <a:lnTo>
                    <a:pt x="3757735" y="87320"/>
                  </a:lnTo>
                  <a:lnTo>
                    <a:pt x="4294555" y="130980"/>
                  </a:lnTo>
                  <a:lnTo>
                    <a:pt x="4831374" y="43660"/>
                  </a:lnTo>
                  <a:lnTo>
                    <a:pt x="5368194" y="43660"/>
                  </a:lnTo>
                  <a:lnTo>
                    <a:pt x="5905013" y="43660"/>
                  </a:lnTo>
                  <a:lnTo>
                    <a:pt x="6441832" y="0"/>
                  </a:lnTo>
                </a:path>
              </a:pathLst>
            </a:custGeom>
            <a:ln w="27101" cap="flat">
              <a:solidFill>
                <a:srgbClr val="00833D">
                  <a:alpha val="100000"/>
                </a:srgbClr>
              </a:solidFill>
              <a:prstDash val="solid"/>
              <a:round/>
            </a:ln>
          </p:spPr>
          <p:txBody>
            <a:bodyPr/>
            <a:lstStyle/>
            <a:p/>
          </p:txBody>
        </p:sp>
        <p:sp>
          <p:nvSpPr>
            <p:cNvPr id="39" name="pl39"/>
            <p:cNvSpPr/>
            <p:nvPr/>
          </p:nvSpPr>
          <p:spPr>
            <a:xfrm>
              <a:off x="1281266" y="1176574"/>
              <a:ext cx="6441832" cy="174641"/>
            </a:xfrm>
            <a:custGeom>
              <a:avLst/>
              <a:pathLst>
                <a:path w="6441832" h="174641">
                  <a:moveTo>
                    <a:pt x="0" y="174641"/>
                  </a:moveTo>
                  <a:lnTo>
                    <a:pt x="536819" y="0"/>
                  </a:lnTo>
                  <a:lnTo>
                    <a:pt x="1073638" y="130980"/>
                  </a:lnTo>
                  <a:lnTo>
                    <a:pt x="1610458" y="174641"/>
                  </a:lnTo>
                  <a:lnTo>
                    <a:pt x="2147277" y="0"/>
                  </a:lnTo>
                  <a:lnTo>
                    <a:pt x="2684097" y="87320"/>
                  </a:lnTo>
                  <a:lnTo>
                    <a:pt x="3220916" y="87320"/>
                  </a:lnTo>
                  <a:lnTo>
                    <a:pt x="3757735" y="87320"/>
                  </a:lnTo>
                  <a:lnTo>
                    <a:pt x="4294555" y="87320"/>
                  </a:lnTo>
                  <a:lnTo>
                    <a:pt x="4831374" y="0"/>
                  </a:lnTo>
                  <a:lnTo>
                    <a:pt x="5368194" y="0"/>
                  </a:lnTo>
                  <a:lnTo>
                    <a:pt x="5905013" y="43660"/>
                  </a:lnTo>
                  <a:lnTo>
                    <a:pt x="6441832"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81788" y="518145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241</a:t>
              </a:r>
            </a:p>
          </p:txBody>
        </p:sp>
        <p:sp>
          <p:nvSpPr>
            <p:cNvPr id="67" name="tx67"/>
            <p:cNvSpPr/>
            <p:nvPr/>
          </p:nvSpPr>
          <p:spPr>
            <a:xfrm>
              <a:off x="1718608" y="514021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412</a:t>
              </a:r>
            </a:p>
          </p:txBody>
        </p:sp>
        <p:sp>
          <p:nvSpPr>
            <p:cNvPr id="68" name="tx68"/>
            <p:cNvSpPr/>
            <p:nvPr/>
          </p:nvSpPr>
          <p:spPr>
            <a:xfrm>
              <a:off x="2205702" y="467426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2,274</a:t>
              </a:r>
            </a:p>
          </p:txBody>
        </p:sp>
        <p:sp>
          <p:nvSpPr>
            <p:cNvPr id="69" name="tx69"/>
            <p:cNvSpPr/>
            <p:nvPr/>
          </p:nvSpPr>
          <p:spPr>
            <a:xfrm>
              <a:off x="2742522"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5,431</a:t>
              </a:r>
            </a:p>
          </p:txBody>
        </p:sp>
        <p:sp>
          <p:nvSpPr>
            <p:cNvPr id="70" name="tx70"/>
            <p:cNvSpPr/>
            <p:nvPr/>
          </p:nvSpPr>
          <p:spPr>
            <a:xfrm>
              <a:off x="3329066" y="518385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225</a:t>
              </a:r>
            </a:p>
          </p:txBody>
        </p:sp>
        <p:sp>
          <p:nvSpPr>
            <p:cNvPr id="71" name="tx71"/>
            <p:cNvSpPr/>
            <p:nvPr/>
          </p:nvSpPr>
          <p:spPr>
            <a:xfrm>
              <a:off x="3899044" y="52337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4435864" y="5228593"/>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a:t>
              </a:r>
            </a:p>
          </p:txBody>
        </p:sp>
        <p:sp>
          <p:nvSpPr>
            <p:cNvPr id="73" name="tx73"/>
            <p:cNvSpPr/>
            <p:nvPr/>
          </p:nvSpPr>
          <p:spPr>
            <a:xfrm>
              <a:off x="4939524" y="520671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130</a:t>
              </a:r>
            </a:p>
          </p:txBody>
        </p:sp>
        <p:sp>
          <p:nvSpPr>
            <p:cNvPr id="74" name="tx74"/>
            <p:cNvSpPr/>
            <p:nvPr/>
          </p:nvSpPr>
          <p:spPr>
            <a:xfrm>
              <a:off x="5509503" y="522962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5" name="tx75"/>
            <p:cNvSpPr/>
            <p:nvPr/>
          </p:nvSpPr>
          <p:spPr>
            <a:xfrm>
              <a:off x="6046322" y="52236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6" name="tx76"/>
            <p:cNvSpPr/>
            <p:nvPr/>
          </p:nvSpPr>
          <p:spPr>
            <a:xfrm>
              <a:off x="6583141" y="523620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7" name="tx77"/>
            <p:cNvSpPr/>
            <p:nvPr/>
          </p:nvSpPr>
          <p:spPr>
            <a:xfrm>
              <a:off x="7086802" y="517638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256</a:t>
              </a:r>
            </a:p>
          </p:txBody>
        </p:sp>
        <p:sp>
          <p:nvSpPr>
            <p:cNvPr id="78" name="tx78"/>
            <p:cNvSpPr/>
            <p:nvPr/>
          </p:nvSpPr>
          <p:spPr>
            <a:xfrm>
              <a:off x="7656780" y="52161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a:t>
              </a:r>
            </a:p>
          </p:txBody>
        </p:sp>
        <p:sp>
          <p:nvSpPr>
            <p:cNvPr id="79" name="pl79"/>
            <p:cNvSpPr/>
            <p:nvPr/>
          </p:nvSpPr>
          <p:spPr>
            <a:xfrm>
              <a:off x="7735488" y="1038406"/>
              <a:ext cx="126816" cy="86096"/>
            </a:xfrm>
            <a:custGeom>
              <a:avLst/>
              <a:pathLst>
                <a:path w="126816" h="86096">
                  <a:moveTo>
                    <a:pt x="126816" y="0"/>
                  </a:moveTo>
                  <a:lnTo>
                    <a:pt x="0" y="86096"/>
                  </a:lnTo>
                </a:path>
              </a:pathLst>
            </a:custGeom>
          </p:spPr>
          <p:txBody>
            <a:bodyPr/>
            <a:lstStyle/>
            <a:p/>
          </p:txBody>
        </p:sp>
        <p:sp>
          <p:nvSpPr>
            <p:cNvPr id="80" name="pl80"/>
            <p:cNvSpPr/>
            <p:nvPr/>
          </p:nvSpPr>
          <p:spPr>
            <a:xfrm>
              <a:off x="7737375" y="1183634"/>
              <a:ext cx="124928" cy="61784"/>
            </a:xfrm>
            <a:custGeom>
              <a:avLst/>
              <a:pathLst>
                <a:path w="124928" h="61784">
                  <a:moveTo>
                    <a:pt x="124928" y="61784"/>
                  </a:moveTo>
                  <a:lnTo>
                    <a:pt x="0" y="0"/>
                  </a:lnTo>
                </a:path>
              </a:pathLst>
            </a:custGeom>
          </p:spPr>
          <p:txBody>
            <a:bodyPr/>
            <a:lstStyle/>
            <a:p/>
          </p:txBody>
        </p:sp>
        <p:sp>
          <p:nvSpPr>
            <p:cNvPr id="81" name="pg81"/>
            <p:cNvSpPr/>
            <p:nvPr/>
          </p:nvSpPr>
          <p:spPr>
            <a:xfrm>
              <a:off x="7793724" y="91710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9582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3" name="pg83"/>
            <p:cNvSpPr/>
            <p:nvPr/>
          </p:nvSpPr>
          <p:spPr>
            <a:xfrm>
              <a:off x="7793724" y="118510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22622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09829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8" name="tx88"/>
            <p:cNvSpPr/>
            <p:nvPr/>
          </p:nvSpPr>
          <p:spPr>
            <a:xfrm>
              <a:off x="508103" y="289242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9" name="tx89"/>
            <p:cNvSpPr/>
            <p:nvPr/>
          </p:nvSpPr>
          <p:spPr>
            <a:xfrm>
              <a:off x="508103" y="168656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3212"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145911" y="401416"/>
              <a:ext cx="53030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Egypt,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91 confirmed measles cases in Egypt. In the same year, MCV1 coverage was 97% and MCV2 coverage was 96%.
The number of cases in 2024 was 64% lower than in 2023 (n=256).
The highest number of measles cases was reported in 2015 (n=5,431). In this year, MCV1 coverage was 92%.
Egypt reported measles vaccine stockouts in 2011.
There were measles-containing vaccine supplementary immunization activities/campaigns in 2020.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83089"/>
              <a:ext cx="3520101" cy="416995"/>
            </a:xfrm>
            <a:custGeom>
              <a:avLst/>
              <a:pathLst>
                <a:path w="3520101" h="416995">
                  <a:moveTo>
                    <a:pt x="0" y="416995"/>
                  </a:moveTo>
                  <a:lnTo>
                    <a:pt x="146670" y="416995"/>
                  </a:lnTo>
                  <a:lnTo>
                    <a:pt x="293341" y="208497"/>
                  </a:lnTo>
                  <a:lnTo>
                    <a:pt x="440012" y="416995"/>
                  </a:lnTo>
                  <a:lnTo>
                    <a:pt x="586683" y="208497"/>
                  </a:lnTo>
                  <a:lnTo>
                    <a:pt x="733354" y="416995"/>
                  </a:lnTo>
                  <a:lnTo>
                    <a:pt x="880025" y="416995"/>
                  </a:lnTo>
                  <a:lnTo>
                    <a:pt x="1026696" y="416995"/>
                  </a:lnTo>
                  <a:lnTo>
                    <a:pt x="1173367" y="208497"/>
                  </a:lnTo>
                  <a:lnTo>
                    <a:pt x="1320038" y="416995"/>
                  </a:lnTo>
                  <a:lnTo>
                    <a:pt x="1466709" y="416995"/>
                  </a:lnTo>
                  <a:lnTo>
                    <a:pt x="1613379" y="208497"/>
                  </a:lnTo>
                  <a:lnTo>
                    <a:pt x="1760050" y="208497"/>
                  </a:lnTo>
                  <a:lnTo>
                    <a:pt x="1906721" y="416995"/>
                  </a:lnTo>
                  <a:lnTo>
                    <a:pt x="2053392" y="0"/>
                  </a:lnTo>
                  <a:lnTo>
                    <a:pt x="2200063" y="0"/>
                  </a:lnTo>
                  <a:lnTo>
                    <a:pt x="2346734" y="208497"/>
                  </a:lnTo>
                  <a:lnTo>
                    <a:pt x="2493405" y="208497"/>
                  </a:lnTo>
                  <a:lnTo>
                    <a:pt x="2640076" y="208497"/>
                  </a:lnTo>
                  <a:lnTo>
                    <a:pt x="2786747" y="208497"/>
                  </a:lnTo>
                  <a:lnTo>
                    <a:pt x="2933418" y="208497"/>
                  </a:lnTo>
                  <a:lnTo>
                    <a:pt x="3080089" y="208497"/>
                  </a:lnTo>
                  <a:lnTo>
                    <a:pt x="3226759" y="416995"/>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640602"/>
              <a:ext cx="3520101" cy="833990"/>
            </a:xfrm>
            <a:custGeom>
              <a:avLst/>
              <a:pathLst>
                <a:path w="3520101" h="833990">
                  <a:moveTo>
                    <a:pt x="0" y="208497"/>
                  </a:moveTo>
                  <a:lnTo>
                    <a:pt x="146670" y="208497"/>
                  </a:lnTo>
                  <a:lnTo>
                    <a:pt x="293341" y="0"/>
                  </a:lnTo>
                  <a:lnTo>
                    <a:pt x="440012" y="0"/>
                  </a:lnTo>
                  <a:lnTo>
                    <a:pt x="586683" y="208497"/>
                  </a:lnTo>
                  <a:lnTo>
                    <a:pt x="733354" y="208497"/>
                  </a:lnTo>
                  <a:lnTo>
                    <a:pt x="880025" y="208497"/>
                  </a:lnTo>
                  <a:lnTo>
                    <a:pt x="1026696" y="416995"/>
                  </a:lnTo>
                  <a:lnTo>
                    <a:pt x="1173367" y="416995"/>
                  </a:lnTo>
                  <a:lnTo>
                    <a:pt x="1320038" y="625492"/>
                  </a:lnTo>
                  <a:lnTo>
                    <a:pt x="1466709" y="625492"/>
                  </a:lnTo>
                  <a:lnTo>
                    <a:pt x="1613379" y="625492"/>
                  </a:lnTo>
                  <a:lnTo>
                    <a:pt x="1760050" y="208497"/>
                  </a:lnTo>
                  <a:lnTo>
                    <a:pt x="1906721" y="625492"/>
                  </a:lnTo>
                  <a:lnTo>
                    <a:pt x="2053392" y="625492"/>
                  </a:lnTo>
                  <a:lnTo>
                    <a:pt x="2200063" y="625492"/>
                  </a:lnTo>
                  <a:lnTo>
                    <a:pt x="2346734" y="833990"/>
                  </a:lnTo>
                  <a:lnTo>
                    <a:pt x="2493405" y="833990"/>
                  </a:lnTo>
                  <a:lnTo>
                    <a:pt x="2640076" y="625492"/>
                  </a:lnTo>
                  <a:lnTo>
                    <a:pt x="2786747" y="625492"/>
                  </a:lnTo>
                  <a:lnTo>
                    <a:pt x="2933418" y="208497"/>
                  </a:lnTo>
                  <a:lnTo>
                    <a:pt x="3080089" y="208497"/>
                  </a:lnTo>
                  <a:lnTo>
                    <a:pt x="3226759" y="208497"/>
                  </a:lnTo>
                  <a:lnTo>
                    <a:pt x="3373430" y="416995"/>
                  </a:lnTo>
                  <a:lnTo>
                    <a:pt x="3520101" y="208497"/>
                  </a:lnTo>
                </a:path>
              </a:pathLst>
            </a:custGeom>
            <a:ln w="27101" cap="flat">
              <a:solidFill>
                <a:srgbClr val="00833D">
                  <a:alpha val="80000"/>
                </a:srgbClr>
              </a:solidFill>
              <a:prstDash val="solid"/>
              <a:round/>
            </a:ln>
          </p:spPr>
          <p:txBody>
            <a:bodyPr/>
            <a:lstStyle/>
            <a:p/>
          </p:txBody>
        </p:sp>
        <p:sp>
          <p:nvSpPr>
            <p:cNvPr id="23" name="pl23"/>
            <p:cNvSpPr/>
            <p:nvPr/>
          </p:nvSpPr>
          <p:spPr>
            <a:xfrm>
              <a:off x="943464" y="4683089"/>
              <a:ext cx="3520101" cy="416995"/>
            </a:xfrm>
            <a:custGeom>
              <a:avLst/>
              <a:pathLst>
                <a:path w="3520101" h="416995">
                  <a:moveTo>
                    <a:pt x="0" y="416995"/>
                  </a:moveTo>
                  <a:lnTo>
                    <a:pt x="146670" y="416995"/>
                  </a:lnTo>
                  <a:lnTo>
                    <a:pt x="293341" y="208497"/>
                  </a:lnTo>
                  <a:lnTo>
                    <a:pt x="440012" y="416995"/>
                  </a:lnTo>
                  <a:lnTo>
                    <a:pt x="586683" y="208497"/>
                  </a:lnTo>
                  <a:lnTo>
                    <a:pt x="733354" y="416995"/>
                  </a:lnTo>
                  <a:lnTo>
                    <a:pt x="880025" y="416995"/>
                  </a:lnTo>
                  <a:lnTo>
                    <a:pt x="1026696" y="416995"/>
                  </a:lnTo>
                  <a:lnTo>
                    <a:pt x="1173367" y="208497"/>
                  </a:lnTo>
                  <a:lnTo>
                    <a:pt x="1320038" y="416995"/>
                  </a:lnTo>
                  <a:lnTo>
                    <a:pt x="1466709" y="416995"/>
                  </a:lnTo>
                  <a:lnTo>
                    <a:pt x="1613379" y="208497"/>
                  </a:lnTo>
                  <a:lnTo>
                    <a:pt x="1760050" y="208497"/>
                  </a:lnTo>
                  <a:lnTo>
                    <a:pt x="1906721" y="416995"/>
                  </a:lnTo>
                  <a:lnTo>
                    <a:pt x="2053392" y="0"/>
                  </a:lnTo>
                  <a:lnTo>
                    <a:pt x="2200063" y="0"/>
                  </a:lnTo>
                  <a:lnTo>
                    <a:pt x="2346734" y="208497"/>
                  </a:lnTo>
                  <a:lnTo>
                    <a:pt x="2493405" y="208497"/>
                  </a:lnTo>
                  <a:lnTo>
                    <a:pt x="2640076" y="208497"/>
                  </a:lnTo>
                  <a:lnTo>
                    <a:pt x="2786747" y="208497"/>
                  </a:lnTo>
                  <a:lnTo>
                    <a:pt x="2933418" y="208497"/>
                  </a:lnTo>
                  <a:lnTo>
                    <a:pt x="3080089" y="208497"/>
                  </a:lnTo>
                  <a:lnTo>
                    <a:pt x="3226759" y="416995"/>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683089"/>
              <a:ext cx="3520101" cy="416995"/>
            </a:xfrm>
            <a:custGeom>
              <a:avLst/>
              <a:pathLst>
                <a:path w="3520101" h="416995">
                  <a:moveTo>
                    <a:pt x="0" y="416995"/>
                  </a:moveTo>
                  <a:lnTo>
                    <a:pt x="146670" y="416995"/>
                  </a:lnTo>
                  <a:lnTo>
                    <a:pt x="293341" y="208497"/>
                  </a:lnTo>
                  <a:lnTo>
                    <a:pt x="440012" y="416995"/>
                  </a:lnTo>
                  <a:lnTo>
                    <a:pt x="586683" y="208497"/>
                  </a:lnTo>
                  <a:lnTo>
                    <a:pt x="733354" y="416995"/>
                  </a:lnTo>
                  <a:lnTo>
                    <a:pt x="880025" y="416995"/>
                  </a:lnTo>
                  <a:lnTo>
                    <a:pt x="1026696" y="416995"/>
                  </a:lnTo>
                  <a:lnTo>
                    <a:pt x="1173367" y="208497"/>
                  </a:lnTo>
                  <a:lnTo>
                    <a:pt x="1320038" y="416995"/>
                  </a:lnTo>
                  <a:lnTo>
                    <a:pt x="1466709" y="416995"/>
                  </a:lnTo>
                  <a:lnTo>
                    <a:pt x="1613379" y="208497"/>
                  </a:lnTo>
                  <a:lnTo>
                    <a:pt x="1760050" y="208497"/>
                  </a:lnTo>
                  <a:lnTo>
                    <a:pt x="1906721" y="416995"/>
                  </a:lnTo>
                  <a:lnTo>
                    <a:pt x="2053392" y="0"/>
                  </a:lnTo>
                  <a:lnTo>
                    <a:pt x="2200063" y="0"/>
                  </a:lnTo>
                  <a:lnTo>
                    <a:pt x="2346734" y="208497"/>
                  </a:lnTo>
                  <a:lnTo>
                    <a:pt x="2493405" y="208497"/>
                  </a:lnTo>
                  <a:lnTo>
                    <a:pt x="2640076" y="208497"/>
                  </a:lnTo>
                  <a:lnTo>
                    <a:pt x="2786747" y="208497"/>
                  </a:lnTo>
                  <a:lnTo>
                    <a:pt x="2933418" y="208497"/>
                  </a:lnTo>
                  <a:lnTo>
                    <a:pt x="3080089" y="208497"/>
                  </a:lnTo>
                  <a:lnTo>
                    <a:pt x="3226759" y="416995"/>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25840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3997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3997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5583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1828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07069" y="607485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66" name="tx66"/>
            <p:cNvSpPr/>
            <p:nvPr/>
          </p:nvSpPr>
          <p:spPr>
            <a:xfrm>
              <a:off x="262293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85389"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9099"/>
              <a:ext cx="3520101" cy="1250985"/>
            </a:xfrm>
            <a:custGeom>
              <a:avLst/>
              <a:pathLst>
                <a:path w="3520101" h="1250985">
                  <a:moveTo>
                    <a:pt x="0" y="1250985"/>
                  </a:moveTo>
                  <a:lnTo>
                    <a:pt x="146670" y="833990"/>
                  </a:lnTo>
                  <a:lnTo>
                    <a:pt x="293341" y="1042487"/>
                  </a:lnTo>
                  <a:lnTo>
                    <a:pt x="440012" y="1250985"/>
                  </a:lnTo>
                  <a:lnTo>
                    <a:pt x="586683" y="1042487"/>
                  </a:lnTo>
                  <a:lnTo>
                    <a:pt x="733354" y="1250985"/>
                  </a:lnTo>
                  <a:lnTo>
                    <a:pt x="880025" y="1250985"/>
                  </a:lnTo>
                  <a:lnTo>
                    <a:pt x="1026696" y="1042487"/>
                  </a:lnTo>
                  <a:lnTo>
                    <a:pt x="1173367" y="0"/>
                  </a:lnTo>
                  <a:lnTo>
                    <a:pt x="1320038" y="833990"/>
                  </a:lnTo>
                  <a:lnTo>
                    <a:pt x="1466709" y="1042487"/>
                  </a:lnTo>
                  <a:lnTo>
                    <a:pt x="1613379" y="1042487"/>
                  </a:lnTo>
                  <a:lnTo>
                    <a:pt x="1760050" y="1042487"/>
                  </a:lnTo>
                  <a:lnTo>
                    <a:pt x="1906721" y="1042487"/>
                  </a:lnTo>
                  <a:lnTo>
                    <a:pt x="2053392" y="625492"/>
                  </a:lnTo>
                  <a:lnTo>
                    <a:pt x="2200063" y="625492"/>
                  </a:lnTo>
                  <a:lnTo>
                    <a:pt x="2346734" y="1042487"/>
                  </a:lnTo>
                  <a:lnTo>
                    <a:pt x="2493405" y="1042487"/>
                  </a:lnTo>
                  <a:lnTo>
                    <a:pt x="2640076" y="833990"/>
                  </a:lnTo>
                  <a:lnTo>
                    <a:pt x="2786747" y="1042487"/>
                  </a:lnTo>
                  <a:lnTo>
                    <a:pt x="2933418" y="1042487"/>
                  </a:lnTo>
                  <a:lnTo>
                    <a:pt x="3080089" y="1042487"/>
                  </a:lnTo>
                  <a:lnTo>
                    <a:pt x="3226759" y="1042487"/>
                  </a:lnTo>
                  <a:lnTo>
                    <a:pt x="3373430" y="833990"/>
                  </a:lnTo>
                  <a:lnTo>
                    <a:pt x="3520101" y="83399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223607"/>
              <a:ext cx="3520101" cy="1459482"/>
            </a:xfrm>
            <a:custGeom>
              <a:avLst/>
              <a:pathLst>
                <a:path w="3520101" h="1459482">
                  <a:moveTo>
                    <a:pt x="0" y="208497"/>
                  </a:moveTo>
                  <a:lnTo>
                    <a:pt x="146670" y="0"/>
                  </a:lnTo>
                  <a:lnTo>
                    <a:pt x="293341" y="208497"/>
                  </a:lnTo>
                  <a:lnTo>
                    <a:pt x="440012" y="208497"/>
                  </a:lnTo>
                  <a:lnTo>
                    <a:pt x="586683" y="0"/>
                  </a:lnTo>
                  <a:lnTo>
                    <a:pt x="733354" y="0"/>
                  </a:lnTo>
                  <a:lnTo>
                    <a:pt x="880025" y="208497"/>
                  </a:lnTo>
                  <a:lnTo>
                    <a:pt x="1026696" y="416995"/>
                  </a:lnTo>
                  <a:lnTo>
                    <a:pt x="1173367" y="208497"/>
                  </a:lnTo>
                  <a:lnTo>
                    <a:pt x="1320038" y="625492"/>
                  </a:lnTo>
                  <a:lnTo>
                    <a:pt x="1466709" y="833990"/>
                  </a:lnTo>
                  <a:lnTo>
                    <a:pt x="1613379" y="833990"/>
                  </a:lnTo>
                  <a:lnTo>
                    <a:pt x="1760050" y="625492"/>
                  </a:lnTo>
                  <a:lnTo>
                    <a:pt x="1906721" y="833990"/>
                  </a:lnTo>
                  <a:lnTo>
                    <a:pt x="2053392" y="625492"/>
                  </a:lnTo>
                  <a:lnTo>
                    <a:pt x="2200063" y="833990"/>
                  </a:lnTo>
                  <a:lnTo>
                    <a:pt x="2346734" y="1459482"/>
                  </a:lnTo>
                  <a:lnTo>
                    <a:pt x="2493405" y="1042487"/>
                  </a:lnTo>
                  <a:lnTo>
                    <a:pt x="2640076" y="625492"/>
                  </a:lnTo>
                  <a:lnTo>
                    <a:pt x="2786747" y="833990"/>
                  </a:lnTo>
                  <a:lnTo>
                    <a:pt x="2933418" y="833990"/>
                  </a:lnTo>
                  <a:lnTo>
                    <a:pt x="3080089" y="625492"/>
                  </a:lnTo>
                  <a:lnTo>
                    <a:pt x="3226759" y="416995"/>
                  </a:lnTo>
                  <a:lnTo>
                    <a:pt x="3373430" y="1250985"/>
                  </a:lnTo>
                  <a:lnTo>
                    <a:pt x="3520101" y="1042487"/>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9099"/>
              <a:ext cx="3520101" cy="1250985"/>
            </a:xfrm>
            <a:custGeom>
              <a:avLst/>
              <a:pathLst>
                <a:path w="3520101" h="1250985">
                  <a:moveTo>
                    <a:pt x="0" y="1250985"/>
                  </a:moveTo>
                  <a:lnTo>
                    <a:pt x="146670" y="833990"/>
                  </a:lnTo>
                  <a:lnTo>
                    <a:pt x="293341" y="1042487"/>
                  </a:lnTo>
                  <a:lnTo>
                    <a:pt x="440012" y="1250985"/>
                  </a:lnTo>
                  <a:lnTo>
                    <a:pt x="586683" y="1042487"/>
                  </a:lnTo>
                  <a:lnTo>
                    <a:pt x="733354" y="1250985"/>
                  </a:lnTo>
                  <a:lnTo>
                    <a:pt x="880025" y="1250985"/>
                  </a:lnTo>
                  <a:lnTo>
                    <a:pt x="1026696" y="1042487"/>
                  </a:lnTo>
                  <a:lnTo>
                    <a:pt x="1173367" y="0"/>
                  </a:lnTo>
                  <a:lnTo>
                    <a:pt x="1320038" y="833990"/>
                  </a:lnTo>
                  <a:lnTo>
                    <a:pt x="1466709" y="1042487"/>
                  </a:lnTo>
                  <a:lnTo>
                    <a:pt x="1613379" y="1042487"/>
                  </a:lnTo>
                  <a:lnTo>
                    <a:pt x="1760050" y="1042487"/>
                  </a:lnTo>
                  <a:lnTo>
                    <a:pt x="1906721" y="1042487"/>
                  </a:lnTo>
                  <a:lnTo>
                    <a:pt x="2053392" y="625492"/>
                  </a:lnTo>
                  <a:lnTo>
                    <a:pt x="2200063" y="625492"/>
                  </a:lnTo>
                  <a:lnTo>
                    <a:pt x="2346734" y="1042487"/>
                  </a:lnTo>
                  <a:lnTo>
                    <a:pt x="2493405" y="1042487"/>
                  </a:lnTo>
                  <a:lnTo>
                    <a:pt x="2640076" y="833990"/>
                  </a:lnTo>
                  <a:lnTo>
                    <a:pt x="2786747" y="1042487"/>
                  </a:lnTo>
                  <a:lnTo>
                    <a:pt x="2933418" y="1042487"/>
                  </a:lnTo>
                  <a:lnTo>
                    <a:pt x="3080089" y="1042487"/>
                  </a:lnTo>
                  <a:lnTo>
                    <a:pt x="3226759" y="1042487"/>
                  </a:lnTo>
                  <a:lnTo>
                    <a:pt x="3373430" y="833990"/>
                  </a:lnTo>
                  <a:lnTo>
                    <a:pt x="3520101" y="83399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9099"/>
              <a:ext cx="3520101" cy="1250985"/>
            </a:xfrm>
            <a:custGeom>
              <a:avLst/>
              <a:pathLst>
                <a:path w="3520101" h="1250985">
                  <a:moveTo>
                    <a:pt x="0" y="1250985"/>
                  </a:moveTo>
                  <a:lnTo>
                    <a:pt x="146670" y="833990"/>
                  </a:lnTo>
                  <a:lnTo>
                    <a:pt x="293341" y="1042487"/>
                  </a:lnTo>
                  <a:lnTo>
                    <a:pt x="440012" y="1250985"/>
                  </a:lnTo>
                  <a:lnTo>
                    <a:pt x="586683" y="1042487"/>
                  </a:lnTo>
                  <a:lnTo>
                    <a:pt x="733354" y="1250985"/>
                  </a:lnTo>
                  <a:lnTo>
                    <a:pt x="880025" y="1250985"/>
                  </a:lnTo>
                  <a:lnTo>
                    <a:pt x="1026696" y="1042487"/>
                  </a:lnTo>
                  <a:lnTo>
                    <a:pt x="1173367" y="0"/>
                  </a:lnTo>
                  <a:lnTo>
                    <a:pt x="1320038" y="833990"/>
                  </a:lnTo>
                  <a:lnTo>
                    <a:pt x="1466709" y="1042487"/>
                  </a:lnTo>
                  <a:lnTo>
                    <a:pt x="1613379" y="1042487"/>
                  </a:lnTo>
                  <a:lnTo>
                    <a:pt x="1760050" y="1042487"/>
                  </a:lnTo>
                  <a:lnTo>
                    <a:pt x="1906721" y="1042487"/>
                  </a:lnTo>
                  <a:lnTo>
                    <a:pt x="2053392" y="625492"/>
                  </a:lnTo>
                  <a:lnTo>
                    <a:pt x="2200063" y="625492"/>
                  </a:lnTo>
                  <a:lnTo>
                    <a:pt x="2346734" y="1042487"/>
                  </a:lnTo>
                  <a:lnTo>
                    <a:pt x="2493405" y="1042487"/>
                  </a:lnTo>
                  <a:lnTo>
                    <a:pt x="2640076" y="833990"/>
                  </a:lnTo>
                  <a:lnTo>
                    <a:pt x="2786747" y="1042487"/>
                  </a:lnTo>
                  <a:lnTo>
                    <a:pt x="2933418" y="1042487"/>
                  </a:lnTo>
                  <a:lnTo>
                    <a:pt x="3080089" y="1042487"/>
                  </a:lnTo>
                  <a:lnTo>
                    <a:pt x="3226759" y="1042487"/>
                  </a:lnTo>
                  <a:lnTo>
                    <a:pt x="3373430" y="833990"/>
                  </a:lnTo>
                  <a:lnTo>
                    <a:pt x="3520101" y="83399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9" name="pg99"/>
            <p:cNvSpPr/>
            <p:nvPr/>
          </p:nvSpPr>
          <p:spPr>
            <a:xfrm>
              <a:off x="5983581"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2272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0522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0522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2108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8354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72320" y="6074855"/>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Egypt</a:t>
              </a:r>
            </a:p>
          </p:txBody>
        </p:sp>
        <p:sp>
          <p:nvSpPr>
            <p:cNvPr id="130" name="tx130"/>
            <p:cNvSpPr/>
            <p:nvPr/>
          </p:nvSpPr>
          <p:spPr>
            <a:xfrm>
              <a:off x="698818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5064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Egypt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60877"/>
            </a:xfrm>
            <a:custGeom>
              <a:avLst/>
              <a:pathLst>
                <a:path w="2123063" h="160877">
                  <a:moveTo>
                    <a:pt x="0" y="12375"/>
                  </a:moveTo>
                  <a:lnTo>
                    <a:pt x="88460" y="12375"/>
                  </a:lnTo>
                  <a:lnTo>
                    <a:pt x="176921" y="12375"/>
                  </a:lnTo>
                  <a:lnTo>
                    <a:pt x="265382" y="12375"/>
                  </a:lnTo>
                  <a:lnTo>
                    <a:pt x="353843" y="12375"/>
                  </a:lnTo>
                  <a:lnTo>
                    <a:pt x="442304" y="12375"/>
                  </a:lnTo>
                  <a:lnTo>
                    <a:pt x="530765" y="0"/>
                  </a:lnTo>
                  <a:lnTo>
                    <a:pt x="619226" y="12375"/>
                  </a:lnTo>
                  <a:lnTo>
                    <a:pt x="707687" y="12375"/>
                  </a:lnTo>
                  <a:lnTo>
                    <a:pt x="796148" y="12375"/>
                  </a:lnTo>
                  <a:lnTo>
                    <a:pt x="884609" y="12375"/>
                  </a:lnTo>
                  <a:lnTo>
                    <a:pt x="973070" y="12375"/>
                  </a:lnTo>
                  <a:lnTo>
                    <a:pt x="1061531" y="49500"/>
                  </a:lnTo>
                  <a:lnTo>
                    <a:pt x="1149992" y="12375"/>
                  </a:lnTo>
                  <a:lnTo>
                    <a:pt x="1238453" y="37125"/>
                  </a:lnTo>
                  <a:lnTo>
                    <a:pt x="1326914" y="37125"/>
                  </a:lnTo>
                  <a:lnTo>
                    <a:pt x="1415375" y="37125"/>
                  </a:lnTo>
                  <a:lnTo>
                    <a:pt x="1503836" y="160877"/>
                  </a:lnTo>
                  <a:lnTo>
                    <a:pt x="1592297" y="49500"/>
                  </a:lnTo>
                  <a:lnTo>
                    <a:pt x="1680758" y="37125"/>
                  </a:lnTo>
                  <a:lnTo>
                    <a:pt x="1769219" y="37125"/>
                  </a:lnTo>
                  <a:lnTo>
                    <a:pt x="1857680" y="24750"/>
                  </a:lnTo>
                  <a:lnTo>
                    <a:pt x="1946141" y="2475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742964" y="2861125"/>
              <a:ext cx="442304" cy="49500"/>
            </a:xfrm>
            <a:custGeom>
              <a:avLst/>
              <a:pathLst>
                <a:path w="442304" h="49500">
                  <a:moveTo>
                    <a:pt x="0" y="37125"/>
                  </a:moveTo>
                  <a:lnTo>
                    <a:pt x="88460" y="49500"/>
                  </a:lnTo>
                  <a:lnTo>
                    <a:pt x="176921" y="24750"/>
                  </a:lnTo>
                  <a:lnTo>
                    <a:pt x="265382" y="24750"/>
                  </a:lnTo>
                  <a:lnTo>
                    <a:pt x="353843" y="12375"/>
                  </a:lnTo>
                  <a:lnTo>
                    <a:pt x="442304" y="0"/>
                  </a:lnTo>
                </a:path>
              </a:pathLst>
            </a:custGeom>
            <a:ln w="27101" cap="flat">
              <a:solidFill>
                <a:srgbClr val="1CABE2">
                  <a:alpha val="100000"/>
                </a:srgbClr>
              </a:solidFill>
              <a:prstDash val="solid"/>
              <a:round/>
            </a:ln>
          </p:spPr>
          <p:txBody>
            <a:bodyPr/>
            <a:lstStyle/>
            <a:p/>
          </p:txBody>
        </p:sp>
        <p:sp>
          <p:nvSpPr>
            <p:cNvPr id="48" name="tx48"/>
            <p:cNvSpPr/>
            <p:nvPr/>
          </p:nvSpPr>
          <p:spPr>
            <a:xfrm>
              <a:off x="2591034"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74251"/>
            </a:xfrm>
            <a:custGeom>
              <a:avLst/>
              <a:pathLst>
                <a:path w="2123063" h="74251">
                  <a:moveTo>
                    <a:pt x="0" y="12375"/>
                  </a:moveTo>
                  <a:lnTo>
                    <a:pt x="88460" y="0"/>
                  </a:lnTo>
                  <a:lnTo>
                    <a:pt x="176921" y="24750"/>
                  </a:lnTo>
                  <a:lnTo>
                    <a:pt x="265382" y="12375"/>
                  </a:lnTo>
                  <a:lnTo>
                    <a:pt x="353843" y="24750"/>
                  </a:lnTo>
                  <a:lnTo>
                    <a:pt x="442304" y="12375"/>
                  </a:lnTo>
                  <a:lnTo>
                    <a:pt x="530765" y="12375"/>
                  </a:lnTo>
                  <a:lnTo>
                    <a:pt x="619226" y="12375"/>
                  </a:lnTo>
                  <a:lnTo>
                    <a:pt x="707687" y="24750"/>
                  </a:lnTo>
                  <a:lnTo>
                    <a:pt x="796148" y="24750"/>
                  </a:lnTo>
                  <a:lnTo>
                    <a:pt x="884609" y="24750"/>
                  </a:lnTo>
                  <a:lnTo>
                    <a:pt x="973070" y="37125"/>
                  </a:lnTo>
                  <a:lnTo>
                    <a:pt x="1061531" y="74251"/>
                  </a:lnTo>
                  <a:lnTo>
                    <a:pt x="1149992" y="24750"/>
                  </a:lnTo>
                  <a:lnTo>
                    <a:pt x="1238453" y="61876"/>
                  </a:lnTo>
                  <a:lnTo>
                    <a:pt x="1326914" y="74251"/>
                  </a:lnTo>
                  <a:lnTo>
                    <a:pt x="1415375" y="49500"/>
                  </a:lnTo>
                  <a:lnTo>
                    <a:pt x="1503836" y="61876"/>
                  </a:lnTo>
                  <a:lnTo>
                    <a:pt x="1592297" y="49500"/>
                  </a:lnTo>
                  <a:lnTo>
                    <a:pt x="1680758" y="49500"/>
                  </a:lnTo>
                  <a:lnTo>
                    <a:pt x="1769219" y="49500"/>
                  </a:lnTo>
                  <a:lnTo>
                    <a:pt x="1857680" y="37125"/>
                  </a:lnTo>
                  <a:lnTo>
                    <a:pt x="1946141" y="2475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
            </a:xfrm>
            <a:custGeom>
              <a:avLst/>
              <a:pathLst>
                <a:path w="2123063" h="61876">
                  <a:moveTo>
                    <a:pt x="0" y="12375"/>
                  </a:moveTo>
                  <a:lnTo>
                    <a:pt x="88460" y="0"/>
                  </a:lnTo>
                  <a:lnTo>
                    <a:pt x="176921" y="12375"/>
                  </a:lnTo>
                  <a:lnTo>
                    <a:pt x="265382" y="12375"/>
                  </a:lnTo>
                  <a:lnTo>
                    <a:pt x="353843" y="12375"/>
                  </a:lnTo>
                  <a:lnTo>
                    <a:pt x="442304" y="12375"/>
                  </a:lnTo>
                  <a:lnTo>
                    <a:pt x="530765" y="12375"/>
                  </a:lnTo>
                  <a:lnTo>
                    <a:pt x="619226" y="12375"/>
                  </a:lnTo>
                  <a:lnTo>
                    <a:pt x="707687" y="12375"/>
                  </a:lnTo>
                  <a:lnTo>
                    <a:pt x="796148" y="24750"/>
                  </a:lnTo>
                  <a:lnTo>
                    <a:pt x="884609" y="24750"/>
                  </a:lnTo>
                  <a:lnTo>
                    <a:pt x="973070" y="24750"/>
                  </a:lnTo>
                  <a:lnTo>
                    <a:pt x="1061531" y="61876"/>
                  </a:lnTo>
                  <a:lnTo>
                    <a:pt x="1149992" y="24750"/>
                  </a:lnTo>
                  <a:lnTo>
                    <a:pt x="1238453" y="37125"/>
                  </a:lnTo>
                  <a:lnTo>
                    <a:pt x="1326914" y="49500"/>
                  </a:lnTo>
                  <a:lnTo>
                    <a:pt x="1415375" y="37125"/>
                  </a:lnTo>
                  <a:lnTo>
                    <a:pt x="1503836" y="49500"/>
                  </a:lnTo>
                  <a:lnTo>
                    <a:pt x="1592297" y="37125"/>
                  </a:lnTo>
                  <a:lnTo>
                    <a:pt x="1680758" y="37125"/>
                  </a:lnTo>
                  <a:lnTo>
                    <a:pt x="1769219" y="49500"/>
                  </a:lnTo>
                  <a:lnTo>
                    <a:pt x="1857680" y="24750"/>
                  </a:lnTo>
                  <a:lnTo>
                    <a:pt x="1946141" y="24750"/>
                  </a:lnTo>
                  <a:lnTo>
                    <a:pt x="2034602" y="1237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74251"/>
            </a:xfrm>
            <a:custGeom>
              <a:avLst/>
              <a:pathLst>
                <a:path w="2123063" h="74251">
                  <a:moveTo>
                    <a:pt x="0" y="0"/>
                  </a:moveTo>
                  <a:lnTo>
                    <a:pt x="88460" y="12375"/>
                  </a:lnTo>
                  <a:lnTo>
                    <a:pt x="176921" y="12375"/>
                  </a:lnTo>
                  <a:lnTo>
                    <a:pt x="265382" y="0"/>
                  </a:lnTo>
                  <a:lnTo>
                    <a:pt x="353843" y="12375"/>
                  </a:lnTo>
                  <a:lnTo>
                    <a:pt x="442304" y="0"/>
                  </a:lnTo>
                  <a:lnTo>
                    <a:pt x="530765" y="0"/>
                  </a:lnTo>
                  <a:lnTo>
                    <a:pt x="619226" y="12375"/>
                  </a:lnTo>
                  <a:lnTo>
                    <a:pt x="707687" y="74251"/>
                  </a:lnTo>
                  <a:lnTo>
                    <a:pt x="796148" y="37125"/>
                  </a:lnTo>
                  <a:lnTo>
                    <a:pt x="884609" y="24750"/>
                  </a:lnTo>
                  <a:lnTo>
                    <a:pt x="973070" y="24750"/>
                  </a:lnTo>
                  <a:lnTo>
                    <a:pt x="1061531" y="61876"/>
                  </a:lnTo>
                  <a:lnTo>
                    <a:pt x="1149992" y="24750"/>
                  </a:lnTo>
                  <a:lnTo>
                    <a:pt x="1238453" y="61876"/>
                  </a:lnTo>
                  <a:lnTo>
                    <a:pt x="1326914" y="74251"/>
                  </a:lnTo>
                  <a:lnTo>
                    <a:pt x="1415375" y="37125"/>
                  </a:lnTo>
                  <a:lnTo>
                    <a:pt x="1503836" y="49500"/>
                  </a:lnTo>
                  <a:lnTo>
                    <a:pt x="1592297" y="49500"/>
                  </a:lnTo>
                  <a:lnTo>
                    <a:pt x="1680758" y="37125"/>
                  </a:lnTo>
                  <a:lnTo>
                    <a:pt x="1769219" y="49500"/>
                  </a:lnTo>
                  <a:lnTo>
                    <a:pt x="1857680" y="24750"/>
                  </a:lnTo>
                  <a:lnTo>
                    <a:pt x="1946141" y="2475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74251"/>
            </a:xfrm>
            <a:custGeom>
              <a:avLst/>
              <a:pathLst>
                <a:path w="2123063" h="74251">
                  <a:moveTo>
                    <a:pt x="0" y="12375"/>
                  </a:moveTo>
                  <a:lnTo>
                    <a:pt x="88460" y="0"/>
                  </a:lnTo>
                  <a:lnTo>
                    <a:pt x="176921" y="24750"/>
                  </a:lnTo>
                  <a:lnTo>
                    <a:pt x="265382" y="12375"/>
                  </a:lnTo>
                  <a:lnTo>
                    <a:pt x="353843" y="24750"/>
                  </a:lnTo>
                  <a:lnTo>
                    <a:pt x="442304" y="12375"/>
                  </a:lnTo>
                  <a:lnTo>
                    <a:pt x="530765" y="12375"/>
                  </a:lnTo>
                  <a:lnTo>
                    <a:pt x="619226" y="12375"/>
                  </a:lnTo>
                  <a:lnTo>
                    <a:pt x="707687" y="24750"/>
                  </a:lnTo>
                  <a:lnTo>
                    <a:pt x="796148" y="24750"/>
                  </a:lnTo>
                  <a:lnTo>
                    <a:pt x="884609" y="24750"/>
                  </a:lnTo>
                  <a:lnTo>
                    <a:pt x="973070" y="37125"/>
                  </a:lnTo>
                  <a:lnTo>
                    <a:pt x="1061531" y="74251"/>
                  </a:lnTo>
                  <a:lnTo>
                    <a:pt x="1149992" y="24750"/>
                  </a:lnTo>
                  <a:lnTo>
                    <a:pt x="1238453" y="61876"/>
                  </a:lnTo>
                  <a:lnTo>
                    <a:pt x="1326914" y="74251"/>
                  </a:lnTo>
                  <a:lnTo>
                    <a:pt x="1415375" y="49500"/>
                  </a:lnTo>
                  <a:lnTo>
                    <a:pt x="1503836" y="61876"/>
                  </a:lnTo>
                  <a:lnTo>
                    <a:pt x="1592297" y="49500"/>
                  </a:lnTo>
                  <a:lnTo>
                    <a:pt x="1680758" y="49500"/>
                  </a:lnTo>
                  <a:lnTo>
                    <a:pt x="1769219" y="61876"/>
                  </a:lnTo>
                  <a:lnTo>
                    <a:pt x="1857680" y="37125"/>
                  </a:lnTo>
                  <a:lnTo>
                    <a:pt x="1946141" y="2475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tx147"/>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861125"/>
              <a:ext cx="2123063" cy="86626"/>
            </a:xfrm>
            <a:custGeom>
              <a:avLst/>
              <a:pathLst>
                <a:path w="2123063" h="86626">
                  <a:moveTo>
                    <a:pt x="0" y="24750"/>
                  </a:moveTo>
                  <a:lnTo>
                    <a:pt x="88460" y="0"/>
                  </a:lnTo>
                  <a:lnTo>
                    <a:pt x="176921" y="37125"/>
                  </a:lnTo>
                  <a:lnTo>
                    <a:pt x="265382" y="24750"/>
                  </a:lnTo>
                  <a:lnTo>
                    <a:pt x="353843" y="37125"/>
                  </a:lnTo>
                  <a:lnTo>
                    <a:pt x="442304" y="24750"/>
                  </a:lnTo>
                  <a:lnTo>
                    <a:pt x="530765" y="24750"/>
                  </a:lnTo>
                  <a:lnTo>
                    <a:pt x="619226" y="24750"/>
                  </a:lnTo>
                  <a:lnTo>
                    <a:pt x="707687" y="37125"/>
                  </a:lnTo>
                  <a:lnTo>
                    <a:pt x="796148" y="37125"/>
                  </a:lnTo>
                  <a:lnTo>
                    <a:pt x="884609" y="24750"/>
                  </a:lnTo>
                  <a:lnTo>
                    <a:pt x="973070" y="24750"/>
                  </a:lnTo>
                  <a:lnTo>
                    <a:pt x="1061531" y="86626"/>
                  </a:lnTo>
                  <a:lnTo>
                    <a:pt x="1149992" y="37125"/>
                  </a:lnTo>
                  <a:lnTo>
                    <a:pt x="1238453" y="74251"/>
                  </a:lnTo>
                  <a:lnTo>
                    <a:pt x="1326914" y="86626"/>
                  </a:lnTo>
                  <a:lnTo>
                    <a:pt x="1415375" y="37125"/>
                  </a:lnTo>
                  <a:lnTo>
                    <a:pt x="1503836" y="61876"/>
                  </a:lnTo>
                  <a:lnTo>
                    <a:pt x="1592297" y="61876"/>
                  </a:lnTo>
                  <a:lnTo>
                    <a:pt x="1680758" y="61876"/>
                  </a:lnTo>
                  <a:lnTo>
                    <a:pt x="1769219" y="61876"/>
                  </a:lnTo>
                  <a:lnTo>
                    <a:pt x="1857680" y="37125"/>
                  </a:lnTo>
                  <a:lnTo>
                    <a:pt x="1946141" y="37125"/>
                  </a:lnTo>
                  <a:lnTo>
                    <a:pt x="2034602" y="49500"/>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827707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62342" y="398022"/>
              <a:ext cx="49111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Egypt,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(96%), followed by DTP3, MCV1, and POL3 (97%).
Compared to 2019, coverage of 7 vaccines increased (BCG, DTP1, DTP3, IPV1, MCV1, MCV2 and POL3).
Compared to 2023, coverage of 7 vaccines increased (BCG, DTP1, DTP3, IPV1, MCV1, MCV2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84697"/>
            </a:xfrm>
            <a:custGeom>
              <a:avLst/>
              <a:pathLst>
                <a:path w="6480943" h="284697">
                  <a:moveTo>
                    <a:pt x="0" y="47449"/>
                  </a:moveTo>
                  <a:lnTo>
                    <a:pt x="270039" y="0"/>
                  </a:lnTo>
                  <a:lnTo>
                    <a:pt x="540078" y="94899"/>
                  </a:lnTo>
                  <a:lnTo>
                    <a:pt x="810117" y="47449"/>
                  </a:lnTo>
                  <a:lnTo>
                    <a:pt x="1080157" y="94899"/>
                  </a:lnTo>
                  <a:lnTo>
                    <a:pt x="1350196" y="47449"/>
                  </a:lnTo>
                  <a:lnTo>
                    <a:pt x="1620235" y="47449"/>
                  </a:lnTo>
                  <a:lnTo>
                    <a:pt x="1890275" y="47449"/>
                  </a:lnTo>
                  <a:lnTo>
                    <a:pt x="2160314" y="94899"/>
                  </a:lnTo>
                  <a:lnTo>
                    <a:pt x="2430353" y="94899"/>
                  </a:lnTo>
                  <a:lnTo>
                    <a:pt x="2700393" y="94899"/>
                  </a:lnTo>
                  <a:lnTo>
                    <a:pt x="2970432" y="142348"/>
                  </a:lnTo>
                  <a:lnTo>
                    <a:pt x="3240471" y="284697"/>
                  </a:lnTo>
                  <a:lnTo>
                    <a:pt x="3510510" y="94899"/>
                  </a:lnTo>
                  <a:lnTo>
                    <a:pt x="3780550" y="237248"/>
                  </a:lnTo>
                  <a:lnTo>
                    <a:pt x="4050589" y="284697"/>
                  </a:lnTo>
                  <a:lnTo>
                    <a:pt x="4320628" y="189798"/>
                  </a:lnTo>
                  <a:lnTo>
                    <a:pt x="4590668" y="237248"/>
                  </a:lnTo>
                  <a:lnTo>
                    <a:pt x="4860707" y="189798"/>
                  </a:lnTo>
                  <a:lnTo>
                    <a:pt x="5130746" y="189798"/>
                  </a:lnTo>
                  <a:lnTo>
                    <a:pt x="5400786" y="237248"/>
                  </a:lnTo>
                  <a:lnTo>
                    <a:pt x="5670825" y="142348"/>
                  </a:lnTo>
                  <a:lnTo>
                    <a:pt x="5940864" y="94899"/>
                  </a:lnTo>
                  <a:lnTo>
                    <a:pt x="6210904" y="142348"/>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4697"/>
            </a:xfrm>
            <a:custGeom>
              <a:avLst/>
              <a:pathLst>
                <a:path w="6480943" h="284697">
                  <a:moveTo>
                    <a:pt x="0" y="47449"/>
                  </a:moveTo>
                  <a:lnTo>
                    <a:pt x="270039" y="0"/>
                  </a:lnTo>
                  <a:lnTo>
                    <a:pt x="540078" y="94899"/>
                  </a:lnTo>
                  <a:lnTo>
                    <a:pt x="810117" y="47449"/>
                  </a:lnTo>
                  <a:lnTo>
                    <a:pt x="1080157" y="94899"/>
                  </a:lnTo>
                  <a:lnTo>
                    <a:pt x="1350196" y="47449"/>
                  </a:lnTo>
                  <a:lnTo>
                    <a:pt x="1620235" y="47449"/>
                  </a:lnTo>
                  <a:lnTo>
                    <a:pt x="1890275" y="47449"/>
                  </a:lnTo>
                  <a:lnTo>
                    <a:pt x="2160314" y="94899"/>
                  </a:lnTo>
                  <a:lnTo>
                    <a:pt x="2430353" y="94899"/>
                  </a:lnTo>
                  <a:lnTo>
                    <a:pt x="2700393" y="94899"/>
                  </a:lnTo>
                  <a:lnTo>
                    <a:pt x="2970432" y="142348"/>
                  </a:lnTo>
                  <a:lnTo>
                    <a:pt x="3240471" y="284697"/>
                  </a:lnTo>
                  <a:lnTo>
                    <a:pt x="3510510" y="94899"/>
                  </a:lnTo>
                  <a:lnTo>
                    <a:pt x="3780550" y="237248"/>
                  </a:lnTo>
                  <a:lnTo>
                    <a:pt x="4050589" y="284697"/>
                  </a:lnTo>
                  <a:lnTo>
                    <a:pt x="4320628" y="189798"/>
                  </a:lnTo>
                  <a:lnTo>
                    <a:pt x="4590668" y="237248"/>
                  </a:lnTo>
                  <a:lnTo>
                    <a:pt x="4860707" y="189798"/>
                  </a:lnTo>
                  <a:lnTo>
                    <a:pt x="5130746" y="189798"/>
                  </a:lnTo>
                  <a:lnTo>
                    <a:pt x="5400786" y="237248"/>
                  </a:lnTo>
                  <a:lnTo>
                    <a:pt x="5670825" y="142348"/>
                  </a:lnTo>
                  <a:lnTo>
                    <a:pt x="5940864" y="94899"/>
                  </a:lnTo>
                  <a:lnTo>
                    <a:pt x="6210904" y="142348"/>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4915805" y="1025698"/>
              <a:ext cx="2700393" cy="189798"/>
            </a:xfrm>
            <a:custGeom>
              <a:avLst/>
              <a:pathLst>
                <a:path w="2700393" h="189798">
                  <a:moveTo>
                    <a:pt x="0" y="142348"/>
                  </a:moveTo>
                  <a:lnTo>
                    <a:pt x="270039" y="189798"/>
                  </a:lnTo>
                  <a:lnTo>
                    <a:pt x="540078" y="94899"/>
                  </a:lnTo>
                  <a:lnTo>
                    <a:pt x="810117" y="142348"/>
                  </a:lnTo>
                  <a:lnTo>
                    <a:pt x="1080157" y="94899"/>
                  </a:lnTo>
                  <a:lnTo>
                    <a:pt x="1350196" y="94899"/>
                  </a:lnTo>
                  <a:lnTo>
                    <a:pt x="1620235" y="142348"/>
                  </a:lnTo>
                  <a:lnTo>
                    <a:pt x="1890275" y="47449"/>
                  </a:lnTo>
                  <a:lnTo>
                    <a:pt x="2160314" y="0"/>
                  </a:lnTo>
                  <a:lnTo>
                    <a:pt x="2430353" y="47449"/>
                  </a:lnTo>
                  <a:lnTo>
                    <a:pt x="2700393" y="0"/>
                  </a:lnTo>
                </a:path>
              </a:pathLst>
            </a:custGeom>
            <a:ln w="27101" cap="flat">
              <a:solidFill>
                <a:srgbClr val="EE00EE">
                  <a:alpha val="100000"/>
                </a:srgbClr>
              </a:solidFill>
              <a:prstDash val="solid"/>
              <a:round/>
            </a:ln>
          </p:spPr>
          <p:txBody>
            <a:bodyPr/>
            <a:lstStyle/>
            <a:p/>
          </p:txBody>
        </p:sp>
        <p:sp>
          <p:nvSpPr>
            <p:cNvPr id="40" name="pl40"/>
            <p:cNvSpPr/>
            <p:nvPr/>
          </p:nvSpPr>
          <p:spPr>
            <a:xfrm>
              <a:off x="6266002" y="930799"/>
              <a:ext cx="1350196" cy="189798"/>
            </a:xfrm>
            <a:custGeom>
              <a:avLst/>
              <a:pathLst>
                <a:path w="1350196" h="189798">
                  <a:moveTo>
                    <a:pt x="0" y="142348"/>
                  </a:moveTo>
                  <a:lnTo>
                    <a:pt x="270039" y="189798"/>
                  </a:lnTo>
                  <a:lnTo>
                    <a:pt x="540078" y="94899"/>
                  </a:lnTo>
                  <a:lnTo>
                    <a:pt x="810117" y="94899"/>
                  </a:lnTo>
                  <a:lnTo>
                    <a:pt x="1080157" y="47449"/>
                  </a:lnTo>
                  <a:lnTo>
                    <a:pt x="1350196"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284697"/>
            </a:xfrm>
            <a:custGeom>
              <a:avLst/>
              <a:pathLst>
                <a:path w="6480943" h="284697">
                  <a:moveTo>
                    <a:pt x="0" y="0"/>
                  </a:moveTo>
                  <a:lnTo>
                    <a:pt x="270039" y="47449"/>
                  </a:lnTo>
                  <a:lnTo>
                    <a:pt x="540078" y="47449"/>
                  </a:lnTo>
                  <a:lnTo>
                    <a:pt x="810117" y="0"/>
                  </a:lnTo>
                  <a:lnTo>
                    <a:pt x="1080157" y="47449"/>
                  </a:lnTo>
                  <a:lnTo>
                    <a:pt x="1350196" y="0"/>
                  </a:lnTo>
                  <a:lnTo>
                    <a:pt x="1620235" y="0"/>
                  </a:lnTo>
                  <a:lnTo>
                    <a:pt x="1890275" y="47449"/>
                  </a:lnTo>
                  <a:lnTo>
                    <a:pt x="2160314" y="284697"/>
                  </a:lnTo>
                  <a:lnTo>
                    <a:pt x="2430353" y="142348"/>
                  </a:lnTo>
                  <a:lnTo>
                    <a:pt x="2700393" y="94899"/>
                  </a:lnTo>
                  <a:lnTo>
                    <a:pt x="2970432" y="94899"/>
                  </a:lnTo>
                  <a:lnTo>
                    <a:pt x="3240471" y="237248"/>
                  </a:lnTo>
                  <a:lnTo>
                    <a:pt x="3510510" y="94899"/>
                  </a:lnTo>
                  <a:lnTo>
                    <a:pt x="3780550" y="237248"/>
                  </a:lnTo>
                  <a:lnTo>
                    <a:pt x="4050589" y="284697"/>
                  </a:lnTo>
                  <a:lnTo>
                    <a:pt x="4320628" y="142348"/>
                  </a:lnTo>
                  <a:lnTo>
                    <a:pt x="4590668" y="189798"/>
                  </a:lnTo>
                  <a:lnTo>
                    <a:pt x="4860707" y="189798"/>
                  </a:lnTo>
                  <a:lnTo>
                    <a:pt x="5130746" y="142348"/>
                  </a:lnTo>
                  <a:lnTo>
                    <a:pt x="5400786" y="189798"/>
                  </a:lnTo>
                  <a:lnTo>
                    <a:pt x="5670825" y="94899"/>
                  </a:lnTo>
                  <a:lnTo>
                    <a:pt x="5940864" y="94899"/>
                  </a:lnTo>
                  <a:lnTo>
                    <a:pt x="6210904" y="94899"/>
                  </a:lnTo>
                  <a:lnTo>
                    <a:pt x="648094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94899"/>
                  </a:moveTo>
                  <a:lnTo>
                    <a:pt x="270039" y="0"/>
                  </a:lnTo>
                  <a:lnTo>
                    <a:pt x="540078" y="142348"/>
                  </a:lnTo>
                  <a:lnTo>
                    <a:pt x="810117" y="94899"/>
                  </a:lnTo>
                  <a:lnTo>
                    <a:pt x="1080157" y="142348"/>
                  </a:lnTo>
                  <a:lnTo>
                    <a:pt x="1350196" y="94899"/>
                  </a:lnTo>
                  <a:lnTo>
                    <a:pt x="1620235" y="94899"/>
                  </a:lnTo>
                  <a:lnTo>
                    <a:pt x="1890275" y="94899"/>
                  </a:lnTo>
                  <a:lnTo>
                    <a:pt x="2160314" y="142348"/>
                  </a:lnTo>
                  <a:lnTo>
                    <a:pt x="2430353" y="142348"/>
                  </a:lnTo>
                  <a:lnTo>
                    <a:pt x="2700393" y="94899"/>
                  </a:lnTo>
                  <a:lnTo>
                    <a:pt x="2970432" y="94899"/>
                  </a:lnTo>
                  <a:lnTo>
                    <a:pt x="3240471" y="332147"/>
                  </a:lnTo>
                  <a:lnTo>
                    <a:pt x="3510510" y="142348"/>
                  </a:lnTo>
                  <a:lnTo>
                    <a:pt x="3780550" y="284697"/>
                  </a:lnTo>
                  <a:lnTo>
                    <a:pt x="4050589" y="332147"/>
                  </a:lnTo>
                  <a:lnTo>
                    <a:pt x="4320628" y="142348"/>
                  </a:lnTo>
                  <a:lnTo>
                    <a:pt x="4590668" y="237248"/>
                  </a:lnTo>
                  <a:lnTo>
                    <a:pt x="4860707" y="237248"/>
                  </a:lnTo>
                  <a:lnTo>
                    <a:pt x="5130746" y="237248"/>
                  </a:lnTo>
                  <a:lnTo>
                    <a:pt x="5400786" y="237248"/>
                  </a:lnTo>
                  <a:lnTo>
                    <a:pt x="5670825" y="142348"/>
                  </a:lnTo>
                  <a:lnTo>
                    <a:pt x="5940864" y="142348"/>
                  </a:lnTo>
                  <a:lnTo>
                    <a:pt x="6210904" y="18979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84697"/>
            </a:xfrm>
            <a:custGeom>
              <a:avLst/>
              <a:pathLst>
                <a:path w="6480943" h="284697">
                  <a:moveTo>
                    <a:pt x="0" y="47449"/>
                  </a:moveTo>
                  <a:lnTo>
                    <a:pt x="270039" y="0"/>
                  </a:lnTo>
                  <a:lnTo>
                    <a:pt x="540078" y="94899"/>
                  </a:lnTo>
                  <a:lnTo>
                    <a:pt x="810117" y="47449"/>
                  </a:lnTo>
                  <a:lnTo>
                    <a:pt x="1080157" y="94899"/>
                  </a:lnTo>
                  <a:lnTo>
                    <a:pt x="1350196" y="47449"/>
                  </a:lnTo>
                  <a:lnTo>
                    <a:pt x="1620235" y="47449"/>
                  </a:lnTo>
                  <a:lnTo>
                    <a:pt x="1890275" y="47449"/>
                  </a:lnTo>
                  <a:lnTo>
                    <a:pt x="2160314" y="94899"/>
                  </a:lnTo>
                  <a:lnTo>
                    <a:pt x="2430353" y="94899"/>
                  </a:lnTo>
                  <a:lnTo>
                    <a:pt x="2700393" y="94899"/>
                  </a:lnTo>
                  <a:lnTo>
                    <a:pt x="2970432" y="142348"/>
                  </a:lnTo>
                  <a:lnTo>
                    <a:pt x="3240471" y="284697"/>
                  </a:lnTo>
                  <a:lnTo>
                    <a:pt x="3510510" y="94899"/>
                  </a:lnTo>
                  <a:lnTo>
                    <a:pt x="3780550" y="237248"/>
                  </a:lnTo>
                  <a:lnTo>
                    <a:pt x="4050589" y="284697"/>
                  </a:lnTo>
                  <a:lnTo>
                    <a:pt x="4320628" y="189798"/>
                  </a:lnTo>
                  <a:lnTo>
                    <a:pt x="4590668" y="237248"/>
                  </a:lnTo>
                  <a:lnTo>
                    <a:pt x="4860707" y="189798"/>
                  </a:lnTo>
                  <a:lnTo>
                    <a:pt x="5130746" y="189798"/>
                  </a:lnTo>
                  <a:lnTo>
                    <a:pt x="5400786" y="189798"/>
                  </a:lnTo>
                  <a:lnTo>
                    <a:pt x="5670825" y="142348"/>
                  </a:lnTo>
                  <a:lnTo>
                    <a:pt x="5940864" y="94899"/>
                  </a:lnTo>
                  <a:lnTo>
                    <a:pt x="6210904" y="142348"/>
                  </a:lnTo>
                  <a:lnTo>
                    <a:pt x="6480943" y="9489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332147"/>
            </a:xfrm>
            <a:custGeom>
              <a:avLst/>
              <a:pathLst>
                <a:path w="6480943" h="332147">
                  <a:moveTo>
                    <a:pt x="0" y="94899"/>
                  </a:moveTo>
                  <a:lnTo>
                    <a:pt x="270039" y="0"/>
                  </a:lnTo>
                  <a:lnTo>
                    <a:pt x="540078" y="142348"/>
                  </a:lnTo>
                  <a:lnTo>
                    <a:pt x="810117" y="94899"/>
                  </a:lnTo>
                  <a:lnTo>
                    <a:pt x="1080157" y="142348"/>
                  </a:lnTo>
                  <a:lnTo>
                    <a:pt x="1350196" y="94899"/>
                  </a:lnTo>
                  <a:lnTo>
                    <a:pt x="1620235" y="94899"/>
                  </a:lnTo>
                  <a:lnTo>
                    <a:pt x="1890275" y="94899"/>
                  </a:lnTo>
                  <a:lnTo>
                    <a:pt x="2160314" y="332147"/>
                  </a:lnTo>
                  <a:lnTo>
                    <a:pt x="2430353" y="189798"/>
                  </a:lnTo>
                  <a:lnTo>
                    <a:pt x="2700393" y="142348"/>
                  </a:lnTo>
                  <a:lnTo>
                    <a:pt x="2970432" y="142348"/>
                  </a:lnTo>
                  <a:lnTo>
                    <a:pt x="3240471" y="284697"/>
                  </a:lnTo>
                  <a:lnTo>
                    <a:pt x="3510510" y="142348"/>
                  </a:lnTo>
                  <a:lnTo>
                    <a:pt x="3780550" y="284697"/>
                  </a:lnTo>
                  <a:lnTo>
                    <a:pt x="4050589" y="332147"/>
                  </a:lnTo>
                  <a:lnTo>
                    <a:pt x="4320628" y="189798"/>
                  </a:lnTo>
                  <a:lnTo>
                    <a:pt x="4590668" y="237248"/>
                  </a:lnTo>
                  <a:lnTo>
                    <a:pt x="4860707" y="237248"/>
                  </a:lnTo>
                  <a:lnTo>
                    <a:pt x="5130746" y="189798"/>
                  </a:lnTo>
                  <a:lnTo>
                    <a:pt x="5400786" y="237248"/>
                  </a:lnTo>
                  <a:lnTo>
                    <a:pt x="5670825" y="142348"/>
                  </a:lnTo>
                  <a:lnTo>
                    <a:pt x="5940864" y="142348"/>
                  </a:lnTo>
                  <a:lnTo>
                    <a:pt x="6210904" y="142348"/>
                  </a:lnTo>
                  <a:lnTo>
                    <a:pt x="6480943" y="94899"/>
                  </a:lnTo>
                </a:path>
              </a:pathLst>
            </a:custGeom>
            <a:ln w="27101" cap="flat">
              <a:solidFill>
                <a:srgbClr val="008B00">
                  <a:alpha val="100000"/>
                </a:srgbClr>
              </a:solidFill>
              <a:prstDash val="solid"/>
              <a:round/>
            </a:ln>
          </p:spPr>
          <p:txBody>
            <a:bodyPr/>
            <a:lstStyle/>
            <a:p/>
          </p:txBody>
        </p:sp>
        <p:sp>
          <p:nvSpPr>
            <p:cNvPr id="45" name="pl45"/>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6" name="pl46"/>
            <p:cNvSpPr/>
            <p:nvPr/>
          </p:nvSpPr>
          <p:spPr>
            <a:xfrm>
              <a:off x="7622489" y="1036375"/>
              <a:ext cx="760455" cy="1290672"/>
            </a:xfrm>
            <a:custGeom>
              <a:avLst/>
              <a:pathLst>
                <a:path w="760455" h="1290672">
                  <a:moveTo>
                    <a:pt x="760455" y="1290672"/>
                  </a:moveTo>
                  <a:lnTo>
                    <a:pt x="0" y="0"/>
                  </a:lnTo>
                </a:path>
              </a:pathLst>
            </a:custGeom>
          </p:spPr>
          <p:txBody>
            <a:bodyPr/>
            <a:lstStyle/>
            <a:p/>
          </p:txBody>
        </p:sp>
        <p:sp>
          <p:nvSpPr>
            <p:cNvPr id="47" name="pl47"/>
            <p:cNvSpPr/>
            <p:nvPr/>
          </p:nvSpPr>
          <p:spPr>
            <a:xfrm>
              <a:off x="7623348" y="1036161"/>
              <a:ext cx="705236" cy="1032038"/>
            </a:xfrm>
            <a:custGeom>
              <a:avLst/>
              <a:pathLst>
                <a:path w="705236" h="1032038">
                  <a:moveTo>
                    <a:pt x="705236" y="1032038"/>
                  </a:moveTo>
                  <a:lnTo>
                    <a:pt x="0" y="0"/>
                  </a:lnTo>
                </a:path>
              </a:pathLst>
            </a:custGeom>
          </p:spPr>
          <p:txBody>
            <a:bodyPr/>
            <a:lstStyle/>
            <a:p/>
          </p:txBody>
        </p:sp>
        <p:sp>
          <p:nvSpPr>
            <p:cNvPr id="48" name="pl48"/>
            <p:cNvSpPr/>
            <p:nvPr/>
          </p:nvSpPr>
          <p:spPr>
            <a:xfrm>
              <a:off x="7634336" y="1025902"/>
              <a:ext cx="802759" cy="9042"/>
            </a:xfrm>
            <a:custGeom>
              <a:avLst/>
              <a:pathLst>
                <a:path w="802759" h="9042">
                  <a:moveTo>
                    <a:pt x="802759" y="9042"/>
                  </a:moveTo>
                  <a:lnTo>
                    <a:pt x="0" y="0"/>
                  </a:lnTo>
                </a:path>
              </a:pathLst>
            </a:custGeom>
          </p:spPr>
          <p:txBody>
            <a:bodyPr/>
            <a:lstStyle/>
            <a:p/>
          </p:txBody>
        </p:sp>
        <p:sp>
          <p:nvSpPr>
            <p:cNvPr id="49" name="pl49"/>
            <p:cNvSpPr/>
            <p:nvPr/>
          </p:nvSpPr>
          <p:spPr>
            <a:xfrm>
              <a:off x="7625520" y="1035464"/>
              <a:ext cx="733340" cy="768239"/>
            </a:xfrm>
            <a:custGeom>
              <a:avLst/>
              <a:pathLst>
                <a:path w="733340" h="768239">
                  <a:moveTo>
                    <a:pt x="733340" y="768239"/>
                  </a:moveTo>
                  <a:lnTo>
                    <a:pt x="0" y="0"/>
                  </a:lnTo>
                </a:path>
              </a:pathLst>
            </a:custGeom>
          </p:spPr>
          <p:txBody>
            <a:bodyPr/>
            <a:lstStyle/>
            <a:p/>
          </p:txBody>
        </p:sp>
        <p:sp>
          <p:nvSpPr>
            <p:cNvPr id="50" name="pl50"/>
            <p:cNvSpPr/>
            <p:nvPr/>
          </p:nvSpPr>
          <p:spPr>
            <a:xfrm>
              <a:off x="7628344" y="1034154"/>
              <a:ext cx="730358" cy="508457"/>
            </a:xfrm>
            <a:custGeom>
              <a:avLst/>
              <a:pathLst>
                <a:path w="730358" h="508457">
                  <a:moveTo>
                    <a:pt x="730358" y="508457"/>
                  </a:moveTo>
                  <a:lnTo>
                    <a:pt x="0" y="0"/>
                  </a:lnTo>
                </a:path>
              </a:pathLst>
            </a:custGeom>
          </p:spPr>
          <p:txBody>
            <a:bodyPr/>
            <a:lstStyle/>
            <a:p/>
          </p:txBody>
        </p:sp>
        <p:sp>
          <p:nvSpPr>
            <p:cNvPr id="51" name="pl51"/>
            <p:cNvSpPr/>
            <p:nvPr/>
          </p:nvSpPr>
          <p:spPr>
            <a:xfrm>
              <a:off x="7631696" y="1031615"/>
              <a:ext cx="660735" cy="252267"/>
            </a:xfrm>
            <a:custGeom>
              <a:avLst/>
              <a:pathLst>
                <a:path w="660735" h="252267">
                  <a:moveTo>
                    <a:pt x="660735" y="252267"/>
                  </a:moveTo>
                  <a:lnTo>
                    <a:pt x="0" y="0"/>
                  </a:lnTo>
                </a:path>
              </a:pathLst>
            </a:custGeom>
          </p:spPr>
          <p:txBody>
            <a:bodyPr/>
            <a:lstStyle/>
            <a:p/>
          </p:txBody>
        </p:sp>
        <p:sp>
          <p:nvSpPr>
            <p:cNvPr id="52" name="pl52"/>
            <p:cNvSpPr/>
            <p:nvPr/>
          </p:nvSpPr>
          <p:spPr>
            <a:xfrm>
              <a:off x="7623847" y="1083470"/>
              <a:ext cx="1053498" cy="1421857"/>
            </a:xfrm>
            <a:custGeom>
              <a:avLst/>
              <a:pathLst>
                <a:path w="1053498" h="1421857">
                  <a:moveTo>
                    <a:pt x="1053498" y="1421857"/>
                  </a:moveTo>
                  <a:lnTo>
                    <a:pt x="0" y="0"/>
                  </a:lnTo>
                </a:path>
              </a:pathLst>
            </a:custGeom>
          </p:spPr>
          <p:txBody>
            <a:bodyPr/>
            <a:lstStyle/>
            <a:p/>
          </p:txBody>
        </p:sp>
        <p:sp>
          <p:nvSpPr>
            <p:cNvPr id="53" name="pg53"/>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4" name="tx54"/>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99%</a:t>
              </a:r>
            </a:p>
          </p:txBody>
        </p:sp>
        <p:sp>
          <p:nvSpPr>
            <p:cNvPr id="55" name="pg55"/>
            <p:cNvSpPr/>
            <p:nvPr/>
          </p:nvSpPr>
          <p:spPr>
            <a:xfrm>
              <a:off x="8314365" y="22473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22888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198940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201226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68515" y="95042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99196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1" name="pg61"/>
            <p:cNvSpPr/>
            <p:nvPr/>
          </p:nvSpPr>
          <p:spPr>
            <a:xfrm>
              <a:off x="8290281" y="17258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17673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97%</a:t>
              </a:r>
            </a:p>
          </p:txBody>
        </p:sp>
        <p:sp>
          <p:nvSpPr>
            <p:cNvPr id="63" name="pg63"/>
            <p:cNvSpPr/>
            <p:nvPr/>
          </p:nvSpPr>
          <p:spPr>
            <a:xfrm>
              <a:off x="8290122" y="146540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2982" y="150694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97%</a:t>
              </a:r>
            </a:p>
          </p:txBody>
        </p:sp>
        <p:sp>
          <p:nvSpPr>
            <p:cNvPr id="65" name="pg65"/>
            <p:cNvSpPr/>
            <p:nvPr/>
          </p:nvSpPr>
          <p:spPr>
            <a:xfrm>
              <a:off x="8223851" y="120597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246711" y="124751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97%</a:t>
              </a:r>
            </a:p>
          </p:txBody>
        </p:sp>
        <p:sp>
          <p:nvSpPr>
            <p:cNvPr id="67" name="pg67"/>
            <p:cNvSpPr/>
            <p:nvPr/>
          </p:nvSpPr>
          <p:spPr>
            <a:xfrm>
              <a:off x="8290281" y="25053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5468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96%</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526457" y="401416"/>
              <a:ext cx="27786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Egypt,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(96%), followed by DTP3, MCV1, and POL3 (97%).
Coverage of 8 vaccines increased (DTP3, HepB3, Hib3, IPV1, MCV1, MCV2, Polio3 and Rubella) compared to respective coverage in 2019.
Coverage of 8 vaccines increased (DTP3, HepB3, Hib3, IPV1, MCV1, MCV2,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24463" y="907931"/>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1320786"/>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2146496"/>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2559351"/>
              <a:ext cx="288865" cy="0"/>
            </a:xfrm>
            <a:custGeom>
              <a:avLst/>
              <a:pathLst>
                <a:path w="288865" h="0">
                  <a:moveTo>
                    <a:pt x="0" y="0"/>
                  </a:moveTo>
                  <a:lnTo>
                    <a:pt x="72216" y="0"/>
                  </a:lnTo>
                  <a:lnTo>
                    <a:pt x="144432"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972206"/>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3385062"/>
              <a:ext cx="288865" cy="0"/>
            </a:xfrm>
            <a:custGeom>
              <a:avLst/>
              <a:pathLst>
                <a:path w="288865" h="0">
                  <a:moveTo>
                    <a:pt x="0" y="0"/>
                  </a:moveTo>
                  <a:lnTo>
                    <a:pt x="72216" y="0"/>
                  </a:lnTo>
                  <a:lnTo>
                    <a:pt x="144432"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3797917"/>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144432" cy="0"/>
            </a:xfrm>
            <a:custGeom>
              <a:avLst/>
              <a:pathLst>
                <a:path w="144432" h="0">
                  <a:moveTo>
                    <a:pt x="0" y="0"/>
                  </a:move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352246" y="4623627"/>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5036482"/>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361695"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361695"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00061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89479"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50612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289479"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43391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21726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36169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89479"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36169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43391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28947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43391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565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Egypt,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(98%). DTP1 coverage increased in 2024 (99%) compared to 2023, and was higher than in 2019. In 2019-2024, DTP1 coverage was at it's lowest level in 2020 (95%).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233731"/>
            </a:xfrm>
            <a:custGeom>
              <a:avLst/>
              <a:pathLst>
                <a:path w="6444618" h="233731">
                  <a:moveTo>
                    <a:pt x="0" y="38955"/>
                  </a:moveTo>
                  <a:lnTo>
                    <a:pt x="268525" y="0"/>
                  </a:lnTo>
                  <a:lnTo>
                    <a:pt x="537051" y="77910"/>
                  </a:lnTo>
                  <a:lnTo>
                    <a:pt x="805577" y="38955"/>
                  </a:lnTo>
                  <a:lnTo>
                    <a:pt x="1074103" y="77910"/>
                  </a:lnTo>
                  <a:lnTo>
                    <a:pt x="1342628" y="38955"/>
                  </a:lnTo>
                  <a:lnTo>
                    <a:pt x="1611154" y="38955"/>
                  </a:lnTo>
                  <a:lnTo>
                    <a:pt x="1879680" y="38955"/>
                  </a:lnTo>
                  <a:lnTo>
                    <a:pt x="2148206" y="77910"/>
                  </a:lnTo>
                  <a:lnTo>
                    <a:pt x="2416732" y="77910"/>
                  </a:lnTo>
                  <a:lnTo>
                    <a:pt x="2685257" y="77910"/>
                  </a:lnTo>
                  <a:lnTo>
                    <a:pt x="2953783" y="116865"/>
                  </a:lnTo>
                  <a:lnTo>
                    <a:pt x="3222309" y="233731"/>
                  </a:lnTo>
                  <a:lnTo>
                    <a:pt x="3490835" y="77910"/>
                  </a:lnTo>
                  <a:lnTo>
                    <a:pt x="3759360" y="194776"/>
                  </a:lnTo>
                  <a:lnTo>
                    <a:pt x="4027886" y="233731"/>
                  </a:lnTo>
                  <a:lnTo>
                    <a:pt x="4296412" y="155820"/>
                  </a:lnTo>
                  <a:lnTo>
                    <a:pt x="4564938" y="194776"/>
                  </a:lnTo>
                  <a:lnTo>
                    <a:pt x="4833464" y="155820"/>
                  </a:lnTo>
                  <a:lnTo>
                    <a:pt x="5101989" y="155820"/>
                  </a:lnTo>
                  <a:lnTo>
                    <a:pt x="5370515" y="194776"/>
                  </a:lnTo>
                  <a:lnTo>
                    <a:pt x="5639041" y="116865"/>
                  </a:lnTo>
                  <a:lnTo>
                    <a:pt x="5907567" y="77910"/>
                  </a:lnTo>
                  <a:lnTo>
                    <a:pt x="6176092" y="116865"/>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272686"/>
            </a:xfrm>
            <a:custGeom>
              <a:avLst/>
              <a:pathLst>
                <a:path w="6444618" h="272686">
                  <a:moveTo>
                    <a:pt x="0" y="77910"/>
                  </a:moveTo>
                  <a:lnTo>
                    <a:pt x="268525" y="0"/>
                  </a:lnTo>
                  <a:lnTo>
                    <a:pt x="537051" y="116865"/>
                  </a:lnTo>
                  <a:lnTo>
                    <a:pt x="805577" y="77910"/>
                  </a:lnTo>
                  <a:lnTo>
                    <a:pt x="1074103" y="116865"/>
                  </a:lnTo>
                  <a:lnTo>
                    <a:pt x="1342628" y="77910"/>
                  </a:lnTo>
                  <a:lnTo>
                    <a:pt x="1611154" y="77910"/>
                  </a:lnTo>
                  <a:lnTo>
                    <a:pt x="1879680" y="77910"/>
                  </a:lnTo>
                  <a:lnTo>
                    <a:pt x="2148206" y="116865"/>
                  </a:lnTo>
                  <a:lnTo>
                    <a:pt x="2416732" y="116865"/>
                  </a:lnTo>
                  <a:lnTo>
                    <a:pt x="2685257" y="77910"/>
                  </a:lnTo>
                  <a:lnTo>
                    <a:pt x="2953783" y="77910"/>
                  </a:lnTo>
                  <a:lnTo>
                    <a:pt x="3222309" y="272686"/>
                  </a:lnTo>
                  <a:lnTo>
                    <a:pt x="3490835" y="116865"/>
                  </a:lnTo>
                  <a:lnTo>
                    <a:pt x="3759360" y="233731"/>
                  </a:lnTo>
                  <a:lnTo>
                    <a:pt x="4027886" y="272686"/>
                  </a:lnTo>
                  <a:lnTo>
                    <a:pt x="4296412" y="116865"/>
                  </a:lnTo>
                  <a:lnTo>
                    <a:pt x="4564938" y="194776"/>
                  </a:lnTo>
                  <a:lnTo>
                    <a:pt x="4833464" y="194776"/>
                  </a:lnTo>
                  <a:lnTo>
                    <a:pt x="5101989" y="194776"/>
                  </a:lnTo>
                  <a:lnTo>
                    <a:pt x="5370515" y="194776"/>
                  </a:lnTo>
                  <a:lnTo>
                    <a:pt x="5639041" y="116865"/>
                  </a:lnTo>
                  <a:lnTo>
                    <a:pt x="5907567" y="116865"/>
                  </a:lnTo>
                  <a:lnTo>
                    <a:pt x="6176092" y="155820"/>
                  </a:lnTo>
                  <a:lnTo>
                    <a:pt x="6444618" y="116865"/>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15348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0755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1409902" y="11145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298" y="1053656"/>
              <a:ext cx="253124" cy="93562"/>
            </a:xfrm>
            <a:custGeom>
              <a:avLst/>
              <a:pathLst>
                <a:path w="253124" h="93562">
                  <a:moveTo>
                    <a:pt x="253124" y="0"/>
                  </a:moveTo>
                  <a:lnTo>
                    <a:pt x="0" y="93562"/>
                  </a:lnTo>
                </a:path>
              </a:pathLst>
            </a:custGeom>
          </p:spPr>
          <p:txBody>
            <a:bodyPr/>
            <a:lstStyle/>
            <a:p/>
          </p:txBody>
        </p:sp>
        <p:sp>
          <p:nvSpPr>
            <p:cNvPr id="34" name="pl34"/>
            <p:cNvSpPr/>
            <p:nvPr/>
          </p:nvSpPr>
          <p:spPr>
            <a:xfrm>
              <a:off x="7908541" y="1197377"/>
              <a:ext cx="252881" cy="89093"/>
            </a:xfrm>
            <a:custGeom>
              <a:avLst/>
              <a:pathLst>
                <a:path w="252881" h="89093">
                  <a:moveTo>
                    <a:pt x="252881" y="89093"/>
                  </a:moveTo>
                  <a:lnTo>
                    <a:pt x="0" y="0"/>
                  </a:lnTo>
                </a:path>
              </a:pathLst>
            </a:custGeom>
          </p:spPr>
          <p:txBody>
            <a:bodyPr/>
            <a:lstStyle/>
            <a:p/>
          </p:txBody>
        </p:sp>
        <p:sp>
          <p:nvSpPr>
            <p:cNvPr id="35" name="pg35"/>
            <p:cNvSpPr/>
            <p:nvPr/>
          </p:nvSpPr>
          <p:spPr>
            <a:xfrm>
              <a:off x="8092843" y="94208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98293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37" name="pg37"/>
            <p:cNvSpPr/>
            <p:nvPr/>
          </p:nvSpPr>
          <p:spPr>
            <a:xfrm>
              <a:off x="8092843" y="121519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2560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96%</a:t>
              </a:r>
            </a:p>
          </p:txBody>
        </p:sp>
        <p:sp>
          <p:nvSpPr>
            <p:cNvPr id="39" name="pl39"/>
            <p:cNvSpPr/>
            <p:nvPr/>
          </p:nvSpPr>
          <p:spPr>
            <a:xfrm>
              <a:off x="1464166" y="1072453"/>
              <a:ext cx="108014" cy="36180"/>
            </a:xfrm>
            <a:custGeom>
              <a:avLst/>
              <a:pathLst>
                <a:path w="108014" h="36180">
                  <a:moveTo>
                    <a:pt x="108014" y="0"/>
                  </a:moveTo>
                  <a:lnTo>
                    <a:pt x="0" y="36180"/>
                  </a:lnTo>
                </a:path>
              </a:pathLst>
            </a:custGeom>
          </p:spPr>
          <p:txBody>
            <a:bodyPr/>
            <a:lstStyle/>
            <a:p/>
          </p:txBody>
        </p:sp>
        <p:sp>
          <p:nvSpPr>
            <p:cNvPr id="40" name="pg40"/>
            <p:cNvSpPr/>
            <p:nvPr/>
          </p:nvSpPr>
          <p:spPr>
            <a:xfrm>
              <a:off x="1511837" y="8904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557557" y="9342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42" name="pg42"/>
            <p:cNvSpPr/>
            <p:nvPr/>
          </p:nvSpPr>
          <p:spPr>
            <a:xfrm>
              <a:off x="1329037" y="12073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1374757" y="12511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44" name="tx44"/>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2" name="pl62"/>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3" name="pl63"/>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4" name="tx64"/>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5" name="tx65"/>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6" name="tx6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210449" y="580629"/>
              <a:ext cx="34573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Egypt, 2000-2024</a:t>
              </a:r>
            </a:p>
          </p:txBody>
        </p:sp>
        <p:sp>
          <p:nvSpPr>
            <p:cNvPr id="68" name="tx6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9" name="tx69"/>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0" name="tx70"/>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1" name="tx71"/>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Egypt has 2 out of the 4 SDG vaccines.
In 2024, Egypt had achieved at least 90% coverage of 2 out of the 4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2023 to 99% in 2024.
• DTP3 coverage increased 1 percentage point from 96% in 2023 to 97% in 2024.
• There were there were 23,000 fewer zero-dose children in 2024. This leaves 24,000 children without vaccination, vulnerable to vaccine-preventable diseases and a further 48,000 with incomplete protection.
• Egypt accounted for 1.4% of zero-dose children in Middle East and North Africa (MENA) and 0.2% of zero-dose children globally.
• MCV1 coverage increased 1 percentage point from 96% in 2023 to 97% in 2024. There were 72,000 children who missed out on the first measles vaccination.
• MCV2 coverage increased 1 percentage point from 95% in 2023 to 96%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9052560" cy="4572000"/>
        </p:xfrm>
        <a:graphic>
          <a:graphicData uri="http://schemas.openxmlformats.org/drawingml/2006/table">
            <a:tbl>
              <a:tblPr/>
              <a:tblGrid>
                <a:gridCol w="914400"/>
                <a:gridCol w="1737360"/>
                <a:gridCol w="91440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7">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7</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Egypt,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Egypt.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DAPMHHIV-502652578-1605209</_dlc_DocId>
    <_dlc_DocIdUrl xmlns="9e17fbd9-fb4c-4d20-9ec4-18aa77a91b0d">
      <Url>https://unicef.sharepoint.com/teams/DAPM-Health-HIV/_layouts/15/DocIdRedir.aspx?ID=DAPMHHIV-502652578-1605209</Url>
      <Description>DAPMHHIV-502652578-1605209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97a92218-74a9-4ed7-9344-582a0007ba0e</vt:lpwstr>
  </property>
  <property fmtid="{D5CDD505-2E9C-101B-9397-08002B2CF9AE}" pid="4" name="MediaServiceImageTags">
    <vt:lpwstr/>
  </property>
</Properties>
</file>