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3"/>
    <p:sldId id="258" r:id="rId14"/>
    <p:sldId id="259" r:id="rId15"/>
    <p:sldId id="260" r:id="rId16"/>
    <p:sldId id="261" r:id="rId17"/>
    <p:sldId id="262" r:id="rId18"/>
    <p:sldId id="263" r:id="rId19"/>
    <p:sldId id="264" r:id="rId20"/>
    <p:sldId id="265" r:id="rId21"/>
    <p:sldId id="266" r:id="rId22"/>
    <p:sldId id="267" r:id="rId23"/>
    <p:sldId id="268" r:id="rId24"/>
    <p:sldId id="269" r:id="rId25"/>
    <p:sldId id="270" r:id="rId26"/>
    <p:sldId id="271" r:id="rId27"/>
    <p:sldId id="272" r:id="rId28"/>
    <p:sldId id="273" r:id="rId29"/>
    <p:sldId id="274" r:id="rId30"/>
    <p:sldId id="275" r:id="rId31"/>
    <p:sldId id="276" r:id="rId32"/>
    <p:sldId id="277" r:id="rId33"/>
    <p:sldId id="278" r:id="rId34"/>
    <p:sldId id="279" r:id="rId35"/>
    <p:sldId id="280" r:id="rId36"/>
    <p:sldId id="281" r:id="rId37"/>
    <p:sldId id="282" r:id="rId38"/>
    <p:sldId id="283" r:id="rId39"/>
    <p:sldId id="284" r:id="rId40"/>
    <p:sldId id="285" r:id="rId41"/>
    <p:sldId id="286" r:id="rId42"/>
    <p:sldId id="287" r:id="rId43"/>
    <p:sldId id="288" r:id="rId44"/>
    <p:sldId id="289" r:id="rId45"/>
    <p:sldId id="290" r:id="rId46"/>
    <p:sldId id="291" r:id="rId47"/>
    <p:sldId id="292" r:id="rId48"/>
    <p:sldId id="293" r:id="rId49"/>
    <p:sldId id="294" r:id="rId50"/>
    <p:sldId id="295" r:id="rId51"/>
    <p:sldId id="296" r:id="rId5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203864"/>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57E1CA4-1469-4930-8029-E924A539B065}" v="53" dt="2025-07-08T15:13:09.30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61" autoAdjust="0"/>
    <p:restoredTop sz="94660"/>
  </p:normalViewPr>
  <p:slideViewPr>
    <p:cSldViewPr snapToGrid="0">
      <p:cViewPr varScale="1">
        <p:scale>
          <a:sx n="91" d="100"/>
          <a:sy n="91" d="100"/>
        </p:scale>
        <p:origin x="96" y="20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12" Type="http://schemas.microsoft.com/office/2015/10/relationships/revisionInfo" Target="revisionInfo.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3" Type="http://schemas.openxmlformats.org/officeDocument/2006/relationships/slide" Target="slides/slide2.xml"/>
<Relationship Id="rId14" Type="http://schemas.openxmlformats.org/officeDocument/2006/relationships/slide" Target="slides/slide3.xml"/>
<Relationship Id="rId15" Type="http://schemas.openxmlformats.org/officeDocument/2006/relationships/slide" Target="slides/slide4.xml"/>
<Relationship Id="rId16" Type="http://schemas.openxmlformats.org/officeDocument/2006/relationships/slide" Target="slides/slide5.xml"/>
<Relationship Id="rId17" Type="http://schemas.openxmlformats.org/officeDocument/2006/relationships/slide" Target="slides/slide6.xml"/>
<Relationship Id="rId18" Type="http://schemas.openxmlformats.org/officeDocument/2006/relationships/slide" Target="slides/slide7.xml"/>
<Relationship Id="rId19" Type="http://schemas.openxmlformats.org/officeDocument/2006/relationships/slide" Target="slides/slide8.xml"/>
<Relationship Id="rId20" Type="http://schemas.openxmlformats.org/officeDocument/2006/relationships/slide" Target="slides/slide9.xml"/>
<Relationship Id="rId21" Type="http://schemas.openxmlformats.org/officeDocument/2006/relationships/slide" Target="slides/slide10.xml"/>
<Relationship Id="rId22" Type="http://schemas.openxmlformats.org/officeDocument/2006/relationships/slide" Target="slides/slide11.xml"/>
<Relationship Id="rId23" Type="http://schemas.openxmlformats.org/officeDocument/2006/relationships/slide" Target="slides/slide12.xml"/>
<Relationship Id="rId24" Type="http://schemas.openxmlformats.org/officeDocument/2006/relationships/slide" Target="slides/slide13.xml"/>
<Relationship Id="rId25" Type="http://schemas.openxmlformats.org/officeDocument/2006/relationships/slide" Target="slides/slide14.xml"/>
<Relationship Id="rId26" Type="http://schemas.openxmlformats.org/officeDocument/2006/relationships/slide" Target="slides/slide15.xml"/>
<Relationship Id="rId27" Type="http://schemas.openxmlformats.org/officeDocument/2006/relationships/slide" Target="slides/slide16.xml"/>
<Relationship Id="rId28" Type="http://schemas.openxmlformats.org/officeDocument/2006/relationships/slide" Target="slides/slide17.xml"/>
<Relationship Id="rId29" Type="http://schemas.openxmlformats.org/officeDocument/2006/relationships/slide" Target="slides/slide18.xml"/>
<Relationship Id="rId30" Type="http://schemas.openxmlformats.org/officeDocument/2006/relationships/slide" Target="slides/slide19.xml"/>
<Relationship Id="rId31" Type="http://schemas.openxmlformats.org/officeDocument/2006/relationships/slide" Target="slides/slide20.xml"/>
<Relationship Id="rId32" Type="http://schemas.openxmlformats.org/officeDocument/2006/relationships/slide" Target="slides/slide21.xml"/>
<Relationship Id="rId33" Type="http://schemas.openxmlformats.org/officeDocument/2006/relationships/slide" Target="slides/slide22.xml"/>
<Relationship Id="rId34" Type="http://schemas.openxmlformats.org/officeDocument/2006/relationships/slide" Target="slides/slide23.xml"/>
<Relationship Id="rId35" Type="http://schemas.openxmlformats.org/officeDocument/2006/relationships/slide" Target="slides/slide24.xml"/>
<Relationship Id="rId36" Type="http://schemas.openxmlformats.org/officeDocument/2006/relationships/slide" Target="slides/slide25.xml"/>
<Relationship Id="rId37" Type="http://schemas.openxmlformats.org/officeDocument/2006/relationships/slide" Target="slides/slide26.xml"/>
<Relationship Id="rId38" Type="http://schemas.openxmlformats.org/officeDocument/2006/relationships/slide" Target="slides/slide27.xml"/>
<Relationship Id="rId39" Type="http://schemas.openxmlformats.org/officeDocument/2006/relationships/slide" Target="slides/slide28.xml"/>
<Relationship Id="rId40" Type="http://schemas.openxmlformats.org/officeDocument/2006/relationships/slide" Target="slides/slide29.xml"/>
<Relationship Id="rId41" Type="http://schemas.openxmlformats.org/officeDocument/2006/relationships/slide" Target="slides/slide30.xml"/>
<Relationship Id="rId42" Type="http://schemas.openxmlformats.org/officeDocument/2006/relationships/slide" Target="slides/slide31.xml"/>
<Relationship Id="rId43" Type="http://schemas.openxmlformats.org/officeDocument/2006/relationships/slide" Target="slides/slide32.xml"/>
<Relationship Id="rId44" Type="http://schemas.openxmlformats.org/officeDocument/2006/relationships/slide" Target="slides/slide33.xml"/>
<Relationship Id="rId45" Type="http://schemas.openxmlformats.org/officeDocument/2006/relationships/slide" Target="slides/slide34.xml"/>
<Relationship Id="rId46" Type="http://schemas.openxmlformats.org/officeDocument/2006/relationships/slide" Target="slides/slide35.xml"/>
<Relationship Id="rId47" Type="http://schemas.openxmlformats.org/officeDocument/2006/relationships/slide" Target="slides/slide36.xml"/>
<Relationship Id="rId48" Type="http://schemas.openxmlformats.org/officeDocument/2006/relationships/slide" Target="slides/slide37.xml"/>
<Relationship Id="rId49" Type="http://schemas.openxmlformats.org/officeDocument/2006/relationships/slide" Target="slides/slide38.xml"/>
<Relationship Id="rId50" Type="http://schemas.openxmlformats.org/officeDocument/2006/relationships/slide" Target="slides/slide39.xml"/>
<Relationship Id="rId51" Type="http://schemas.openxmlformats.org/officeDocument/2006/relationships/slide" Target="slides/slide40.xml"/>
<Relationship Id="rId52" Type="http://schemas.openxmlformats.org/officeDocument/2006/relationships/slide" Target="slides/slide41.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ECDADBAA-E231-4780-AA9F-699351219343}"/>
    <pc:docChg chg="undo custSel modMainMaster">
      <pc:chgData name="Lauren Francis" userId="b7c8c318-11b6-44df-a20d-cbfd05c86935" providerId="ADAL" clId="{ECDADBAA-E231-4780-AA9F-699351219343}" dt="2025-06-17T14:02:26.012" v="129" actId="1036"/>
      <pc:docMkLst>
        <pc:docMk/>
      </pc:docMkLst>
      <pc:sldMasterChg chg="modSldLayout">
        <pc:chgData name="Lauren Francis" userId="b7c8c318-11b6-44df-a20d-cbfd05c86935" providerId="ADAL" clId="{ECDADBAA-E231-4780-AA9F-699351219343}" dt="2025-06-17T14:02:26.012" v="129" actId="1036"/>
        <pc:sldMasterMkLst>
          <pc:docMk/>
          <pc:sldMasterMk cId="783407565" sldId="2147483648"/>
        </pc:sldMasterMkLst>
        <pc:sldLayoutChg chg="modSp mod">
          <pc:chgData name="Lauren Francis" userId="b7c8c318-11b6-44df-a20d-cbfd05c86935" providerId="ADAL" clId="{ECDADBAA-E231-4780-AA9F-699351219343}" dt="2025-06-17T13:58:59.301" v="62" actId="20577"/>
          <pc:sldLayoutMkLst>
            <pc:docMk/>
            <pc:sldMasterMk cId="783407565" sldId="2147483648"/>
            <pc:sldLayoutMk cId="294763625" sldId="2147483659"/>
          </pc:sldLayoutMkLst>
          <pc:spChg chg="mod">
            <ac:chgData name="Lauren Francis" userId="b7c8c318-11b6-44df-a20d-cbfd05c86935" providerId="ADAL" clId="{ECDADBAA-E231-4780-AA9F-699351219343}" dt="2025-06-17T13:58:59.301" v="62" actId="20577"/>
            <ac:spMkLst>
              <pc:docMk/>
              <pc:sldMasterMk cId="783407565" sldId="2147483648"/>
              <pc:sldLayoutMk cId="294763625" sldId="2147483659"/>
              <ac:spMk id="14" creationId="{49B9043E-4280-904D-D697-3E0FE566A506}"/>
            </ac:spMkLst>
          </pc:spChg>
        </pc:sldLayoutChg>
        <pc:sldLayoutChg chg="modSp mod">
          <pc:chgData name="Lauren Francis" userId="b7c8c318-11b6-44df-a20d-cbfd05c86935" providerId="ADAL" clId="{ECDADBAA-E231-4780-AA9F-699351219343}" dt="2025-06-17T13:59:02.005" v="63" actId="20577"/>
          <pc:sldLayoutMkLst>
            <pc:docMk/>
            <pc:sldMasterMk cId="783407565" sldId="2147483648"/>
            <pc:sldLayoutMk cId="2728238326" sldId="2147483660"/>
          </pc:sldLayoutMkLst>
          <pc:spChg chg="mod">
            <ac:chgData name="Lauren Francis" userId="b7c8c318-11b6-44df-a20d-cbfd05c86935" providerId="ADAL" clId="{ECDADBAA-E231-4780-AA9F-699351219343}" dt="2025-06-17T13:59:02.005" v="63" actId="20577"/>
            <ac:spMkLst>
              <pc:docMk/>
              <pc:sldMasterMk cId="783407565" sldId="2147483648"/>
              <pc:sldLayoutMk cId="2728238326" sldId="2147483660"/>
              <ac:spMk id="2" creationId="{CAA0BBFD-2057-33CB-0BDE-A738B3CD75D1}"/>
            </ac:spMkLst>
          </pc:spChg>
        </pc:sldLayoutChg>
        <pc:sldLayoutChg chg="modSp mod">
          <pc:chgData name="Lauren Francis" userId="b7c8c318-11b6-44df-a20d-cbfd05c86935" providerId="ADAL" clId="{ECDADBAA-E231-4780-AA9F-699351219343}" dt="2025-06-17T13:59:04.680" v="64" actId="20577"/>
          <pc:sldLayoutMkLst>
            <pc:docMk/>
            <pc:sldMasterMk cId="783407565" sldId="2147483648"/>
            <pc:sldLayoutMk cId="392758585" sldId="2147483661"/>
          </pc:sldLayoutMkLst>
          <pc:spChg chg="mod">
            <ac:chgData name="Lauren Francis" userId="b7c8c318-11b6-44df-a20d-cbfd05c86935" providerId="ADAL" clId="{ECDADBAA-E231-4780-AA9F-699351219343}" dt="2025-06-17T13:59:04.680" v="64" actId="20577"/>
            <ac:spMkLst>
              <pc:docMk/>
              <pc:sldMasterMk cId="783407565" sldId="2147483648"/>
              <pc:sldLayoutMk cId="392758585" sldId="2147483661"/>
              <ac:spMk id="2" creationId="{E5F2A43C-0EC9-C0C3-D78D-6FFF22E15934}"/>
            </ac:spMkLst>
          </pc:spChg>
        </pc:sldLayoutChg>
        <pc:sldLayoutChg chg="modSp mod">
          <pc:chgData name="Lauren Francis" userId="b7c8c318-11b6-44df-a20d-cbfd05c86935" providerId="ADAL" clId="{ECDADBAA-E231-4780-AA9F-699351219343}" dt="2025-06-17T13:59:07.808" v="65" actId="20577"/>
          <pc:sldLayoutMkLst>
            <pc:docMk/>
            <pc:sldMasterMk cId="783407565" sldId="2147483648"/>
            <pc:sldLayoutMk cId="2364423304" sldId="2147483662"/>
          </pc:sldLayoutMkLst>
          <pc:spChg chg="mod">
            <ac:chgData name="Lauren Francis" userId="b7c8c318-11b6-44df-a20d-cbfd05c86935" providerId="ADAL" clId="{ECDADBAA-E231-4780-AA9F-699351219343}" dt="2025-06-17T13:59:07.808" v="65" actId="20577"/>
            <ac:spMkLst>
              <pc:docMk/>
              <pc:sldMasterMk cId="783407565" sldId="2147483648"/>
              <pc:sldLayoutMk cId="2364423304" sldId="2147483662"/>
              <ac:spMk id="2" creationId="{0FF861A2-B94D-AD35-5E4C-F181B15E7E06}"/>
            </ac:spMkLst>
          </pc:spChg>
        </pc:sldLayoutChg>
        <pc:sldLayoutChg chg="modSp mod">
          <pc:chgData name="Lauren Francis" userId="b7c8c318-11b6-44df-a20d-cbfd05c86935" providerId="ADAL" clId="{ECDADBAA-E231-4780-AA9F-699351219343}" dt="2025-06-17T13:59:11.310" v="66" actId="20577"/>
          <pc:sldLayoutMkLst>
            <pc:docMk/>
            <pc:sldMasterMk cId="783407565" sldId="2147483648"/>
            <pc:sldLayoutMk cId="2006673658" sldId="2147483663"/>
          </pc:sldLayoutMkLst>
          <pc:spChg chg="mod">
            <ac:chgData name="Lauren Francis" userId="b7c8c318-11b6-44df-a20d-cbfd05c86935" providerId="ADAL" clId="{ECDADBAA-E231-4780-AA9F-699351219343}" dt="2025-06-17T13:59:11.310" v="66" actId="20577"/>
            <ac:spMkLst>
              <pc:docMk/>
              <pc:sldMasterMk cId="783407565" sldId="2147483648"/>
              <pc:sldLayoutMk cId="2006673658" sldId="2147483663"/>
              <ac:spMk id="2" creationId="{096A09CB-4F96-2217-27F8-CF436EB271A1}"/>
            </ac:spMkLst>
          </pc:spChg>
        </pc:sldLayoutChg>
        <pc:sldLayoutChg chg="modSp mod">
          <pc:chgData name="Lauren Francis" userId="b7c8c318-11b6-44df-a20d-cbfd05c86935" providerId="ADAL" clId="{ECDADBAA-E231-4780-AA9F-699351219343}" dt="2025-06-17T13:59:14.237" v="67" actId="20577"/>
          <pc:sldLayoutMkLst>
            <pc:docMk/>
            <pc:sldMasterMk cId="783407565" sldId="2147483648"/>
            <pc:sldLayoutMk cId="1105485309" sldId="2147483664"/>
          </pc:sldLayoutMkLst>
          <pc:spChg chg="mod">
            <ac:chgData name="Lauren Francis" userId="b7c8c318-11b6-44df-a20d-cbfd05c86935" providerId="ADAL" clId="{ECDADBAA-E231-4780-AA9F-699351219343}" dt="2025-06-17T13:59:14.237" v="67" actId="20577"/>
            <ac:spMkLst>
              <pc:docMk/>
              <pc:sldMasterMk cId="783407565" sldId="2147483648"/>
              <pc:sldLayoutMk cId="1105485309" sldId="2147483664"/>
              <ac:spMk id="2" creationId="{40DD98CC-C3F4-FFAE-BBE7-2E6976BFDFC6}"/>
            </ac:spMkLst>
          </pc:spChg>
        </pc:sldLayoutChg>
        <pc:sldLayoutChg chg="modSp mod">
          <pc:chgData name="Lauren Francis" userId="b7c8c318-11b6-44df-a20d-cbfd05c86935" providerId="ADAL" clId="{ECDADBAA-E231-4780-AA9F-699351219343}" dt="2025-06-17T13:59:18.693" v="68" actId="20577"/>
          <pc:sldLayoutMkLst>
            <pc:docMk/>
            <pc:sldMasterMk cId="783407565" sldId="2147483648"/>
            <pc:sldLayoutMk cId="2902913774" sldId="2147483665"/>
          </pc:sldLayoutMkLst>
          <pc:spChg chg="mod">
            <ac:chgData name="Lauren Francis" userId="b7c8c318-11b6-44df-a20d-cbfd05c86935" providerId="ADAL" clId="{ECDADBAA-E231-4780-AA9F-699351219343}" dt="2025-06-17T13:59:18.693" v="68" actId="20577"/>
            <ac:spMkLst>
              <pc:docMk/>
              <pc:sldMasterMk cId="783407565" sldId="2147483648"/>
              <pc:sldLayoutMk cId="2902913774" sldId="2147483665"/>
              <ac:spMk id="2" creationId="{A709A2EB-43E8-E88F-504B-014E12DA2246}"/>
            </ac:spMkLst>
          </pc:spChg>
        </pc:sldLayoutChg>
        <pc:sldLayoutChg chg="delSp mod">
          <pc:chgData name="Lauren Francis" userId="b7c8c318-11b6-44df-a20d-cbfd05c86935" providerId="ADAL" clId="{ECDADBAA-E231-4780-AA9F-699351219343}" dt="2025-06-11T09:15:40.839" v="0" actId="478"/>
          <pc:sldLayoutMkLst>
            <pc:docMk/>
            <pc:sldMasterMk cId="783407565" sldId="2147483648"/>
            <pc:sldLayoutMk cId="3451759316" sldId="2147483671"/>
          </pc:sldLayoutMkLst>
        </pc:sldLayoutChg>
        <pc:sldLayoutChg chg="modSp mod">
          <pc:chgData name="Lauren Francis" userId="b7c8c318-11b6-44df-a20d-cbfd05c86935" providerId="ADAL" clId="{ECDADBAA-E231-4780-AA9F-699351219343}" dt="2025-06-17T13:46:39.363" v="38" actId="1035"/>
          <pc:sldLayoutMkLst>
            <pc:docMk/>
            <pc:sldMasterMk cId="783407565" sldId="2147483648"/>
            <pc:sldLayoutMk cId="753425887" sldId="2147483676"/>
          </pc:sldLayoutMkLst>
          <pc:spChg chg="mod">
            <ac:chgData name="Lauren Francis" userId="b7c8c318-11b6-44df-a20d-cbfd05c86935" providerId="ADAL" clId="{ECDADBAA-E231-4780-AA9F-699351219343}" dt="2025-06-17T13:46:39.363" v="38" actId="1035"/>
            <ac:spMkLst>
              <pc:docMk/>
              <pc:sldMasterMk cId="783407565" sldId="2147483648"/>
              <pc:sldLayoutMk cId="753425887" sldId="2147483676"/>
              <ac:spMk id="2" creationId="{B4BB6C55-EFB0-B13C-453D-644DC4282242}"/>
            </ac:spMkLst>
          </pc:spChg>
        </pc:sldLayoutChg>
        <pc:sldLayoutChg chg="modSp mod">
          <pc:chgData name="Lauren Francis" userId="b7c8c318-11b6-44df-a20d-cbfd05c86935" providerId="ADAL" clId="{ECDADBAA-E231-4780-AA9F-699351219343}" dt="2025-06-17T13:57:24.012" v="61" actId="1038"/>
          <pc:sldLayoutMkLst>
            <pc:docMk/>
            <pc:sldMasterMk cId="783407565" sldId="2147483648"/>
            <pc:sldLayoutMk cId="3920694061" sldId="2147483677"/>
          </pc:sldLayoutMkLst>
          <pc:picChg chg="mod">
            <ac:chgData name="Lauren Francis" userId="b7c8c318-11b6-44df-a20d-cbfd05c86935" providerId="ADAL" clId="{ECDADBAA-E231-4780-AA9F-699351219343}" dt="2025-06-17T13:57:24.012" v="61" actId="1038"/>
            <ac:picMkLst>
              <pc:docMk/>
              <pc:sldMasterMk cId="783407565" sldId="2147483648"/>
              <pc:sldLayoutMk cId="3920694061" sldId="2147483677"/>
              <ac:picMk id="33" creationId="{918DDD58-FCB8-E686-84ED-B0A6D4E70B49}"/>
            </ac:picMkLst>
          </pc:picChg>
        </pc:sldLayoutChg>
        <pc:sldLayoutChg chg="modSp mod">
          <pc:chgData name="Lauren Francis" userId="b7c8c318-11b6-44df-a20d-cbfd05c86935" providerId="ADAL" clId="{ECDADBAA-E231-4780-AA9F-699351219343}" dt="2025-06-17T13:45:48.505" v="23" actId="255"/>
          <pc:sldLayoutMkLst>
            <pc:docMk/>
            <pc:sldMasterMk cId="783407565" sldId="2147483648"/>
            <pc:sldLayoutMk cId="1813118319" sldId="2147483683"/>
          </pc:sldLayoutMkLst>
          <pc:spChg chg="mod">
            <ac:chgData name="Lauren Francis" userId="b7c8c318-11b6-44df-a20d-cbfd05c86935" providerId="ADAL" clId="{ECDADBAA-E231-4780-AA9F-699351219343}" dt="2025-06-17T13:45:48.505" v="23" actId="255"/>
            <ac:spMkLst>
              <pc:docMk/>
              <pc:sldMasterMk cId="783407565" sldId="2147483648"/>
              <pc:sldLayoutMk cId="1813118319" sldId="2147483683"/>
              <ac:spMk id="2" creationId="{B4BB6C55-EFB0-B13C-453D-644DC4282242}"/>
            </ac:spMkLst>
          </pc:spChg>
          <pc:spChg chg="mod">
            <ac:chgData name="Lauren Francis" userId="b7c8c318-11b6-44df-a20d-cbfd05c86935" providerId="ADAL" clId="{ECDADBAA-E231-4780-AA9F-699351219343}" dt="2025-06-17T13:44:50.429" v="20" actId="1076"/>
            <ac:spMkLst>
              <pc:docMk/>
              <pc:sldMasterMk cId="783407565" sldId="2147483648"/>
              <pc:sldLayoutMk cId="1813118319" sldId="2147483683"/>
              <ac:spMk id="5" creationId="{24EAF092-EEE0-8503-C501-1FD8B47F4494}"/>
            </ac:spMkLst>
          </pc:spChg>
        </pc:sldLayoutChg>
        <pc:sldLayoutChg chg="modSp mod">
          <pc:chgData name="Lauren Francis" userId="b7c8c318-11b6-44df-a20d-cbfd05c86935" providerId="ADAL" clId="{ECDADBAA-E231-4780-AA9F-699351219343}" dt="2025-06-17T13:46:04.009" v="36" actId="1037"/>
          <pc:sldLayoutMkLst>
            <pc:docMk/>
            <pc:sldMasterMk cId="783407565" sldId="2147483648"/>
            <pc:sldLayoutMk cId="940817645" sldId="2147483684"/>
          </pc:sldLayoutMkLst>
          <pc:spChg chg="mod">
            <ac:chgData name="Lauren Francis" userId="b7c8c318-11b6-44df-a20d-cbfd05c86935" providerId="ADAL" clId="{ECDADBAA-E231-4780-AA9F-699351219343}" dt="2025-06-17T13:46:04.009" v="36" actId="1037"/>
            <ac:spMkLst>
              <pc:docMk/>
              <pc:sldMasterMk cId="783407565" sldId="2147483648"/>
              <pc:sldLayoutMk cId="940817645" sldId="2147483684"/>
              <ac:spMk id="5" creationId="{24EAF092-EEE0-8503-C501-1FD8B47F4494}"/>
            </ac:spMkLst>
          </pc:spChg>
        </pc:sldLayoutChg>
        <pc:sldLayoutChg chg="modSp mod">
          <pc:chgData name="Lauren Francis" userId="b7c8c318-11b6-44df-a20d-cbfd05c86935" providerId="ADAL" clId="{ECDADBAA-E231-4780-AA9F-699351219343}" dt="2025-06-17T14:02:26.012" v="129" actId="1036"/>
          <pc:sldLayoutMkLst>
            <pc:docMk/>
            <pc:sldMasterMk cId="783407565" sldId="2147483648"/>
            <pc:sldLayoutMk cId="4166703696" sldId="2147483687"/>
          </pc:sldLayoutMkLst>
          <pc:spChg chg="mod">
            <ac:chgData name="Lauren Francis" userId="b7c8c318-11b6-44df-a20d-cbfd05c86935" providerId="ADAL" clId="{ECDADBAA-E231-4780-AA9F-699351219343}" dt="2025-06-17T14:02:26.012" v="129" actId="1036"/>
            <ac:spMkLst>
              <pc:docMk/>
              <pc:sldMasterMk cId="783407565" sldId="2147483648"/>
              <pc:sldLayoutMk cId="4166703696" sldId="2147483687"/>
              <ac:spMk id="3" creationId="{74F925B2-B4AC-3C50-8604-A81C38D23AC6}"/>
            </ac:spMkLst>
          </pc:spChg>
        </pc:sldLayoutChg>
        <pc:sldLayoutChg chg="modSp mod">
          <pc:chgData name="Lauren Francis" userId="b7c8c318-11b6-44df-a20d-cbfd05c86935" providerId="ADAL" clId="{ECDADBAA-E231-4780-AA9F-699351219343}" dt="2025-06-17T14:01:50.436" v="96" actId="1035"/>
          <pc:sldLayoutMkLst>
            <pc:docMk/>
            <pc:sldMasterMk cId="783407565" sldId="2147483648"/>
            <pc:sldLayoutMk cId="3594627415" sldId="2147483688"/>
          </pc:sldLayoutMkLst>
        </pc:sldLayoutChg>
      </pc:sldMasterChg>
    </pc:docChg>
  </pc:docChgLst>
  <pc:docChgLst>
    <pc:chgData name="Lauren Francis" userId="b7c8c318-11b6-44df-a20d-cbfd05c86935" providerId="ADAL" clId="{4BBEDE7F-9734-419C-ADEB-8159F2185F5E}"/>
    <pc:docChg chg="undo custSel addMainMaster delMainMaster modMainMaster">
      <pc:chgData name="Lauren Francis" userId="b7c8c318-11b6-44df-a20d-cbfd05c86935" providerId="ADAL" clId="{4BBEDE7F-9734-419C-ADEB-8159F2185F5E}" dt="2024-07-12T15:50:14.853" v="1401" actId="1036"/>
      <pc:docMkLst>
        <pc:docMk/>
      </pc:docMkLst>
      <pc:sldMasterChg chg="addSldLayout delSldLayout modSldLayout sldLayoutOrd">
        <pc:chgData name="Lauren Francis" userId="b7c8c318-11b6-44df-a20d-cbfd05c86935" providerId="ADAL" clId="{4BBEDE7F-9734-419C-ADEB-8159F2185F5E}" dt="2024-07-12T15:50:14.853" v="1401" actId="1036"/>
        <pc:sldMasterMkLst>
          <pc:docMk/>
          <pc:sldMasterMk cId="783407565" sldId="2147483648"/>
        </pc:sldMasterMkLst>
        <pc:sldLayoutChg chg="addSp delSp modSp mod">
          <pc:chgData name="Lauren Francis" userId="b7c8c318-11b6-44df-a20d-cbfd05c86935" providerId="ADAL" clId="{4BBEDE7F-9734-419C-ADEB-8159F2185F5E}" dt="2024-07-12T01:35:52.487" v="1198" actId="1037"/>
          <pc:sldLayoutMkLst>
            <pc:docMk/>
            <pc:sldMasterMk cId="783407565" sldId="2147483648"/>
            <pc:sldLayoutMk cId="294763625" sldId="2147483659"/>
          </pc:sldLayoutMkLst>
        </pc:sldLayoutChg>
        <pc:sldLayoutChg chg="addSp delSp modSp mod">
          <pc:chgData name="Lauren Francis" userId="b7c8c318-11b6-44df-a20d-cbfd05c86935" providerId="ADAL" clId="{4BBEDE7F-9734-419C-ADEB-8159F2185F5E}" dt="2024-07-12T01:34:35.584" v="1185" actId="14100"/>
          <pc:sldLayoutMkLst>
            <pc:docMk/>
            <pc:sldMasterMk cId="783407565" sldId="2147483648"/>
            <pc:sldLayoutMk cId="2728238326" sldId="2147483660"/>
          </pc:sldLayoutMkLst>
        </pc:sldLayoutChg>
        <pc:sldLayoutChg chg="addSp delSp modSp mod">
          <pc:chgData name="Lauren Francis" userId="b7c8c318-11b6-44df-a20d-cbfd05c86935" providerId="ADAL" clId="{4BBEDE7F-9734-419C-ADEB-8159F2185F5E}" dt="2024-07-12T01:34:42.692" v="1186" actId="208"/>
          <pc:sldLayoutMkLst>
            <pc:docMk/>
            <pc:sldMasterMk cId="783407565" sldId="2147483648"/>
            <pc:sldLayoutMk cId="392758585" sldId="2147483661"/>
          </pc:sldLayoutMkLst>
        </pc:sldLayoutChg>
        <pc:sldLayoutChg chg="addSp delSp modSp mod">
          <pc:chgData name="Lauren Francis" userId="b7c8c318-11b6-44df-a20d-cbfd05c86935" providerId="ADAL" clId="{4BBEDE7F-9734-419C-ADEB-8159F2185F5E}" dt="2024-07-12T01:34:49.260" v="1187" actId="208"/>
          <pc:sldLayoutMkLst>
            <pc:docMk/>
            <pc:sldMasterMk cId="783407565" sldId="2147483648"/>
            <pc:sldLayoutMk cId="2364423304" sldId="2147483662"/>
          </pc:sldLayoutMkLst>
        </pc:sldLayoutChg>
        <pc:sldLayoutChg chg="addSp delSp modSp mod">
          <pc:chgData name="Lauren Francis" userId="b7c8c318-11b6-44df-a20d-cbfd05c86935" providerId="ADAL" clId="{4BBEDE7F-9734-419C-ADEB-8159F2185F5E}" dt="2024-07-12T01:34:56.481" v="1188" actId="208"/>
          <pc:sldLayoutMkLst>
            <pc:docMk/>
            <pc:sldMasterMk cId="783407565" sldId="2147483648"/>
            <pc:sldLayoutMk cId="2006673658" sldId="2147483663"/>
          </pc:sldLayoutMkLst>
        </pc:sldLayoutChg>
        <pc:sldLayoutChg chg="addSp delSp modSp mod">
          <pc:chgData name="Lauren Francis" userId="b7c8c318-11b6-44df-a20d-cbfd05c86935" providerId="ADAL" clId="{4BBEDE7F-9734-419C-ADEB-8159F2185F5E}" dt="2024-07-12T01:35:03.209" v="1189" actId="208"/>
          <pc:sldLayoutMkLst>
            <pc:docMk/>
            <pc:sldMasterMk cId="783407565" sldId="2147483648"/>
            <pc:sldLayoutMk cId="1105485309" sldId="2147483664"/>
          </pc:sldLayoutMkLst>
        </pc:sldLayoutChg>
        <pc:sldLayoutChg chg="addSp delSp modSp mod">
          <pc:chgData name="Lauren Francis" userId="b7c8c318-11b6-44df-a20d-cbfd05c86935" providerId="ADAL" clId="{4BBEDE7F-9734-419C-ADEB-8159F2185F5E}" dt="2024-07-12T01:35:10.482" v="1190" actId="208"/>
          <pc:sldLayoutMkLst>
            <pc:docMk/>
            <pc:sldMasterMk cId="783407565" sldId="2147483648"/>
            <pc:sldLayoutMk cId="2902913774" sldId="2147483665"/>
          </pc:sldLayoutMkLst>
        </pc:sldLayoutChg>
        <pc:sldLayoutChg chg="del">
          <pc:chgData name="Lauren Francis" userId="b7c8c318-11b6-44df-a20d-cbfd05c86935" providerId="ADAL" clId="{4BBEDE7F-9734-419C-ADEB-8159F2185F5E}" dt="2024-07-07T13:44:40.431" v="540" actId="2696"/>
          <pc:sldLayoutMkLst>
            <pc:docMk/>
            <pc:sldMasterMk cId="783407565" sldId="2147483648"/>
            <pc:sldLayoutMk cId="4083002021" sldId="2147483666"/>
          </pc:sldLayoutMkLst>
        </pc:sldLayoutChg>
        <pc:sldLayoutChg chg="modSp mod">
          <pc:chgData name="Lauren Francis" userId="b7c8c318-11b6-44df-a20d-cbfd05c86935" providerId="ADAL" clId="{4BBEDE7F-9734-419C-ADEB-8159F2185F5E}" dt="2024-07-07T13:50:11.760" v="606" actId="1076"/>
          <pc:sldLayoutMkLst>
            <pc:docMk/>
            <pc:sldMasterMk cId="783407565" sldId="2147483648"/>
            <pc:sldLayoutMk cId="3451759316" sldId="2147483671"/>
          </pc:sldLayoutMkLst>
        </pc:sldLayoutChg>
        <pc:sldLayoutChg chg="modSp mod">
          <pc:chgData name="Lauren Francis" userId="b7c8c318-11b6-44df-a20d-cbfd05c86935" providerId="ADAL" clId="{4BBEDE7F-9734-419C-ADEB-8159F2185F5E}" dt="2024-07-07T13:49:39.398" v="599" actId="1076"/>
          <pc:sldLayoutMkLst>
            <pc:docMk/>
            <pc:sldMasterMk cId="783407565" sldId="2147483648"/>
            <pc:sldLayoutMk cId="2839592603" sldId="2147483674"/>
          </pc:sldLayoutMkLst>
        </pc:sldLayoutChg>
        <pc:sldLayoutChg chg="addSp modSp mod">
          <pc:chgData name="Lauren Francis" userId="b7c8c318-11b6-44df-a20d-cbfd05c86935" providerId="ADAL" clId="{4BBEDE7F-9734-419C-ADEB-8159F2185F5E}" dt="2024-07-04T21:35:33.381" v="448" actId="1035"/>
          <pc:sldLayoutMkLst>
            <pc:docMk/>
            <pc:sldMasterMk cId="783407565" sldId="2147483648"/>
            <pc:sldLayoutMk cId="753425887" sldId="2147483676"/>
          </pc:sldLayoutMkLst>
        </pc:sldLayoutChg>
        <pc:sldLayoutChg chg="addSp delSp modSp mod ord">
          <pc:chgData name="Lauren Francis" userId="b7c8c318-11b6-44df-a20d-cbfd05c86935" providerId="ADAL" clId="{4BBEDE7F-9734-419C-ADEB-8159F2185F5E}" dt="2024-07-12T15:50:14.853" v="1401" actId="1036"/>
          <pc:sldLayoutMkLst>
            <pc:docMk/>
            <pc:sldMasterMk cId="783407565" sldId="2147483648"/>
            <pc:sldLayoutMk cId="3920694061" sldId="2147483677"/>
          </pc:sldLayoutMkLst>
        </pc:sldLayoutChg>
        <pc:sldLayoutChg chg="addSp delSp modSp mod">
          <pc:chgData name="Lauren Francis" userId="b7c8c318-11b6-44df-a20d-cbfd05c86935" providerId="ADAL" clId="{4BBEDE7F-9734-419C-ADEB-8159F2185F5E}" dt="2024-07-07T13:57:08.424" v="640" actId="6014"/>
          <pc:sldLayoutMkLst>
            <pc:docMk/>
            <pc:sldMasterMk cId="783407565" sldId="2147483648"/>
            <pc:sldLayoutMk cId="3049626277" sldId="2147483678"/>
          </pc:sldLayoutMkLst>
        </pc:sldLayoutChg>
        <pc:sldLayoutChg chg="delSp new del mod">
          <pc:chgData name="Lauren Francis" userId="b7c8c318-11b6-44df-a20d-cbfd05c86935" providerId="ADAL" clId="{4BBEDE7F-9734-419C-ADEB-8159F2185F5E}" dt="2024-07-11T17:27:47.579" v="821" actId="2696"/>
          <pc:sldLayoutMkLst>
            <pc:docMk/>
            <pc:sldMasterMk cId="783407565" sldId="2147483648"/>
            <pc:sldLayoutMk cId="540503755" sldId="2147483679"/>
          </pc:sldLayoutMkLst>
        </pc:sldLayoutChg>
        <pc:sldLayoutChg chg="addSp delSp modSp new mod">
          <pc:chgData name="Lauren Francis" userId="b7c8c318-11b6-44df-a20d-cbfd05c86935" providerId="ADAL" clId="{4BBEDE7F-9734-419C-ADEB-8159F2185F5E}" dt="2024-07-12T15:48:29.518" v="1384" actId="21"/>
          <pc:sldLayoutMkLst>
            <pc:docMk/>
            <pc:sldMasterMk cId="783407565" sldId="2147483648"/>
            <pc:sldLayoutMk cId="3022762414" sldId="2147483679"/>
          </pc:sldLayoutMkLst>
        </pc:sldLayoutChg>
      </pc:sldMasterChg>
      <pc:sldMasterChg chg="new del mod addSldLayout delSldLayout">
        <pc:chgData name="Lauren Francis" userId="b7c8c318-11b6-44df-a20d-cbfd05c86935" providerId="ADAL" clId="{4BBEDE7F-9734-419C-ADEB-8159F2185F5E}" dt="2024-07-12T13:29:22.941" v="1214" actId="6938"/>
        <pc:sldMasterMkLst>
          <pc:docMk/>
          <pc:sldMasterMk cId="1547873105" sldId="2147483679"/>
        </pc:sldMasterMkLst>
        <pc:sldLayoutChg chg="new del replId">
          <pc:chgData name="Lauren Francis" userId="b7c8c318-11b6-44df-a20d-cbfd05c86935" providerId="ADAL" clId="{4BBEDE7F-9734-419C-ADEB-8159F2185F5E}" dt="2024-07-12T13:29:22.941" v="1214" actId="6938"/>
          <pc:sldLayoutMkLst>
            <pc:docMk/>
            <pc:sldMasterMk cId="1547873105" sldId="2147483679"/>
            <pc:sldLayoutMk cId="2951087655" sldId="2147483680"/>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99530330" sldId="2147483681"/>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283325011" sldId="2147483682"/>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2241543615" sldId="2147483683"/>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490944726" sldId="2147483684"/>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730838745" sldId="2147483685"/>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873015608" sldId="2147483686"/>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629498221" sldId="2147483687"/>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249414971" sldId="2147483688"/>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023056353" sldId="2147483689"/>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150862708" sldId="2147483690"/>
          </pc:sldLayoutMkLst>
        </pc:sldLayoutChg>
      </pc:sldMasterChg>
    </pc:docChg>
  </pc:docChgLst>
  <pc:docChgLst>
    <pc:chgData name="Lauren Francis" userId="b7c8c318-11b6-44df-a20d-cbfd05c86935" providerId="ADAL" clId="{C38C7FE3-EEFC-4541-A9F6-30EA223E2397}"/>
    <pc:docChg chg="undo custSel addMainMaster delMainMaster modMainMaster">
      <pc:chgData name="Lauren Francis" userId="b7c8c318-11b6-44df-a20d-cbfd05c86935" providerId="ADAL" clId="{C38C7FE3-EEFC-4541-A9F6-30EA223E2397}" dt="2024-04-09T23:03:39.216" v="104" actId="6014"/>
      <pc:docMkLst>
        <pc:docMk/>
      </pc:docMkLst>
      <pc:sldMasterChg chg="modSp mod addSldLayout modSldLayout">
        <pc:chgData name="Lauren Francis" userId="b7c8c318-11b6-44df-a20d-cbfd05c86935" providerId="ADAL" clId="{C38C7FE3-EEFC-4541-A9F6-30EA223E2397}" dt="2024-04-09T23:03:39.216" v="104" actId="6014"/>
        <pc:sldMasterMkLst>
          <pc:docMk/>
          <pc:sldMasterMk cId="783407565" sldId="2147483648"/>
        </pc:sldMasterMkLst>
        <pc:sldLayoutChg chg="addSp delSp modSp mod">
          <pc:chgData name="Lauren Francis" userId="b7c8c318-11b6-44df-a20d-cbfd05c86935" providerId="ADAL" clId="{C38C7FE3-EEFC-4541-A9F6-30EA223E2397}" dt="2024-04-09T22:59:07.055" v="60" actId="14100"/>
          <pc:sldLayoutMkLst>
            <pc:docMk/>
            <pc:sldMasterMk cId="783407565" sldId="2147483648"/>
            <pc:sldLayoutMk cId="1462231767" sldId="2147483649"/>
          </pc:sldLayoutMkLst>
        </pc:sldLayoutChg>
        <pc:sldLayoutChg chg="addSp delSp modSp mod">
          <pc:chgData name="Lauren Francis" userId="b7c8c318-11b6-44df-a20d-cbfd05c86935" providerId="ADAL" clId="{C38C7FE3-EEFC-4541-A9F6-30EA223E2397}" dt="2024-04-09T22:59:15.986" v="63" actId="1076"/>
          <pc:sldLayoutMkLst>
            <pc:docMk/>
            <pc:sldMasterMk cId="783407565" sldId="2147483648"/>
            <pc:sldLayoutMk cId="347735146" sldId="2147483650"/>
          </pc:sldLayoutMkLst>
        </pc:sldLayoutChg>
        <pc:sldLayoutChg chg="addSp delSp modSp mod">
          <pc:chgData name="Lauren Francis" userId="b7c8c318-11b6-44df-a20d-cbfd05c86935" providerId="ADAL" clId="{C38C7FE3-EEFC-4541-A9F6-30EA223E2397}" dt="2024-04-09T22:59:22.753" v="65" actId="478"/>
          <pc:sldLayoutMkLst>
            <pc:docMk/>
            <pc:sldMasterMk cId="783407565" sldId="2147483648"/>
            <pc:sldLayoutMk cId="3249202066" sldId="2147483651"/>
          </pc:sldLayoutMkLst>
        </pc:sldLayoutChg>
        <pc:sldLayoutChg chg="addSp delSp modSp mod">
          <pc:chgData name="Lauren Francis" userId="b7c8c318-11b6-44df-a20d-cbfd05c86935" providerId="ADAL" clId="{C38C7FE3-EEFC-4541-A9F6-30EA223E2397}" dt="2024-04-09T22:54:01.932" v="42" actId="207"/>
          <pc:sldLayoutMkLst>
            <pc:docMk/>
            <pc:sldMasterMk cId="783407565" sldId="2147483648"/>
            <pc:sldLayoutMk cId="1756085151" sldId="2147483652"/>
          </pc:sldLayoutMkLst>
        </pc:sldLayoutChg>
        <pc:sldLayoutChg chg="addSp delSp modSp mod">
          <pc:chgData name="Lauren Francis" userId="b7c8c318-11b6-44df-a20d-cbfd05c86935" providerId="ADAL" clId="{C38C7FE3-EEFC-4541-A9F6-30EA223E2397}" dt="2024-04-09T18:08:57.891" v="4" actId="167"/>
          <pc:sldLayoutMkLst>
            <pc:docMk/>
            <pc:sldMasterMk cId="783407565" sldId="2147483648"/>
            <pc:sldLayoutMk cId="3339540598" sldId="2147483653"/>
          </pc:sldLayoutMkLst>
        </pc:sldLayoutChg>
        <pc:sldLayoutChg chg="addSp delSp modSp new mod">
          <pc:chgData name="Lauren Francis" userId="b7c8c318-11b6-44df-a20d-cbfd05c86935" providerId="ADAL" clId="{C38C7FE3-EEFC-4541-A9F6-30EA223E2397}" dt="2024-04-09T23:00:05.708" v="69" actId="6014"/>
          <pc:sldLayoutMkLst>
            <pc:docMk/>
            <pc:sldMasterMk cId="783407565" sldId="2147483648"/>
            <pc:sldLayoutMk cId="294763625" sldId="2147483659"/>
          </pc:sldLayoutMkLst>
        </pc:sldLayoutChg>
        <pc:sldLayoutChg chg="addSp delSp modSp new mod">
          <pc:chgData name="Lauren Francis" userId="b7c8c318-11b6-44df-a20d-cbfd05c86935" providerId="ADAL" clId="{C38C7FE3-EEFC-4541-A9F6-30EA223E2397}" dt="2024-04-09T23:01:15.557" v="76" actId="6014"/>
          <pc:sldLayoutMkLst>
            <pc:docMk/>
            <pc:sldMasterMk cId="783407565" sldId="2147483648"/>
            <pc:sldLayoutMk cId="2728238326" sldId="2147483660"/>
          </pc:sldLayoutMkLst>
        </pc:sldLayoutChg>
        <pc:sldLayoutChg chg="addSp delSp modSp new mod">
          <pc:chgData name="Lauren Francis" userId="b7c8c318-11b6-44df-a20d-cbfd05c86935" providerId="ADAL" clId="{C38C7FE3-EEFC-4541-A9F6-30EA223E2397}" dt="2024-04-09T23:01:46.775" v="81" actId="6014"/>
          <pc:sldLayoutMkLst>
            <pc:docMk/>
            <pc:sldMasterMk cId="783407565" sldId="2147483648"/>
            <pc:sldLayoutMk cId="392758585" sldId="2147483661"/>
          </pc:sldLayoutMkLst>
        </pc:sldLayoutChg>
        <pc:sldLayoutChg chg="addSp delSp modSp new mod">
          <pc:chgData name="Lauren Francis" userId="b7c8c318-11b6-44df-a20d-cbfd05c86935" providerId="ADAL" clId="{C38C7FE3-EEFC-4541-A9F6-30EA223E2397}" dt="2024-04-09T23:02:14.864" v="86" actId="6014"/>
          <pc:sldLayoutMkLst>
            <pc:docMk/>
            <pc:sldMasterMk cId="783407565" sldId="2147483648"/>
            <pc:sldLayoutMk cId="2364423304" sldId="2147483662"/>
          </pc:sldLayoutMkLst>
        </pc:sldLayoutChg>
        <pc:sldLayoutChg chg="addSp delSp modSp new mod">
          <pc:chgData name="Lauren Francis" userId="b7c8c318-11b6-44df-a20d-cbfd05c86935" providerId="ADAL" clId="{C38C7FE3-EEFC-4541-A9F6-30EA223E2397}" dt="2024-04-09T23:02:35.847" v="91"/>
          <pc:sldLayoutMkLst>
            <pc:docMk/>
            <pc:sldMasterMk cId="783407565" sldId="2147483648"/>
            <pc:sldLayoutMk cId="2006673658" sldId="2147483663"/>
          </pc:sldLayoutMkLst>
        </pc:sldLayoutChg>
        <pc:sldLayoutChg chg="addSp delSp modSp new mod">
          <pc:chgData name="Lauren Francis" userId="b7c8c318-11b6-44df-a20d-cbfd05c86935" providerId="ADAL" clId="{C38C7FE3-EEFC-4541-A9F6-30EA223E2397}" dt="2024-04-09T23:03:06.020" v="96" actId="6014"/>
          <pc:sldLayoutMkLst>
            <pc:docMk/>
            <pc:sldMasterMk cId="783407565" sldId="2147483648"/>
            <pc:sldLayoutMk cId="1105485309" sldId="2147483664"/>
          </pc:sldLayoutMkLst>
        </pc:sldLayoutChg>
        <pc:sldLayoutChg chg="addSp delSp modSp new mod">
          <pc:chgData name="Lauren Francis" userId="b7c8c318-11b6-44df-a20d-cbfd05c86935" providerId="ADAL" clId="{C38C7FE3-EEFC-4541-A9F6-30EA223E2397}" dt="2024-04-09T23:03:39.216" v="104" actId="6014"/>
          <pc:sldLayoutMkLst>
            <pc:docMk/>
            <pc:sldMasterMk cId="783407565" sldId="2147483648"/>
            <pc:sldLayoutMk cId="2902913774" sldId="2147483665"/>
          </pc:sldLayoutMkLst>
        </pc:sldLayoutChg>
      </pc:sldMasterChg>
      <pc:sldMasterChg chg="new del mod addSldLayout delSldLayout">
        <pc:chgData name="Lauren Francis" userId="b7c8c318-11b6-44df-a20d-cbfd05c86935" providerId="ADAL" clId="{C38C7FE3-EEFC-4541-A9F6-30EA223E2397}" dt="2024-04-09T23:00:25.162" v="71" actId="6938"/>
        <pc:sldMasterMkLst>
          <pc:docMk/>
          <pc:sldMasterMk cId="1549515773" sldId="2147483660"/>
        </pc:sldMasterMkLst>
        <pc:sldLayoutChg chg="new del replId">
          <pc:chgData name="Lauren Francis" userId="b7c8c318-11b6-44df-a20d-cbfd05c86935" providerId="ADAL" clId="{C38C7FE3-EEFC-4541-A9F6-30EA223E2397}" dt="2024-04-09T23:00:25.162" v="71" actId="6938"/>
          <pc:sldLayoutMkLst>
            <pc:docMk/>
            <pc:sldMasterMk cId="1549515773" sldId="2147483660"/>
            <pc:sldLayoutMk cId="4186327070" sldId="2147483661"/>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758311838" sldId="2147483662"/>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576623558" sldId="2147483663"/>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747026217" sldId="2147483664"/>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985869912" sldId="2147483665"/>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425921841" sldId="2147483666"/>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146710751" sldId="2147483667"/>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290143600" sldId="2147483668"/>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164090362" sldId="2147483669"/>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969207384" sldId="2147483670"/>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866610543" sldId="2147483671"/>
          </pc:sldLayoutMkLst>
        </pc:sldLayoutChg>
      </pc:sldMasterChg>
    </pc:docChg>
  </pc:docChgLst>
  <pc:docChgLst>
    <pc:chgData name="Lauren Francis" userId="b7c8c318-11b6-44df-a20d-cbfd05c86935" providerId="ADAL" clId="{65C9459A-0CE4-4905-8325-71C5D01DA6A3}"/>
    <pc:docChg chg="undo custSel addSld delSld modSld modMainMaster">
      <pc:chgData name="Lauren Francis" userId="b7c8c318-11b6-44df-a20d-cbfd05c86935" providerId="ADAL" clId="{65C9459A-0CE4-4905-8325-71C5D01DA6A3}" dt="2024-06-26T19:02:36.982" v="1125" actId="1037"/>
      <pc:docMkLst>
        <pc:docMk/>
      </pc:docMkLst>
      <pc:sldChg chg="new del">
        <pc:chgData name="Lauren Francis" userId="b7c8c318-11b6-44df-a20d-cbfd05c86935" providerId="ADAL" clId="{65C9459A-0CE4-4905-8325-71C5D01DA6A3}" dt="2024-06-14T20:41:25.748" v="625" actId="680"/>
        <pc:sldMkLst>
          <pc:docMk/>
          <pc:sldMk cId="228803490" sldId="257"/>
        </pc:sldMkLst>
      </pc:sldChg>
      <pc:sldChg chg="new del">
        <pc:chgData name="Lauren Francis" userId="b7c8c318-11b6-44df-a20d-cbfd05c86935" providerId="ADAL" clId="{65C9459A-0CE4-4905-8325-71C5D01DA6A3}" dt="2024-06-14T20:41:32.572" v="627" actId="680"/>
        <pc:sldMkLst>
          <pc:docMk/>
          <pc:sldMk cId="3736922193" sldId="257"/>
        </pc:sldMkLst>
      </pc:sldChg>
      <pc:sldChg chg="addSp delSp modSp add del mod">
        <pc:chgData name="Lauren Francis" userId="b7c8c318-11b6-44df-a20d-cbfd05c86935" providerId="ADAL" clId="{65C9459A-0CE4-4905-8325-71C5D01DA6A3}" dt="2024-06-14T20:43:20.859" v="651"/>
        <pc:sldMkLst>
          <pc:docMk/>
          <pc:sldMk cId="0" sldId="267"/>
        </pc:sldMkLst>
      </pc:sldChg>
      <pc:sldMasterChg chg="addSldLayout delSldLayout modSldLayout sldLayoutOrd">
        <pc:chgData name="Lauren Francis" userId="b7c8c318-11b6-44df-a20d-cbfd05c86935" providerId="ADAL" clId="{65C9459A-0CE4-4905-8325-71C5D01DA6A3}" dt="2024-06-26T19:02:36.982" v="1125" actId="1037"/>
        <pc:sldMasterMkLst>
          <pc:docMk/>
          <pc:sldMasterMk cId="783407565" sldId="2147483648"/>
        </pc:sldMasterMkLst>
        <pc:sldLayoutChg chg="modSp mod">
          <pc:chgData name="Lauren Francis" userId="b7c8c318-11b6-44df-a20d-cbfd05c86935" providerId="ADAL" clId="{65C9459A-0CE4-4905-8325-71C5D01DA6A3}" dt="2024-05-23T16:09:01.343" v="39" actId="1035"/>
          <pc:sldLayoutMkLst>
            <pc:docMk/>
            <pc:sldMasterMk cId="783407565" sldId="2147483648"/>
            <pc:sldLayoutMk cId="1462231767" sldId="2147483649"/>
          </pc:sldLayoutMkLst>
        </pc:sldLayoutChg>
        <pc:sldLayoutChg chg="modSp mod">
          <pc:chgData name="Lauren Francis" userId="b7c8c318-11b6-44df-a20d-cbfd05c86935" providerId="ADAL" clId="{65C9459A-0CE4-4905-8325-71C5D01DA6A3}" dt="2024-05-30T17:35:22.531" v="65" actId="1036"/>
          <pc:sldLayoutMkLst>
            <pc:docMk/>
            <pc:sldMasterMk cId="783407565" sldId="2147483648"/>
            <pc:sldLayoutMk cId="3249202066" sldId="2147483651"/>
          </pc:sldLayoutMkLst>
        </pc:sldLayoutChg>
        <pc:sldLayoutChg chg="del">
          <pc:chgData name="Lauren Francis" userId="b7c8c318-11b6-44df-a20d-cbfd05c86935" providerId="ADAL" clId="{65C9459A-0CE4-4905-8325-71C5D01DA6A3}" dt="2024-06-19T15:03:13.741" v="799" actId="2696"/>
          <pc:sldLayoutMkLst>
            <pc:docMk/>
            <pc:sldMasterMk cId="783407565" sldId="2147483648"/>
            <pc:sldLayoutMk cId="1756085151" sldId="2147483652"/>
          </pc:sldLayoutMkLst>
        </pc:sldLayoutChg>
        <pc:sldLayoutChg chg="addSp delSp modSp mod">
          <pc:chgData name="Lauren Francis" userId="b7c8c318-11b6-44df-a20d-cbfd05c86935" providerId="ADAL" clId="{65C9459A-0CE4-4905-8325-71C5D01DA6A3}" dt="2024-06-26T19:02:13.013" v="1124"/>
          <pc:sldLayoutMkLst>
            <pc:docMk/>
            <pc:sldMasterMk cId="783407565" sldId="2147483648"/>
            <pc:sldLayoutMk cId="3339540598" sldId="2147483653"/>
          </pc:sldLayoutMkLst>
        </pc:sldLayoutChg>
        <pc:sldLayoutChg chg="addSp delSp modSp mod">
          <pc:chgData name="Lauren Francis" userId="b7c8c318-11b6-44df-a20d-cbfd05c86935" providerId="ADAL" clId="{65C9459A-0CE4-4905-8325-71C5D01DA6A3}" dt="2024-06-26T18:59:43.444" v="1100" actId="1582"/>
          <pc:sldLayoutMkLst>
            <pc:docMk/>
            <pc:sldMasterMk cId="783407565" sldId="2147483648"/>
            <pc:sldLayoutMk cId="1547160261" sldId="2147483654"/>
          </pc:sldLayoutMkLst>
        </pc:sldLayoutChg>
        <pc:sldLayoutChg chg="addSp delSp modSp mod">
          <pc:chgData name="Lauren Francis" userId="b7c8c318-11b6-44df-a20d-cbfd05c86935" providerId="ADAL" clId="{65C9459A-0CE4-4905-8325-71C5D01DA6A3}" dt="2024-06-26T18:59:22.806" v="1096" actId="1582"/>
          <pc:sldLayoutMkLst>
            <pc:docMk/>
            <pc:sldMasterMk cId="783407565" sldId="2147483648"/>
            <pc:sldLayoutMk cId="416266728" sldId="2147483655"/>
          </pc:sldLayoutMkLst>
        </pc:sldLayoutChg>
        <pc:sldLayoutChg chg="addSp delSp modSp mod">
          <pc:chgData name="Lauren Francis" userId="b7c8c318-11b6-44df-a20d-cbfd05c86935" providerId="ADAL" clId="{65C9459A-0CE4-4905-8325-71C5D01DA6A3}" dt="2024-06-26T18:59:00.915" v="1092" actId="1582"/>
          <pc:sldLayoutMkLst>
            <pc:docMk/>
            <pc:sldMasterMk cId="783407565" sldId="2147483648"/>
            <pc:sldLayoutMk cId="1558470754" sldId="2147483656"/>
          </pc:sldLayoutMkLst>
        </pc:sldLayoutChg>
        <pc:sldLayoutChg chg="modSp del mod">
          <pc:chgData name="Lauren Francis" userId="b7c8c318-11b6-44df-a20d-cbfd05c86935" providerId="ADAL" clId="{65C9459A-0CE4-4905-8325-71C5D01DA6A3}" dt="2024-06-19T15:06:15.978" v="831" actId="2696"/>
          <pc:sldLayoutMkLst>
            <pc:docMk/>
            <pc:sldMasterMk cId="783407565" sldId="2147483648"/>
            <pc:sldLayoutMk cId="3953456683" sldId="2147483657"/>
          </pc:sldLayoutMkLst>
        </pc:sldLayoutChg>
        <pc:sldLayoutChg chg="addSp delSp modSp mod">
          <pc:chgData name="Lauren Francis" userId="b7c8c318-11b6-44df-a20d-cbfd05c86935" providerId="ADAL" clId="{65C9459A-0CE4-4905-8325-71C5D01DA6A3}" dt="2024-06-26T18:59:10.322" v="1094" actId="1582"/>
          <pc:sldLayoutMkLst>
            <pc:docMk/>
            <pc:sldMasterMk cId="783407565" sldId="2147483648"/>
            <pc:sldLayoutMk cId="1231232591" sldId="2147483658"/>
          </pc:sldLayoutMkLst>
        </pc:sldLayoutChg>
        <pc:sldLayoutChg chg="modSp mod">
          <pc:chgData name="Lauren Francis" userId="b7c8c318-11b6-44df-a20d-cbfd05c86935" providerId="ADAL" clId="{65C9459A-0CE4-4905-8325-71C5D01DA6A3}" dt="2024-06-19T14:48:04.202" v="666" actId="207"/>
          <pc:sldLayoutMkLst>
            <pc:docMk/>
            <pc:sldMasterMk cId="783407565" sldId="2147483648"/>
            <pc:sldLayoutMk cId="294763625" sldId="2147483659"/>
          </pc:sldLayoutMkLst>
        </pc:sldLayoutChg>
        <pc:sldLayoutChg chg="mod">
          <pc:chgData name="Lauren Francis" userId="b7c8c318-11b6-44df-a20d-cbfd05c86935" providerId="ADAL" clId="{65C9459A-0CE4-4905-8325-71C5D01DA6A3}" dt="2024-05-29T21:24:23.607" v="45" actId="6014"/>
          <pc:sldLayoutMkLst>
            <pc:docMk/>
            <pc:sldMasterMk cId="783407565" sldId="2147483648"/>
            <pc:sldLayoutMk cId="2006673658" sldId="2147483663"/>
          </pc:sldLayoutMkLst>
        </pc:sldLayoutChg>
        <pc:sldLayoutChg chg="addSp modSp mod">
          <pc:chgData name="Lauren Francis" userId="b7c8c318-11b6-44df-a20d-cbfd05c86935" providerId="ADAL" clId="{65C9459A-0CE4-4905-8325-71C5D01DA6A3}" dt="2024-06-26T19:00:16.165" v="1106" actId="1582"/>
          <pc:sldLayoutMkLst>
            <pc:docMk/>
            <pc:sldMasterMk cId="783407565" sldId="2147483648"/>
            <pc:sldLayoutMk cId="4083002021" sldId="2147483666"/>
          </pc:sldLayoutMkLst>
        </pc:sldLayoutChg>
        <pc:sldLayoutChg chg="addSp delSp modSp new mod">
          <pc:chgData name="Lauren Francis" userId="b7c8c318-11b6-44df-a20d-cbfd05c86935" providerId="ADAL" clId="{65C9459A-0CE4-4905-8325-71C5D01DA6A3}" dt="2024-05-15T21:23:43.625" v="7" actId="6014"/>
          <pc:sldLayoutMkLst>
            <pc:docMk/>
            <pc:sldMasterMk cId="783407565" sldId="2147483648"/>
            <pc:sldLayoutMk cId="190540867" sldId="2147483667"/>
          </pc:sldLayoutMkLst>
        </pc:sldLayoutChg>
        <pc:sldLayoutChg chg="modSp del mod">
          <pc:chgData name="Lauren Francis" userId="b7c8c318-11b6-44df-a20d-cbfd05c86935" providerId="ADAL" clId="{65C9459A-0CE4-4905-8325-71C5D01DA6A3}" dt="2024-06-19T15:03:34.403" v="801" actId="2696"/>
          <pc:sldLayoutMkLst>
            <pc:docMk/>
            <pc:sldMasterMk cId="783407565" sldId="2147483648"/>
            <pc:sldLayoutMk cId="3868494951" sldId="2147483668"/>
          </pc:sldLayoutMkLst>
        </pc:sldLayoutChg>
        <pc:sldLayoutChg chg="delSp mod ord">
          <pc:chgData name="Lauren Francis" userId="b7c8c318-11b6-44df-a20d-cbfd05c86935" providerId="ADAL" clId="{65C9459A-0CE4-4905-8325-71C5D01DA6A3}" dt="2024-05-30T03:48:02.927" v="52" actId="6014"/>
          <pc:sldLayoutMkLst>
            <pc:docMk/>
            <pc:sldMasterMk cId="783407565" sldId="2147483648"/>
            <pc:sldLayoutMk cId="1597473240" sldId="2147483669"/>
          </pc:sldLayoutMkLst>
        </pc:sldLayoutChg>
        <pc:sldLayoutChg chg="addSp delSp modSp mod">
          <pc:chgData name="Lauren Francis" userId="b7c8c318-11b6-44df-a20d-cbfd05c86935" providerId="ADAL" clId="{65C9459A-0CE4-4905-8325-71C5D01DA6A3}" dt="2024-06-26T18:58:13.777" v="1088" actId="1582"/>
          <pc:sldLayoutMkLst>
            <pc:docMk/>
            <pc:sldMasterMk cId="783407565" sldId="2147483648"/>
            <pc:sldLayoutMk cId="2709734850" sldId="2147483670"/>
          </pc:sldLayoutMkLst>
        </pc:sldLayoutChg>
        <pc:sldLayoutChg chg="addSp delSp modSp mod">
          <pc:chgData name="Lauren Francis" userId="b7c8c318-11b6-44df-a20d-cbfd05c86935" providerId="ADAL" clId="{65C9459A-0CE4-4905-8325-71C5D01DA6A3}" dt="2024-06-26T19:02:36.982" v="1125" actId="1037"/>
          <pc:sldLayoutMkLst>
            <pc:docMk/>
            <pc:sldMasterMk cId="783407565" sldId="2147483648"/>
            <pc:sldLayoutMk cId="3451759316" sldId="2147483671"/>
          </pc:sldLayoutMkLst>
        </pc:sldLayoutChg>
        <pc:sldLayoutChg chg="addSp delSp modSp new mod">
          <pc:chgData name="Lauren Francis" userId="b7c8c318-11b6-44df-a20d-cbfd05c86935" providerId="ADAL" clId="{65C9459A-0CE4-4905-8325-71C5D01DA6A3}" dt="2024-06-14T21:07:45.667" v="652" actId="478"/>
          <pc:sldLayoutMkLst>
            <pc:docMk/>
            <pc:sldMasterMk cId="783407565" sldId="2147483648"/>
            <pc:sldLayoutMk cId="10904998" sldId="2147483672"/>
          </pc:sldLayoutMkLst>
        </pc:sldLayoutChg>
        <pc:sldLayoutChg chg="modSp mod">
          <pc:chgData name="Lauren Francis" userId="b7c8c318-11b6-44df-a20d-cbfd05c86935" providerId="ADAL" clId="{65C9459A-0CE4-4905-8325-71C5D01DA6A3}" dt="2024-06-26T19:00:07.568" v="1104" actId="1582"/>
          <pc:sldLayoutMkLst>
            <pc:docMk/>
            <pc:sldMasterMk cId="783407565" sldId="2147483648"/>
            <pc:sldLayoutMk cId="505361819" sldId="2147483673"/>
          </pc:sldLayoutMkLst>
        </pc:sldLayoutChg>
        <pc:sldLayoutChg chg="addSp delSp modSp mod">
          <pc:chgData name="Lauren Francis" userId="b7c8c318-11b6-44df-a20d-cbfd05c86935" providerId="ADAL" clId="{65C9459A-0CE4-4905-8325-71C5D01DA6A3}" dt="2024-06-14T20:43:17.770" v="645" actId="478"/>
          <pc:sldLayoutMkLst>
            <pc:docMk/>
            <pc:sldMasterMk cId="783407565" sldId="2147483648"/>
            <pc:sldLayoutMk cId="2938973593" sldId="2147483673"/>
          </pc:sldLayoutMkLst>
        </pc:sldLayoutChg>
        <pc:sldLayoutChg chg="modSp mod">
          <pc:chgData name="Lauren Francis" userId="b7c8c318-11b6-44df-a20d-cbfd05c86935" providerId="ADAL" clId="{65C9459A-0CE4-4905-8325-71C5D01DA6A3}" dt="2024-06-26T18:59:52.669" v="1102" actId="1582"/>
          <pc:sldLayoutMkLst>
            <pc:docMk/>
            <pc:sldMasterMk cId="783407565" sldId="2147483648"/>
            <pc:sldLayoutMk cId="2839592603" sldId="2147483674"/>
          </pc:sldLayoutMkLst>
        </pc:sldLayoutChg>
        <pc:sldLayoutChg chg="addSp delSp modSp mod">
          <pc:chgData name="Lauren Francis" userId="b7c8c318-11b6-44df-a20d-cbfd05c86935" providerId="ADAL" clId="{65C9459A-0CE4-4905-8325-71C5D01DA6A3}" dt="2024-06-26T18:58:47.115" v="1090" actId="1582"/>
          <pc:sldLayoutMkLst>
            <pc:docMk/>
            <pc:sldMasterMk cId="783407565" sldId="2147483648"/>
            <pc:sldLayoutMk cId="3585109708" sldId="2147483675"/>
          </pc:sldLayoutMkLst>
        </pc:sldLayoutChg>
      </pc:sldMasterChg>
    </pc:docChg>
  </pc:docChgLst>
  <pc:docChgLst>
    <pc:chgData name="Lauren Francis" userId="b7c8c318-11b6-44df-a20d-cbfd05c86935" providerId="ADAL" clId="{56DA2943-7185-49E4-9EB7-B00E0B4C0110}"/>
    <pc:docChg chg="undo custSel modMainMaster">
      <pc:chgData name="Lauren Francis" userId="b7c8c318-11b6-44df-a20d-cbfd05c86935" providerId="ADAL" clId="{56DA2943-7185-49E4-9EB7-B00E0B4C0110}" dt="2025-03-20T17:10:51.746" v="377" actId="114"/>
      <pc:docMkLst>
        <pc:docMk/>
      </pc:docMkLst>
      <pc:sldMasterChg chg="modSldLayout">
        <pc:chgData name="Lauren Francis" userId="b7c8c318-11b6-44df-a20d-cbfd05c86935" providerId="ADAL" clId="{56DA2943-7185-49E4-9EB7-B00E0B4C0110}" dt="2025-03-20T17:10:51.746" v="377" actId="114"/>
        <pc:sldMasterMkLst>
          <pc:docMk/>
          <pc:sldMasterMk cId="783407565" sldId="2147483648"/>
        </pc:sldMasterMkLst>
        <pc:sldLayoutChg chg="modSp mod">
          <pc:chgData name="Lauren Francis" userId="b7c8c318-11b6-44df-a20d-cbfd05c86935" providerId="ADAL" clId="{56DA2943-7185-49E4-9EB7-B00E0B4C0110}" dt="2025-03-06T22:41:01.811" v="1" actId="20577"/>
          <pc:sldLayoutMkLst>
            <pc:docMk/>
            <pc:sldMasterMk cId="783407565" sldId="2147483648"/>
            <pc:sldLayoutMk cId="1462231767" sldId="2147483649"/>
          </pc:sldLayoutMkLst>
        </pc:sldLayoutChg>
        <pc:sldLayoutChg chg="modSp mod">
          <pc:chgData name="Lauren Francis" userId="b7c8c318-11b6-44df-a20d-cbfd05c86935" providerId="ADAL" clId="{56DA2943-7185-49E4-9EB7-B00E0B4C0110}" dt="2025-03-06T22:41:05.550" v="3" actId="20577"/>
          <pc:sldLayoutMkLst>
            <pc:docMk/>
            <pc:sldMasterMk cId="783407565" sldId="2147483648"/>
            <pc:sldLayoutMk cId="347735146" sldId="2147483650"/>
          </pc:sldLayoutMkLst>
        </pc:sldLayoutChg>
        <pc:sldLayoutChg chg="addSp delSp modSp mod">
          <pc:chgData name="Lauren Francis" userId="b7c8c318-11b6-44df-a20d-cbfd05c86935" providerId="ADAL" clId="{56DA2943-7185-49E4-9EB7-B00E0B4C0110}" dt="2025-03-13T21:23:57.140" v="163" actId="2085"/>
          <pc:sldLayoutMkLst>
            <pc:docMk/>
            <pc:sldMasterMk cId="783407565" sldId="2147483648"/>
            <pc:sldLayoutMk cId="3339540598" sldId="2147483653"/>
          </pc:sldLayoutMkLst>
        </pc:sldLayoutChg>
        <pc:sldLayoutChg chg="addSp delSp modSp mod">
          <pc:chgData name="Lauren Francis" userId="b7c8c318-11b6-44df-a20d-cbfd05c86935" providerId="ADAL" clId="{56DA2943-7185-49E4-9EB7-B00E0B4C0110}" dt="2025-03-13T21:23:59.263" v="164" actId="2085"/>
          <pc:sldLayoutMkLst>
            <pc:docMk/>
            <pc:sldMasterMk cId="783407565" sldId="2147483648"/>
            <pc:sldLayoutMk cId="1547160261" sldId="2147483654"/>
          </pc:sldLayoutMkLst>
        </pc:sldLayoutChg>
        <pc:sldLayoutChg chg="addSp delSp modSp mod">
          <pc:chgData name="Lauren Francis" userId="b7c8c318-11b6-44df-a20d-cbfd05c86935" providerId="ADAL" clId="{56DA2943-7185-49E4-9EB7-B00E0B4C0110}" dt="2025-03-13T21:24:01.636" v="165" actId="2085"/>
          <pc:sldLayoutMkLst>
            <pc:docMk/>
            <pc:sldMasterMk cId="783407565" sldId="2147483648"/>
            <pc:sldLayoutMk cId="416266728" sldId="2147483655"/>
          </pc:sldLayoutMkLst>
        </pc:sldLayoutChg>
        <pc:sldLayoutChg chg="addSp delSp modSp mod">
          <pc:chgData name="Lauren Francis" userId="b7c8c318-11b6-44df-a20d-cbfd05c86935" providerId="ADAL" clId="{56DA2943-7185-49E4-9EB7-B00E0B4C0110}" dt="2025-03-13T21:24:08.252" v="167" actId="2085"/>
          <pc:sldLayoutMkLst>
            <pc:docMk/>
            <pc:sldMasterMk cId="783407565" sldId="2147483648"/>
            <pc:sldLayoutMk cId="1558470754" sldId="2147483656"/>
          </pc:sldLayoutMkLst>
        </pc:sldLayoutChg>
        <pc:sldLayoutChg chg="addSp delSp modSp mod">
          <pc:chgData name="Lauren Francis" userId="b7c8c318-11b6-44df-a20d-cbfd05c86935" providerId="ADAL" clId="{56DA2943-7185-49E4-9EB7-B00E0B4C0110}" dt="2025-03-13T21:24:06.363" v="166" actId="2085"/>
          <pc:sldLayoutMkLst>
            <pc:docMk/>
            <pc:sldMasterMk cId="783407565" sldId="2147483648"/>
            <pc:sldLayoutMk cId="1231232591" sldId="2147483658"/>
          </pc:sldLayoutMkLst>
        </pc:sldLayoutChg>
        <pc:sldLayoutChg chg="addSp delSp modSp mod">
          <pc:chgData name="Lauren Francis" userId="b7c8c318-11b6-44df-a20d-cbfd05c86935" providerId="ADAL" clId="{56DA2943-7185-49E4-9EB7-B00E0B4C0110}" dt="2025-03-13T21:24:13.978" v="169" actId="2085"/>
          <pc:sldLayoutMkLst>
            <pc:docMk/>
            <pc:sldMasterMk cId="783407565" sldId="2147483648"/>
            <pc:sldLayoutMk cId="2709734850" sldId="2147483670"/>
          </pc:sldLayoutMkLst>
        </pc:sldLayoutChg>
        <pc:sldLayoutChg chg="addSp delSp modSp mod">
          <pc:chgData name="Lauren Francis" userId="b7c8c318-11b6-44df-a20d-cbfd05c86935" providerId="ADAL" clId="{56DA2943-7185-49E4-9EB7-B00E0B4C0110}" dt="2025-03-13T21:24:24.239" v="172" actId="2085"/>
          <pc:sldLayoutMkLst>
            <pc:docMk/>
            <pc:sldMasterMk cId="783407565" sldId="2147483648"/>
            <pc:sldLayoutMk cId="3451759316" sldId="2147483671"/>
          </pc:sldLayoutMkLst>
        </pc:sldLayoutChg>
        <pc:sldLayoutChg chg="modSp mod">
          <pc:chgData name="Lauren Francis" userId="b7c8c318-11b6-44df-a20d-cbfd05c86935" providerId="ADAL" clId="{56DA2943-7185-49E4-9EB7-B00E0B4C0110}" dt="2025-03-13T22:22:34.058" v="337" actId="20577"/>
          <pc:sldLayoutMkLst>
            <pc:docMk/>
            <pc:sldMasterMk cId="783407565" sldId="2147483648"/>
            <pc:sldLayoutMk cId="10904998" sldId="2147483672"/>
          </pc:sldLayoutMkLst>
        </pc:sldLayoutChg>
        <pc:sldLayoutChg chg="delSp modSp mod">
          <pc:chgData name="Lauren Francis" userId="b7c8c318-11b6-44df-a20d-cbfd05c86935" providerId="ADAL" clId="{56DA2943-7185-49E4-9EB7-B00E0B4C0110}" dt="2025-03-13T21:23:49.999" v="161" actId="2085"/>
          <pc:sldLayoutMkLst>
            <pc:docMk/>
            <pc:sldMasterMk cId="783407565" sldId="2147483648"/>
            <pc:sldLayoutMk cId="505361819" sldId="2147483673"/>
          </pc:sldLayoutMkLst>
        </pc:sldLayoutChg>
        <pc:sldLayoutChg chg="addSp delSp modSp mod">
          <pc:chgData name="Lauren Francis" userId="b7c8c318-11b6-44df-a20d-cbfd05c86935" providerId="ADAL" clId="{56DA2943-7185-49E4-9EB7-B00E0B4C0110}" dt="2025-03-13T21:23:54.308" v="162" actId="2085"/>
          <pc:sldLayoutMkLst>
            <pc:docMk/>
            <pc:sldMasterMk cId="783407565" sldId="2147483648"/>
            <pc:sldLayoutMk cId="2839592603" sldId="2147483674"/>
          </pc:sldLayoutMkLst>
        </pc:sldLayoutChg>
        <pc:sldLayoutChg chg="addSp delSp modSp mod">
          <pc:chgData name="Lauren Francis" userId="b7c8c318-11b6-44df-a20d-cbfd05c86935" providerId="ADAL" clId="{56DA2943-7185-49E4-9EB7-B00E0B4C0110}" dt="2025-03-13T21:24:10.653" v="168" actId="2085"/>
          <pc:sldLayoutMkLst>
            <pc:docMk/>
            <pc:sldMasterMk cId="783407565" sldId="2147483648"/>
            <pc:sldLayoutMk cId="3585109708" sldId="2147483675"/>
          </pc:sldLayoutMkLst>
        </pc:sldLayoutChg>
        <pc:sldLayoutChg chg="modSp mod">
          <pc:chgData name="Lauren Francis" userId="b7c8c318-11b6-44df-a20d-cbfd05c86935" providerId="ADAL" clId="{56DA2943-7185-49E4-9EB7-B00E0B4C0110}" dt="2025-03-20T17:10:51.746" v="377" actId="114"/>
          <pc:sldLayoutMkLst>
            <pc:docMk/>
            <pc:sldMasterMk cId="783407565" sldId="2147483648"/>
            <pc:sldLayoutMk cId="3920694061" sldId="2147483677"/>
          </pc:sldLayoutMkLst>
        </pc:sldLayoutChg>
        <pc:sldLayoutChg chg="addSp delSp modSp mod">
          <pc:chgData name="Lauren Francis" userId="b7c8c318-11b6-44df-a20d-cbfd05c86935" providerId="ADAL" clId="{56DA2943-7185-49E4-9EB7-B00E0B4C0110}" dt="2025-03-13T21:24:16.322" v="170" actId="2085"/>
          <pc:sldLayoutMkLst>
            <pc:docMk/>
            <pc:sldMasterMk cId="783407565" sldId="2147483648"/>
            <pc:sldLayoutMk cId="3049626277" sldId="2147483678"/>
          </pc:sldLayoutMkLst>
        </pc:sldLayoutChg>
        <pc:sldLayoutChg chg="addSp modSp mod">
          <pc:chgData name="Lauren Francis" userId="b7c8c318-11b6-44df-a20d-cbfd05c86935" providerId="ADAL" clId="{56DA2943-7185-49E4-9EB7-B00E0B4C0110}" dt="2025-03-13T21:27:41.976" v="295" actId="1076"/>
          <pc:sldLayoutMkLst>
            <pc:docMk/>
            <pc:sldMasterMk cId="783407565" sldId="2147483648"/>
            <pc:sldLayoutMk cId="2955515452" sldId="2147483680"/>
          </pc:sldLayoutMkLst>
        </pc:sldLayoutChg>
        <pc:sldLayoutChg chg="addSp delSp modSp mod">
          <pc:chgData name="Lauren Francis" userId="b7c8c318-11b6-44df-a20d-cbfd05c86935" providerId="ADAL" clId="{56DA2943-7185-49E4-9EB7-B00E0B4C0110}" dt="2025-03-13T21:25:44.482" v="186" actId="208"/>
          <pc:sldLayoutMkLst>
            <pc:docMk/>
            <pc:sldMasterMk cId="783407565" sldId="2147483648"/>
            <pc:sldLayoutMk cId="3015438243" sldId="2147483681"/>
          </pc:sldLayoutMkLst>
        </pc:sldLayoutChg>
        <pc:sldLayoutChg chg="addSp delSp modSp mod">
          <pc:chgData name="Lauren Francis" userId="b7c8c318-11b6-44df-a20d-cbfd05c86935" providerId="ADAL" clId="{56DA2943-7185-49E4-9EB7-B00E0B4C0110}" dt="2025-03-13T21:34:33.103" v="336" actId="1076"/>
          <pc:sldLayoutMkLst>
            <pc:docMk/>
            <pc:sldMasterMk cId="783407565" sldId="2147483648"/>
            <pc:sldLayoutMk cId="1844703661" sldId="2147483682"/>
          </pc:sldLayoutMkLst>
        </pc:sldLayoutChg>
      </pc:sldMasterChg>
    </pc:docChg>
  </pc:docChgLst>
  <pc:docChgLst>
    <pc:chgData name="Lauren Francis" userId="b7c8c318-11b6-44df-a20d-cbfd05c86935" providerId="ADAL" clId="{A57E1CA4-1469-4930-8029-E924A539B065}"/>
    <pc:docChg chg="undo custSel modMainMaster">
      <pc:chgData name="Lauren Francis" userId="b7c8c318-11b6-44df-a20d-cbfd05c86935" providerId="ADAL" clId="{A57E1CA4-1469-4930-8029-E924A539B065}" dt="2025-07-10T18:17:29.402" v="4015" actId="20577"/>
      <pc:docMkLst>
        <pc:docMk/>
      </pc:docMkLst>
      <pc:sldMasterChg chg="modSldLayout">
        <pc:chgData name="Lauren Francis" userId="b7c8c318-11b6-44df-a20d-cbfd05c86935" providerId="ADAL" clId="{A57E1CA4-1469-4930-8029-E924A539B065}" dt="2025-07-10T18:17:29.402" v="4015" actId="20577"/>
        <pc:sldMasterMkLst>
          <pc:docMk/>
          <pc:sldMasterMk cId="783407565" sldId="2147483648"/>
        </pc:sldMasterMkLst>
        <pc:sldLayoutChg chg="modSp mod">
          <pc:chgData name="Lauren Francis" userId="b7c8c318-11b6-44df-a20d-cbfd05c86935" providerId="ADAL" clId="{A57E1CA4-1469-4930-8029-E924A539B065}" dt="2025-07-10T11:31:46.934" v="3798" actId="404"/>
          <pc:sldLayoutMkLst>
            <pc:docMk/>
            <pc:sldMasterMk cId="783407565" sldId="2147483648"/>
            <pc:sldLayoutMk cId="10904998" sldId="2147483672"/>
          </pc:sldLayoutMkLst>
          <pc:spChg chg="mod">
            <ac:chgData name="Lauren Francis" userId="b7c8c318-11b6-44df-a20d-cbfd05c86935" providerId="ADAL" clId="{A57E1CA4-1469-4930-8029-E924A539B065}" dt="2025-07-10T11:31:46.934" v="3798" actId="404"/>
            <ac:spMkLst>
              <pc:docMk/>
              <pc:sldMasterMk cId="783407565" sldId="2147483648"/>
              <pc:sldLayoutMk cId="10904998" sldId="2147483672"/>
              <ac:spMk id="6" creationId="{B005C5A5-E343-3D24-A05F-7CC9E7172E76}"/>
            </ac:spMkLst>
          </pc:spChg>
        </pc:sldLayoutChg>
        <pc:sldLayoutChg chg="modSp mod">
          <pc:chgData name="Lauren Francis" userId="b7c8c318-11b6-44df-a20d-cbfd05c86935" providerId="ADAL" clId="{A57E1CA4-1469-4930-8029-E924A539B065}" dt="2025-07-10T18:17:29.402" v="4015" actId="20577"/>
          <pc:sldLayoutMkLst>
            <pc:docMk/>
            <pc:sldMasterMk cId="783407565" sldId="2147483648"/>
            <pc:sldLayoutMk cId="753425887" sldId="2147483676"/>
          </pc:sldLayoutMkLst>
          <pc:spChg chg="mod">
            <ac:chgData name="Lauren Francis" userId="b7c8c318-11b6-44df-a20d-cbfd05c86935" providerId="ADAL" clId="{A57E1CA4-1469-4930-8029-E924A539B065}" dt="2025-07-10T18:17:29.402" v="4015" actId="20577"/>
            <ac:spMkLst>
              <pc:docMk/>
              <pc:sldMasterMk cId="783407565" sldId="2147483648"/>
              <pc:sldLayoutMk cId="753425887" sldId="2147483676"/>
              <ac:spMk id="2" creationId="{B4BB6C55-EFB0-B13C-453D-644DC4282242}"/>
            </ac:spMkLst>
          </pc:spChg>
          <pc:spChg chg="mod">
            <ac:chgData name="Lauren Francis" userId="b7c8c318-11b6-44df-a20d-cbfd05c86935" providerId="ADAL" clId="{A57E1CA4-1469-4930-8029-E924A539B065}" dt="2025-07-10T18:16:38.904" v="4009" actId="1035"/>
            <ac:spMkLst>
              <pc:docMk/>
              <pc:sldMasterMk cId="783407565" sldId="2147483648"/>
              <pc:sldLayoutMk cId="753425887" sldId="2147483676"/>
              <ac:spMk id="5" creationId="{24EAF092-EEE0-8503-C501-1FD8B47F4494}"/>
            </ac:spMkLst>
          </pc:spChg>
        </pc:sldLayoutChg>
        <pc:sldLayoutChg chg="addSp delSp modSp mod">
          <pc:chgData name="Lauren Francis" userId="b7c8c318-11b6-44df-a20d-cbfd05c86935" providerId="ADAL" clId="{A57E1CA4-1469-4930-8029-E924A539B065}" dt="2025-07-10T13:19:53.202" v="3821" actId="478"/>
          <pc:sldLayoutMkLst>
            <pc:docMk/>
            <pc:sldMasterMk cId="783407565" sldId="2147483648"/>
            <pc:sldLayoutMk cId="3920694061" sldId="2147483677"/>
          </pc:sldLayoutMkLst>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4" creationId="{89336504-7CD1-F879-F759-131AEF2F601E}"/>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6" creationId="{DD3C8136-9994-FF9E-0B35-567705569017}"/>
            </ac:spMkLst>
          </pc:spChg>
          <pc:spChg chg="add mod">
            <ac:chgData name="Lauren Francis" userId="b7c8c318-11b6-44df-a20d-cbfd05c86935" providerId="ADAL" clId="{A57E1CA4-1469-4930-8029-E924A539B065}" dt="2025-07-07T22:21:01.663" v="3400" actId="1036"/>
            <ac:spMkLst>
              <pc:docMk/>
              <pc:sldMasterMk cId="783407565" sldId="2147483648"/>
              <pc:sldLayoutMk cId="3920694061" sldId="2147483677"/>
              <ac:spMk id="9" creationId="{2ED3298A-9418-2F44-2296-879C9A2628D4}"/>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1" creationId="{55F55B77-7438-0AE7-B8E9-EEC0236E144F}"/>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3" creationId="{ED985527-322A-DF69-FC44-B1DB7BA2D7BB}"/>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27" creationId="{83555D73-F144-CC54-66ED-62F41EE1A44D}"/>
            </ac:spMkLst>
          </pc:spChg>
          <pc:picChg chg="add del mod">
            <ac:chgData name="Lauren Francis" userId="b7c8c318-11b6-44df-a20d-cbfd05c86935" providerId="ADAL" clId="{A57E1CA4-1469-4930-8029-E924A539B065}" dt="2025-07-10T13:18:50.975" v="3809" actId="478"/>
            <ac:picMkLst>
              <pc:docMk/>
              <pc:sldMasterMk cId="783407565" sldId="2147483648"/>
              <pc:sldLayoutMk cId="3920694061" sldId="2147483677"/>
              <ac:picMk id="3" creationId="{8AC449CB-E898-23E7-BE06-F602F995F1DE}"/>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5" creationId="{50A95F79-8D7C-702A-BC0D-6B1316FF3295}"/>
            </ac:picMkLst>
          </pc:picChg>
          <pc:picChg chg="add mod">
            <ac:chgData name="Lauren Francis" userId="b7c8c318-11b6-44df-a20d-cbfd05c86935" providerId="ADAL" clId="{A57E1CA4-1469-4930-8029-E924A539B065}" dt="2025-07-07T22:21:01.663" v="3400" actId="1036"/>
            <ac:picMkLst>
              <pc:docMk/>
              <pc:sldMasterMk cId="783407565" sldId="2147483648"/>
              <pc:sldLayoutMk cId="3920694061" sldId="2147483677"/>
              <ac:picMk id="7" creationId="{46E0A847-B2D7-5AE6-D42B-D9CE48AC3883}"/>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8" creationId="{70EA4AEB-A8BB-B041-54BB-C2110DE2920D}"/>
            </ac:picMkLst>
          </pc:picChg>
          <pc:picChg chg="add mod">
            <ac:chgData name="Lauren Francis" userId="b7c8c318-11b6-44df-a20d-cbfd05c86935" providerId="ADAL" clId="{A57E1CA4-1469-4930-8029-E924A539B065}" dt="2025-07-07T22:21:35.831" v="3543" actId="1038"/>
            <ac:picMkLst>
              <pc:docMk/>
              <pc:sldMasterMk cId="783407565" sldId="2147483648"/>
              <pc:sldLayoutMk cId="3920694061" sldId="2147483677"/>
              <ac:picMk id="10" creationId="{B5274F7D-158D-D60C-CE21-864F2CF3E0B0}"/>
            </ac:picMkLst>
          </pc:picChg>
          <pc:picChg chg="add mod">
            <ac:chgData name="Lauren Francis" userId="b7c8c318-11b6-44df-a20d-cbfd05c86935" providerId="ADAL" clId="{A57E1CA4-1469-4930-8029-E924A539B065}" dt="2025-07-07T22:21:39.206" v="3548" actId="1037"/>
            <ac:picMkLst>
              <pc:docMk/>
              <pc:sldMasterMk cId="783407565" sldId="2147483648"/>
              <pc:sldLayoutMk cId="3920694061" sldId="2147483677"/>
              <ac:picMk id="12" creationId="{CE0ECAEB-CA24-F0AF-2394-67C202ADD95F}"/>
            </ac:picMkLst>
          </pc:picChg>
          <pc:picChg chg="add del mod">
            <ac:chgData name="Lauren Francis" userId="b7c8c318-11b6-44df-a20d-cbfd05c86935" providerId="ADAL" clId="{A57E1CA4-1469-4930-8029-E924A539B065}" dt="2025-07-10T13:19:53.202" v="3821" actId="478"/>
            <ac:picMkLst>
              <pc:docMk/>
              <pc:sldMasterMk cId="783407565" sldId="2147483648"/>
              <pc:sldLayoutMk cId="3920694061" sldId="2147483677"/>
              <ac:picMk id="15" creationId="{533DEED7-2509-3C4A-7A65-BBDADE25BF52}"/>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A57E1CA4-1469-4930-8029-E924A539B065}" dt="2025-07-07T21:02:33.878" v="3250"/>
          <pc:sldLayoutMkLst>
            <pc:docMk/>
            <pc:sldMasterMk cId="783407565" sldId="2147483648"/>
            <pc:sldLayoutMk cId="1844703661" sldId="2147483682"/>
          </pc:sldLayoutMkLst>
          <pc:spChg chg="add mod">
            <ac:chgData name="Lauren Francis" userId="b7c8c318-11b6-44df-a20d-cbfd05c86935" providerId="ADAL" clId="{A57E1CA4-1469-4930-8029-E924A539B065}" dt="2025-07-07T20:08:27.627" v="3227" actId="20577"/>
            <ac:spMkLst>
              <pc:docMk/>
              <pc:sldMasterMk cId="783407565" sldId="2147483648"/>
              <pc:sldLayoutMk cId="1844703661" sldId="2147483682"/>
              <ac:spMk id="7" creationId="{73B701F2-6B7A-612B-A098-320C0A7111D7}"/>
            </ac:spMkLst>
          </pc:spChg>
          <pc:spChg chg="add mod">
            <ac:chgData name="Lauren Francis" userId="b7c8c318-11b6-44df-a20d-cbfd05c86935" providerId="ADAL" clId="{A57E1CA4-1469-4930-8029-E924A539B065}" dt="2025-07-07T20:08:24.936" v="3225"/>
            <ac:spMkLst>
              <pc:docMk/>
              <pc:sldMasterMk cId="783407565" sldId="2147483648"/>
              <pc:sldLayoutMk cId="1844703661" sldId="2147483682"/>
              <ac:spMk id="13" creationId="{D9B7FC33-6863-2AFE-4449-8F8D84F15B34}"/>
            </ac:spMkLst>
          </pc:spChg>
          <pc:picChg chg="add mod">
            <ac:chgData name="Lauren Francis" userId="b7c8c318-11b6-44df-a20d-cbfd05c86935" providerId="ADAL" clId="{A57E1CA4-1469-4930-8029-E924A539B065}" dt="2025-07-07T21:02:33.878" v="3250"/>
            <ac:picMkLst>
              <pc:docMk/>
              <pc:sldMasterMk cId="783407565" sldId="2147483648"/>
              <pc:sldLayoutMk cId="1844703661" sldId="2147483682"/>
              <ac:picMk id="3" creationId="{D9D5272F-0F72-89F7-6CCC-C19CFAA22F1E}"/>
            </ac:picMkLst>
          </pc:picChg>
        </pc:sldLayoutChg>
        <pc:sldLayoutChg chg="modSp mod">
          <pc:chgData name="Lauren Francis" userId="b7c8c318-11b6-44df-a20d-cbfd05c86935" providerId="ADAL" clId="{A57E1CA4-1469-4930-8029-E924A539B065}" dt="2025-07-10T13:22:25.853" v="3847" actId="20577"/>
          <pc:sldLayoutMkLst>
            <pc:docMk/>
            <pc:sldMasterMk cId="783407565" sldId="2147483648"/>
            <pc:sldLayoutMk cId="1813118319" sldId="2147483683"/>
          </pc:sldLayoutMkLst>
          <pc:spChg chg="mod">
            <ac:chgData name="Lauren Francis" userId="b7c8c318-11b6-44df-a20d-cbfd05c86935" providerId="ADAL" clId="{A57E1CA4-1469-4930-8029-E924A539B065}" dt="2025-07-10T13:22:25.853" v="3847" actId="20577"/>
            <ac:spMkLst>
              <pc:docMk/>
              <pc:sldMasterMk cId="783407565" sldId="2147483648"/>
              <pc:sldLayoutMk cId="1813118319" sldId="2147483683"/>
              <ac:spMk id="2" creationId="{B4BB6C55-EFB0-B13C-453D-644DC4282242}"/>
            </ac:spMkLst>
          </pc:spChg>
        </pc:sldLayoutChg>
        <pc:sldLayoutChg chg="addSp delSp modSp mod">
          <pc:chgData name="Lauren Francis" userId="b7c8c318-11b6-44df-a20d-cbfd05c86935" providerId="ADAL" clId="{A57E1CA4-1469-4930-8029-E924A539B065}" dt="2025-07-10T13:22:39.597" v="3848"/>
          <pc:sldLayoutMkLst>
            <pc:docMk/>
            <pc:sldMasterMk cId="783407565" sldId="2147483648"/>
            <pc:sldLayoutMk cId="940817645" sldId="2147483684"/>
          </pc:sldLayoutMkLst>
          <pc:spChg chg="add mod">
            <ac:chgData name="Lauren Francis" userId="b7c8c318-11b6-44df-a20d-cbfd05c86935" providerId="ADAL" clId="{A57E1CA4-1469-4930-8029-E924A539B065}" dt="2025-07-10T13:22:39.597" v="3848"/>
            <ac:spMkLst>
              <pc:docMk/>
              <pc:sldMasterMk cId="783407565" sldId="2147483648"/>
              <pc:sldLayoutMk cId="940817645" sldId="2147483684"/>
              <ac:spMk id="4" creationId="{4B60DFAC-3617-1815-C14E-E4E1305F72CB}"/>
            </ac:spMkLst>
          </pc:spChg>
        </pc:sldLayoutChg>
        <pc:sldLayoutChg chg="modSp mod">
          <pc:chgData name="Lauren Francis" userId="b7c8c318-11b6-44df-a20d-cbfd05c86935" providerId="ADAL" clId="{A57E1CA4-1469-4930-8029-E924A539B065}" dt="2025-07-10T11:32:34.047" v="3803" actId="255"/>
          <pc:sldLayoutMkLst>
            <pc:docMk/>
            <pc:sldMasterMk cId="783407565" sldId="2147483648"/>
            <pc:sldLayoutMk cId="1935346208" sldId="2147483685"/>
          </pc:sldLayoutMkLst>
          <pc:spChg chg="mod">
            <ac:chgData name="Lauren Francis" userId="b7c8c318-11b6-44df-a20d-cbfd05c86935" providerId="ADAL" clId="{A57E1CA4-1469-4930-8029-E924A539B065}" dt="2025-07-10T11:32:34.047" v="3803" actId="255"/>
            <ac:spMkLst>
              <pc:docMk/>
              <pc:sldMasterMk cId="783407565" sldId="2147483648"/>
              <pc:sldLayoutMk cId="1935346208" sldId="2147483685"/>
              <ac:spMk id="6" creationId="{B005C5A5-E343-3D24-A05F-7CC9E7172E76}"/>
            </ac:spMkLst>
          </pc:spChg>
        </pc:sldLayoutChg>
        <pc:sldLayoutChg chg="addSp delSp modSp mod">
          <pc:chgData name="Lauren Francis" userId="b7c8c318-11b6-44df-a20d-cbfd05c86935" providerId="ADAL" clId="{A57E1CA4-1469-4930-8029-E924A539B065}" dt="2025-07-10T11:32:24.913" v="3802" actId="255"/>
          <pc:sldLayoutMkLst>
            <pc:docMk/>
            <pc:sldMasterMk cId="783407565" sldId="2147483648"/>
            <pc:sldLayoutMk cId="2910218049" sldId="2147483686"/>
          </pc:sldLayoutMkLst>
          <pc:spChg chg="add mod">
            <ac:chgData name="Lauren Francis" userId="b7c8c318-11b6-44df-a20d-cbfd05c86935" providerId="ADAL" clId="{A57E1CA4-1469-4930-8029-E924A539B065}" dt="2025-07-10T11:32:24.913" v="3802" actId="255"/>
            <ac:spMkLst>
              <pc:docMk/>
              <pc:sldMasterMk cId="783407565" sldId="2147483648"/>
              <pc:sldLayoutMk cId="2910218049" sldId="2147483686"/>
              <ac:spMk id="2" creationId="{141207BB-7EDC-6FE8-B1A5-01FC13CBC0F3}"/>
            </ac:spMkLst>
          </pc:spChg>
        </pc:sldLayoutChg>
        <pc:sldLayoutChg chg="addSp delSp modSp mod">
          <pc:chgData name="Lauren Francis" userId="b7c8c318-11b6-44df-a20d-cbfd05c86935" providerId="ADAL" clId="{A57E1CA4-1469-4930-8029-E924A539B065}" dt="2025-07-07T21:02:49.353" v="3256" actId="1076"/>
          <pc:sldLayoutMkLst>
            <pc:docMk/>
            <pc:sldMasterMk cId="783407565" sldId="2147483648"/>
            <pc:sldLayoutMk cId="4166703696" sldId="2147483687"/>
          </pc:sldLayoutMkLst>
          <pc:spChg chg="mod">
            <ac:chgData name="Lauren Francis" userId="b7c8c318-11b6-44df-a20d-cbfd05c86935" providerId="ADAL" clId="{A57E1CA4-1469-4930-8029-E924A539B065}" dt="2025-07-07T20:09:32.643" v="3237" actId="20577"/>
            <ac:spMkLst>
              <pc:docMk/>
              <pc:sldMasterMk cId="783407565" sldId="2147483648"/>
              <pc:sldLayoutMk cId="4166703696" sldId="2147483687"/>
              <ac:spMk id="3" creationId="{74F925B2-B4AC-3C50-8604-A81C38D23AC6}"/>
            </ac:spMkLst>
          </pc:spChg>
          <pc:spChg chg="add mod">
            <ac:chgData name="Lauren Francis" userId="b7c8c318-11b6-44df-a20d-cbfd05c86935" providerId="ADAL" clId="{A57E1CA4-1469-4930-8029-E924A539B065}" dt="2025-07-07T20:08:56.680" v="3233" actId="20577"/>
            <ac:spMkLst>
              <pc:docMk/>
              <pc:sldMasterMk cId="783407565" sldId="2147483648"/>
              <pc:sldLayoutMk cId="4166703696" sldId="2147483687"/>
              <ac:spMk id="7" creationId="{9C0ABB7F-250C-3645-0833-A6E4F51D1DB0}"/>
            </ac:spMkLst>
          </pc:spChg>
          <pc:picChg chg="add mod">
            <ac:chgData name="Lauren Francis" userId="b7c8c318-11b6-44df-a20d-cbfd05c86935" providerId="ADAL" clId="{A57E1CA4-1469-4930-8029-E924A539B065}" dt="2025-07-07T21:02:49.353" v="3256" actId="1076"/>
            <ac:picMkLst>
              <pc:docMk/>
              <pc:sldMasterMk cId="783407565" sldId="2147483648"/>
              <pc:sldLayoutMk cId="4166703696" sldId="2147483687"/>
              <ac:picMk id="11" creationId="{6E415B2D-C4CA-6937-0674-65556C551409}"/>
            </ac:picMkLst>
          </pc:picChg>
        </pc:sldLayoutChg>
        <pc:sldLayoutChg chg="addSp delSp modSp mod">
          <pc:chgData name="Lauren Francis" userId="b7c8c318-11b6-44df-a20d-cbfd05c86935" providerId="ADAL" clId="{A57E1CA4-1469-4930-8029-E924A539B065}" dt="2025-07-07T21:02:47.162" v="3255" actId="1076"/>
          <pc:sldLayoutMkLst>
            <pc:docMk/>
            <pc:sldMasterMk cId="783407565" sldId="2147483648"/>
            <pc:sldLayoutMk cId="3594627415" sldId="2147483688"/>
          </pc:sldLayoutMkLst>
          <pc:spChg chg="add mod">
            <ac:chgData name="Lauren Francis" userId="b7c8c318-11b6-44df-a20d-cbfd05c86935" providerId="ADAL" clId="{A57E1CA4-1469-4930-8029-E924A539B065}" dt="2025-07-07T20:10:03.475" v="3240" actId="20577"/>
            <ac:spMkLst>
              <pc:docMk/>
              <pc:sldMasterMk cId="783407565" sldId="2147483648"/>
              <pc:sldLayoutMk cId="3594627415" sldId="2147483688"/>
              <ac:spMk id="10" creationId="{61A5E2C2-CFA0-65EE-40AB-247D2B151812}"/>
            </ac:spMkLst>
          </pc:spChg>
          <pc:spChg chg="add mod">
            <ac:chgData name="Lauren Francis" userId="b7c8c318-11b6-44df-a20d-cbfd05c86935" providerId="ADAL" clId="{A57E1CA4-1469-4930-8029-E924A539B065}" dt="2025-07-07T20:10:10.169" v="3241" actId="14100"/>
            <ac:spMkLst>
              <pc:docMk/>
              <pc:sldMasterMk cId="783407565" sldId="2147483648"/>
              <pc:sldLayoutMk cId="3594627415" sldId="2147483688"/>
              <ac:spMk id="11" creationId="{84243944-BA33-06BF-ECCF-7AEB1DF59923}"/>
            </ac:spMkLst>
          </pc:spChg>
          <pc:picChg chg="add mod">
            <ac:chgData name="Lauren Francis" userId="b7c8c318-11b6-44df-a20d-cbfd05c86935" providerId="ADAL" clId="{A57E1CA4-1469-4930-8029-E924A539B065}" dt="2025-07-07T21:02:47.162" v="3255" actId="1076"/>
            <ac:picMkLst>
              <pc:docMk/>
              <pc:sldMasterMk cId="783407565" sldId="2147483648"/>
              <pc:sldLayoutMk cId="3594627415" sldId="2147483688"/>
              <ac:picMk id="7" creationId="{0E249DCC-34C5-A832-F759-1E082CCB4FC4}"/>
            </ac:picMkLst>
          </pc:picChg>
        </pc:sldLayoutChg>
        <pc:sldLayoutChg chg="addSp delSp modSp mod">
          <pc:chgData name="Lauren Francis" userId="b7c8c318-11b6-44df-a20d-cbfd05c86935" providerId="ADAL" clId="{A57E1CA4-1469-4930-8029-E924A539B065}" dt="2025-07-02T08:43:34.204" v="2844" actId="20577"/>
          <pc:sldLayoutMkLst>
            <pc:docMk/>
            <pc:sldMasterMk cId="783407565" sldId="2147483648"/>
            <pc:sldLayoutMk cId="84888656" sldId="2147483689"/>
          </pc:sldLayoutMkLst>
        </pc:sldLayoutChg>
        <pc:sldLayoutChg chg="addSp modSp mod">
          <pc:chgData name="Lauren Francis" userId="b7c8c318-11b6-44df-a20d-cbfd05c86935" providerId="ADAL" clId="{A57E1CA4-1469-4930-8029-E924A539B065}" dt="2025-07-10T15:14:31.591" v="3966" actId="14100"/>
          <pc:sldLayoutMkLst>
            <pc:docMk/>
            <pc:sldMasterMk cId="783407565" sldId="2147483648"/>
            <pc:sldLayoutMk cId="3668027006" sldId="2147483690"/>
          </pc:sldLayoutMkLst>
          <pc:spChg chg="add mod">
            <ac:chgData name="Lauren Francis" userId="b7c8c318-11b6-44df-a20d-cbfd05c86935" providerId="ADAL" clId="{A57E1CA4-1469-4930-8029-E924A539B065}" dt="2025-07-10T15:14:31.591" v="3966" actId="14100"/>
            <ac:spMkLst>
              <pc:docMk/>
              <pc:sldMasterMk cId="783407565" sldId="2147483648"/>
              <pc:sldLayoutMk cId="3668027006" sldId="2147483690"/>
              <ac:spMk id="2" creationId="{8605635F-BAF5-2A4D-860E-0F5903C84008}"/>
            </ac:spMkLst>
          </pc:spChg>
          <pc:spChg chg="mod">
            <ac:chgData name="Lauren Francis" userId="b7c8c318-11b6-44df-a20d-cbfd05c86935" providerId="ADAL" clId="{A57E1CA4-1469-4930-8029-E924A539B065}" dt="2025-07-10T15:14:29.253" v="3965" actId="14100"/>
            <ac:spMkLst>
              <pc:docMk/>
              <pc:sldMasterMk cId="783407565" sldId="2147483648"/>
              <pc:sldLayoutMk cId="3668027006" sldId="2147483690"/>
              <ac:spMk id="5" creationId="{1F0727DC-F79E-35CB-D603-20BCAB548B94}"/>
            </ac:spMkLst>
          </pc:spChg>
        </pc:sldLayoutChg>
        <pc:sldLayoutChg chg="modSp mod">
          <pc:chgData name="Lauren Francis" userId="b7c8c318-11b6-44df-a20d-cbfd05c86935" providerId="ADAL" clId="{A57E1CA4-1469-4930-8029-E924A539B065}" dt="2025-07-10T15:16:10.007" v="3994" actId="1035"/>
          <pc:sldLayoutMkLst>
            <pc:docMk/>
            <pc:sldMasterMk cId="783407565" sldId="2147483648"/>
            <pc:sldLayoutMk cId="2547494913" sldId="2147483691"/>
          </pc:sldLayoutMkLst>
          <pc:spChg chg="mod">
            <ac:chgData name="Lauren Francis" userId="b7c8c318-11b6-44df-a20d-cbfd05c86935" providerId="ADAL" clId="{A57E1CA4-1469-4930-8029-E924A539B065}" dt="2025-07-10T15:16:07.354" v="3988" actId="1035"/>
            <ac:spMkLst>
              <pc:docMk/>
              <pc:sldMasterMk cId="783407565" sldId="2147483648"/>
              <pc:sldLayoutMk cId="2547494913" sldId="2147483691"/>
              <ac:spMk id="2" creationId="{8605635F-BAF5-2A4D-860E-0F5903C8400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3" creationId="{346C9B25-5003-8E4E-6136-91059AFCB0B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4" creationId="{32AC2486-1931-CBC3-1D95-73F0C0BCE9C8}"/>
            </ac:spMkLst>
          </pc:spChg>
          <pc:spChg chg="mod">
            <ac:chgData name="Lauren Francis" userId="b7c8c318-11b6-44df-a20d-cbfd05c86935" providerId="ADAL" clId="{A57E1CA4-1469-4930-8029-E924A539B065}" dt="2025-07-10T15:16:10.007" v="3994" actId="1035"/>
            <ac:spMkLst>
              <pc:docMk/>
              <pc:sldMasterMk cId="783407565" sldId="2147483648"/>
              <pc:sldLayoutMk cId="2547494913" sldId="2147483691"/>
              <ac:spMk id="5" creationId="{1F0727DC-F79E-35CB-D603-20BCAB548B94}"/>
            </ac:spMkLst>
          </pc:spChg>
        </pc:sldLayoutChg>
        <pc:sldLayoutChg chg="addSp delSp modSp mod">
          <pc:chgData name="Lauren Francis" userId="b7c8c318-11b6-44df-a20d-cbfd05c86935" providerId="ADAL" clId="{A57E1CA4-1469-4930-8029-E924A539B065}" dt="2025-07-10T15:15:57.855" v="3981" actId="14100"/>
          <pc:sldLayoutMkLst>
            <pc:docMk/>
            <pc:sldMasterMk cId="783407565" sldId="2147483648"/>
            <pc:sldLayoutMk cId="808858706" sldId="2147483692"/>
          </pc:sldLayoutMkLst>
          <pc:spChg chg="mod">
            <ac:chgData name="Lauren Francis" userId="b7c8c318-11b6-44df-a20d-cbfd05c86935" providerId="ADAL" clId="{A57E1CA4-1469-4930-8029-E924A539B065}" dt="2025-07-02T08:55:55.108" v="2989" actId="207"/>
            <ac:spMkLst>
              <pc:docMk/>
              <pc:sldMasterMk cId="783407565" sldId="2147483648"/>
              <pc:sldLayoutMk cId="808858706" sldId="2147483692"/>
              <ac:spMk id="4" creationId="{32AC2486-1931-CBC3-1D95-73F0C0BCE9C8}"/>
            </ac:spMkLst>
          </pc:spChg>
          <pc:spChg chg="add mod">
            <ac:chgData name="Lauren Francis" userId="b7c8c318-11b6-44df-a20d-cbfd05c86935" providerId="ADAL" clId="{A57E1CA4-1469-4930-8029-E924A539B065}" dt="2025-07-10T15:15:50.003" v="3979" actId="14100"/>
            <ac:spMkLst>
              <pc:docMk/>
              <pc:sldMasterMk cId="783407565" sldId="2147483648"/>
              <pc:sldLayoutMk cId="808858706" sldId="2147483692"/>
              <ac:spMk id="6" creationId="{C6C751FE-7FDB-9C63-D8C4-2F4BF482CC73}"/>
            </ac:spMkLst>
          </pc:spChg>
          <pc:spChg chg="add mod">
            <ac:chgData name="Lauren Francis" userId="b7c8c318-11b6-44df-a20d-cbfd05c86935" providerId="ADAL" clId="{A57E1CA4-1469-4930-8029-E924A539B065}" dt="2025-07-10T15:15:57.855" v="3981" actId="14100"/>
            <ac:spMkLst>
              <pc:docMk/>
              <pc:sldMasterMk cId="783407565" sldId="2147483648"/>
              <pc:sldLayoutMk cId="808858706" sldId="2147483692"/>
              <ac:spMk id="7" creationId="{89D7696E-C32F-F0F5-B2BE-F8DBD3A4996A}"/>
            </ac:spMkLst>
          </pc:spChg>
        </pc:sldLayoutChg>
        <pc:sldLayoutChg chg="addSp delSp modSp mod">
          <pc:chgData name="Lauren Francis" userId="b7c8c318-11b6-44df-a20d-cbfd05c86935" providerId="ADAL" clId="{A57E1CA4-1469-4930-8029-E924A539B065}" dt="2025-07-04T12:39:50.738" v="3203" actId="1035"/>
          <pc:sldLayoutMkLst>
            <pc:docMk/>
            <pc:sldMasterMk cId="783407565" sldId="2147483648"/>
            <pc:sldLayoutMk cId="2248061468" sldId="2147483693"/>
          </pc:sldLayoutMkLst>
          <pc:spChg chg="add mod">
            <ac:chgData name="Lauren Francis" userId="b7c8c318-11b6-44df-a20d-cbfd05c86935" providerId="ADAL" clId="{A57E1CA4-1469-4930-8029-E924A539B065}" dt="2025-07-04T12:39:46.630" v="3196" actId="115"/>
            <ac:spMkLst>
              <pc:docMk/>
              <pc:sldMasterMk cId="783407565" sldId="2147483648"/>
              <pc:sldLayoutMk cId="2248061468" sldId="2147483693"/>
              <ac:spMk id="3" creationId="{95532B98-EA45-3A2C-7ED2-DC019569A5C3}"/>
            </ac:spMkLst>
          </pc:spChg>
          <pc:cxnChg chg="add mod">
            <ac:chgData name="Lauren Francis" userId="b7c8c318-11b6-44df-a20d-cbfd05c86935" providerId="ADAL" clId="{A57E1CA4-1469-4930-8029-E924A539B065}" dt="2025-07-04T12:39:50.738" v="3203" actId="1035"/>
            <ac:cxnSpMkLst>
              <pc:docMk/>
              <pc:sldMasterMk cId="783407565" sldId="2147483648"/>
              <pc:sldLayoutMk cId="2248061468" sldId="2147483693"/>
              <ac:cxnSpMk id="5" creationId="{A912FEAB-ABF9-1ECC-8766-7BF8578B4425}"/>
            </ac:cxnSpMkLst>
          </pc:cxnChg>
        </pc:sldLayoutChg>
        <pc:sldLayoutChg chg="addSp delSp modSp mod">
          <pc:chgData name="Lauren Francis" userId="b7c8c318-11b6-44df-a20d-cbfd05c86935" providerId="ADAL" clId="{A57E1CA4-1469-4930-8029-E924A539B065}" dt="2025-07-08T15:11:32.864" v="3731"/>
          <pc:sldLayoutMkLst>
            <pc:docMk/>
            <pc:sldMasterMk cId="783407565" sldId="2147483648"/>
            <pc:sldLayoutMk cId="3314553504" sldId="2147483694"/>
          </pc:sldLayoutMkLst>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0" creationId="{7375ABF1-66C1-8E29-2514-ECCB25479A12}"/>
            </ac:spMkLst>
          </pc:spChg>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1" creationId="{63CC6417-8114-1AA8-A887-640A5746A153}"/>
            </ac:spMkLst>
          </pc:spChg>
        </pc:sldLayoutChg>
        <pc:sldLayoutChg chg="addSp delSp modSp mod">
          <pc:chgData name="Lauren Francis" userId="b7c8c318-11b6-44df-a20d-cbfd05c86935" providerId="ADAL" clId="{A57E1CA4-1469-4930-8029-E924A539B065}" dt="2025-07-08T15:12:17.256" v="3734"/>
          <pc:sldLayoutMkLst>
            <pc:docMk/>
            <pc:sldMasterMk cId="783407565" sldId="2147483648"/>
            <pc:sldLayoutMk cId="3761795267" sldId="2147483695"/>
          </pc:sldLayoutMkLst>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4" creationId="{220B70E0-DD20-5518-284B-A342C51B7D8C}"/>
            </ac:spMkLst>
          </pc:spChg>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6" creationId="{CE5496BA-1D4C-2A3B-D249-F383DFF435B7}"/>
            </ac:spMkLst>
          </pc:spChg>
        </pc:sldLayoutChg>
        <pc:sldLayoutChg chg="addSp delSp modSp mod">
          <pc:chgData name="Lauren Francis" userId="b7c8c318-11b6-44df-a20d-cbfd05c86935" providerId="ADAL" clId="{A57E1CA4-1469-4930-8029-E924A539B065}" dt="2025-07-08T15:12:47.158" v="3738"/>
          <pc:sldLayoutMkLst>
            <pc:docMk/>
            <pc:sldMasterMk cId="783407565" sldId="2147483648"/>
            <pc:sldLayoutMk cId="1863124861" sldId="2147483696"/>
          </pc:sldLayoutMkLst>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6" creationId="{0F456678-4E8D-785F-8455-6931545E2257}"/>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7" creationId="{2302B1DB-A9EB-ADE1-B162-009036AAB1B6}"/>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8" creationId="{AE5D32C2-87F4-61B7-21CA-9C6DD058F690}"/>
            </ac:spMkLst>
          </pc:spChg>
        </pc:sldLayoutChg>
        <pc:sldLayoutChg chg="addSp delSp modSp mod">
          <pc:chgData name="Lauren Francis" userId="b7c8c318-11b6-44df-a20d-cbfd05c86935" providerId="ADAL" clId="{A57E1CA4-1469-4930-8029-E924A539B065}" dt="2025-07-08T15:13:09.305" v="3741"/>
          <pc:sldLayoutMkLst>
            <pc:docMk/>
            <pc:sldMasterMk cId="783407565" sldId="2147483648"/>
            <pc:sldLayoutMk cId="1409443411" sldId="2147483697"/>
          </pc:sldLayoutMkLst>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0" creationId="{BFBB0C8C-4BBF-C777-F772-5B040BEF8B64}"/>
            </ac:spMkLst>
          </pc:spChg>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1" creationId="{AA7ADBB0-CBD1-AD3C-7487-985C64DCF44C}"/>
            </ac:spMkLst>
          </pc:spChg>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image" Target="../media/image8.png"/><Relationship Id="rId7"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12.png"/><Relationship Id="rId4" Type="http://schemas.openxmlformats.org/officeDocument/2006/relationships/image" Target="../media/image9.png"/><Relationship Id="rId9" Type="http://schemas.openxmlformats.org/officeDocument/2006/relationships/image" Target="../media/image2.emf"/></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image" Target="../media/image14.png"/><Relationship Id="rId7" Type="http://schemas.openxmlformats.org/officeDocument/2006/relationships/image" Target="../media/image10.png"/><Relationship Id="rId12"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8.png"/><Relationship Id="rId11" Type="http://schemas.openxmlformats.org/officeDocument/2006/relationships/image" Target="../media/image11.png"/><Relationship Id="rId5" Type="http://schemas.openxmlformats.org/officeDocument/2006/relationships/image" Target="../media/image15.png"/><Relationship Id="rId10" Type="http://schemas.openxmlformats.org/officeDocument/2006/relationships/image" Target="../media/image16.png"/><Relationship Id="rId4" Type="http://schemas.openxmlformats.org/officeDocument/2006/relationships/image" Target="../media/image12.png"/><Relationship Id="rId9" Type="http://schemas.openxmlformats.org/officeDocument/2006/relationships/image" Target="../media/image1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1.xml"/><Relationship Id="rId6" Type="http://schemas.openxmlformats.org/officeDocument/2006/relationships/image" Target="../media/image22.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25.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1.xml"/><Relationship Id="rId6" Type="http://schemas.openxmlformats.org/officeDocument/2006/relationships/image" Target="../media/image28.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1.xml"/><Relationship Id="rId6" Type="http://schemas.openxmlformats.org/officeDocument/2006/relationships/image" Target="../media/image31.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Master" Target="../slideMasters/slideMaster1.xml"/><Relationship Id="rId6" Type="http://schemas.openxmlformats.org/officeDocument/2006/relationships/image" Target="../media/image34.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Master" Target="../slideMasters/slideMaster1.xml"/><Relationship Id="rId6" Type="http://schemas.openxmlformats.org/officeDocument/2006/relationships/image" Target="../media/image37.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1.emf"/><Relationship Id="rId7" Type="http://schemas.openxmlformats.org/officeDocument/2006/relationships/image" Target="../media/image41.png"/><Relationship Id="rId2" Type="http://schemas.openxmlformats.org/officeDocument/2006/relationships/image" Target="../media/image38.png"/><Relationship Id="rId1" Type="http://schemas.openxmlformats.org/officeDocument/2006/relationships/slideMaster" Target="../slideMasters/slideMaster1.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2.emf"/><Relationship Id="rId9" Type="http://schemas.openxmlformats.org/officeDocument/2006/relationships/image" Target="../media/image43.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ver_LAC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4E00017-91D0-2ADF-990E-71BAD430CB76}"/>
              </a:ext>
            </a:extLst>
          </p:cNvPr>
          <p:cNvPicPr>
            <a:picLocks noChangeAspect="1"/>
          </p:cNvPicPr>
          <p:nvPr userDrawn="1"/>
        </p:nvPicPr>
        <p:blipFill rotWithShape="1">
          <a:blip r:embed="rId2"/>
          <a:srcRect l="11492"/>
          <a:stretch/>
        </p:blipFill>
        <p:spPr>
          <a:xfrm>
            <a:off x="0" y="10632"/>
            <a:ext cx="9090373" cy="6842612"/>
          </a:xfrm>
          <a:prstGeom prst="rect">
            <a:avLst/>
          </a:prstGeom>
        </p:spPr>
      </p:pic>
      <p:sp>
        <p:nvSpPr>
          <p:cNvPr id="2" name="Rectangle 1">
            <a:extLst>
              <a:ext uri="{FF2B5EF4-FFF2-40B4-BE49-F238E27FC236}">
                <a16:creationId xmlns:a16="http://schemas.microsoft.com/office/drawing/2014/main" id="{FA81CECB-3833-D315-565E-F3A6CF7962F8}"/>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1A8EC7DC-BBA3-66E2-F3B4-EC86EA73C43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©UNICEF/UN0253255/Moreno González</a:t>
            </a:r>
            <a:endParaRPr lang="en-GB" sz="700" dirty="0">
              <a:solidFill>
                <a:schemeClr val="bg1"/>
              </a:solidFill>
            </a:endParaRPr>
          </a:p>
        </p:txBody>
      </p:sp>
      <p:pic>
        <p:nvPicPr>
          <p:cNvPr id="6" name="Picture 5">
            <a:extLst>
              <a:ext uri="{FF2B5EF4-FFF2-40B4-BE49-F238E27FC236}">
                <a16:creationId xmlns:a16="http://schemas.microsoft.com/office/drawing/2014/main" id="{08715B0F-4119-E4EE-B534-DC29D2702BF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C791F66C-2489-6B23-6AC3-E127B205911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4162667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ver_MEN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B7203F3-B6DC-378C-CF63-AF700EED0708}"/>
              </a:ext>
            </a:extLst>
          </p:cNvPr>
          <p:cNvPicPr>
            <a:picLocks noChangeAspect="1"/>
          </p:cNvPicPr>
          <p:nvPr userDrawn="1"/>
        </p:nvPicPr>
        <p:blipFill rotWithShape="1">
          <a:blip r:embed="rId2"/>
          <a:srcRect l="17878" t="4412" r="21250" b="11158"/>
          <a:stretch/>
        </p:blipFill>
        <p:spPr>
          <a:xfrm>
            <a:off x="0" y="4756"/>
            <a:ext cx="7421526" cy="6858000"/>
          </a:xfrm>
          <a:prstGeom prst="rect">
            <a:avLst/>
          </a:prstGeom>
        </p:spPr>
      </p:pic>
      <p:sp>
        <p:nvSpPr>
          <p:cNvPr id="11" name="TextBox 10">
            <a:extLst>
              <a:ext uri="{FF2B5EF4-FFF2-40B4-BE49-F238E27FC236}">
                <a16:creationId xmlns:a16="http://schemas.microsoft.com/office/drawing/2014/main" id="{82EF931E-240D-6FFE-7821-E94A4CA52617}"/>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it-IT" sz="700" b="0" i="0" dirty="0">
                <a:solidFill>
                  <a:schemeClr val="bg1"/>
                </a:solidFill>
                <a:effectLst/>
                <a:latin typeface="Roboto" panose="02000000000000000000" pitchFamily="2" charset="0"/>
              </a:rPr>
              <a:t>UNICEF/Syria/2022/UN0739630/</a:t>
            </a:r>
            <a:r>
              <a:rPr lang="it-IT" sz="700" b="0" i="0" dirty="0" err="1">
                <a:solidFill>
                  <a:schemeClr val="bg1"/>
                </a:solidFill>
                <a:effectLst/>
                <a:latin typeface="Roboto" panose="02000000000000000000" pitchFamily="2" charset="0"/>
              </a:rPr>
              <a:t>Shahan</a:t>
            </a:r>
            <a:endParaRPr lang="en-GB" sz="700" dirty="0">
              <a:solidFill>
                <a:schemeClr val="bg1"/>
              </a:solidFill>
            </a:endParaRPr>
          </a:p>
        </p:txBody>
      </p:sp>
      <p:sp>
        <p:nvSpPr>
          <p:cNvPr id="3" name="Rectangle 2">
            <a:extLst>
              <a:ext uri="{FF2B5EF4-FFF2-40B4-BE49-F238E27FC236}">
                <a16:creationId xmlns:a16="http://schemas.microsoft.com/office/drawing/2014/main" id="{A133CF1F-35F1-AEB9-CF04-EC79D6C19AC5}"/>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1">
            <a:extLst>
              <a:ext uri="{FF2B5EF4-FFF2-40B4-BE49-F238E27FC236}">
                <a16:creationId xmlns:a16="http://schemas.microsoft.com/office/drawing/2014/main" id="{711BF04E-57E7-C8B8-065F-04CFCD18E268}"/>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BFAB5736-2EC7-2640-C52C-3DD5104912CC}"/>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2312325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ver_ROS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4117198-1773-A98E-5A2B-37B5C5AD5E76}"/>
              </a:ext>
            </a:extLst>
          </p:cNvPr>
          <p:cNvPicPr>
            <a:picLocks noChangeAspect="1"/>
          </p:cNvPicPr>
          <p:nvPr userDrawn="1"/>
        </p:nvPicPr>
        <p:blipFill rotWithShape="1">
          <a:blip r:embed="rId2"/>
          <a:srcRect l="39942" b="15570"/>
          <a:stretch/>
        </p:blipFill>
        <p:spPr>
          <a:xfrm>
            <a:off x="0" y="-4756"/>
            <a:ext cx="7322288" cy="6858000"/>
          </a:xfrm>
          <a:prstGeom prst="rect">
            <a:avLst/>
          </a:prstGeom>
        </p:spPr>
      </p:pic>
      <p:sp>
        <p:nvSpPr>
          <p:cNvPr id="11" name="TextBox 10">
            <a:extLst>
              <a:ext uri="{FF2B5EF4-FFF2-40B4-BE49-F238E27FC236}">
                <a16:creationId xmlns:a16="http://schemas.microsoft.com/office/drawing/2014/main" id="{5F5872B8-5F35-0616-7616-7E51E190328E}"/>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sp>
        <p:nvSpPr>
          <p:cNvPr id="2" name="Rectangle 1">
            <a:extLst>
              <a:ext uri="{FF2B5EF4-FFF2-40B4-BE49-F238E27FC236}">
                <a16:creationId xmlns:a16="http://schemas.microsoft.com/office/drawing/2014/main" id="{933CBDCF-086E-5AF1-8CEE-4856948B8A2A}"/>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DF5E1D81-8E1D-4BE3-C987-8B1D018C456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6BE386F1-F922-AC1B-B6B3-5F9D700D4A30}"/>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584707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ver_WCA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40C1A9C-9442-5DCD-D01B-B3E4A2513B15}"/>
              </a:ext>
            </a:extLst>
          </p:cNvPr>
          <p:cNvPicPr>
            <a:picLocks noChangeAspect="1"/>
          </p:cNvPicPr>
          <p:nvPr userDrawn="1"/>
        </p:nvPicPr>
        <p:blipFill rotWithShape="1">
          <a:blip r:embed="rId2"/>
          <a:srcRect l="15785" b="4983"/>
          <a:stretch/>
        </p:blipFill>
        <p:spPr>
          <a:xfrm>
            <a:off x="0" y="-1"/>
            <a:ext cx="10267507" cy="6858000"/>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EAE9E160-B243-BB74-01B6-9337A9C71D6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pic>
        <p:nvPicPr>
          <p:cNvPr id="3" name="Picture 2">
            <a:extLst>
              <a:ext uri="{FF2B5EF4-FFF2-40B4-BE49-F238E27FC236}">
                <a16:creationId xmlns:a16="http://schemas.microsoft.com/office/drawing/2014/main" id="{99F5F1C4-6A01-9FAD-F147-8E9B489AEE65}"/>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6" name="Picture 5">
            <a:extLst>
              <a:ext uri="{FF2B5EF4-FFF2-40B4-BE49-F238E27FC236}">
                <a16:creationId xmlns:a16="http://schemas.microsoft.com/office/drawing/2014/main" id="{CD375F28-D4DB-76FF-EC3A-3919FE85C15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5851097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ver_Non-programm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2"/>
          <a:srcRect l="35095" r="-1" b="16003"/>
          <a:stretch/>
        </p:blipFill>
        <p:spPr>
          <a:xfrm>
            <a:off x="0" y="15389"/>
            <a:ext cx="7913199" cy="6858000"/>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sp>
        <p:nvSpPr>
          <p:cNvPr id="2" name="Rectangle 1">
            <a:extLst>
              <a:ext uri="{FF2B5EF4-FFF2-40B4-BE49-F238E27FC236}">
                <a16:creationId xmlns:a16="http://schemas.microsoft.com/office/drawing/2014/main" id="{B5D72630-232D-E421-4330-97C84CEB6373}"/>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a:extLst>
              <a:ext uri="{FF2B5EF4-FFF2-40B4-BE49-F238E27FC236}">
                <a16:creationId xmlns:a16="http://schemas.microsoft.com/office/drawing/2014/main" id="{D5B75C1D-9052-37E4-6C17-3DBAC438F861}"/>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9" name="Picture 8">
            <a:extLst>
              <a:ext uri="{FF2B5EF4-FFF2-40B4-BE49-F238E27FC236}">
                <a16:creationId xmlns:a16="http://schemas.microsoft.com/office/drawing/2014/main" id="{5C30609B-894D-EE38-A248-027AA7F1AA1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7097348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702EBF41-7F75-25E5-9B64-A82CF5D3ACFE}"/>
              </a:ext>
            </a:extLst>
          </p:cNvPr>
          <p:cNvPicPr>
            <a:picLocks noChangeAspect="1"/>
          </p:cNvPicPr>
          <p:nvPr userDrawn="1"/>
        </p:nvPicPr>
        <p:blipFill rotWithShape="1">
          <a:blip r:embed="rId2"/>
          <a:srcRect b="12198"/>
          <a:stretch/>
        </p:blipFill>
        <p:spPr>
          <a:xfrm>
            <a:off x="8421" y="4476715"/>
            <a:ext cx="4041845" cy="2365896"/>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3"/>
          <a:srcRect b="34485"/>
          <a:stretch/>
        </p:blipFill>
        <p:spPr>
          <a:xfrm>
            <a:off x="1799628" y="-3464"/>
            <a:ext cx="5082363" cy="2218388"/>
          </a:xfrm>
          <a:prstGeom prst="rect">
            <a:avLst/>
          </a:prstGeom>
        </p:spPr>
      </p:pic>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4"/>
          <a:srcRect r="15501" b="4983"/>
          <a:stretch/>
        </p:blipFill>
        <p:spPr>
          <a:xfrm>
            <a:off x="3006158" y="2196623"/>
            <a:ext cx="3872292" cy="2577731"/>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5"/>
          <a:srcRect l="13191" r="8797"/>
          <a:stretch/>
        </p:blipFill>
        <p:spPr>
          <a:xfrm>
            <a:off x="0" y="2190803"/>
            <a:ext cx="3006091" cy="2568956"/>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6"/>
          <a:srcRect b="16003"/>
          <a:stretch/>
        </p:blipFill>
        <p:spPr>
          <a:xfrm>
            <a:off x="0" y="-3465"/>
            <a:ext cx="3944679" cy="2208924"/>
          </a:xfrm>
          <a:prstGeom prst="rect">
            <a:avLst/>
          </a:prstGeom>
        </p:spPr>
      </p:pic>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7"/>
          <a:stretch>
            <a:fillRect/>
          </a:stretch>
        </p:blipFill>
        <p:spPr>
          <a:xfrm>
            <a:off x="3944309" y="4759451"/>
            <a:ext cx="3171281" cy="2114188"/>
          </a:xfrm>
          <a:prstGeom prst="rect">
            <a:avLst/>
          </a:prstGeom>
        </p:spPr>
      </p:pic>
      <p:sp>
        <p:nvSpPr>
          <p:cNvPr id="24" name="Rectangle 23">
            <a:extLst>
              <a:ext uri="{FF2B5EF4-FFF2-40B4-BE49-F238E27FC236}">
                <a16:creationId xmlns:a16="http://schemas.microsoft.com/office/drawing/2014/main" id="{28AD9568-2078-99EC-FA55-A933A0D183B2}"/>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C810F9C0-E922-9E13-AC5E-A9E9BF9783F3}"/>
              </a:ext>
            </a:extLst>
          </p:cNvPr>
          <p:cNvPicPr>
            <a:picLocks noChangeAspect="1"/>
          </p:cNvPicPr>
          <p:nvPr userDrawn="1"/>
        </p:nvPicPr>
        <p:blipFill>
          <a:blip r:embed="rId8"/>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8C801AE3-08F7-0652-49BF-B75949A9A83A}"/>
              </a:ext>
            </a:extLst>
          </p:cNvPr>
          <p:cNvPicPr>
            <a:picLocks noChangeAspect="1"/>
          </p:cNvPicPr>
          <p:nvPr userDrawn="1"/>
        </p:nvPicPr>
        <p:blipFill>
          <a:blip r:embed="rId9"/>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2"/>
          <a:srcRect r="15501" b="4983"/>
          <a:stretch/>
        </p:blipFill>
        <p:spPr>
          <a:xfrm>
            <a:off x="8329543" y="2334"/>
            <a:ext cx="3872292" cy="2577731"/>
          </a:xfrm>
          <a:prstGeom prst="rect">
            <a:avLst/>
          </a:prstGeom>
        </p:spPr>
      </p:pic>
      <p:pic>
        <p:nvPicPr>
          <p:cNvPr id="8" name="Picture 7">
            <a:extLst>
              <a:ext uri="{FF2B5EF4-FFF2-40B4-BE49-F238E27FC236}">
                <a16:creationId xmlns:a16="http://schemas.microsoft.com/office/drawing/2014/main" id="{F5290273-5C3F-27E5-CF91-750453FF512A}"/>
              </a:ext>
            </a:extLst>
          </p:cNvPr>
          <p:cNvPicPr>
            <a:picLocks noChangeAspect="1"/>
          </p:cNvPicPr>
          <p:nvPr userDrawn="1"/>
        </p:nvPicPr>
        <p:blipFill rotWithShape="1">
          <a:blip r:embed="rId3"/>
          <a:srcRect l="21333" r="20057"/>
          <a:stretch/>
        </p:blipFill>
        <p:spPr>
          <a:xfrm>
            <a:off x="9707197" y="2190394"/>
            <a:ext cx="2484804" cy="2826327"/>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4"/>
          <a:srcRect l="24225" r="13593"/>
          <a:stretch/>
        </p:blipFill>
        <p:spPr>
          <a:xfrm>
            <a:off x="-3142" y="2202192"/>
            <a:ext cx="2396117" cy="2568956"/>
          </a:xfrm>
          <a:prstGeom prst="rect">
            <a:avLst/>
          </a:prstGeom>
        </p:spPr>
      </p:pic>
      <p:pic>
        <p:nvPicPr>
          <p:cNvPr id="20" name="Picture 19">
            <a:extLst>
              <a:ext uri="{FF2B5EF4-FFF2-40B4-BE49-F238E27FC236}">
                <a16:creationId xmlns:a16="http://schemas.microsoft.com/office/drawing/2014/main" id="{419F3F17-6E6C-684E-5FFD-3B7AE0705273}"/>
              </a:ext>
            </a:extLst>
          </p:cNvPr>
          <p:cNvPicPr>
            <a:picLocks noChangeAspect="1"/>
          </p:cNvPicPr>
          <p:nvPr userDrawn="1"/>
        </p:nvPicPr>
        <p:blipFill>
          <a:blip r:embed="rId5"/>
          <a:stretch>
            <a:fillRect/>
          </a:stretch>
        </p:blipFill>
        <p:spPr>
          <a:xfrm>
            <a:off x="5423118" y="4316442"/>
            <a:ext cx="3807391" cy="2541557"/>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6"/>
          <a:srcRect b="15570"/>
          <a:stretch/>
        </p:blipFill>
        <p:spPr>
          <a:xfrm>
            <a:off x="3827721" y="-3465"/>
            <a:ext cx="5082363" cy="2858829"/>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7"/>
          <a:srcRect b="16003"/>
          <a:stretch/>
        </p:blipFill>
        <p:spPr>
          <a:xfrm>
            <a:off x="0" y="-3465"/>
            <a:ext cx="3944679" cy="2208924"/>
          </a:xfrm>
          <a:prstGeom prst="rect">
            <a:avLst/>
          </a:prstGeom>
        </p:spPr>
      </p:pic>
      <p:pic>
        <p:nvPicPr>
          <p:cNvPr id="11" name="Picture 10">
            <a:extLst>
              <a:ext uri="{FF2B5EF4-FFF2-40B4-BE49-F238E27FC236}">
                <a16:creationId xmlns:a16="http://schemas.microsoft.com/office/drawing/2014/main" id="{6B09F921-E4C1-067D-C21B-733A2279B8F3}"/>
              </a:ext>
            </a:extLst>
          </p:cNvPr>
          <p:cNvPicPr>
            <a:picLocks noChangeAspect="1"/>
          </p:cNvPicPr>
          <p:nvPr userDrawn="1"/>
        </p:nvPicPr>
        <p:blipFill>
          <a:blip r:embed="rId8"/>
          <a:stretch>
            <a:fillRect/>
          </a:stretch>
        </p:blipFill>
        <p:spPr>
          <a:xfrm>
            <a:off x="9887287" y="6019170"/>
            <a:ext cx="2000822" cy="622662"/>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9"/>
          <a:stretch>
            <a:fillRect/>
          </a:stretch>
        </p:blipFill>
        <p:spPr>
          <a:xfrm>
            <a:off x="3158763" y="4753182"/>
            <a:ext cx="3171281" cy="2114187"/>
          </a:xfrm>
          <a:prstGeom prst="rect">
            <a:avLst/>
          </a:prstGeom>
        </p:spPr>
      </p:pic>
      <p:pic>
        <p:nvPicPr>
          <p:cNvPr id="17" name="Picture 16">
            <a:extLst>
              <a:ext uri="{FF2B5EF4-FFF2-40B4-BE49-F238E27FC236}">
                <a16:creationId xmlns:a16="http://schemas.microsoft.com/office/drawing/2014/main" id="{1FA245F2-5403-DC60-6EB6-E8AD80C5D232}"/>
              </a:ext>
            </a:extLst>
          </p:cNvPr>
          <p:cNvPicPr>
            <a:picLocks noChangeAspect="1"/>
          </p:cNvPicPr>
          <p:nvPr userDrawn="1"/>
        </p:nvPicPr>
        <p:blipFill>
          <a:blip r:embed="rId10"/>
          <a:stretch>
            <a:fillRect/>
          </a:stretch>
        </p:blipFill>
        <p:spPr>
          <a:xfrm>
            <a:off x="-2" y="4762646"/>
            <a:ext cx="3158765" cy="2105843"/>
          </a:xfrm>
          <a:prstGeom prst="rect">
            <a:avLst/>
          </a:prstGeom>
        </p:spPr>
      </p:pic>
      <p:pic>
        <p:nvPicPr>
          <p:cNvPr id="18" name="Picture 17">
            <a:extLst>
              <a:ext uri="{FF2B5EF4-FFF2-40B4-BE49-F238E27FC236}">
                <a16:creationId xmlns:a16="http://schemas.microsoft.com/office/drawing/2014/main" id="{6A892379-7F99-9D0C-09EB-4569EB8BF149}"/>
              </a:ext>
            </a:extLst>
          </p:cNvPr>
          <p:cNvPicPr>
            <a:picLocks noChangeAspect="1"/>
          </p:cNvPicPr>
          <p:nvPr userDrawn="1"/>
        </p:nvPicPr>
        <p:blipFill>
          <a:blip r:embed="rId11"/>
          <a:stretch>
            <a:fillRect/>
          </a:stretch>
        </p:blipFill>
        <p:spPr>
          <a:xfrm>
            <a:off x="9030555" y="4759451"/>
            <a:ext cx="3171280" cy="2114187"/>
          </a:xfrm>
          <a:prstGeom prst="rect">
            <a:avLst/>
          </a:prstGeom>
        </p:spPr>
      </p:pic>
      <p:sp>
        <p:nvSpPr>
          <p:cNvPr id="19" name="Rectangle 18">
            <a:extLst>
              <a:ext uri="{FF2B5EF4-FFF2-40B4-BE49-F238E27FC236}">
                <a16:creationId xmlns:a16="http://schemas.microsoft.com/office/drawing/2014/main" id="{00608F6B-0818-8C97-2AA3-955405B8FBCA}"/>
              </a:ext>
            </a:extLst>
          </p:cNvPr>
          <p:cNvSpPr/>
          <p:nvPr userDrawn="1"/>
        </p:nvSpPr>
        <p:spPr>
          <a:xfrm>
            <a:off x="0" y="6168864"/>
            <a:ext cx="12197943" cy="691470"/>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A0E1ECE0-07AB-EED7-43AF-6A65242F3022}"/>
              </a:ext>
            </a:extLst>
          </p:cNvPr>
          <p:cNvSpPr/>
          <p:nvPr userDrawn="1"/>
        </p:nvSpPr>
        <p:spPr>
          <a:xfrm>
            <a:off x="1942094" y="2195691"/>
            <a:ext cx="8286822" cy="2577731"/>
          </a:xfrm>
          <a:prstGeom prst="rect">
            <a:avLst/>
          </a:prstGeom>
          <a:solidFill>
            <a:srgbClr val="203864"/>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1" name="Picture 20">
            <a:extLst>
              <a:ext uri="{FF2B5EF4-FFF2-40B4-BE49-F238E27FC236}">
                <a16:creationId xmlns:a16="http://schemas.microsoft.com/office/drawing/2014/main" id="{4BD1E55C-E0AB-3F84-B803-637DF3562C03}"/>
              </a:ext>
            </a:extLst>
          </p:cNvPr>
          <p:cNvPicPr>
            <a:picLocks noChangeAspect="1"/>
          </p:cNvPicPr>
          <p:nvPr userDrawn="1"/>
        </p:nvPicPr>
        <p:blipFill>
          <a:blip r:embed="rId12"/>
          <a:stretch>
            <a:fillRect/>
          </a:stretch>
        </p:blipFill>
        <p:spPr>
          <a:xfrm>
            <a:off x="8359025" y="6335450"/>
            <a:ext cx="1793479" cy="431626"/>
          </a:xfrm>
          <a:prstGeom prst="rect">
            <a:avLst/>
          </a:prstGeom>
        </p:spPr>
      </p:pic>
      <p:pic>
        <p:nvPicPr>
          <p:cNvPr id="25" name="Picture 24">
            <a:extLst>
              <a:ext uri="{FF2B5EF4-FFF2-40B4-BE49-F238E27FC236}">
                <a16:creationId xmlns:a16="http://schemas.microsoft.com/office/drawing/2014/main" id="{A756EF23-522F-AF76-A5DD-EC0267C20AB8}"/>
              </a:ext>
            </a:extLst>
          </p:cNvPr>
          <p:cNvPicPr>
            <a:picLocks noChangeAspect="1"/>
          </p:cNvPicPr>
          <p:nvPr userDrawn="1"/>
        </p:nvPicPr>
        <p:blipFill>
          <a:blip r:embed="rId8"/>
          <a:stretch>
            <a:fillRect/>
          </a:stretch>
        </p:blipFill>
        <p:spPr>
          <a:xfrm>
            <a:off x="10417721" y="6333937"/>
            <a:ext cx="1470388" cy="457589"/>
          </a:xfrm>
          <a:prstGeom prst="rect">
            <a:avLst/>
          </a:prstGeom>
        </p:spPr>
      </p:pic>
    </p:spTree>
    <p:extLst>
      <p:ext uri="{BB962C8B-B14F-4D97-AF65-F5344CB8AC3E}">
        <p14:creationId xmlns:p14="http://schemas.microsoft.com/office/powerpoint/2010/main" val="34517593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p_EAP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305D251E-FEA7-9EDB-1D51-6CCFE05C2F69}"/>
              </a:ext>
            </a:extLst>
          </p:cNvPr>
          <p:cNvPicPr>
            <a:picLocks noChangeAspect="1"/>
          </p:cNvPicPr>
          <p:nvPr userDrawn="1"/>
        </p:nvPicPr>
        <p:blipFill>
          <a:blip r:embed="rId2"/>
          <a:stretch>
            <a:fillRect/>
          </a:stretch>
        </p:blipFill>
        <p:spPr>
          <a:xfrm>
            <a:off x="4626784" y="243595"/>
            <a:ext cx="4375547" cy="5294029"/>
          </a:xfrm>
          <a:prstGeom prst="rect">
            <a:avLst/>
          </a:prstGeom>
          <a:ln>
            <a:solidFill>
              <a:schemeClr val="tx1"/>
            </a:solidFill>
          </a:ln>
        </p:spPr>
      </p:pic>
      <p:pic>
        <p:nvPicPr>
          <p:cNvPr id="7" name="Picture 6">
            <a:extLst>
              <a:ext uri="{FF2B5EF4-FFF2-40B4-BE49-F238E27FC236}">
                <a16:creationId xmlns:a16="http://schemas.microsoft.com/office/drawing/2014/main" id="{8AECD395-CB05-514A-5925-838F840F123E}"/>
              </a:ext>
            </a:extLst>
          </p:cNvPr>
          <p:cNvPicPr>
            <a:picLocks noChangeAspect="1"/>
          </p:cNvPicPr>
          <p:nvPr userDrawn="1"/>
        </p:nvPicPr>
        <p:blipFill>
          <a:blip r:embed="rId3"/>
          <a:stretch>
            <a:fillRect/>
          </a:stretch>
        </p:blipFill>
        <p:spPr>
          <a:xfrm>
            <a:off x="3020805" y="1777806"/>
            <a:ext cx="4018816" cy="4836598"/>
          </a:xfrm>
          <a:prstGeom prst="rect">
            <a:avLst/>
          </a:prstGeom>
          <a:ln>
            <a:solidFill>
              <a:schemeClr val="tx1"/>
            </a:solidFill>
          </a:ln>
        </p:spPr>
      </p:pic>
      <p:sp>
        <p:nvSpPr>
          <p:cNvPr id="9" name="Rectangle 8">
            <a:extLst>
              <a:ext uri="{FF2B5EF4-FFF2-40B4-BE49-F238E27FC236}">
                <a16:creationId xmlns:a16="http://schemas.microsoft.com/office/drawing/2014/main" id="{07214D5E-0291-DA4B-19E7-2D1E7A3B884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10" name="Picture 9">
            <a:extLst>
              <a:ext uri="{FF2B5EF4-FFF2-40B4-BE49-F238E27FC236}">
                <a16:creationId xmlns:a16="http://schemas.microsoft.com/office/drawing/2014/main" id="{C8ADB860-58E2-47D0-F878-906BDEF57A02}"/>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11" name="Picture 10">
            <a:extLst>
              <a:ext uri="{FF2B5EF4-FFF2-40B4-BE49-F238E27FC236}">
                <a16:creationId xmlns:a16="http://schemas.microsoft.com/office/drawing/2014/main" id="{6442C20E-CFF8-E424-D3D4-82CDD85A3A2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12" name="Straight Connector 11">
            <a:extLst>
              <a:ext uri="{FF2B5EF4-FFF2-40B4-BE49-F238E27FC236}">
                <a16:creationId xmlns:a16="http://schemas.microsoft.com/office/drawing/2014/main" id="{21FA5F04-B8D6-F4D3-8CAE-F93BC1D6F72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9B9043E-4280-904D-D697-3E0FE566A5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15" name="TextBox 6">
            <a:extLst>
              <a:ext uri="{FF2B5EF4-FFF2-40B4-BE49-F238E27FC236}">
                <a16:creationId xmlns:a16="http://schemas.microsoft.com/office/drawing/2014/main" id="{F219940B-2638-94F1-291C-E7FAF8615CF2}"/>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pic>
        <p:nvPicPr>
          <p:cNvPr id="20" name="Picture 19">
            <a:extLst>
              <a:ext uri="{FF2B5EF4-FFF2-40B4-BE49-F238E27FC236}">
                <a16:creationId xmlns:a16="http://schemas.microsoft.com/office/drawing/2014/main" id="{710340CC-7906-F20C-4CCA-10F264B2A596}"/>
              </a:ext>
            </a:extLst>
          </p:cNvPr>
          <p:cNvPicPr>
            <a:picLocks noChangeAspect="1"/>
          </p:cNvPicPr>
          <p:nvPr userDrawn="1"/>
        </p:nvPicPr>
        <p:blipFill>
          <a:blip r:embed="rId6"/>
          <a:stretch>
            <a:fillRect/>
          </a:stretch>
        </p:blipFill>
        <p:spPr>
          <a:xfrm>
            <a:off x="339233" y="781985"/>
            <a:ext cx="4175063" cy="5294029"/>
          </a:xfrm>
          <a:prstGeom prst="rect">
            <a:avLst/>
          </a:prstGeom>
          <a:ln>
            <a:solidFill>
              <a:schemeClr val="tx1"/>
            </a:solidFill>
          </a:ln>
        </p:spPr>
      </p:pic>
    </p:spTree>
    <p:extLst>
      <p:ext uri="{BB962C8B-B14F-4D97-AF65-F5344CB8AC3E}">
        <p14:creationId xmlns:p14="http://schemas.microsoft.com/office/powerpoint/2010/main" val="2947636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p_E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397BBB3-97A6-5D33-CE32-6F89DCC9F802}"/>
              </a:ext>
            </a:extLst>
          </p:cNvPr>
          <p:cNvPicPr>
            <a:picLocks noChangeAspect="1"/>
          </p:cNvPicPr>
          <p:nvPr userDrawn="1"/>
        </p:nvPicPr>
        <p:blipFill>
          <a:blip r:embed="rId2"/>
          <a:stretch>
            <a:fillRect/>
          </a:stretch>
        </p:blipFill>
        <p:spPr>
          <a:xfrm>
            <a:off x="4794841" y="252105"/>
            <a:ext cx="4218562" cy="5100513"/>
          </a:xfrm>
          <a:prstGeom prst="rect">
            <a:avLst/>
          </a:prstGeom>
          <a:ln>
            <a:solidFill>
              <a:schemeClr val="tx1"/>
            </a:solidFill>
          </a:ln>
        </p:spPr>
      </p:pic>
      <p:pic>
        <p:nvPicPr>
          <p:cNvPr id="14" name="Picture 13">
            <a:extLst>
              <a:ext uri="{FF2B5EF4-FFF2-40B4-BE49-F238E27FC236}">
                <a16:creationId xmlns:a16="http://schemas.microsoft.com/office/drawing/2014/main" id="{E98FD6BA-F5D7-2CCE-669B-5979C600F0DE}"/>
              </a:ext>
            </a:extLst>
          </p:cNvPr>
          <p:cNvPicPr>
            <a:picLocks noChangeAspect="1"/>
          </p:cNvPicPr>
          <p:nvPr userDrawn="1"/>
        </p:nvPicPr>
        <p:blipFill>
          <a:blip r:embed="rId3"/>
          <a:stretch>
            <a:fillRect/>
          </a:stretch>
        </p:blipFill>
        <p:spPr>
          <a:xfrm>
            <a:off x="3729124" y="2176049"/>
            <a:ext cx="3747659" cy="4539803"/>
          </a:xfrm>
          <a:prstGeom prst="rect">
            <a:avLst/>
          </a:prstGeom>
          <a:ln>
            <a:solidFill>
              <a:schemeClr val="tx1"/>
            </a:solidFill>
          </a:ln>
        </p:spPr>
      </p:pic>
      <p:sp>
        <p:nvSpPr>
          <p:cNvPr id="6" name="Rectangle 5">
            <a:extLst>
              <a:ext uri="{FF2B5EF4-FFF2-40B4-BE49-F238E27FC236}">
                <a16:creationId xmlns:a16="http://schemas.microsoft.com/office/drawing/2014/main" id="{3A94A2CA-E548-F1FF-277D-55EF096A1C9B}"/>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995B041F-0AD6-48B0-E873-42F569743988}"/>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E607F22F-DAAC-E1D6-617A-5E46E8B3EE68}"/>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B00DAF1A-A16C-CC7E-F880-B2858B11F04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4BF5A9A2-96E9-DF35-F3A2-EC9593C3F8E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CAA0BBFD-2057-33CB-0BDE-A738B3CD75D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44009942-AB20-D0DC-8D2B-65A38061DCB5}"/>
              </a:ext>
            </a:extLst>
          </p:cNvPr>
          <p:cNvPicPr>
            <a:picLocks noChangeAspect="1"/>
          </p:cNvPicPr>
          <p:nvPr userDrawn="1"/>
        </p:nvPicPr>
        <p:blipFill>
          <a:blip r:embed="rId6"/>
          <a:stretch>
            <a:fillRect/>
          </a:stretch>
        </p:blipFill>
        <p:spPr>
          <a:xfrm>
            <a:off x="402128" y="640484"/>
            <a:ext cx="4230727" cy="5260975"/>
          </a:xfrm>
          <a:prstGeom prst="rect">
            <a:avLst/>
          </a:prstGeom>
          <a:ln>
            <a:solidFill>
              <a:schemeClr val="tx1"/>
            </a:solidFill>
          </a:ln>
        </p:spPr>
      </p:pic>
    </p:spTree>
    <p:extLst>
      <p:ext uri="{BB962C8B-B14F-4D97-AF65-F5344CB8AC3E}">
        <p14:creationId xmlns:p14="http://schemas.microsoft.com/office/powerpoint/2010/main" val="27282383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p_ES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665B2219-A656-939E-271E-90682A960784}"/>
              </a:ext>
            </a:extLst>
          </p:cNvPr>
          <p:cNvPicPr>
            <a:picLocks noChangeAspect="1"/>
          </p:cNvPicPr>
          <p:nvPr userDrawn="1"/>
        </p:nvPicPr>
        <p:blipFill>
          <a:blip r:embed="rId2"/>
          <a:stretch>
            <a:fillRect/>
          </a:stretch>
        </p:blipFill>
        <p:spPr>
          <a:xfrm>
            <a:off x="4776096" y="142145"/>
            <a:ext cx="4390960" cy="5320433"/>
          </a:xfrm>
          <a:prstGeom prst="rect">
            <a:avLst/>
          </a:prstGeom>
          <a:ln>
            <a:solidFill>
              <a:schemeClr val="tx1"/>
            </a:solidFill>
          </a:ln>
        </p:spPr>
      </p:pic>
      <p:pic>
        <p:nvPicPr>
          <p:cNvPr id="14" name="Picture 13">
            <a:extLst>
              <a:ext uri="{FF2B5EF4-FFF2-40B4-BE49-F238E27FC236}">
                <a16:creationId xmlns:a16="http://schemas.microsoft.com/office/drawing/2014/main" id="{98E18356-F51B-2718-E15B-FDF87F1CA0A3}"/>
              </a:ext>
            </a:extLst>
          </p:cNvPr>
          <p:cNvPicPr>
            <a:picLocks noChangeAspect="1"/>
          </p:cNvPicPr>
          <p:nvPr userDrawn="1"/>
        </p:nvPicPr>
        <p:blipFill>
          <a:blip r:embed="rId3"/>
          <a:stretch>
            <a:fillRect/>
          </a:stretch>
        </p:blipFill>
        <p:spPr>
          <a:xfrm>
            <a:off x="3430774" y="1395422"/>
            <a:ext cx="4314142" cy="5222383"/>
          </a:xfrm>
          <a:prstGeom prst="rect">
            <a:avLst/>
          </a:prstGeom>
          <a:ln>
            <a:solidFill>
              <a:schemeClr val="tx1"/>
            </a:solidFill>
          </a:ln>
        </p:spPr>
      </p:pic>
      <p:sp>
        <p:nvSpPr>
          <p:cNvPr id="6" name="Rectangle 5">
            <a:extLst>
              <a:ext uri="{FF2B5EF4-FFF2-40B4-BE49-F238E27FC236}">
                <a16:creationId xmlns:a16="http://schemas.microsoft.com/office/drawing/2014/main" id="{7DDB053D-6033-9B0A-D481-C3C1ED994CA8}"/>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6DAE41DF-3286-9531-63BB-FD01A4BD7494}"/>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D3CB52BA-FAE6-4D2E-5271-2DBD9BB647D6}"/>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314F8C88-DD70-ECEB-E16D-33CC3884E2A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8B3E239C-881A-0DF8-A345-67A88FFA69E6}"/>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E5F2A43C-0EC9-C0C3-D78D-6FFF22E15934}"/>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242EA42C-DB0F-9E22-8666-A381D588B382}"/>
              </a:ext>
            </a:extLst>
          </p:cNvPr>
          <p:cNvPicPr>
            <a:picLocks noChangeAspect="1"/>
          </p:cNvPicPr>
          <p:nvPr userDrawn="1"/>
        </p:nvPicPr>
        <p:blipFill>
          <a:blip r:embed="rId6"/>
          <a:stretch>
            <a:fillRect/>
          </a:stretch>
        </p:blipFill>
        <p:spPr>
          <a:xfrm>
            <a:off x="441900" y="550204"/>
            <a:ext cx="4196825" cy="5320432"/>
          </a:xfrm>
          <a:prstGeom prst="rect">
            <a:avLst/>
          </a:prstGeom>
          <a:ln>
            <a:solidFill>
              <a:schemeClr val="tx1"/>
            </a:solidFill>
          </a:ln>
        </p:spPr>
      </p:pic>
    </p:spTree>
    <p:extLst>
      <p:ext uri="{BB962C8B-B14F-4D97-AF65-F5344CB8AC3E}">
        <p14:creationId xmlns:p14="http://schemas.microsoft.com/office/powerpoint/2010/main" val="3927585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p_LAC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5EC6E2-69C6-BC88-A898-8BA2F5D17299}"/>
              </a:ext>
            </a:extLst>
          </p:cNvPr>
          <p:cNvPicPr>
            <a:picLocks noChangeAspect="1"/>
          </p:cNvPicPr>
          <p:nvPr userDrawn="1"/>
        </p:nvPicPr>
        <p:blipFill>
          <a:blip r:embed="rId2"/>
          <a:stretch>
            <a:fillRect/>
          </a:stretch>
        </p:blipFill>
        <p:spPr>
          <a:xfrm>
            <a:off x="4757358" y="150514"/>
            <a:ext cx="4405780" cy="5320431"/>
          </a:xfrm>
          <a:prstGeom prst="rect">
            <a:avLst/>
          </a:prstGeom>
          <a:ln>
            <a:solidFill>
              <a:schemeClr val="tx1"/>
            </a:solidFill>
          </a:ln>
        </p:spPr>
      </p:pic>
      <p:pic>
        <p:nvPicPr>
          <p:cNvPr id="14" name="Picture 13">
            <a:extLst>
              <a:ext uri="{FF2B5EF4-FFF2-40B4-BE49-F238E27FC236}">
                <a16:creationId xmlns:a16="http://schemas.microsoft.com/office/drawing/2014/main" id="{D919B080-643F-94EF-7210-0542A2DD7FCA}"/>
              </a:ext>
            </a:extLst>
          </p:cNvPr>
          <p:cNvPicPr>
            <a:picLocks noChangeAspect="1"/>
          </p:cNvPicPr>
          <p:nvPr userDrawn="1"/>
        </p:nvPicPr>
        <p:blipFill>
          <a:blip r:embed="rId3"/>
          <a:stretch>
            <a:fillRect/>
          </a:stretch>
        </p:blipFill>
        <p:spPr>
          <a:xfrm>
            <a:off x="3401592" y="1545465"/>
            <a:ext cx="4276354" cy="5170387"/>
          </a:xfrm>
          <a:prstGeom prst="rect">
            <a:avLst/>
          </a:prstGeom>
          <a:ln>
            <a:solidFill>
              <a:schemeClr val="tx1"/>
            </a:solidFill>
          </a:ln>
        </p:spPr>
      </p:pic>
      <p:sp>
        <p:nvSpPr>
          <p:cNvPr id="6" name="Rectangle 5">
            <a:extLst>
              <a:ext uri="{FF2B5EF4-FFF2-40B4-BE49-F238E27FC236}">
                <a16:creationId xmlns:a16="http://schemas.microsoft.com/office/drawing/2014/main" id="{2A6CC2E3-1D0E-FE60-279E-0C8A364EF846}"/>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3D2EA53C-6146-A5D4-3484-2EA4F3C88FED}"/>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18FABE87-C173-6CB3-7337-4A82E314DC4F}"/>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1820A3A-362E-E0FE-52D2-69E30C23DB80}"/>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6883C858-39F8-502E-872E-5FBCD1880B5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FF861A2-B94D-AD35-5E4C-F181B15E7E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C6A88207-7F7E-88DD-B3FD-79FCABD503DF}"/>
              </a:ext>
            </a:extLst>
          </p:cNvPr>
          <p:cNvPicPr>
            <a:picLocks noChangeAspect="1"/>
          </p:cNvPicPr>
          <p:nvPr userDrawn="1"/>
        </p:nvPicPr>
        <p:blipFill>
          <a:blip r:embed="rId6"/>
          <a:stretch>
            <a:fillRect/>
          </a:stretch>
        </p:blipFill>
        <p:spPr>
          <a:xfrm>
            <a:off x="287236" y="464665"/>
            <a:ext cx="4308136" cy="5582992"/>
          </a:xfrm>
          <a:prstGeom prst="rect">
            <a:avLst/>
          </a:prstGeom>
          <a:ln>
            <a:solidFill>
              <a:schemeClr val="tx1"/>
            </a:solidFill>
          </a:ln>
        </p:spPr>
      </p:pic>
    </p:spTree>
    <p:extLst>
      <p:ext uri="{BB962C8B-B14F-4D97-AF65-F5344CB8AC3E}">
        <p14:creationId xmlns:p14="http://schemas.microsoft.com/office/powerpoint/2010/main" val="23644233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p_MEN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DC1EEC-8956-4339-1290-D73E9CD50383}"/>
              </a:ext>
            </a:extLst>
          </p:cNvPr>
          <p:cNvPicPr>
            <a:picLocks noChangeAspect="1"/>
          </p:cNvPicPr>
          <p:nvPr userDrawn="1"/>
        </p:nvPicPr>
        <p:blipFill>
          <a:blip r:embed="rId2"/>
          <a:stretch>
            <a:fillRect/>
          </a:stretch>
        </p:blipFill>
        <p:spPr>
          <a:xfrm>
            <a:off x="4761079" y="142146"/>
            <a:ext cx="4418663" cy="5320431"/>
          </a:xfrm>
          <a:prstGeom prst="rect">
            <a:avLst/>
          </a:prstGeom>
          <a:ln>
            <a:solidFill>
              <a:schemeClr val="tx1"/>
            </a:solidFill>
          </a:ln>
        </p:spPr>
      </p:pic>
      <p:pic>
        <p:nvPicPr>
          <p:cNvPr id="14" name="Picture 13">
            <a:extLst>
              <a:ext uri="{FF2B5EF4-FFF2-40B4-BE49-F238E27FC236}">
                <a16:creationId xmlns:a16="http://schemas.microsoft.com/office/drawing/2014/main" id="{4A9E9BEB-2C49-0858-FA0C-9155AAC8EF63}"/>
              </a:ext>
            </a:extLst>
          </p:cNvPr>
          <p:cNvPicPr>
            <a:picLocks noChangeAspect="1"/>
          </p:cNvPicPr>
          <p:nvPr userDrawn="1"/>
        </p:nvPicPr>
        <p:blipFill>
          <a:blip r:embed="rId3"/>
          <a:stretch>
            <a:fillRect/>
          </a:stretch>
        </p:blipFill>
        <p:spPr>
          <a:xfrm>
            <a:off x="3525118" y="1725769"/>
            <a:ext cx="4135328" cy="4990083"/>
          </a:xfrm>
          <a:prstGeom prst="rect">
            <a:avLst/>
          </a:prstGeom>
          <a:ln>
            <a:solidFill>
              <a:schemeClr val="tx1"/>
            </a:solidFill>
          </a:ln>
        </p:spPr>
      </p:pic>
      <p:sp>
        <p:nvSpPr>
          <p:cNvPr id="6" name="Rectangle 5">
            <a:extLst>
              <a:ext uri="{FF2B5EF4-FFF2-40B4-BE49-F238E27FC236}">
                <a16:creationId xmlns:a16="http://schemas.microsoft.com/office/drawing/2014/main" id="{FB1561EC-8FD1-9C2A-B8B6-A311EFC6FC4C}"/>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FC43404A-A772-9CA1-02CF-652CA480582C}"/>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BA6734B9-29B9-C437-3F2A-7ADBE89D7DD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44A4FC71-B237-62B1-4B96-B6CD09CF949D}"/>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3B950337-2A6E-0EB5-AF90-63D4474C0DB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96A09CB-4F96-2217-27F8-CF436EB271A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B04E43BE-045F-12F7-EEA1-86CE91C1C81C}"/>
              </a:ext>
            </a:extLst>
          </p:cNvPr>
          <p:cNvPicPr>
            <a:picLocks noChangeAspect="1"/>
          </p:cNvPicPr>
          <p:nvPr userDrawn="1"/>
        </p:nvPicPr>
        <p:blipFill>
          <a:blip r:embed="rId6"/>
          <a:stretch>
            <a:fillRect/>
          </a:stretch>
        </p:blipFill>
        <p:spPr>
          <a:xfrm>
            <a:off x="245795" y="373614"/>
            <a:ext cx="4390599" cy="5585748"/>
          </a:xfrm>
          <a:prstGeom prst="rect">
            <a:avLst/>
          </a:prstGeom>
          <a:ln>
            <a:solidFill>
              <a:schemeClr val="tx1"/>
            </a:solidFill>
          </a:ln>
        </p:spPr>
      </p:pic>
    </p:spTree>
    <p:extLst>
      <p:ext uri="{BB962C8B-B14F-4D97-AF65-F5344CB8AC3E}">
        <p14:creationId xmlns:p14="http://schemas.microsoft.com/office/powerpoint/2010/main" val="20066736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p_ROS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21EA6A10-94F9-12D8-6A40-3FD8B895CA7C}"/>
              </a:ext>
            </a:extLst>
          </p:cNvPr>
          <p:cNvPicPr>
            <a:picLocks noChangeAspect="1"/>
          </p:cNvPicPr>
          <p:nvPr userDrawn="1"/>
        </p:nvPicPr>
        <p:blipFill>
          <a:blip r:embed="rId2"/>
          <a:stretch>
            <a:fillRect/>
          </a:stretch>
        </p:blipFill>
        <p:spPr>
          <a:xfrm>
            <a:off x="5025959" y="142147"/>
            <a:ext cx="3967515" cy="4823138"/>
          </a:xfrm>
          <a:prstGeom prst="rect">
            <a:avLst/>
          </a:prstGeom>
          <a:ln>
            <a:solidFill>
              <a:schemeClr val="tx1"/>
            </a:solidFill>
          </a:ln>
        </p:spPr>
      </p:pic>
      <p:pic>
        <p:nvPicPr>
          <p:cNvPr id="14" name="Picture 13">
            <a:extLst>
              <a:ext uri="{FF2B5EF4-FFF2-40B4-BE49-F238E27FC236}">
                <a16:creationId xmlns:a16="http://schemas.microsoft.com/office/drawing/2014/main" id="{F1BC84C8-1C67-5303-29A1-4E6E3C7B0449}"/>
              </a:ext>
            </a:extLst>
          </p:cNvPr>
          <p:cNvPicPr>
            <a:picLocks noChangeAspect="1"/>
          </p:cNvPicPr>
          <p:nvPr userDrawn="1"/>
        </p:nvPicPr>
        <p:blipFill>
          <a:blip r:embed="rId3"/>
          <a:stretch>
            <a:fillRect/>
          </a:stretch>
        </p:blipFill>
        <p:spPr>
          <a:xfrm>
            <a:off x="3537691" y="1293973"/>
            <a:ext cx="4409090" cy="5320431"/>
          </a:xfrm>
          <a:prstGeom prst="rect">
            <a:avLst/>
          </a:prstGeom>
          <a:ln>
            <a:solidFill>
              <a:schemeClr val="tx1"/>
            </a:solidFill>
          </a:ln>
        </p:spPr>
      </p:pic>
      <p:sp>
        <p:nvSpPr>
          <p:cNvPr id="3" name="Rectangle 2">
            <a:extLst>
              <a:ext uri="{FF2B5EF4-FFF2-40B4-BE49-F238E27FC236}">
                <a16:creationId xmlns:a16="http://schemas.microsoft.com/office/drawing/2014/main" id="{2010E84C-6A94-3CB3-E539-6E8F108ABFC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BFAE86D9-64FB-3D34-20B2-7CBB1822766F}"/>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5" name="Picture 4">
            <a:extLst>
              <a:ext uri="{FF2B5EF4-FFF2-40B4-BE49-F238E27FC236}">
                <a16:creationId xmlns:a16="http://schemas.microsoft.com/office/drawing/2014/main" id="{DA787029-0774-1A28-369A-60B8A83FD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6" name="Straight Connector 5">
            <a:extLst>
              <a:ext uri="{FF2B5EF4-FFF2-40B4-BE49-F238E27FC236}">
                <a16:creationId xmlns:a16="http://schemas.microsoft.com/office/drawing/2014/main" id="{309175A1-CD93-FB14-2151-68FDF283107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Box 6">
            <a:extLst>
              <a:ext uri="{FF2B5EF4-FFF2-40B4-BE49-F238E27FC236}">
                <a16:creationId xmlns:a16="http://schemas.microsoft.com/office/drawing/2014/main" id="{672252C6-1597-1A56-C8B5-21D5924C3DF3}"/>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40DD98CC-C3F4-FFAE-BBE7-2E6976BFDFC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6A74A302-1750-767F-EF10-3C573F2C691A}"/>
              </a:ext>
            </a:extLst>
          </p:cNvPr>
          <p:cNvPicPr>
            <a:picLocks noChangeAspect="1"/>
          </p:cNvPicPr>
          <p:nvPr userDrawn="1"/>
        </p:nvPicPr>
        <p:blipFill>
          <a:blip r:embed="rId6"/>
          <a:stretch>
            <a:fillRect/>
          </a:stretch>
        </p:blipFill>
        <p:spPr>
          <a:xfrm>
            <a:off x="426417" y="507833"/>
            <a:ext cx="4437556" cy="5686023"/>
          </a:xfrm>
          <a:prstGeom prst="rect">
            <a:avLst/>
          </a:prstGeom>
          <a:ln>
            <a:solidFill>
              <a:schemeClr val="tx1"/>
            </a:solidFill>
          </a:ln>
        </p:spPr>
      </p:pic>
    </p:spTree>
    <p:extLst>
      <p:ext uri="{BB962C8B-B14F-4D97-AF65-F5344CB8AC3E}">
        <p14:creationId xmlns:p14="http://schemas.microsoft.com/office/powerpoint/2010/main" val="11054853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p_W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BA8A8B3-BA36-C301-C3B3-5008B7F25906}"/>
              </a:ext>
            </a:extLst>
          </p:cNvPr>
          <p:cNvPicPr>
            <a:picLocks noChangeAspect="1"/>
          </p:cNvPicPr>
          <p:nvPr userDrawn="1"/>
        </p:nvPicPr>
        <p:blipFill>
          <a:blip r:embed="rId2"/>
          <a:stretch>
            <a:fillRect/>
          </a:stretch>
        </p:blipFill>
        <p:spPr>
          <a:xfrm>
            <a:off x="4927247" y="245954"/>
            <a:ext cx="4232992" cy="5112815"/>
          </a:xfrm>
          <a:prstGeom prst="rect">
            <a:avLst/>
          </a:prstGeom>
          <a:ln>
            <a:solidFill>
              <a:schemeClr val="tx1"/>
            </a:solidFill>
          </a:ln>
        </p:spPr>
      </p:pic>
      <p:pic>
        <p:nvPicPr>
          <p:cNvPr id="14" name="Picture 13">
            <a:extLst>
              <a:ext uri="{FF2B5EF4-FFF2-40B4-BE49-F238E27FC236}">
                <a16:creationId xmlns:a16="http://schemas.microsoft.com/office/drawing/2014/main" id="{1DB0824E-24E4-DFF2-AD2F-0E140E2ABC37}"/>
              </a:ext>
            </a:extLst>
          </p:cNvPr>
          <p:cNvPicPr>
            <a:picLocks noChangeAspect="1"/>
          </p:cNvPicPr>
          <p:nvPr userDrawn="1"/>
        </p:nvPicPr>
        <p:blipFill>
          <a:blip r:embed="rId3"/>
          <a:stretch>
            <a:fillRect/>
          </a:stretch>
        </p:blipFill>
        <p:spPr>
          <a:xfrm>
            <a:off x="3726987" y="1622258"/>
            <a:ext cx="4207751" cy="5093594"/>
          </a:xfrm>
          <a:prstGeom prst="rect">
            <a:avLst/>
          </a:prstGeom>
          <a:ln>
            <a:solidFill>
              <a:schemeClr val="tx1"/>
            </a:solidFill>
          </a:ln>
        </p:spPr>
      </p:pic>
      <p:sp>
        <p:nvSpPr>
          <p:cNvPr id="6" name="Rectangle 5">
            <a:extLst>
              <a:ext uri="{FF2B5EF4-FFF2-40B4-BE49-F238E27FC236}">
                <a16:creationId xmlns:a16="http://schemas.microsoft.com/office/drawing/2014/main" id="{5D56488C-85C2-28D9-EFC4-602E0AFC96A3}"/>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7FB64564-EA92-52A7-DE67-D9CF906995C6}"/>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3CA231FA-9A14-DD2C-CE80-9949B580C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706DFEA-AB94-F76A-DD0C-C01B824176DB}"/>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ED69B491-6E68-455F-284B-45EE3C103ABB}"/>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A709A2EB-43E8-E88F-504B-014E12DA224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3E286448-CC1E-A3C3-69F3-827B19A96BF6}"/>
              </a:ext>
            </a:extLst>
          </p:cNvPr>
          <p:cNvPicPr>
            <a:picLocks noChangeAspect="1"/>
          </p:cNvPicPr>
          <p:nvPr userDrawn="1"/>
        </p:nvPicPr>
        <p:blipFill>
          <a:blip r:embed="rId6"/>
          <a:stretch>
            <a:fillRect/>
          </a:stretch>
        </p:blipFill>
        <p:spPr>
          <a:xfrm>
            <a:off x="245795" y="553792"/>
            <a:ext cx="4537264" cy="5814810"/>
          </a:xfrm>
          <a:prstGeom prst="rect">
            <a:avLst/>
          </a:prstGeom>
          <a:ln>
            <a:solidFill>
              <a:schemeClr val="tx1"/>
            </a:solidFill>
          </a:ln>
        </p:spPr>
      </p:pic>
    </p:spTree>
    <p:extLst>
      <p:ext uri="{BB962C8B-B14F-4D97-AF65-F5344CB8AC3E}">
        <p14:creationId xmlns:p14="http://schemas.microsoft.com/office/powerpoint/2010/main" val="290291377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45898" y="879851"/>
            <a:ext cx="2974042" cy="2057327"/>
          </a:xfrm>
          <a:prstGeom prst="rect">
            <a:avLst/>
          </a:prstGeom>
          <a:ln w="3175">
            <a:solidFill>
              <a:schemeClr val="tx1"/>
            </a:solidFill>
          </a:ln>
        </p:spPr>
      </p:pic>
      <p:pic>
        <p:nvPicPr>
          <p:cNvPr id="23" name="Picture 22">
            <a:extLst>
              <a:ext uri="{FF2B5EF4-FFF2-40B4-BE49-F238E27FC236}">
                <a16:creationId xmlns:a16="http://schemas.microsoft.com/office/drawing/2014/main" id="{15902AA7-F7C0-9597-2723-4FAB4509B44D}"/>
              </a:ext>
            </a:extLst>
          </p:cNvPr>
          <p:cNvPicPr>
            <a:picLocks noChangeAspect="1"/>
          </p:cNvPicPr>
          <p:nvPr userDrawn="1"/>
        </p:nvPicPr>
        <p:blipFill>
          <a:blip r:embed="rId3"/>
          <a:stretch>
            <a:fillRect/>
          </a:stretch>
        </p:blipFill>
        <p:spPr>
          <a:xfrm>
            <a:off x="9431605" y="5901460"/>
            <a:ext cx="1214956" cy="292396"/>
          </a:xfrm>
          <a:prstGeom prst="rect">
            <a:avLst/>
          </a:prstGeom>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TextBox 6">
            <a:extLst>
              <a:ext uri="{FF2B5EF4-FFF2-40B4-BE49-F238E27FC236}">
                <a16:creationId xmlns:a16="http://schemas.microsoft.com/office/drawing/2014/main" id="{E8027909-FE7B-4511-0BC6-D97F11B88E7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a:solidFill>
                  <a:schemeClr val="bg1"/>
                </a:solidFill>
                <a:latin typeface="Helvetica" pitchFamily="2" charset="0"/>
              </a:rPr>
              <a:t>WUENIC 2023 revision</a:t>
            </a:r>
            <a:endParaRPr lang="en-US" sz="800" dirty="0">
              <a:solidFill>
                <a:schemeClr val="bg1"/>
              </a:solidFill>
              <a:latin typeface="Helvetica" pitchFamily="2" charset="0"/>
            </a:endParaRPr>
          </a:p>
        </p:txBody>
      </p:sp>
      <p:sp>
        <p:nvSpPr>
          <p:cNvPr id="27" name="TextBox 26">
            <a:extLst>
              <a:ext uri="{FF2B5EF4-FFF2-40B4-BE49-F238E27FC236}">
                <a16:creationId xmlns:a16="http://schemas.microsoft.com/office/drawing/2014/main" id="{83555D73-F144-CC54-66ED-62F41EE1A44D}"/>
              </a:ext>
            </a:extLst>
          </p:cNvPr>
          <p:cNvSpPr txBox="1"/>
          <p:nvPr userDrawn="1"/>
        </p:nvSpPr>
        <p:spPr>
          <a:xfrm>
            <a:off x="219854" y="352329"/>
            <a:ext cx="2427728" cy="307777"/>
          </a:xfrm>
          <a:prstGeom prst="rect">
            <a:avLst/>
          </a:prstGeom>
          <a:noFill/>
        </p:spPr>
        <p:txBody>
          <a:bodyPr wrap="square" rtlCol="0">
            <a:spAutoFit/>
          </a:bodyPr>
          <a:lstStyle/>
          <a:p>
            <a:r>
              <a:rPr lang="en-GB" sz="1400" dirty="0">
                <a:solidFill>
                  <a:srgbClr val="203864"/>
                </a:solidFill>
              </a:rPr>
              <a:t>WUENIC country profiles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46008A33-B931-9508-C9DE-B940DB38F041}"/>
              </a:ext>
            </a:extLst>
          </p:cNvPr>
          <p:cNvSpPr txBox="1"/>
          <p:nvPr userDrawn="1"/>
        </p:nvSpPr>
        <p:spPr>
          <a:xfrm>
            <a:off x="10371739" y="142147"/>
            <a:ext cx="1664231" cy="4144724"/>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Additional resources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Additional immunization data resources can be found at:</a:t>
            </a: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cs typeface="Helvetica" panose="020B0604020202020204" pitchFamily="34" charset="0"/>
              </a:rPr>
              <a:t>Interactive WUENIC country profiles can be found at:</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4" name="TextBox 3">
            <a:extLst>
              <a:ext uri="{FF2B5EF4-FFF2-40B4-BE49-F238E27FC236}">
                <a16:creationId xmlns:a16="http://schemas.microsoft.com/office/drawing/2014/main" id="{89336504-7CD1-F879-F759-131AEF2F601E}"/>
              </a:ext>
            </a:extLst>
          </p:cNvPr>
          <p:cNvSpPr txBox="1"/>
          <p:nvPr userDrawn="1"/>
        </p:nvSpPr>
        <p:spPr>
          <a:xfrm>
            <a:off x="3444351" y="379893"/>
            <a:ext cx="3264845" cy="307777"/>
          </a:xfrm>
          <a:prstGeom prst="rect">
            <a:avLst/>
          </a:prstGeom>
          <a:noFill/>
        </p:spPr>
        <p:txBody>
          <a:bodyPr wrap="square" rtlCol="0">
            <a:spAutoFit/>
          </a:bodyPr>
          <a:lstStyle/>
          <a:p>
            <a:r>
              <a:rPr lang="en-GB" sz="1400" dirty="0">
                <a:solidFill>
                  <a:srgbClr val="203864"/>
                </a:solidFill>
              </a:rPr>
              <a:t>Interactive WUENIC country profiles</a:t>
            </a:r>
          </a:p>
        </p:txBody>
      </p:sp>
      <p:pic>
        <p:nvPicPr>
          <p:cNvPr id="5" name="Picture 4">
            <a:extLst>
              <a:ext uri="{FF2B5EF4-FFF2-40B4-BE49-F238E27FC236}">
                <a16:creationId xmlns:a16="http://schemas.microsoft.com/office/drawing/2014/main" id="{50A95F79-8D7C-702A-BC0D-6B1316FF3295}"/>
              </a:ext>
            </a:extLst>
          </p:cNvPr>
          <p:cNvPicPr>
            <a:picLocks noChangeAspect="1"/>
          </p:cNvPicPr>
          <p:nvPr userDrawn="1"/>
        </p:nvPicPr>
        <p:blipFill>
          <a:blip r:embed="rId5"/>
          <a:stretch>
            <a:fillRect/>
          </a:stretch>
        </p:blipFill>
        <p:spPr>
          <a:xfrm>
            <a:off x="6935904" y="872563"/>
            <a:ext cx="3090330" cy="2057326"/>
          </a:xfrm>
          <a:prstGeom prst="rect">
            <a:avLst/>
          </a:prstGeom>
          <a:ln w="3175">
            <a:solidFill>
              <a:schemeClr val="tx1"/>
            </a:solidFill>
          </a:ln>
        </p:spPr>
      </p:pic>
      <p:sp>
        <p:nvSpPr>
          <p:cNvPr id="6" name="TextBox 5">
            <a:extLst>
              <a:ext uri="{FF2B5EF4-FFF2-40B4-BE49-F238E27FC236}">
                <a16:creationId xmlns:a16="http://schemas.microsoft.com/office/drawing/2014/main" id="{DD3C8136-9994-FF9E-0B35-567705569017}"/>
              </a:ext>
            </a:extLst>
          </p:cNvPr>
          <p:cNvSpPr txBox="1"/>
          <p:nvPr userDrawn="1"/>
        </p:nvSpPr>
        <p:spPr>
          <a:xfrm>
            <a:off x="6885780" y="211442"/>
            <a:ext cx="2698947" cy="523220"/>
          </a:xfrm>
          <a:prstGeom prst="rect">
            <a:avLst/>
          </a:prstGeom>
          <a:noFill/>
        </p:spPr>
        <p:txBody>
          <a:bodyPr wrap="square" rtlCol="0">
            <a:spAutoFit/>
          </a:bodyPr>
          <a:lstStyle/>
          <a:p>
            <a:r>
              <a:rPr lang="en-GB" sz="1400" dirty="0">
                <a:solidFill>
                  <a:srgbClr val="203864"/>
                </a:solidFill>
              </a:rPr>
              <a:t>Datasets: </a:t>
            </a:r>
          </a:p>
          <a:p>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6"/>
          <a:stretch>
            <a:fillRect/>
          </a:stretch>
        </p:blipFill>
        <p:spPr>
          <a:xfrm>
            <a:off x="3466471" y="879851"/>
            <a:ext cx="3191929" cy="2057325"/>
          </a:xfrm>
          <a:prstGeom prst="rect">
            <a:avLst/>
          </a:prstGeom>
          <a:ln w="3175">
            <a:solidFill>
              <a:schemeClr val="tx1"/>
            </a:solidFill>
          </a:ln>
        </p:spPr>
      </p:pic>
      <p:pic>
        <p:nvPicPr>
          <p:cNvPr id="7" name="Picture 6">
            <a:extLst>
              <a:ext uri="{FF2B5EF4-FFF2-40B4-BE49-F238E27FC236}">
                <a16:creationId xmlns:a16="http://schemas.microsoft.com/office/drawing/2014/main" id="{46E0A847-B2D7-5AE6-D42B-D9CE48AC3883}"/>
              </a:ext>
            </a:extLst>
          </p:cNvPr>
          <p:cNvPicPr>
            <a:picLocks noChangeAspect="1"/>
          </p:cNvPicPr>
          <p:nvPr userDrawn="1"/>
        </p:nvPicPr>
        <p:blipFill>
          <a:blip r:embed="rId7"/>
          <a:stretch>
            <a:fillRect/>
          </a:stretch>
        </p:blipFill>
        <p:spPr>
          <a:xfrm>
            <a:off x="6867036" y="4220268"/>
            <a:ext cx="3172047" cy="2198805"/>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787455" y="3481604"/>
            <a:ext cx="2578214" cy="307777"/>
          </a:xfrm>
          <a:prstGeom prst="rect">
            <a:avLst/>
          </a:prstGeom>
          <a:noFill/>
        </p:spPr>
        <p:txBody>
          <a:bodyPr wrap="square" rtlCol="0">
            <a:spAutoFit/>
          </a:bodyPr>
          <a:lstStyle/>
          <a:p>
            <a:r>
              <a:rPr lang="en-GB" sz="1400" dirty="0">
                <a:solidFill>
                  <a:srgbClr val="203864"/>
                </a:solidFill>
              </a:rPr>
              <a:t>WUENIC Analytics Dashboard</a:t>
            </a: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8"/>
          <a:stretch>
            <a:fillRect/>
          </a:stretch>
        </p:blipFill>
        <p:spPr>
          <a:xfrm>
            <a:off x="3538755" y="4331417"/>
            <a:ext cx="3055064" cy="2056961"/>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3538755" y="3397503"/>
            <a:ext cx="2789227" cy="1077218"/>
          </a:xfrm>
          <a:prstGeom prst="rect">
            <a:avLst/>
          </a:prstGeom>
          <a:noFill/>
        </p:spPr>
        <p:txBody>
          <a:bodyPr wrap="square" rtlCol="0">
            <a:spAutoFit/>
          </a:bodyPr>
          <a:lstStyle/>
          <a:p>
            <a:r>
              <a:rPr lang="en-GB" sz="1400" dirty="0">
                <a:solidFill>
                  <a:srgbClr val="203864"/>
                </a:solidFill>
              </a:rPr>
              <a:t>Interactive immunization regional snapshots: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a:p>
            <a:endParaRPr lang="en-GB" sz="1400" dirty="0">
              <a:solidFill>
                <a:srgbClr val="203864"/>
              </a:solidFill>
            </a:endParaRP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9"/>
          <a:stretch>
            <a:fillRect/>
          </a:stretch>
        </p:blipFill>
        <p:spPr>
          <a:xfrm>
            <a:off x="322389" y="4421001"/>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214143" y="3377575"/>
            <a:ext cx="2578214" cy="892552"/>
          </a:xfrm>
          <a:prstGeom prst="rect">
            <a:avLst/>
          </a:prstGeom>
          <a:noFill/>
        </p:spPr>
        <p:txBody>
          <a:bodyPr wrap="square" rtlCol="0">
            <a:spAutoFit/>
          </a:bodyPr>
          <a:lstStyle/>
          <a:p>
            <a:r>
              <a:rPr lang="en-GB" sz="1400" dirty="0">
                <a:solidFill>
                  <a:srgbClr val="203864"/>
                </a:solidFill>
              </a:rPr>
              <a:t>Country and region-specific slide decks: </a:t>
            </a:r>
          </a:p>
          <a:p>
            <a:r>
              <a:rPr lang="en-GB" sz="1100" i="1" dirty="0">
                <a:solidFill>
                  <a:srgbClr val="203864"/>
                </a:solidFill>
              </a:rPr>
              <a:t>UNICEF, WHO, World Bank, Gavi and African Union regions</a:t>
            </a:r>
          </a:p>
        </p:txBody>
      </p:sp>
    </p:spTree>
    <p:extLst>
      <p:ext uri="{BB962C8B-B14F-4D97-AF65-F5344CB8AC3E}">
        <p14:creationId xmlns:p14="http://schemas.microsoft.com/office/powerpoint/2010/main" val="392069406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ntro_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n-GB" sz="2800" b="1" dirty="0">
                <a:solidFill>
                  <a:schemeClr val="bg1"/>
                </a:solidFill>
              </a:rPr>
              <a:t>WHO/UNICEF Estimates of National Immunization Coverage (WUENIC), 2024 revision</a:t>
            </a: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493264"/>
          </a:xfrm>
          <a:prstGeom prst="rect">
            <a:avLst/>
          </a:prstGeom>
          <a:noFill/>
        </p:spPr>
        <p:txBody>
          <a:bodyPr wrap="square">
            <a:spAutoFit/>
          </a:bodyPr>
          <a:lstStyle/>
          <a:p>
            <a:pPr marL="0" marR="0" algn="l">
              <a:lnSpc>
                <a:spcPct val="100000"/>
              </a:lnSpc>
              <a:spcBef>
                <a:spcPts val="0"/>
              </a:spcBef>
              <a:spcAft>
                <a:spcPts val="0"/>
              </a:spcAft>
              <a:buNone/>
            </a:pPr>
            <a:r>
              <a:rPr lang="en-GB" sz="1700" b="0" i="0" u="none" cap="none" dirty="0">
                <a:solidFill>
                  <a:srgbClr val="FFFFFF">
                    <a:alpha val="100000"/>
                  </a:srgbClr>
                </a:solidFill>
                <a:latin typeface="Calibri"/>
                <a:cs typeface="Calibri"/>
                <a:sym typeface="Calibri"/>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individually reviewing each country's data without borrowing from other countries in the absence of data. These estimates are not based on ad hoc adjustments to reported data; sometimes, empirical data come from a single source, typically nationally reported coverage data. If no data are available for a specific country-vaccine-year combination, data from earlier and later years are considered and interpolated to fill in the gaps. When data sources are conflicting and show significant variations, efforts are made to determine the most likely estimate, taking into account potential biases in the available data.
This slide deck presents the latest WUENIC estimates (published 15 July 2025).</a:t>
            </a:r>
          </a:p>
        </p:txBody>
      </p:sp>
    </p:spTree>
    <p:extLst>
      <p:ext uri="{BB962C8B-B14F-4D97-AF65-F5344CB8AC3E}">
        <p14:creationId xmlns:p14="http://schemas.microsoft.com/office/powerpoint/2010/main" val="1090499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ntro_slide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fr-FR" sz="2800" b="1" dirty="0">
                <a:solidFill>
                  <a:schemeClr val="bg1"/>
                </a:solidFill>
              </a:rPr>
              <a:t>Estimations OMS/UNICEF de la couverture vaccinale nationale (WUENIC), révision 2024</a:t>
            </a:r>
            <a:endParaRPr lang="en-GB" sz="2800" b="1" dirty="0">
              <a:solidFill>
                <a:schemeClr val="bg1"/>
              </a:solidFill>
            </a:endParaRP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747180"/>
          </a:xfrm>
          <a:prstGeom prst="rect">
            <a:avLst/>
          </a:prstGeom>
          <a:noFill/>
        </p:spPr>
        <p:txBody>
          <a:bodyPr wrap="square">
            <a:spAutoFit/>
          </a:bodyPr>
          <a:lstStyle/>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Chaque année, l'OMS et l'UNICEF examinent conjointement les documents soumis par les États membres sur la couverture vaccinale nationale, y compris la couverture administrative et officielle annuelle, les rapports d'enquête finalisés et les données provenant de la littérature publiée et de la littérature grise. Les données sont triangulées en tenant compte des biais potentiels et des avis d'experts locaux afin de différencier les données empiriques </a:t>
            </a:r>
            <a:r>
              <a:rPr lang="fr-FR" sz="1540" b="0" i="0" u="none" strike="noStrike" dirty="0">
                <a:solidFill>
                  <a:schemeClr val="bg1"/>
                </a:solidFill>
                <a:effectLst/>
                <a:latin typeface="Calibri" panose="020F0502020204030204" pitchFamily="34" charset="0"/>
              </a:rPr>
              <a:t>représentatives </a:t>
            </a:r>
            <a:r>
              <a:rPr lang="fr-FR" sz="1540" b="0" i="0" u="none" cap="none" dirty="0">
                <a:solidFill>
                  <a:schemeClr val="bg1"/>
                </a:solidFill>
                <a:latin typeface="Calibri"/>
                <a:cs typeface="Calibri"/>
                <a:sym typeface="Calibri"/>
              </a:rPr>
              <a:t>données potentiellement trompeuses, et d'évaluer les niveaux de couverture les plus probables pour chaque pays.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L'OMS et l'UNICEF produisent des estimations </a:t>
            </a:r>
            <a:r>
              <a:rPr lang="fr-FR" sz="1540" b="0" i="0" u="none" cap="none" dirty="0" err="1">
                <a:solidFill>
                  <a:schemeClr val="bg1"/>
                </a:solidFill>
                <a:latin typeface="Calibri"/>
                <a:cs typeface="Calibri"/>
                <a:sym typeface="Calibri"/>
              </a:rPr>
              <a:t>propes</a:t>
            </a:r>
            <a:r>
              <a:rPr lang="fr-FR" sz="1540" b="0" i="0" u="none" cap="none" dirty="0">
                <a:solidFill>
                  <a:schemeClr val="bg1"/>
                </a:solidFill>
                <a:latin typeface="Calibri"/>
                <a:cs typeface="Calibri"/>
                <a:sym typeface="Calibri"/>
              </a:rPr>
              <a:t> à chaque pays en examinant individuellement les données </a:t>
            </a:r>
            <a:r>
              <a:rPr lang="fr-FR" sz="1540" b="0" i="0" u="none" strike="noStrike" dirty="0">
                <a:solidFill>
                  <a:schemeClr val="bg1"/>
                </a:solidFill>
                <a:effectLst/>
                <a:latin typeface="Calibri" panose="020F0502020204030204" pitchFamily="34" charset="0"/>
              </a:rPr>
              <a:t>à</a:t>
            </a:r>
            <a:r>
              <a:rPr lang="fr-FR" sz="1540" b="0" i="0" u="none" cap="none" dirty="0">
                <a:solidFill>
                  <a:schemeClr val="bg1"/>
                </a:solidFill>
                <a:latin typeface="Calibri"/>
                <a:cs typeface="Calibri"/>
                <a:sym typeface="Calibri"/>
              </a:rPr>
              <a:t> niveau national sans emprunter à d'autres pays en l'absence de données. Ces estimations ne reposent pas sur des ajustements ad hoc des données communiquées ; parfois, les données empiriques proviennent d'une source unique, généralement les données de couverture communiquées au niveau national. Si aucune donnée n'est disponible pour une combinaison spécifique pays/année de vaccination, les données des années antérieures et postérieures sont prises en compte et interpolées pour combler les lacunes. Lorsque les sources de données sont contradictoires et présentent des variations significatives, des efforts sont faits pour déterminer l'estimation la plus probable, en tenant compte des biais potentiels dans les données disponibles.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Ce diaporama présente les dernières estimations de WUENIC (publiées le 15 juillet 2025).</a:t>
            </a:r>
          </a:p>
        </p:txBody>
      </p:sp>
    </p:spTree>
    <p:extLst>
      <p:ext uri="{BB962C8B-B14F-4D97-AF65-F5344CB8AC3E}">
        <p14:creationId xmlns:p14="http://schemas.microsoft.com/office/powerpoint/2010/main" val="193534620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ntro_slide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s-ES" sz="2800" b="1" dirty="0">
                <a:solidFill>
                  <a:schemeClr val="bg1"/>
                </a:solidFill>
              </a:rPr>
              <a:t>Estimaciones OMS/UNICEF de la cobertura nacional de inmunización (WUENIC), revisión 2024</a:t>
            </a:r>
            <a:endParaRPr lang="en-GB" sz="2800" b="1" dirty="0">
              <a:solidFill>
                <a:schemeClr val="bg1"/>
              </a:solidFill>
            </a:endParaRPr>
          </a:p>
        </p:txBody>
      </p:sp>
      <p:sp>
        <p:nvSpPr>
          <p:cNvPr id="2" name="TextBox 1">
            <a:extLst>
              <a:ext uri="{FF2B5EF4-FFF2-40B4-BE49-F238E27FC236}">
                <a16:creationId xmlns:a16="http://schemas.microsoft.com/office/drawing/2014/main" id="{141207BB-7EDC-6FE8-B1A5-01FC13CBC0F3}"/>
              </a:ext>
            </a:extLst>
          </p:cNvPr>
          <p:cNvSpPr txBox="1"/>
          <p:nvPr userDrawn="1"/>
        </p:nvSpPr>
        <p:spPr>
          <a:xfrm>
            <a:off x="515155" y="1337459"/>
            <a:ext cx="11314895" cy="3474797"/>
          </a:xfrm>
          <a:prstGeom prst="rect">
            <a:avLst/>
          </a:prstGeom>
          <a:noFill/>
        </p:spPr>
        <p:txBody>
          <a:bodyPr wrap="square" lIns="91440" tIns="45720" rIns="91440" bIns="45720" anchor="t">
            <a:spAutoFit/>
          </a:bodyPr>
          <a:lstStyle/>
          <a:p>
            <a:pPr algn="just"/>
            <a:r>
              <a:rPr lang="es-ES" sz="1570" b="0" i="0" u="none" cap="none" dirty="0">
                <a:solidFill>
                  <a:schemeClr val="bg1"/>
                </a:solidFill>
                <a:latin typeface="Calibri"/>
                <a:cs typeface="Calibri"/>
                <a:sym typeface="Calibri"/>
              </a:rPr>
              <a:t>Cada año, la OMS y el UNICEF </a:t>
            </a:r>
            <a:r>
              <a:rPr lang="es-ES" sz="1570" dirty="0">
                <a:solidFill>
                  <a:schemeClr val="bg1"/>
                </a:solidFill>
                <a:latin typeface="Calibri"/>
                <a:cs typeface="Calibri"/>
                <a:sym typeface="Calibri"/>
              </a:rPr>
              <a:t>examinan conjuntamente los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datos de cobertura nacional de inmunización, compartidos por</a:t>
            </a:r>
            <a:r>
              <a:rPr lang="es-ES" sz="1570" b="0" i="0" u="none" cap="none" dirty="0">
                <a:solidFill>
                  <a:schemeClr val="bg1"/>
                </a:solidFill>
                <a:latin typeface="Calibri"/>
                <a:cs typeface="Calibri"/>
                <a:sym typeface="Calibri"/>
              </a:rPr>
              <a:t> los Estados Miembros, </a:t>
            </a:r>
            <a:r>
              <a:rPr lang="es-ES" sz="1570" dirty="0">
                <a:solidFill>
                  <a:schemeClr val="bg1"/>
                </a:solidFill>
                <a:latin typeface="Calibri"/>
                <a:cs typeface="Calibri"/>
                <a:sym typeface="Calibri"/>
              </a:rPr>
              <a:t>incluyendo</a:t>
            </a:r>
            <a:r>
              <a:rPr lang="es-ES" sz="1570" b="0" i="0" u="none" cap="none" dirty="0">
                <a:solidFill>
                  <a:schemeClr val="bg1"/>
                </a:solidFill>
                <a:latin typeface="Calibri"/>
                <a:cs typeface="Calibri"/>
                <a:sym typeface="Calibri"/>
              </a:rPr>
              <a:t> la cobertura </a:t>
            </a:r>
            <a:r>
              <a:rPr lang="es-ES" sz="1570" dirty="0">
                <a:solidFill>
                  <a:schemeClr val="bg1"/>
                </a:solidFill>
                <a:latin typeface="Calibri"/>
                <a:cs typeface="Calibri"/>
                <a:sym typeface="Calibri"/>
              </a:rPr>
              <a:t>oficial y administrativa</a:t>
            </a:r>
            <a:r>
              <a:rPr lang="es-ES" sz="1570" b="0" i="0" u="none" cap="none" dirty="0">
                <a:solidFill>
                  <a:schemeClr val="bg1"/>
                </a:solidFill>
                <a:latin typeface="Calibri"/>
                <a:cs typeface="Calibri"/>
                <a:sym typeface="Calibri"/>
              </a:rPr>
              <a:t> anual, </a:t>
            </a:r>
            <a:r>
              <a:rPr lang="es-ES" sz="1570" dirty="0">
                <a:solidFill>
                  <a:schemeClr val="bg1"/>
                </a:solidFill>
                <a:latin typeface="Calibri"/>
                <a:cs typeface="Calibri"/>
                <a:sym typeface="Calibri"/>
              </a:rPr>
              <a:t>reportes de encuestas completadas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y cifras de publicaciones de literatura </a:t>
            </a:r>
            <a:r>
              <a:rPr lang="es-ES" sz="1570" b="0" i="0" u="none" cap="none" dirty="0">
                <a:solidFill>
                  <a:schemeClr val="bg1"/>
                </a:solidFill>
                <a:latin typeface="Calibri"/>
                <a:cs typeface="Calibri"/>
                <a:sym typeface="Calibri"/>
              </a:rPr>
              <a:t>gris. Los datos </a:t>
            </a:r>
            <a:r>
              <a:rPr lang="es-ES" sz="1570" dirty="0">
                <a:solidFill>
                  <a:schemeClr val="bg1"/>
                </a:solidFill>
                <a:latin typeface="Calibri"/>
                <a:cs typeface="Calibri"/>
                <a:sym typeface="Calibri"/>
              </a:rPr>
              <a:t>son</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triangulados, considerando la existencia de posibles </a:t>
            </a:r>
            <a:r>
              <a:rPr lang="es-ES" sz="1570" b="0" i="0" u="none" cap="none" dirty="0">
                <a:solidFill>
                  <a:schemeClr val="bg1"/>
                </a:solidFill>
                <a:latin typeface="Calibri"/>
                <a:cs typeface="Calibri"/>
                <a:sym typeface="Calibri"/>
              </a:rPr>
              <a:t>sesgos y </a:t>
            </a:r>
            <a:r>
              <a:rPr lang="es-ES" sz="1570" dirty="0">
                <a:solidFill>
                  <a:schemeClr val="bg1"/>
                </a:solidFill>
                <a:latin typeface="Calibri"/>
                <a:cs typeface="Calibri"/>
                <a:sym typeface="Calibri"/>
              </a:rPr>
              <a:t>se toman en cuenta opiniones</a:t>
            </a:r>
            <a:r>
              <a:rPr lang="es-ES" sz="1570" b="0" i="0" u="none" cap="none" dirty="0">
                <a:solidFill>
                  <a:schemeClr val="bg1"/>
                </a:solidFill>
                <a:latin typeface="Calibri"/>
                <a:cs typeface="Calibri"/>
                <a:sym typeface="Calibri"/>
              </a:rPr>
              <a:t> de expertos locales para diferenciar entre datos empíricos</a:t>
            </a:r>
            <a:r>
              <a:rPr lang="es-ES" sz="1570" dirty="0">
                <a:solidFill>
                  <a:schemeClr val="bg1"/>
                </a:solidFill>
                <a:latin typeface="Calibri"/>
                <a:cs typeface="Calibri"/>
                <a:sym typeface="Calibri"/>
              </a:rPr>
              <a:t>* que</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reflejen</a:t>
            </a:r>
            <a:r>
              <a:rPr lang="es-ES" sz="1570" b="0" i="0" u="none" cap="none" dirty="0">
                <a:solidFill>
                  <a:schemeClr val="bg1"/>
                </a:solidFill>
                <a:latin typeface="Calibri"/>
                <a:cs typeface="Calibri"/>
                <a:sym typeface="Calibri"/>
              </a:rPr>
              <a:t> con precisión </a:t>
            </a:r>
            <a:r>
              <a:rPr lang="es-ES" sz="1570" dirty="0">
                <a:solidFill>
                  <a:schemeClr val="bg1"/>
                </a:solidFill>
                <a:latin typeface="Calibri"/>
                <a:cs typeface="Calibri"/>
                <a:sym typeface="Calibri"/>
              </a:rPr>
              <a:t>el contexto,  y depurar </a:t>
            </a:r>
            <a:r>
              <a:rPr lang="es-ES" sz="1570" b="0" i="0" u="none" cap="none" dirty="0">
                <a:solidFill>
                  <a:schemeClr val="bg1"/>
                </a:solidFill>
                <a:latin typeface="Calibri"/>
                <a:cs typeface="Calibri"/>
                <a:sym typeface="Calibri"/>
              </a:rPr>
              <a:t>datos </a:t>
            </a:r>
            <a:r>
              <a:rPr lang="es-ES" sz="1570" dirty="0">
                <a:solidFill>
                  <a:schemeClr val="bg1"/>
                </a:solidFill>
                <a:latin typeface="Calibri"/>
                <a:cs typeface="Calibri"/>
                <a:sym typeface="Calibri"/>
              </a:rPr>
              <a:t>que conduzcan a una  interpretación errónea ;</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con el</a:t>
            </a:r>
            <a:r>
              <a:rPr lang="es-ES" sz="1570" b="0" i="0" u="none" cap="none" dirty="0">
                <a:solidFill>
                  <a:schemeClr val="bg1"/>
                </a:solidFill>
                <a:latin typeface="Calibri"/>
                <a:cs typeface="Calibri"/>
                <a:sym typeface="Calibri"/>
              </a:rPr>
              <a:t> fin de evaluar los niveles de cobertura más probables </a:t>
            </a:r>
            <a:r>
              <a:rPr lang="es-ES" sz="1570" dirty="0">
                <a:solidFill>
                  <a:schemeClr val="bg1"/>
                </a:solidFill>
                <a:latin typeface="Calibri"/>
                <a:cs typeface="Calibri"/>
                <a:sym typeface="Calibri"/>
              </a:rPr>
              <a:t>de </a:t>
            </a:r>
            <a:r>
              <a:rPr lang="es-ES" sz="1570" b="0" i="0" u="none" cap="none" dirty="0">
                <a:solidFill>
                  <a:schemeClr val="bg1"/>
                </a:solidFill>
                <a:latin typeface="Calibri"/>
                <a:cs typeface="Calibri"/>
                <a:sym typeface="Calibri"/>
              </a:rPr>
              <a:t>cada país.</a:t>
            </a:r>
            <a:endParaRPr lang="en-US" sz="1570" dirty="0">
              <a:solidFill>
                <a:schemeClr val="bg1"/>
              </a:solidFill>
            </a:endParaRPr>
          </a:p>
          <a:p>
            <a:pPr marL="0" marR="0" algn="just">
              <a:lnSpc>
                <a:spcPct val="100000"/>
              </a:lnSpc>
              <a:spcBef>
                <a:spcPts val="0"/>
              </a:spcBef>
              <a:spcAft>
                <a:spcPts val="0"/>
              </a:spcAft>
              <a:buNone/>
            </a:pPr>
            <a:endParaRPr lang="es-ES" sz="1570" b="0" i="0" u="none" cap="none" dirty="0">
              <a:solidFill>
                <a:schemeClr val="bg1"/>
              </a:solidFill>
              <a:latin typeface="Calibri"/>
              <a:ea typeface="Calibri"/>
              <a:cs typeface="Calibri"/>
            </a:endParaRPr>
          </a:p>
          <a:p>
            <a:pPr algn="just"/>
            <a:r>
              <a:rPr lang="es-ES" sz="1570" b="0" i="0" u="none" cap="none" dirty="0">
                <a:solidFill>
                  <a:schemeClr val="bg1"/>
                </a:solidFill>
                <a:latin typeface="Calibri"/>
                <a:cs typeface="Calibri"/>
                <a:sym typeface="Calibri"/>
              </a:rPr>
              <a:t>La OMS y UNICEF </a:t>
            </a:r>
            <a:r>
              <a:rPr lang="es-ES" sz="1570" dirty="0">
                <a:solidFill>
                  <a:schemeClr val="bg1"/>
                </a:solidFill>
                <a:latin typeface="Calibri"/>
                <a:cs typeface="Calibri"/>
                <a:sym typeface="Calibri"/>
              </a:rPr>
              <a:t>revisan individualmente los datos y  </a:t>
            </a:r>
            <a:r>
              <a:rPr lang="es-ES" sz="1570" b="0" i="0" u="none" cap="none" dirty="0">
                <a:solidFill>
                  <a:schemeClr val="bg1"/>
                </a:solidFill>
                <a:latin typeface="Calibri"/>
                <a:cs typeface="Calibri"/>
                <a:sym typeface="Calibri"/>
              </a:rPr>
              <a:t>elaboran estimaciones </a:t>
            </a:r>
            <a:r>
              <a:rPr lang="es-ES" sz="1570" dirty="0">
                <a:solidFill>
                  <a:schemeClr val="bg1"/>
                </a:solidFill>
                <a:latin typeface="Calibri"/>
                <a:cs typeface="Calibri"/>
                <a:sym typeface="Calibri"/>
              </a:rPr>
              <a:t>de</a:t>
            </a:r>
            <a:r>
              <a:rPr lang="es-ES" sz="1570" b="0" i="0" u="none" cap="none" dirty="0">
                <a:solidFill>
                  <a:schemeClr val="bg1"/>
                </a:solidFill>
                <a:latin typeface="Calibri"/>
                <a:cs typeface="Calibri"/>
                <a:sym typeface="Calibri"/>
              </a:rPr>
              <a:t> cada país</a:t>
            </a:r>
            <a:r>
              <a:rPr lang="es-ES" sz="1570" dirty="0">
                <a:solidFill>
                  <a:schemeClr val="bg1"/>
                </a:solidFill>
                <a:latin typeface="Calibri"/>
                <a:cs typeface="Calibri"/>
                <a:sym typeface="Calibri"/>
              </a:rPr>
              <a:t>,</a:t>
            </a:r>
            <a:r>
              <a:rPr lang="es-ES" sz="1570" b="0" i="0" u="none" cap="none" dirty="0">
                <a:solidFill>
                  <a:schemeClr val="bg1"/>
                </a:solidFill>
                <a:latin typeface="Calibri"/>
                <a:cs typeface="Calibri"/>
                <a:sym typeface="Calibri"/>
              </a:rPr>
              <a:t> sin recurrir a </a:t>
            </a:r>
            <a:r>
              <a:rPr lang="es-ES" sz="1570" dirty="0">
                <a:solidFill>
                  <a:schemeClr val="bg1"/>
                </a:solidFill>
                <a:latin typeface="Calibri"/>
                <a:cs typeface="Calibri"/>
                <a:sym typeface="Calibri"/>
              </a:rPr>
              <a:t>datos de otros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países</a:t>
            </a:r>
            <a:r>
              <a:rPr lang="es-ES" sz="1570" b="0" i="0" u="none" cap="none" dirty="0">
                <a:solidFill>
                  <a:schemeClr val="bg1"/>
                </a:solidFill>
                <a:latin typeface="Calibri"/>
                <a:cs typeface="Calibri"/>
                <a:sym typeface="Calibri"/>
              </a:rPr>
              <a:t> en ausencia de datos. Estas estimaciones no se basan en ajustes ad hoc de los datos </a:t>
            </a:r>
            <a:r>
              <a:rPr lang="es-ES" sz="1570" dirty="0">
                <a:solidFill>
                  <a:schemeClr val="bg1"/>
                </a:solidFill>
                <a:latin typeface="Calibri"/>
                <a:cs typeface="Calibri"/>
                <a:sym typeface="Calibri"/>
              </a:rPr>
              <a:t>reportados y compartidos</a:t>
            </a:r>
            <a:r>
              <a:rPr lang="es-ES" sz="1570" b="0" i="0" u="none" cap="none" dirty="0">
                <a:solidFill>
                  <a:schemeClr val="bg1"/>
                </a:solidFill>
                <a:latin typeface="Calibri"/>
                <a:cs typeface="Calibri"/>
                <a:sym typeface="Calibri"/>
              </a:rPr>
              <a:t>; en ocasiones, los datos empíricos proceden de una </a:t>
            </a:r>
            <a:r>
              <a:rPr lang="es-ES" sz="1570" dirty="0">
                <a:solidFill>
                  <a:schemeClr val="bg1"/>
                </a:solidFill>
                <a:latin typeface="Calibri"/>
                <a:cs typeface="Calibri"/>
                <a:sym typeface="Calibri"/>
              </a:rPr>
              <a:t>sola</a:t>
            </a:r>
            <a:r>
              <a:rPr lang="es-ES" sz="1570" b="0" i="0" u="none" cap="none" dirty="0">
                <a:solidFill>
                  <a:schemeClr val="bg1"/>
                </a:solidFill>
                <a:latin typeface="Calibri"/>
                <a:cs typeface="Calibri"/>
                <a:sym typeface="Calibri"/>
              </a:rPr>
              <a:t> fuente, normalmente los datos de cobertura nacional</a:t>
            </a:r>
            <a:r>
              <a:rPr lang="es-ES" sz="1570" dirty="0">
                <a:solidFill>
                  <a:schemeClr val="bg1"/>
                </a:solidFill>
                <a:latin typeface="Calibri"/>
                <a:cs typeface="Calibri"/>
                <a:sym typeface="Calibri"/>
              </a:rPr>
              <a:t> reportados</a:t>
            </a:r>
            <a:r>
              <a:rPr lang="es-ES" sz="1570" b="0" i="0" u="none" cap="none" dirty="0">
                <a:solidFill>
                  <a:schemeClr val="bg1"/>
                </a:solidFill>
                <a:latin typeface="Calibri"/>
                <a:cs typeface="Calibri"/>
                <a:sym typeface="Calibri"/>
              </a:rPr>
              <a:t>. Si no se </a:t>
            </a:r>
            <a:r>
              <a:rPr lang="es-ES" sz="1570" dirty="0">
                <a:solidFill>
                  <a:schemeClr val="bg1"/>
                </a:solidFill>
                <a:latin typeface="Calibri"/>
                <a:cs typeface="Calibri"/>
                <a:sym typeface="Calibri"/>
              </a:rPr>
              <a:t>disponen</a:t>
            </a:r>
            <a:r>
              <a:rPr lang="es-ES" sz="1570" b="0" i="0" u="none" cap="none" dirty="0">
                <a:solidFill>
                  <a:schemeClr val="bg1"/>
                </a:solidFill>
                <a:latin typeface="Calibri"/>
                <a:cs typeface="Calibri"/>
                <a:sym typeface="Calibri"/>
              </a:rPr>
              <a:t> de datos </a:t>
            </a:r>
            <a:r>
              <a:rPr lang="es-ES" sz="1570" dirty="0">
                <a:solidFill>
                  <a:schemeClr val="bg1"/>
                </a:solidFill>
                <a:latin typeface="Calibri"/>
                <a:cs typeface="Calibri"/>
                <a:sym typeface="Calibri"/>
              </a:rPr>
              <a:t>de cobertura del país en el año correspondiente de determinada vacuna</a:t>
            </a:r>
            <a:r>
              <a:rPr lang="es-ES" sz="1570" b="0" i="0" u="none" cap="none" dirty="0">
                <a:solidFill>
                  <a:schemeClr val="bg1"/>
                </a:solidFill>
                <a:latin typeface="Calibri"/>
                <a:cs typeface="Calibri"/>
                <a:sym typeface="Calibri"/>
              </a:rPr>
              <a:t>, se </a:t>
            </a:r>
            <a:r>
              <a:rPr lang="es-ES" sz="1570" dirty="0">
                <a:solidFill>
                  <a:schemeClr val="bg1"/>
                </a:solidFill>
                <a:latin typeface="Calibri"/>
                <a:cs typeface="Calibri"/>
                <a:sym typeface="Calibri"/>
              </a:rPr>
              <a:t>consideran datos</a:t>
            </a:r>
            <a:r>
              <a:rPr lang="es-ES" sz="1570" b="0" i="0" u="none" cap="none" dirty="0">
                <a:solidFill>
                  <a:schemeClr val="bg1"/>
                </a:solidFill>
                <a:latin typeface="Calibri"/>
                <a:cs typeface="Calibri"/>
                <a:sym typeface="Calibri"/>
              </a:rPr>
              <a:t> de años anteriores y </a:t>
            </a:r>
            <a:r>
              <a:rPr lang="es-ES" sz="1570" dirty="0">
                <a:solidFill>
                  <a:schemeClr val="bg1"/>
                </a:solidFill>
                <a:latin typeface="Calibri"/>
                <a:cs typeface="Calibri"/>
                <a:sym typeface="Calibri"/>
              </a:rPr>
              <a:t>posteriores que se</a:t>
            </a:r>
            <a:r>
              <a:rPr lang="es-ES" sz="1570" b="0" i="0" u="none" cap="none" dirty="0">
                <a:solidFill>
                  <a:schemeClr val="bg1"/>
                </a:solidFill>
                <a:latin typeface="Calibri"/>
                <a:cs typeface="Calibri"/>
                <a:sym typeface="Calibri"/>
              </a:rPr>
              <a:t> interpolan para </a:t>
            </a:r>
            <a:r>
              <a:rPr lang="es-ES" sz="1570" dirty="0">
                <a:solidFill>
                  <a:schemeClr val="bg1"/>
                </a:solidFill>
                <a:latin typeface="Calibri"/>
                <a:cs typeface="Calibri"/>
                <a:sym typeface="Calibri"/>
              </a:rPr>
              <a:t>llenar los vacíos de ausencia de información</a:t>
            </a:r>
            <a:r>
              <a:rPr lang="es-ES" sz="1570" b="0" i="0" u="none" cap="none" dirty="0">
                <a:solidFill>
                  <a:schemeClr val="bg1"/>
                </a:solidFill>
                <a:latin typeface="Calibri"/>
                <a:cs typeface="Calibri"/>
                <a:sym typeface="Calibri"/>
              </a:rPr>
              <a:t>. Cuando las fuentes de datos son contradictorias y muestran variaciones significativas, se </a:t>
            </a:r>
            <a:r>
              <a:rPr lang="es-ES" sz="1570" dirty="0">
                <a:solidFill>
                  <a:schemeClr val="bg1"/>
                </a:solidFill>
                <a:latin typeface="Calibri"/>
                <a:cs typeface="Calibri"/>
                <a:sym typeface="Calibri"/>
              </a:rPr>
              <a:t>realizan esfuerzos para </a:t>
            </a:r>
            <a:r>
              <a:rPr lang="es-ES" sz="1570" b="0" i="0" u="none" cap="none" dirty="0">
                <a:solidFill>
                  <a:schemeClr val="bg1"/>
                </a:solidFill>
                <a:latin typeface="Calibri"/>
                <a:cs typeface="Calibri"/>
                <a:sym typeface="Calibri"/>
              </a:rPr>
              <a:t>determinar la estimación </a:t>
            </a:r>
            <a:r>
              <a:rPr lang="es-ES" sz="1570" dirty="0">
                <a:solidFill>
                  <a:schemeClr val="bg1"/>
                </a:solidFill>
                <a:latin typeface="Calibri"/>
                <a:cs typeface="Calibri"/>
                <a:sym typeface="Calibri"/>
              </a:rPr>
              <a:t>de cobertura más</a:t>
            </a:r>
            <a:r>
              <a:rPr lang="es-ES" sz="1570" b="0" i="0" u="none" cap="none" dirty="0">
                <a:solidFill>
                  <a:schemeClr val="bg1"/>
                </a:solidFill>
                <a:latin typeface="Calibri"/>
                <a:cs typeface="Calibri"/>
                <a:sym typeface="Calibri"/>
              </a:rPr>
              <a:t> probable, teniendo en cuenta </a:t>
            </a:r>
            <a:r>
              <a:rPr lang="es-ES" sz="1570" dirty="0">
                <a:solidFill>
                  <a:schemeClr val="bg1"/>
                </a:solidFill>
                <a:latin typeface="Calibri"/>
                <a:cs typeface="Calibri"/>
                <a:sym typeface="Calibri"/>
              </a:rPr>
              <a:t>los </a:t>
            </a:r>
            <a:r>
              <a:rPr lang="es-ES" sz="1570" b="0" i="0" u="none" cap="none" dirty="0">
                <a:solidFill>
                  <a:schemeClr val="bg1"/>
                </a:solidFill>
                <a:latin typeface="Calibri"/>
                <a:cs typeface="Calibri"/>
                <a:sym typeface="Calibri"/>
              </a:rPr>
              <a:t>posibles sesgos </a:t>
            </a:r>
            <a:r>
              <a:rPr lang="es-ES" sz="1570" dirty="0">
                <a:solidFill>
                  <a:schemeClr val="bg1"/>
                </a:solidFill>
                <a:latin typeface="Calibri"/>
                <a:cs typeface="Calibri"/>
                <a:sym typeface="Calibri"/>
              </a:rPr>
              <a:t>en</a:t>
            </a:r>
            <a:r>
              <a:rPr lang="es-ES" sz="1570" b="0" i="0" u="none" cap="none" dirty="0">
                <a:solidFill>
                  <a:schemeClr val="bg1"/>
                </a:solidFill>
                <a:latin typeface="Calibri"/>
                <a:cs typeface="Calibri"/>
                <a:sym typeface="Calibri"/>
              </a:rPr>
              <a:t> los datos disponibles.</a:t>
            </a:r>
            <a:endParaRPr lang="es-ES" sz="1570" b="0" i="0" u="none" cap="none" dirty="0">
              <a:solidFill>
                <a:schemeClr val="bg1"/>
              </a:solidFill>
              <a:latin typeface="Calibri"/>
              <a:ea typeface="Calibri"/>
              <a:cs typeface="Calibri"/>
            </a:endParaRPr>
          </a:p>
          <a:p>
            <a:pPr marL="0" marR="0" algn="l">
              <a:lnSpc>
                <a:spcPct val="100000"/>
              </a:lnSpc>
              <a:spcBef>
                <a:spcPts val="0"/>
              </a:spcBef>
              <a:spcAft>
                <a:spcPts val="0"/>
              </a:spcAft>
              <a:buNone/>
            </a:pPr>
            <a:endParaRPr lang="es-ES" sz="1570" b="0" i="0" u="none" cap="none" dirty="0">
              <a:solidFill>
                <a:srgbClr val="FFFF00"/>
              </a:solidFill>
              <a:latin typeface="Calibri"/>
              <a:ea typeface="Calibri"/>
              <a:cs typeface="Calibri"/>
            </a:endParaRPr>
          </a:p>
          <a:p>
            <a:r>
              <a:rPr lang="es-ES" sz="1570" dirty="0">
                <a:solidFill>
                  <a:srgbClr val="FFFFFF">
                    <a:alpha val="100000"/>
                  </a:srgbClr>
                </a:solidFill>
                <a:latin typeface="Calibri"/>
                <a:cs typeface="Calibri"/>
                <a:sym typeface="Calibri"/>
              </a:rPr>
              <a:t>Las siguientes</a:t>
            </a:r>
            <a:r>
              <a:rPr lang="es-ES" sz="1570" b="0" i="0" u="none" cap="none" dirty="0">
                <a:solidFill>
                  <a:srgbClr val="FFFFFF">
                    <a:alpha val="100000"/>
                  </a:srgbClr>
                </a:solidFill>
                <a:latin typeface="Calibri"/>
                <a:cs typeface="Calibri"/>
                <a:sym typeface="Calibri"/>
              </a:rPr>
              <a:t> diapositivas </a:t>
            </a:r>
            <a:r>
              <a:rPr lang="es-ES" sz="1570" dirty="0">
                <a:solidFill>
                  <a:srgbClr val="FFFFFF">
                    <a:alpha val="100000"/>
                  </a:srgbClr>
                </a:solidFill>
                <a:latin typeface="Calibri"/>
                <a:cs typeface="Calibri"/>
                <a:sym typeface="Calibri"/>
              </a:rPr>
              <a:t>presentan</a:t>
            </a:r>
            <a:r>
              <a:rPr lang="es-ES" sz="1570" b="0" i="0" u="none" cap="none" dirty="0">
                <a:solidFill>
                  <a:srgbClr val="FFFFFF">
                    <a:alpha val="100000"/>
                  </a:srgbClr>
                </a:solidFill>
                <a:latin typeface="Calibri"/>
                <a:cs typeface="Calibri"/>
                <a:sym typeface="Calibri"/>
              </a:rPr>
              <a:t> las últimas estimaciones WUENIC publicadas el 15 de julio de 2025</a:t>
            </a:r>
            <a:r>
              <a:rPr lang="es-ES" sz="1570" dirty="0">
                <a:solidFill>
                  <a:srgbClr val="FFFFFF">
                    <a:alpha val="100000"/>
                  </a:srgbClr>
                </a:solidFill>
                <a:latin typeface="Calibri"/>
                <a:cs typeface="Calibri"/>
                <a:sym typeface="Calibri"/>
              </a:rPr>
              <a:t>.</a:t>
            </a:r>
            <a:endParaRPr lang="es-ES" sz="1570" b="0" i="0" u="none" cap="none" dirty="0">
              <a:solidFill>
                <a:srgbClr val="FFFFFF">
                  <a:alpha val="100000"/>
                </a:srgbClr>
              </a:solidFill>
              <a:latin typeface="Calibri"/>
              <a:ea typeface="Calibri"/>
              <a:cs typeface="Calibri"/>
            </a:endParaRPr>
          </a:p>
        </p:txBody>
      </p:sp>
    </p:spTree>
    <p:extLst>
      <p:ext uri="{BB962C8B-B14F-4D97-AF65-F5344CB8AC3E}">
        <p14:creationId xmlns:p14="http://schemas.microsoft.com/office/powerpoint/2010/main" val="291021804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ntro_slide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10" name="TextBox 9">
            <a:extLst>
              <a:ext uri="{FF2B5EF4-FFF2-40B4-BE49-F238E27FC236}">
                <a16:creationId xmlns:a16="http://schemas.microsoft.com/office/drawing/2014/main" id="{7375ABF1-66C1-8E29-2514-ECCB25479A12}"/>
              </a:ext>
            </a:extLst>
          </p:cNvPr>
          <p:cNvSpPr txBox="1"/>
          <p:nvPr userDrawn="1"/>
        </p:nvSpPr>
        <p:spPr>
          <a:xfrm>
            <a:off x="515155" y="283336"/>
            <a:ext cx="10328856" cy="954107"/>
          </a:xfrm>
          <a:prstGeom prst="rect">
            <a:avLst/>
          </a:prstGeom>
          <a:noFill/>
        </p:spPr>
        <p:txBody>
          <a:bodyPr wrap="square" rtlCol="0">
            <a:spAutoFit/>
          </a:bodyPr>
          <a:lstStyle/>
          <a:p>
            <a:pPr algn="r" rtl="1"/>
            <a:r>
              <a:rPr lang="ar" sz="2800" b="1" dirty="0">
                <a:solidFill>
                  <a:schemeClr val="bg1"/>
                </a:solidFill>
              </a:rPr>
              <a:t>تقديرات منظمة الصحة العالمية/اليونيسف لتغطية التحصين الوطنية، تنقيح عام 2024</a:t>
            </a:r>
          </a:p>
        </p:txBody>
      </p:sp>
      <p:sp>
        <p:nvSpPr>
          <p:cNvPr id="11" name="TextBox 10">
            <a:extLst>
              <a:ext uri="{FF2B5EF4-FFF2-40B4-BE49-F238E27FC236}">
                <a16:creationId xmlns:a16="http://schemas.microsoft.com/office/drawing/2014/main" id="{63CC6417-8114-1AA8-A887-640A5746A153}"/>
              </a:ext>
            </a:extLst>
          </p:cNvPr>
          <p:cNvSpPr txBox="1"/>
          <p:nvPr userDrawn="1"/>
        </p:nvSpPr>
        <p:spPr>
          <a:xfrm>
            <a:off x="515155" y="1337459"/>
            <a:ext cx="11314895" cy="3493264"/>
          </a:xfrm>
          <a:prstGeom prst="rect">
            <a:avLst/>
          </a:prstGeom>
          <a:noFill/>
        </p:spPr>
        <p:txBody>
          <a:bodyPr wrap="square">
            <a:spAutoFit/>
          </a:bodyPr>
          <a:lstStyle/>
          <a:p>
            <a:pPr marL="0" marR="0" algn="r" rtl="1">
              <a:lnSpc>
                <a:spcPct val="100000"/>
              </a:lnSpc>
              <a:spcBef>
                <a:spcPts val="0"/>
              </a:spcBef>
              <a:spcAft>
                <a:spcPts val="0"/>
              </a:spcAft>
              <a:buNone/>
            </a:pPr>
            <a:r>
              <a:rPr lang="ar" sz="1700" b="0" i="0" u="none" cap="none" dirty="0">
                <a:solidFill>
                  <a:srgbClr val="FFFFFF">
                    <a:alpha val="100000"/>
                  </a:srgbClr>
                </a:solidFill>
                <a:latin typeface="Calibri"/>
                <a:cs typeface="Calibri"/>
                <a:sym typeface="Calibri"/>
              </a:rPr>
              <a:t>في كل عام، تستعرض منظمة الصحة العالمية واليونيسف بشكل مشترك التقارير المقدمة من الدول الأعضاء حول التغطية الوطنية بالتحصين الوطني، بما في ذلك التغطية الإدارية والرسمية السنوية، وتقارير المسح النهائية والبيانات المستقاة من الأدبيات المنشورة والرمادية. يتم تثليث البيانات مع الأخذ بعين الاعتبار التحيزات المحتملة وآراء الخبراء المحليين للتمييز بين البيانات التجريبية التي تعكس بدقة البيانات التجريبية والبيانات التي يحتمل أن تكون مضللة، وذلك لتقييم مستويات التغطية الأكثر احتمالاً لكل بلد.
وتنتج منظمة الصحة العالمية واليونيسف تقديرات خاصة بكل بلد على حدة من خلال مراجعة بيانات كل بلد على حدة دون الاقتراض من بلدان أخرى في حال عدم وجود بيانات. لا تستند هذه التقديرات إلى تعديلات مخصصة للبيانات المبلغ عنها؛ ففي بعض الأحيان، تأتي البيانات التجريبية من مصدر واحد، وعادة ما تكون بيانات التغطية المبلغ عنها على المستوى الوطني. وفي حال عدم توفر بيانات لمجموعة محددة من السنوات بين بلد وسنة لقاح معينة، يتم النظر في بيانات من سنوات سابقة ولاحقة واستقراءها لسد الثغرات. عندما تكون مصادر البيانات متضاربة وتظهر اختلافات كبيرة، تُبذل الجهود لتحديد التقدير الأكثر احتمالاً، مع مراعاة التحيزات المحتملة في البيانات المتاحة.
تعرض مجموعة الشرائح هذه أحدث تقديرات WUENIC (نُشرت في 15 يوليو/تموز 2025).</a:t>
            </a:r>
          </a:p>
        </p:txBody>
      </p:sp>
    </p:spTree>
    <p:extLst>
      <p:ext uri="{BB962C8B-B14F-4D97-AF65-F5344CB8AC3E}">
        <p14:creationId xmlns:p14="http://schemas.microsoft.com/office/powerpoint/2010/main" val="33145535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485121" y="144049"/>
            <a:ext cx="1546998"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684243"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727373"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594848" y="5740819"/>
            <a:ext cx="137186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definition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161776"/>
            <a:ext cx="10328856" cy="523220"/>
          </a:xfrm>
          <a:prstGeom prst="rect">
            <a:avLst/>
          </a:prstGeom>
          <a:noFill/>
        </p:spPr>
        <p:txBody>
          <a:bodyPr wrap="square" rtlCol="0">
            <a:spAutoFit/>
          </a:bodyPr>
          <a:lstStyle/>
          <a:p>
            <a:r>
              <a:rPr lang="en-GB" sz="2800" b="1" dirty="0">
                <a:solidFill>
                  <a:schemeClr val="bg1"/>
                </a:solidFill>
              </a:rPr>
              <a:t>Definitions of immunization terms</a:t>
            </a: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543468" y="708341"/>
            <a:ext cx="11179831" cy="6093976"/>
          </a:xfrm>
          <a:prstGeom prst="rect">
            <a:avLst/>
          </a:prstGeom>
          <a:noFill/>
        </p:spPr>
        <p:txBody>
          <a:bodyPr wrap="square" rtlCol="0">
            <a:spAutoFit/>
          </a:bodyPr>
          <a:lstStyle/>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 coverage</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Percentage of infants (children under one year of age) who received certain vaccine-doses. For example, coverage of DTP3 is the percentage of infants who received all three doses of diphtheria, tetanus, and pertussis (DTP) vaccine. </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Unvaccinated</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that did not receive the first dose of a vaccine series. The term "zero-dose“ is used to describe children unvaccinated with DTP1.</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Under-vaccinated</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who received some but not all the recommended vaccine-doses in the national schedule. </a:t>
            </a:r>
            <a:b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Vaccine-Doses</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Bacillus Calmette-Guerin (BCG): vaccine against tuberculosis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birth dose, given within 24 hours after birth (HepBB)</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Diphtheria, tetanus, and pertussis vaccine, first dose (DTP1) and third dose (DTP3)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vaccine, third dose (HepB3)</a:t>
            </a:r>
          </a:p>
          <a:p>
            <a:pPr marL="285750" indent="-285750">
              <a:buFont typeface="Arial" panose="020B0604020202020204" pitchFamily="34" charset="0"/>
              <a:buChar char="•"/>
            </a:pPr>
            <a:r>
              <a:rPr lang="en-GB"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Haemophilus influenzae type b </a:t>
            </a: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vaccine, third dose (Hib3)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Poliomyelitis vaccine, third dose (Polio3)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Inactivated polio vaccine, first dose (IPV1) and second dose (IPV2): second dose is only shown for oral polio vaccine (OPV) using countries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Measles containing vaccine, first dose (MCV1) and second dose (MCV2)</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Rotavirus vaccine, last dose (RotaC)</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Pneumococcal vaccine, third dose (PCV3)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Yellow Fever vaccine (YFV)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Meningococcal A vaccine (MengA)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Human papillomavirus vaccine, first dose (HPV1) and last dose (HPVc): vaccine to protect against certain types of human papillomavirus that can lead to cancer or genital warts</a:t>
            </a:r>
          </a:p>
          <a:p>
            <a:pPr marL="285750" indent="-285750">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The Immunization Agenda 2030 (IA2030)</a:t>
            </a:r>
          </a:p>
          <a:p>
            <a:pPr marL="0" indent="0">
              <a:buFont typeface="Arial" panose="020B0604020202020204" pitchFamily="34" charset="0"/>
              <a:buNone/>
            </a:pPr>
            <a:r>
              <a:rPr lang="en-GB" sz="1300" dirty="0">
                <a:solidFill>
                  <a:schemeClr val="bg1"/>
                </a:solidFill>
                <a:latin typeface="Calibri" panose="020F0502020204030204" pitchFamily="34" charset="0"/>
                <a:ea typeface="Calibri" panose="020F0502020204030204" pitchFamily="34" charset="0"/>
                <a:cs typeface="Calibri" panose="020F0502020204030204" pitchFamily="34" charset="0"/>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5342588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finition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49382" y="214326"/>
            <a:ext cx="10328856" cy="523220"/>
          </a:xfrm>
          <a:prstGeom prst="rect">
            <a:avLst/>
          </a:prstGeom>
          <a:noFill/>
        </p:spPr>
        <p:txBody>
          <a:bodyPr wrap="square" rtlCol="0">
            <a:spAutoFit/>
          </a:bodyPr>
          <a:lstStyle/>
          <a:p>
            <a:r>
              <a:rPr lang="fr-FR" sz="2800" b="1" dirty="0">
                <a:solidFill>
                  <a:schemeClr val="bg1"/>
                </a:solidFill>
              </a:rPr>
              <a:t>Définitions des termes relatifs à la vaccination</a:t>
            </a:r>
            <a:endParaRPr lang="en-GB" sz="2800" b="1" dirty="0">
              <a:solidFill>
                <a:schemeClr val="bg1"/>
              </a:solidFill>
            </a:endParaRP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249382" y="810893"/>
            <a:ext cx="11711709" cy="5955476"/>
          </a:xfrm>
          <a:prstGeom prst="rect">
            <a:avLst/>
          </a:prstGeom>
          <a:noFill/>
        </p:spPr>
        <p:txBody>
          <a:bodyPr wrap="square" rtlCol="0">
            <a:spAutoFit/>
          </a:bodyPr>
          <a:lstStyle/>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Couverture vaccinale</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Pourcentage de nourrissons (enfants de moins d'un an) ayant reçu certaines doses de vaccin. Par exemple, la couverture du DTC3 est le pourcentage de nourrissons ayant reçu les trois doses de vaccin contre la diphtérie, le tétanos et la coqueluche (DTC). </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Non 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Un nourrisson qui n'a pas reçu la première dose d'une série de vaccins. Le terme « zéro dose » est utilisé pour décrire les enfants qui n'ont pas reçu la première dose du DTC1.</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Sous-vacciné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Nourrisson qui a reçu certaines des doses de vaccin recommandées dans le calendrier national, mais pas toutes. </a:t>
            </a:r>
          </a:p>
          <a:p>
            <a:endPar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Doses de vaccin</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Bacille de Calmette-Guérin (BCG) : vaccin contre la tuberculose</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Hépatite B : dose de naissance, administrée dans les 24 heures suivant la naissance (HepBB)</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diphtérie, le tétanos et la coqueluche, première dose (DTP1) et troisième dose (DTP3)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l'hépatite B, troisième dose (HepB3)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a:t>
            </a:r>
            <a:r>
              <a:rPr lang="fr-FR" sz="1270" b="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l'haemophilus influenzae de type b</a:t>
            </a: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troisième dose (Hib3)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poliomyélite, troisième dose (Polio3)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antipoliomyélitique inactivé, première dose (VPI1) et deuxième dose (VPI2) : la deuxième dose n'est indiquée que pour les pays utilisant le vaccin antipoliomyélitique oral (VPO).</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contenant de la rougeole, première dose (MCV1) et deuxième dose (MCV2)</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antirotavirus, dernière dose (RotaC)Vaccin antipneumococcique, troisième dose (PCV3)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fièvre jaune (YFV)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méningococcique A (MengA)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le papillomavirus humain, première dose (HPV1) et dernière dose (HPVc) : vaccin destiné à protéger contre certains types de papillomavirus humains pouvant entraîner un cancer ou des verrues génitales.</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L'Agenda 2030 pour la vaccination (IA2030)</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L'AI2030 est une stratégie mondiale approuvée par l'Assemblée mondiale de la santé qui vise à faire en sorte que chacun, partout et à tout âge, bénéficie de vaccins pour améliorer sa santé et son bien-être d'ici à 2030. Il se concentre sur l'augmentation de la couverture vaccinale, l'équité, la durabilité et la préparation aux pandémies, tout en promouvant la vaccination tout au long de la vie et en intégrant la vaccination à d'autres services de santé.</a:t>
            </a:r>
            <a:endParaRPr lang="en-GB"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1311831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definition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Definiciones de términos de inmunización</a:t>
            </a:r>
            <a:endParaRPr lang="en-GB" sz="2800" b="1" dirty="0">
              <a:solidFill>
                <a:schemeClr val="bg1"/>
              </a:solidFill>
            </a:endParaRPr>
          </a:p>
        </p:txBody>
      </p:sp>
      <p:sp>
        <p:nvSpPr>
          <p:cNvPr id="4" name="TextBox 3">
            <a:extLst>
              <a:ext uri="{FF2B5EF4-FFF2-40B4-BE49-F238E27FC236}">
                <a16:creationId xmlns:a16="http://schemas.microsoft.com/office/drawing/2014/main" id="{4B60DFAC-3617-1815-C14E-E4E1305F72CB}"/>
              </a:ext>
            </a:extLst>
          </p:cNvPr>
          <p:cNvSpPr txBox="1"/>
          <p:nvPr userDrawn="1"/>
        </p:nvSpPr>
        <p:spPr>
          <a:xfrm>
            <a:off x="258618" y="764024"/>
            <a:ext cx="11683999" cy="5955476"/>
          </a:xfrm>
          <a:prstGeom prst="rect">
            <a:avLst/>
          </a:prstGeom>
          <a:noFill/>
        </p:spPr>
        <p:txBody>
          <a:bodyPr wrap="square" lIns="91440" tIns="45720" rIns="91440" bIns="45720" rtlCol="0" anchor="t">
            <a:spAutoFit/>
          </a:bodyPr>
          <a:lstStyle/>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Cobertura vacunal</a:t>
            </a:r>
          </a:p>
          <a:p>
            <a:r>
              <a:rPr lang="es-ES" sz="1250" b="0" dirty="0">
                <a:solidFill>
                  <a:schemeClr val="bg1"/>
                </a:solidFill>
                <a:effectLst/>
                <a:latin typeface="Calibri"/>
                <a:ea typeface="Calibri"/>
                <a:cs typeface="Calibri"/>
              </a:rPr>
              <a:t>Porcentaje de lactantes (niños menores de un año) que recibieron determinadas dosis de vacunas. Por ejemplo, la cobertura de DTP3 es el porcentaje de lactantes que recibieron las tres dosis de la vacuna contra la difteria, el tétanos y la tos ferina (DTP</a:t>
            </a:r>
            <a:r>
              <a:rPr lang="es-ES" sz="1250" dirty="0">
                <a:solidFill>
                  <a:schemeClr val="bg1"/>
                </a:solidFill>
                <a:latin typeface="Calibri"/>
                <a:ea typeface="Calibri"/>
                <a:cs typeface="Calibri"/>
              </a:rPr>
              <a:t> o el equivalente según el esquema de vacunación del país</a:t>
            </a:r>
            <a:r>
              <a:rPr lang="es-ES" sz="1250" b="0" dirty="0">
                <a:solidFill>
                  <a:schemeClr val="bg1"/>
                </a:solidFill>
                <a:effectLst/>
                <a:latin typeface="Calibri"/>
                <a:ea typeface="Calibri"/>
                <a:cs typeface="Calibri"/>
              </a:rPr>
              <a:t>). </a:t>
            </a:r>
            <a:r>
              <a:rPr lang="es-ES" sz="1250" dirty="0">
                <a:solidFill>
                  <a:schemeClr val="bg1"/>
                </a:solidFill>
                <a:latin typeface="Calibri"/>
                <a:ea typeface="Calibri"/>
                <a:cs typeface="Calibri"/>
              </a:rPr>
              <a:t> </a:t>
            </a:r>
            <a:endParaRPr lang="es-ES" sz="125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a:solidFill>
                  <a:srgbClr val="FFC000"/>
                </a:solidFill>
                <a:effectLst/>
                <a:latin typeface="Calibri"/>
                <a:ea typeface="Calibri"/>
                <a:cs typeface="Calibri"/>
              </a:rPr>
              <a:t>Sin vacunar – </a:t>
            </a:r>
            <a:r>
              <a:rPr lang="es-ES" sz="1250" b="0" dirty="0">
                <a:solidFill>
                  <a:schemeClr val="bg1"/>
                </a:solidFill>
                <a:effectLst/>
                <a:latin typeface="Calibri"/>
                <a:ea typeface="Calibri"/>
                <a:cs typeface="Calibri"/>
              </a:rPr>
              <a:t>Lactante que no ha recibido la primera dosis de una serie de vacunas. El término</a:t>
            </a:r>
            <a:r>
              <a:rPr lang="es-ES" sz="1250" b="1" dirty="0">
                <a:solidFill>
                  <a:schemeClr val="bg1"/>
                </a:solidFill>
                <a:effectLst/>
                <a:latin typeface="Calibri"/>
                <a:ea typeface="Calibri"/>
                <a:cs typeface="Calibri"/>
              </a:rPr>
              <a:t> «dosis cero»</a:t>
            </a:r>
            <a:r>
              <a:rPr lang="es-ES" sz="1250" b="0" dirty="0">
                <a:solidFill>
                  <a:schemeClr val="bg1"/>
                </a:solidFill>
                <a:effectLst/>
                <a:latin typeface="Calibri"/>
                <a:ea typeface="Calibri"/>
                <a:cs typeface="Calibri"/>
              </a:rPr>
              <a:t> se utiliza para describir a los niños no vacunados con DTP1.</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err="1">
                <a:solidFill>
                  <a:srgbClr val="FFC000"/>
                </a:solidFill>
                <a:latin typeface="Calibri"/>
                <a:ea typeface="Calibri"/>
                <a:cs typeface="Calibri"/>
              </a:rPr>
              <a:t>Sub-vacunado</a:t>
            </a:r>
            <a:endParaRPr lang="es-ES" sz="1270" b="1" dirty="0" err="1">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0" dirty="0">
                <a:solidFill>
                  <a:schemeClr val="bg1"/>
                </a:solidFill>
                <a:effectLst/>
                <a:latin typeface="Calibri"/>
                <a:ea typeface="Calibri"/>
                <a:cs typeface="Calibri"/>
              </a:rPr>
              <a:t>Lactante que ha recibido algunas pero no todas las dosis de vacunas recomendadas en el </a:t>
            </a:r>
            <a:r>
              <a:rPr lang="es-ES" sz="1250" dirty="0">
                <a:solidFill>
                  <a:schemeClr val="bg1"/>
                </a:solidFill>
                <a:latin typeface="Calibri"/>
                <a:ea typeface="Calibri"/>
                <a:cs typeface="Calibri"/>
              </a:rPr>
              <a:t>esquema de vacunación regular o calendario</a:t>
            </a:r>
            <a:r>
              <a:rPr lang="es-ES" sz="1250" b="0" dirty="0">
                <a:solidFill>
                  <a:schemeClr val="bg1"/>
                </a:solidFill>
                <a:effectLst/>
                <a:latin typeface="Calibri"/>
                <a:ea typeface="Calibri"/>
                <a:cs typeface="Calibri"/>
              </a:rPr>
              <a:t> nacional. </a:t>
            </a:r>
          </a:p>
          <a:p>
            <a:endPar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Dosis de vacuna</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Bacilo de Calmette-</a:t>
            </a:r>
            <a:r>
              <a:rPr lang="es-ES" sz="1250" b="0" dirty="0" err="1">
                <a:solidFill>
                  <a:schemeClr val="bg1"/>
                </a:solidFill>
                <a:effectLst/>
                <a:latin typeface="Calibri"/>
                <a:ea typeface="Calibri"/>
                <a:cs typeface="Calibri"/>
              </a:rPr>
              <a:t>Guerin</a:t>
            </a:r>
            <a:r>
              <a:rPr lang="es-ES" sz="1250" b="0" dirty="0">
                <a:solidFill>
                  <a:schemeClr val="bg1"/>
                </a:solidFill>
                <a:effectLst/>
                <a:latin typeface="Calibri"/>
                <a:ea typeface="Calibri"/>
                <a:cs typeface="Calibri"/>
              </a:rPr>
              <a:t> (BCG): vacuna contra la tuberculosis</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Dosis de nacimiento contra la hepatitis B, administrada en las 24 horas siguientes al nacimiento (HepBB)</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difteria, el tétanos y la tos ferina, primera dosis (DTP1) y tercera dosis (DTP3)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hepatitis B, tercera dosis (HepB3)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a:t>
            </a:r>
            <a:r>
              <a:rPr lang="es-ES" sz="1250" b="0" i="1" dirty="0" err="1">
                <a:solidFill>
                  <a:schemeClr val="bg1"/>
                </a:solidFill>
                <a:effectLst/>
                <a:latin typeface="Calibri"/>
                <a:ea typeface="Calibri"/>
                <a:cs typeface="Calibri"/>
              </a:rPr>
              <a:t>Haemophilus</a:t>
            </a:r>
            <a:r>
              <a:rPr lang="es-ES" sz="1250" b="0" i="1" dirty="0">
                <a:solidFill>
                  <a:schemeClr val="bg1"/>
                </a:solidFill>
                <a:effectLst/>
                <a:latin typeface="Calibri"/>
                <a:ea typeface="Calibri"/>
                <a:cs typeface="Calibri"/>
              </a:rPr>
              <a:t> </a:t>
            </a:r>
            <a:r>
              <a:rPr lang="es-ES" sz="1250" b="0" i="1" dirty="0" err="1">
                <a:solidFill>
                  <a:schemeClr val="bg1"/>
                </a:solidFill>
                <a:effectLst/>
                <a:latin typeface="Calibri"/>
                <a:ea typeface="Calibri"/>
                <a:cs typeface="Calibri"/>
              </a:rPr>
              <a:t>influenzae</a:t>
            </a:r>
            <a:r>
              <a:rPr lang="es-ES" sz="1250" b="0" i="1" dirty="0">
                <a:solidFill>
                  <a:schemeClr val="bg1"/>
                </a:solidFill>
                <a:effectLst/>
                <a:latin typeface="Calibri"/>
                <a:ea typeface="Calibri"/>
                <a:cs typeface="Calibri"/>
              </a:rPr>
              <a:t> tipo b</a:t>
            </a:r>
            <a:r>
              <a:rPr lang="es-ES" sz="1250" b="0" dirty="0">
                <a:solidFill>
                  <a:schemeClr val="bg1"/>
                </a:solidFill>
                <a:effectLst/>
                <a:latin typeface="Calibri"/>
                <a:ea typeface="Calibri"/>
                <a:cs typeface="Calibri"/>
              </a:rPr>
              <a:t>, tercera dosis (Hib3)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poliomielitis, tercera dosis (Polio3)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antipoliomielítica inactivada, primera dosis (IPV1) y segunda dosis (IPV2): la segunda dosis sólo se indica para los países que utilizan la vacuna antipoliomielítica oral (OPV).</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que contiene sarampión, primera dosis (MCV1) y segunda dosis (MCV2)</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el rotavirus, última dosis (RotaC)</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antineumocócica, tercera dosis (PCV3)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fiebre amarilla (YFV) </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meningocócica A (MengA) </a:t>
            </a:r>
          </a:p>
          <a:p>
            <a:pPr marL="285750" indent="-285750">
              <a:buFont typeface="Arial" panose="020B0604020202020204" pitchFamily="34" charset="0"/>
              <a:buChar char="•"/>
            </a:pP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Vacuna contra el virus del papiloma humano</a:t>
            </a:r>
            <a:r>
              <a:rPr lang="es-ES" sz="1270" b="0">
                <a:solidFill>
                  <a:schemeClr val="bg1"/>
                </a:solidFill>
                <a:effectLst/>
                <a:latin typeface="Calibri" panose="020F0502020204030204" pitchFamily="34" charset="0"/>
                <a:ea typeface="Calibri" panose="020F0502020204030204" pitchFamily="34" charset="0"/>
                <a:cs typeface="Calibri" panose="020F0502020204030204" pitchFamily="34" charset="0"/>
              </a:rPr>
              <a:t>, primera dosis (HPV1) y última </a:t>
            </a: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dosis (HPVc): vacuna para proteger contra ciertos tipos de virus del papiloma humano que pueden provocar cáncer o verrugas genitales.</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 Agenda de Inmunización 2030 (IA2030)</a:t>
            </a:r>
          </a:p>
          <a:p>
            <a:r>
              <a:rPr lang="es-ES" sz="1250" b="0" dirty="0">
                <a:solidFill>
                  <a:schemeClr val="bg1"/>
                </a:solidFill>
                <a:effectLst/>
                <a:latin typeface="Calibri"/>
                <a:ea typeface="Calibri"/>
                <a:cs typeface="Calibri"/>
              </a:rPr>
              <a:t>La IA2030 es una estrategia mundial respaldada por la Asamblea Mundial de la Salud cuyo objetivo es garantizar que todas las personas, en todas partes y a todas las edades, se beneficien de las vacunas para mejorar su salud y bienestar de aquí a 2030. Se centra en el aumento de la cobertura vacunal, la equidad, la sostenibilidad y la preparación ante pandemias, al tiempo que promueve la inmunización a lo largo de toda la vida e </a:t>
            </a:r>
            <a:r>
              <a:rPr lang="es-ES" sz="1250" dirty="0">
                <a:solidFill>
                  <a:schemeClr val="bg1"/>
                </a:solidFill>
                <a:latin typeface="Calibri"/>
                <a:ea typeface="Calibri"/>
                <a:cs typeface="Calibri"/>
              </a:rPr>
              <a:t>articular </a:t>
            </a:r>
            <a:r>
              <a:rPr lang="es-ES" sz="1250" b="0" dirty="0">
                <a:solidFill>
                  <a:schemeClr val="bg1"/>
                </a:solidFill>
                <a:effectLst/>
                <a:latin typeface="Calibri"/>
                <a:ea typeface="Calibri"/>
                <a:cs typeface="Calibri"/>
              </a:rPr>
              <a:t>la inmunización con otros servicios sanitarios.</a:t>
            </a:r>
          </a:p>
        </p:txBody>
      </p:sp>
    </p:spTree>
    <p:extLst>
      <p:ext uri="{BB962C8B-B14F-4D97-AF65-F5344CB8AC3E}">
        <p14:creationId xmlns:p14="http://schemas.microsoft.com/office/powerpoint/2010/main" val="9408176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finition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220B70E0-DD20-5518-284B-A342C51B7D8C}"/>
              </a:ext>
            </a:extLst>
          </p:cNvPr>
          <p:cNvSpPr txBox="1"/>
          <p:nvPr userDrawn="1"/>
        </p:nvSpPr>
        <p:spPr>
          <a:xfrm>
            <a:off x="515155" y="214326"/>
            <a:ext cx="10328856" cy="523220"/>
          </a:xfrm>
          <a:prstGeom prst="rect">
            <a:avLst/>
          </a:prstGeom>
          <a:noFill/>
        </p:spPr>
        <p:txBody>
          <a:bodyPr wrap="square" rtlCol="0">
            <a:spAutoFit/>
          </a:bodyPr>
          <a:lstStyle/>
          <a:p>
            <a:pPr algn="r" rtl="1"/>
            <a:r>
              <a:rPr lang="ar" sz="2800" b="1" dirty="0">
                <a:solidFill>
                  <a:schemeClr val="bg1"/>
                </a:solidFill>
              </a:rPr>
              <a:t>تعريفات مصطلحات التحصين</a:t>
            </a:r>
          </a:p>
        </p:txBody>
      </p:sp>
      <p:sp>
        <p:nvSpPr>
          <p:cNvPr id="6" name="TextBox 5">
            <a:extLst>
              <a:ext uri="{FF2B5EF4-FFF2-40B4-BE49-F238E27FC236}">
                <a16:creationId xmlns:a16="http://schemas.microsoft.com/office/drawing/2014/main" id="{CE5496BA-1D4C-2A3B-D249-F383DFF435B7}"/>
              </a:ext>
            </a:extLst>
          </p:cNvPr>
          <p:cNvSpPr txBox="1"/>
          <p:nvPr userDrawn="1"/>
        </p:nvSpPr>
        <p:spPr>
          <a:xfrm>
            <a:off x="543468" y="792421"/>
            <a:ext cx="11179831" cy="5893921"/>
          </a:xfrm>
          <a:prstGeom prst="rect">
            <a:avLst/>
          </a:prstGeom>
          <a:noFill/>
        </p:spPr>
        <p:txBody>
          <a:bodyPr wrap="square" rtlCol="0">
            <a:spAutoFit/>
          </a:bodyPr>
          <a:lstStyle/>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التغطية باللقاح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النسبة المئوية للرضع (الأطفال الذين تقل أعمارهم عن سنة واحدة) الذين تلقوا جرعات معينة من اللقاح. على سبيل المثال، التغطية بلقاح الدفتيريا والتيتانوس والسعال الديكي (DTP3) هي النسبة المئوية للرضع الذين تلقوا الجرعات الثلاث من لقاح الدفتيريا والتيتانوس والسعال الديكي (DTP). </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غير الملقحين</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لم يحصل على الجرعة الأولى من سلسلة اللقاحات. يُستخدم مصطلح "الجرعة الصفرية" لوصف الأطفال غير المطعمين بلقاح الدفتيريا والسعال الديكي والسعال الديكي1.</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الرضيع غير الملقح</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تلقى بعض جرعات اللقاح الموصى بها في الجدول الوطني وليس كلها. </a:t>
            </a:r>
            <a:b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جرعات 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عصية كالميت جيرين (BCG): لقاح ضد السل</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جرعة التهاب الكبد الوبائي ب عند الولادة، تُعطى خلال 24 ساعة بعد الولادة (HepBB)</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الخناق والكزاز والسعال الديكي، الجرعة الأولى (DTP1) والجرعة الثالثة (DTP3)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التهاب الكبد B، الجرعة الثالثة (HepB3)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a:t>
            </a:r>
            <a:r>
              <a:rPr lang="ar"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المستدمية النزلية من النوع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ب، الجرعة الثالثة (Hib3)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الجرعة الثالثة (شلل الأطفال 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المعطل، الجرعة الأولى (IPV1) والجرعة الثانية (IPV2): الجرعة الثانية تظهر فقط للقاح شلل الأطفال الفموي (OPV) للبلدان التي تستخدم لقاح شلل الأطفال الفموي</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الحصبة المحتوي على الحصبة، الجرعة الأولى (MCV1) والجرعة الثانية (MCV2)</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الروتا، الجرعة الأخيرة (RotaC)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الرئوية، الجرعة الثالثة (PCV3)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الحمى الصفراء (YFV)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السحائية A (MengA)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الورم الحليمي البشري، الجرعة الأخيرة (HPVc): لقاح للحماية من أنواع معينة من فيروس الورم الحليمي البشري الذي يمكن أن يؤدي إلى السرطان أو الثآليل التناسلية</a:t>
            </a:r>
          </a:p>
          <a:p>
            <a:pPr marL="285750" indent="-285750" algn="r" rtl="1">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lgn="r" rtl="1">
              <a:buFont typeface="Arial" panose="020B0604020202020204" pitchFamily="34" charset="0"/>
              <a:buNone/>
            </a:pP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أجندة التحصين 2030 (IA2030)</a:t>
            </a:r>
          </a:p>
          <a:p>
            <a:pPr marL="0" indent="0" algn="r" rtl="1">
              <a:buFont typeface="Arial" panose="020B0604020202020204" pitchFamily="34" charset="0"/>
              <a:buNone/>
            </a:pP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إن IA2030 هي استراتيجية عالمية أقرتها جمعية الصحة العالمية تهدف إلى ضمان استفادة الجميع في كل مكان وفي كل الأعمار من اللقاحات لتحسين الصحة والرفاهية بحلول عام 2030. وهي تركز على زيادة التغطية باللقاحات والإنصاف والاستدامة والتأهب للأوبئة مع تعزيز التحصين مدى الحياة ودمج التحصين مع الخدمات الصحية الأخرى.</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6179526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key_concept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Key concepts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409576" y="1019175"/>
            <a:ext cx="5129376" cy="5262979"/>
          </a:xfrm>
          <a:prstGeom prst="rect">
            <a:avLst/>
          </a:prstGeom>
          <a:noFill/>
        </p:spPr>
        <p:txBody>
          <a:bodyPr wrap="square" rtlCol="0">
            <a:spAutoFit/>
          </a:bodyPr>
          <a:lstStyle/>
          <a:p>
            <a:pPr marL="285750" indent="-285750">
              <a:buFont typeface="Arial" panose="020B0604020202020204" pitchFamily="34" charset="0"/>
              <a:buChar char="•"/>
            </a:pPr>
            <a:r>
              <a:rPr lang="en-US" sz="1600" b="0" dirty="0">
                <a:solidFill>
                  <a:schemeClr val="bg1"/>
                </a:solidFill>
                <a:latin typeface="+mn-lt"/>
              </a:rPr>
              <a:t>The World Health Organization (WHO) provides global vaccine recommendations, which are adapted by countries based on local needs. Only DTP, polio and measles-containing vaccines are used in all countries.</a:t>
            </a:r>
          </a:p>
          <a:p>
            <a:pPr marL="285750" indent="-285750">
              <a:buFont typeface="Arial" panose="020B0604020202020204" pitchFamily="34" charset="0"/>
              <a:buChar char="•"/>
            </a:pPr>
            <a:endParaRPr lang="en-US" sz="1600" b="0" dirty="0">
              <a:solidFill>
                <a:schemeClr val="bg1"/>
              </a:solidFill>
              <a:latin typeface="+mn-lt"/>
            </a:endParaRPr>
          </a:p>
          <a:p>
            <a:pPr marL="285750" indent="-285750">
              <a:buFont typeface="Arial" panose="020B0604020202020204" pitchFamily="34" charset="0"/>
              <a:buChar char="•"/>
            </a:pPr>
            <a:r>
              <a:rPr lang="en-US" sz="1600" b="0" dirty="0">
                <a:solidFill>
                  <a:schemeClr val="bg1"/>
                </a:solidFill>
                <a:latin typeface="+mn-lt"/>
              </a:rPr>
              <a:t>DTP1 is a marker of access to routine immunization services, and</a:t>
            </a:r>
            <a:r>
              <a:rPr lang="en-US" sz="1600" b="0" i="0" dirty="0">
                <a:solidFill>
                  <a:schemeClr val="bg1"/>
                </a:solidFill>
                <a:effectLst/>
                <a:latin typeface="+mn-lt"/>
              </a:rPr>
              <a:t>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a:t>
            </a:r>
          </a:p>
          <a:p>
            <a:pPr marL="285750" indent="-285750">
              <a:buFont typeface="Arial" panose="020B0604020202020204" pitchFamily="34" charset="0"/>
              <a:buChar char="•"/>
            </a:pPr>
            <a:endParaRPr lang="en-US" sz="1600" b="0" i="0" dirty="0">
              <a:solidFill>
                <a:schemeClr val="bg1"/>
              </a:solidFill>
              <a:effectLst/>
              <a:latin typeface="+mn-lt"/>
            </a:endParaRPr>
          </a:p>
          <a:p>
            <a:pPr marL="285750" indent="-285750">
              <a:buFont typeface="Arial" panose="020B0604020202020204" pitchFamily="34" charset="0"/>
              <a:buChar char="•"/>
            </a:pPr>
            <a:r>
              <a:rPr lang="en-US" sz="1600" b="0" i="0" dirty="0">
                <a:solidFill>
                  <a:schemeClr val="bg1"/>
                </a:solidFill>
                <a:effectLst/>
                <a:latin typeface="+mn-lt"/>
              </a:rPr>
              <a:t>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948528" y="1024128"/>
            <a:ext cx="5894921" cy="6001643"/>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DTP1-DTP3 drop-out measures the percentage of children who received DTP1 but not DTP3, and highlights where children are lost along the vaccination pathway, highlighting potential weaknesses in service delivery and follow-up.</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MCV1 (usually recommended between 9-12 months) assesses the ability to deliver vaccines later in infancy. It serves as a tracer for protection against measles and is a good indicator of health system performance.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HPV vaccine protects against specific types of human papilloma virus (HPV), and is used to measure life cycle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Other key indicators include PCV3 and MCV2, which are used to monitor the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Together, these indicators provide a consistent and comparable way to track immunization progress, identify missed communities and monitor global targets, including those under the Immunization Agenda 2030 (IA2030) and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endParaRPr lang="en-US" sz="1600" dirty="0"/>
          </a:p>
        </p:txBody>
      </p:sp>
    </p:spTree>
    <p:extLst>
      <p:ext uri="{BB962C8B-B14F-4D97-AF65-F5344CB8AC3E}">
        <p14:creationId xmlns:p14="http://schemas.microsoft.com/office/powerpoint/2010/main" val="366802700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key_concept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chemeClr val="bg1"/>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Concepts </a:t>
            </a:r>
            <a:r>
              <a:rPr lang="es-ES" sz="2800" b="1" dirty="0" err="1">
                <a:solidFill>
                  <a:schemeClr val="bg1"/>
                </a:solidFill>
              </a:rPr>
              <a:t>clés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301227" y="793352"/>
            <a:ext cx="4964456" cy="5632311"/>
          </a:xfrm>
          <a:prstGeom prst="rect">
            <a:avLst/>
          </a:prstGeom>
          <a:noFill/>
        </p:spPr>
        <p:txBody>
          <a:bodyPr wrap="square" rtlCol="0">
            <a:spAutoFit/>
          </a:bodyPr>
          <a:lstStyle/>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L'Organisation mondiale de la Santé (OMS) fournit des recommandations mondiales en matière de vaccination, adaptées par les pays en fonction des besoins locaux. Seuls les vaccins DTC, antipoliomyélitique et antirougeoleux sont utilisés dans tous les pays. </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DTC1 est un indicateur de l'accès aux services de vaccination systématique. Lorsqu'il n'est pas administré, il sert de proxy pour identifier les enfants qui n'ont reçu aucun vaccin, également appelés « enfants zéro dose ». Une couverture élevée en DTC1 indique un bon accès aux services de vaccination, tandis qu'une couverture faible suggère des difficultés à atteindre les enfants avec les vaccins essentiels.</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DTC3 est un indicateur largement utilisé de la performance des programmes de vaccination. Il reflète la capacité d'un pays à fournir des services de vaccination systématique et à garantir la protection des enfants contre les maladies graves. Le DTC3 fait l'objet d'un suivi mondial et constitue une mesure clé des efforts de vaccination d'un pays.</a:t>
            </a:r>
            <a:endParaRPr lang="en-US" sz="1500" b="0" i="0" dirty="0">
              <a:solidFill>
                <a:schemeClr val="bg1"/>
              </a:solidFill>
              <a:effectLst/>
              <a:latin typeface="+mn-lt"/>
            </a:endParaRP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675586" y="795367"/>
            <a:ext cx="6064469" cy="5863144"/>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L'abandon du DTC1-DTC3 mesure le pourcentage d'enfants ayant reçu le DTC1 mais pas le DTC3. Il met en évidence les enfants perdus de vue tout au long du parcours de vaccination, soulignant ainsi les faiblesses potentielles dans la prestation des services et le suivi.</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MCV1 (généralement recommandé entre 9 et 12 mois) évalue la capacité à administrer les vaccins plus tard dans la petite enfance. Il sert de traceur pour la protection contre la rougeole et constitue un bon indicateur de la performance du système de santé.</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vaccin contre le HPV protège contre certains types spécifiques du virus du papillome humain (HPV) et sert à mesurer le cycle de vie de la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Parmi les autres indicateurs clés, citons le PCV3 et le MCV2, qui sont utilisés pour suivre les objectifs de développement durable (ODD).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Ensemble, ces indicateurs offrent un moyen cohérent et comparable de suivre les progrès de la vaccination, d'identifier les communautés oubliées et de suivre les objectifs mondiaux, notamment ceux du Programme de vaccination à l'horizon 2030 (PA2030) et des Objectifs de développement durable (ODD).</a:t>
            </a:r>
            <a:endParaRPr lang="en-US" sz="1500" dirty="0">
              <a:solidFill>
                <a:schemeClr val="bg1"/>
              </a:solidFill>
            </a:endParaRPr>
          </a:p>
        </p:txBody>
      </p:sp>
    </p:spTree>
    <p:extLst>
      <p:ext uri="{BB962C8B-B14F-4D97-AF65-F5344CB8AC3E}">
        <p14:creationId xmlns:p14="http://schemas.microsoft.com/office/powerpoint/2010/main" val="254749491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key_concept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n-US" sz="2800" b="1">
                <a:solidFill>
                  <a:schemeClr val="bg1"/>
                </a:solidFill>
              </a:rPr>
              <a:t>Conceptos</a:t>
            </a:r>
            <a:r>
              <a:rPr lang="en-US" sz="2800" b="1" dirty="0">
                <a:solidFill>
                  <a:schemeClr val="bg1"/>
                </a:solidFill>
              </a:rPr>
              <a:t> clave</a:t>
            </a:r>
            <a:endParaRPr lang="en-US" sz="2800" dirty="0">
              <a:solidFill>
                <a:schemeClr val="bg1"/>
              </a:solidFill>
            </a:endParaRPr>
          </a:p>
        </p:txBody>
      </p:sp>
      <p:sp>
        <p:nvSpPr>
          <p:cNvPr id="6" name="TextBox 5">
            <a:extLst>
              <a:ext uri="{FF2B5EF4-FFF2-40B4-BE49-F238E27FC236}">
                <a16:creationId xmlns:a16="http://schemas.microsoft.com/office/drawing/2014/main" id="{C6C751FE-7FDB-9C63-D8C4-2F4BF482CC73}"/>
              </a:ext>
            </a:extLst>
          </p:cNvPr>
          <p:cNvSpPr txBox="1"/>
          <p:nvPr userDrawn="1"/>
        </p:nvSpPr>
        <p:spPr>
          <a:xfrm>
            <a:off x="409576" y="885825"/>
            <a:ext cx="4856107" cy="5447645"/>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b="0" i="0" dirty="0">
                <a:solidFill>
                  <a:schemeClr val="bg1"/>
                </a:solidFill>
                <a:effectLst/>
                <a:latin typeface="+mn-lt"/>
              </a:rPr>
              <a:t>La Organización Mundial de la Salud (OMS) proporciona recomendaciones mundiales sobre vacunas, que los países adaptan en función de sus necesidades locales.</a:t>
            </a:r>
            <a:r>
              <a:rPr lang="es-ES" sz="1450" dirty="0">
                <a:solidFill>
                  <a:schemeClr val="bg1"/>
                </a:solidFill>
              </a:rPr>
              <a:t> Se</a:t>
            </a:r>
            <a:r>
              <a:rPr lang="es-ES" sz="1450" b="0" i="0" dirty="0">
                <a:solidFill>
                  <a:schemeClr val="bg1"/>
                </a:solidFill>
                <a:effectLst/>
                <a:latin typeface="+mn-lt"/>
              </a:rPr>
              <a:t> utilizan vacunas que contienen DTP, polio y sarampión en todos los países.</a:t>
            </a:r>
            <a:endParaRPr lang="en-US" sz="1450" dirty="0">
              <a:solidFill>
                <a:schemeClr val="bg1"/>
              </a:solidFill>
            </a:endParaRP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DTP1 es un indicador del acceso a los servicios de inmunización sistemática y, cuando no se administra, sirve como indicador sustitutivo para identificar a los niños que no han recibido ninguna vacuna, también conocidos como niños «sin dosis». Una cobertura elevada de la DTP1 indica un buen acceso a los servicios de inmunización, mientras que una cobertura baja sugiere dificultades para llegar a los niños con vacunas esenciales.</a:t>
            </a: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DTP3 es un indicador ampliamente utilizado para medir el rendimiento de los programas de inmunización. Refleja la capacidad de un país para prestar servicios de inmunización sistemática y garantiza que los niños estén protegidos contra enfermedades </a:t>
            </a:r>
            <a:r>
              <a:rPr lang="es-ES" sz="1450" dirty="0">
                <a:solidFill>
                  <a:schemeClr val="bg1"/>
                </a:solidFill>
              </a:rPr>
              <a:t>prevenibles</a:t>
            </a:r>
            <a:r>
              <a:rPr lang="es-ES" sz="1450" b="0" i="0" dirty="0">
                <a:solidFill>
                  <a:schemeClr val="bg1"/>
                </a:solidFill>
                <a:effectLst/>
                <a:latin typeface="+mn-lt"/>
              </a:rPr>
              <a:t>. La </a:t>
            </a:r>
            <a:r>
              <a:rPr lang="es-ES" sz="1450" dirty="0">
                <a:solidFill>
                  <a:schemeClr val="bg1"/>
                </a:solidFill>
              </a:rPr>
              <a:t>cobertura de </a:t>
            </a:r>
            <a:r>
              <a:rPr lang="es-ES" sz="1450" b="0" i="0" dirty="0">
                <a:solidFill>
                  <a:schemeClr val="bg1"/>
                </a:solidFill>
                <a:effectLst/>
                <a:latin typeface="+mn-lt"/>
              </a:rPr>
              <a:t>DTP3 se supervisa a nivel mundial y sirve como medida clave de los esfuerzos de vacunación de un país.</a:t>
            </a:r>
            <a:endParaRPr lang="en-US" sz="1450" b="0" i="0" dirty="0">
              <a:solidFill>
                <a:schemeClr val="bg1"/>
              </a:solidFill>
              <a:effectLst/>
              <a:latin typeface="+mn-lt"/>
            </a:endParaRPr>
          </a:p>
        </p:txBody>
      </p:sp>
      <p:sp>
        <p:nvSpPr>
          <p:cNvPr id="7" name="TextBox 6">
            <a:extLst>
              <a:ext uri="{FF2B5EF4-FFF2-40B4-BE49-F238E27FC236}">
                <a16:creationId xmlns:a16="http://schemas.microsoft.com/office/drawing/2014/main" id="{89D7696E-C32F-F0F5-B2BE-F8DBD3A4996A}"/>
              </a:ext>
            </a:extLst>
          </p:cNvPr>
          <p:cNvSpPr txBox="1"/>
          <p:nvPr userDrawn="1"/>
        </p:nvSpPr>
        <p:spPr>
          <a:xfrm>
            <a:off x="5791201" y="890778"/>
            <a:ext cx="5801710" cy="5670783"/>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dirty="0">
                <a:solidFill>
                  <a:schemeClr val="bg1"/>
                </a:solidFill>
              </a:rPr>
              <a:t>El porcentaje de deserción o de abandono de la DTP1-DTP3 miden el porcentaje de niños que recibieron la DTP1 pero no la DTP3, representa a los niños con vacunación incompleta, indicando brechas en la prestación de los servicios y en el seguimiento.</a:t>
            </a:r>
            <a:endParaRPr lang="en-US" sz="1450" dirty="0">
              <a:solidFill>
                <a:schemeClr val="bg1"/>
              </a:solidFill>
            </a:endParaRP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MCV1 (que se recomienda normalmente entre los 9 y los 12 meses) evalúa la capacidad de administrar vacunas en una etapa más tardía de la infancia. Sirve como indicador trazador de la protección contra el sarampión y es un buen indicador de desempeño del sistema de salud / sanitario.</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vacuna contra el VPH protege contra tipos específicos del virus del papiloma humano (VPH) y se utiliza para medir el ciclo de vida de la vacunación.</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Otros indicadores clave son el PCV3 y el MCV2, que se utilizan para supervisar los Objetivos de Desarrollo Sostenible (ODS).</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En conjunto, estos indicadores proporcionan una forma coherente y comparable de realizar un seguimiento de los progresos en materia de inmunización, identificar las comunidades que no han sido atendidas y monitorear los objetivos mundiales, establecidos en el marco de la Agenda de Inmunización 2030 (IA2030) y los Objetivos de Desarrollo Sostenible (ODS).</a:t>
            </a:r>
            <a:endParaRPr lang="en-US" sz="1450" dirty="0">
              <a:solidFill>
                <a:schemeClr val="bg1"/>
              </a:solidFill>
            </a:endParaRPr>
          </a:p>
        </p:txBody>
      </p:sp>
    </p:spTree>
    <p:extLst>
      <p:ext uri="{BB962C8B-B14F-4D97-AF65-F5344CB8AC3E}">
        <p14:creationId xmlns:p14="http://schemas.microsoft.com/office/powerpoint/2010/main" val="80885870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key_concept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6" name="TextBox 5">
            <a:extLst>
              <a:ext uri="{FF2B5EF4-FFF2-40B4-BE49-F238E27FC236}">
                <a16:creationId xmlns:a16="http://schemas.microsoft.com/office/drawing/2014/main" id="{0F456678-4E8D-785F-8455-6931545E2257}"/>
              </a:ext>
            </a:extLst>
          </p:cNvPr>
          <p:cNvSpPr txBox="1"/>
          <p:nvPr userDrawn="1"/>
        </p:nvSpPr>
        <p:spPr>
          <a:xfrm>
            <a:off x="231779" y="192521"/>
            <a:ext cx="10328856" cy="523220"/>
          </a:xfrm>
          <a:prstGeom prst="rect">
            <a:avLst/>
          </a:prstGeom>
          <a:noFill/>
        </p:spPr>
        <p:txBody>
          <a:bodyPr wrap="square" rtlCol="0">
            <a:spAutoFit/>
          </a:bodyPr>
          <a:lstStyle/>
          <a:p>
            <a:pPr algn="r" rtl="1"/>
            <a:r>
              <a:rPr lang="ar" sz="2800" b="1" dirty="0">
                <a:solidFill>
                  <a:schemeClr val="bg1"/>
                </a:solidFill>
              </a:rPr>
              <a:t>المفاهيم الرئيسية</a:t>
            </a:r>
            <a:endParaRPr lang="en-GB" sz="2800" b="1" dirty="0">
              <a:solidFill>
                <a:schemeClr val="bg1"/>
              </a:solidFill>
            </a:endParaRPr>
          </a:p>
        </p:txBody>
      </p:sp>
      <p:sp>
        <p:nvSpPr>
          <p:cNvPr id="7" name="TextBox 6">
            <a:extLst>
              <a:ext uri="{FF2B5EF4-FFF2-40B4-BE49-F238E27FC236}">
                <a16:creationId xmlns:a16="http://schemas.microsoft.com/office/drawing/2014/main" id="{2302B1DB-A9EB-ADE1-B162-009036AAB1B6}"/>
              </a:ext>
            </a:extLst>
          </p:cNvPr>
          <p:cNvSpPr txBox="1"/>
          <p:nvPr userDrawn="1"/>
        </p:nvSpPr>
        <p:spPr>
          <a:xfrm>
            <a:off x="409576" y="1019175"/>
            <a:ext cx="5505450" cy="5509200"/>
          </a:xfrm>
          <a:prstGeom prst="rect">
            <a:avLst/>
          </a:prstGeom>
          <a:noFill/>
        </p:spPr>
        <p:txBody>
          <a:bodyPr wrap="square" rtlCol="0">
            <a:spAutoFit/>
          </a:bodyPr>
          <a:lstStyle/>
          <a:p>
            <a:pPr marL="285750" indent="-285750" algn="r" rtl="1">
              <a:buFont typeface="Arial" panose="020B0604020202020204" pitchFamily="34" charset="0"/>
              <a:buChar char="•"/>
            </a:pPr>
            <a:r>
              <a:rPr lang="ar" sz="1600" b="0" dirty="0">
                <a:solidFill>
                  <a:schemeClr val="bg1"/>
                </a:solidFill>
                <a:latin typeface="Simplified Arabic"/>
              </a:rPr>
              <a:t>تقدم منظمة الصحة العالمية (WHO) توصيات عالمية بشأن اللقاحات، والتي يتم تكييفها من قبل البلدان بناءً على الاحتياجات المحلية. وتستخدم اللقاحات التي تحتوي على لقاح الدفتيريا والسعال الديكي والشلل والحصبة فقط في جميع البلدان.</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تعتبر التغطية باللقاحات الثلاثية التي تحتوي على شلل الأطفال وشلل الأطفال وشلل الأطفال والحصبة من المؤشرات الرئيسية لتتبع أداء التمنيع الروتيني.</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يعتبر لقاح الدفتيريا والسعال الديكي والكزاز والسعال الديكي والكزاز (DTP1) مؤشراً للوصول إلى خدمات التحصين الروتيني، </a:t>
            </a:r>
            <a:r>
              <a:rPr lang="ar" sz="1600" b="0" i="0" dirty="0">
                <a:solidFill>
                  <a:schemeClr val="bg1"/>
                </a:solidFill>
                <a:effectLst/>
                <a:latin typeface="Simplified Arabic"/>
              </a:rPr>
              <a:t>وهو بمثابة مؤشر لتحديد الأطفال الذين لم يتلقوا أي تطعيمات، والمعروفين أيضاً باسم الأطفال "صفر الجرعات". تشير التغطية المرتفعة للجرعة DTP1 إلى جودة الوصول إلى خدمات التحصين، بينما تشير التغطية المنخفضة إلى وجود تحديات في الوصول إلى الأطفال باللقاحات الأساسية.</a:t>
            </a:r>
          </a:p>
          <a:p>
            <a:pPr marL="285750" indent="-285750" algn="r" rtl="1">
              <a:buFont typeface="Arial" panose="020B0604020202020204" pitchFamily="34" charset="0"/>
              <a:buChar char="•"/>
            </a:pPr>
            <a:endParaRPr lang="en-US" sz="1600" b="0" i="0" dirty="0">
              <a:solidFill>
                <a:schemeClr val="bg1"/>
              </a:solidFill>
              <a:effectLst/>
              <a:latin typeface="Simplified Arabic"/>
            </a:endParaRPr>
          </a:p>
          <a:p>
            <a:pPr marL="285750" indent="-285750" algn="r" rtl="1">
              <a:buFont typeface="Arial" panose="020B0604020202020204" pitchFamily="34" charset="0"/>
              <a:buChar char="•"/>
            </a:pPr>
            <a:r>
              <a:rPr lang="ar" sz="1600" b="0" i="0" dirty="0">
                <a:solidFill>
                  <a:schemeClr val="bg1"/>
                </a:solidFill>
                <a:effectLst/>
                <a:latin typeface="Simplified Arabic"/>
              </a:rPr>
              <a:t>ويُعدّ لقاح الدفتيريا والسعال الديكي والكزاز والسعال الديكي والكزاز (DTP3) مؤشراً واسع الاستخدام لأداء برنامج التحصين. وهو يعكس قدرة البلد على تقديم خدمات التحصين الروتينية ويضمن حماية الأطفال من الأمراض الخطيرة. يتم تتبع لقاح DTP3 على مستوى العالم ويُستخدم كمقياس رئيسي لجهود التطعيم في بلد ما.</a:t>
            </a:r>
          </a:p>
        </p:txBody>
      </p:sp>
      <p:sp>
        <p:nvSpPr>
          <p:cNvPr id="8" name="TextBox 7">
            <a:extLst>
              <a:ext uri="{FF2B5EF4-FFF2-40B4-BE49-F238E27FC236}">
                <a16:creationId xmlns:a16="http://schemas.microsoft.com/office/drawing/2014/main" id="{AE5D32C2-87F4-61B7-21CA-9C6DD058F690}"/>
              </a:ext>
            </a:extLst>
          </p:cNvPr>
          <p:cNvSpPr txBox="1"/>
          <p:nvPr userDrawn="1"/>
        </p:nvSpPr>
        <p:spPr>
          <a:xfrm>
            <a:off x="6338761" y="1024128"/>
            <a:ext cx="5504688" cy="5509200"/>
          </a:xfrm>
          <a:prstGeom prst="rect">
            <a:avLst/>
          </a:prstGeom>
          <a:noFill/>
        </p:spPr>
        <p:txBody>
          <a:bodyPr wrap="square" rtlCol="0">
            <a:spAutoFit/>
          </a:bodyPr>
          <a:lstStyle/>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يقيس التسرب من لقاح الدفتيريا والسعال الديكي والكزاز والسعال الديكي والكزاز (DTP1-DTP3) النسبة المئوية للأطفال الذين تلقوا لقاح الدفتيريا والسعال الديكي والكزاز (DTP1) ولم يتلقوا لقاح الدفتيريا والكزاز (DTP3)، ويسلط الضوء على الأماكن التي يفقد فيها الأطفال على طول مسار التطعيم، مما يسلط الضوء على نقاط الضعف المحتملة في تقديم الخدمات والمتابعة.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يقيّم لقاح الدفتيريا والسعال الديكي والكزاز (MCV1) (الذي يوصى به عادةً بين 9-12 شهراً) القدرة على تقديم اللقاحات في مرحلة لاحقة من الطفولة. وهو بمثابة متتبع للحماية من الحصبة ومؤشر جيد لأداء النظام الصحي.</a:t>
            </a:r>
          </a:p>
          <a:p>
            <a:pPr marL="0" marR="0" lvl="0" indent="0" algn="r" defTabSz="914400" rtl="1"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ويحمي لقاح فيروس الورم الحليمي البشري من أنواع محددة من فيروس الورم الحليمي البشري، ويستخدم لقياس التطعيم في دورة الحياة.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وتوفر هذه المؤشرات مجتمعةً طريقة متسقة وقابلة للمقارنة لتتبع التقدم المحرز في التحصين، وتحديد المجتمعات التي لم تحقق أهداف التحصين ورصد الغايات العالمية، بما في ذلك تلك الواردة في إطار خطة التحصين 2030 وأهداف التنمية المستدامة.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algn="r" rtl="1"/>
            <a:endParaRPr lang="en-US" sz="1600" dirty="0"/>
          </a:p>
        </p:txBody>
      </p:sp>
    </p:spTree>
    <p:extLst>
      <p:ext uri="{BB962C8B-B14F-4D97-AF65-F5344CB8AC3E}">
        <p14:creationId xmlns:p14="http://schemas.microsoft.com/office/powerpoint/2010/main" val="186312486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73B701F2-6B7A-612B-A098-320C0A7111D7}"/>
              </a:ext>
            </a:extLst>
          </p:cNvPr>
          <p:cNvSpPr txBox="1"/>
          <p:nvPr userDrawn="1"/>
        </p:nvSpPr>
        <p:spPr>
          <a:xfrm>
            <a:off x="858639" y="349256"/>
            <a:ext cx="6828036" cy="892552"/>
          </a:xfrm>
          <a:prstGeom prst="rect">
            <a:avLst/>
          </a:prstGeom>
          <a:noFill/>
        </p:spPr>
        <p:txBody>
          <a:bodyPr wrap="square" rtlCol="0">
            <a:spAutoFit/>
          </a:bodyPr>
          <a:lstStyle/>
          <a:p>
            <a:r>
              <a:rPr lang="en-US" sz="3200" b="1" dirty="0">
                <a:solidFill>
                  <a:schemeClr val="bg1"/>
                </a:solidFill>
              </a:rPr>
              <a:t>Short feedback questionnaire </a:t>
            </a:r>
          </a:p>
          <a:p>
            <a:r>
              <a:rPr lang="en-US" sz="1800" b="1" dirty="0">
                <a:solidFill>
                  <a:schemeClr val="bg1"/>
                </a:solidFill>
              </a:rPr>
              <a:t>(5 minutes)</a:t>
            </a:r>
          </a:p>
        </p:txBody>
      </p:sp>
      <p:sp>
        <p:nvSpPr>
          <p:cNvPr id="13" name="TextBox 12">
            <a:extLst>
              <a:ext uri="{FF2B5EF4-FFF2-40B4-BE49-F238E27FC236}">
                <a16:creationId xmlns:a16="http://schemas.microsoft.com/office/drawing/2014/main" id="{D9B7FC33-6863-2AFE-4449-8F8D84F15B34}"/>
              </a:ext>
            </a:extLst>
          </p:cNvPr>
          <p:cNvSpPr txBox="1"/>
          <p:nvPr userDrawn="1"/>
        </p:nvSpPr>
        <p:spPr>
          <a:xfrm>
            <a:off x="858639" y="1341518"/>
            <a:ext cx="6382550" cy="2978957"/>
          </a:xfrm>
          <a:prstGeom prst="rect">
            <a:avLst/>
          </a:prstGeom>
          <a:noFill/>
        </p:spPr>
        <p:txBody>
          <a:bodyPr wrap="square" rtlCol="0">
            <a:spAutoFit/>
          </a:bodyPr>
          <a:lstStyle/>
          <a:p>
            <a:pPr marL="0" lvl="0" indent="0">
              <a:lnSpc>
                <a:spcPct val="115000"/>
              </a:lnSpc>
              <a:buFont typeface="Symbol" panose="05050102010706020507" pitchFamily="18" charset="2"/>
              <a:buNone/>
            </a:pPr>
            <a:r>
              <a:rPr lang="en-US" sz="1600" b="0" i="0" dirty="0">
                <a:solidFill>
                  <a:schemeClr val="bg1"/>
                </a:solidFill>
                <a:effectLst/>
                <a:latin typeface="Aptos" panose="020B0004020202020204" pitchFamily="34" charset="0"/>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a:t>
            </a:r>
          </a:p>
          <a:p>
            <a:pPr marL="0" lvl="0" indent="0">
              <a:lnSpc>
                <a:spcPct val="115000"/>
              </a:lnSpc>
              <a:buFont typeface="Symbol" panose="05050102010706020507" pitchFamily="18" charset="2"/>
              <a:buNone/>
            </a:pPr>
            <a:endParaRPr lang="en-GB" sz="1600" dirty="0">
              <a:solidFill>
                <a:schemeClr val="bg1"/>
              </a:solidFill>
            </a:endParaRPr>
          </a:p>
          <a:p>
            <a:pPr marL="0" lvl="0" indent="0">
              <a:lnSpc>
                <a:spcPct val="115000"/>
              </a:lnSpc>
              <a:buFont typeface="Symbol" panose="05050102010706020507" pitchFamily="18" charset="2"/>
              <a:buNone/>
            </a:pPr>
            <a:r>
              <a:rPr lang="en-GB" sz="1600" dirty="0">
                <a:solidFill>
                  <a:schemeClr val="bg1"/>
                </a:solidFill>
              </a:rPr>
              <a:t>Please take a few moments to complete this short survey and have your voice heard:</a:t>
            </a:r>
          </a:p>
          <a:p>
            <a:pPr marL="0" lvl="0" indent="0">
              <a:lnSpc>
                <a:spcPct val="115000"/>
              </a:lnSpc>
              <a:buFont typeface="Symbol" panose="05050102010706020507" pitchFamily="18" charset="2"/>
              <a:buNone/>
            </a:pPr>
            <a:endParaRPr lang="en-GB" dirty="0">
              <a:solidFill>
                <a:schemeClr val="bg1"/>
              </a:solidFill>
            </a:endParaRPr>
          </a:p>
          <a:p>
            <a:pPr marL="0" lvl="0" indent="0">
              <a:lnSpc>
                <a:spcPct val="115000"/>
              </a:lnSpc>
              <a:buFont typeface="Symbol" panose="05050102010706020507" pitchFamily="18" charset="2"/>
              <a:buNone/>
            </a:pPr>
            <a:endParaRPr lang="en-GB" dirty="0">
              <a:solidFill>
                <a:schemeClr val="bg1"/>
              </a:solidFill>
            </a:endParaRPr>
          </a:p>
        </p:txBody>
      </p:sp>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urvey_slide_f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3" name="TextBox 2">
            <a:extLst>
              <a:ext uri="{FF2B5EF4-FFF2-40B4-BE49-F238E27FC236}">
                <a16:creationId xmlns:a16="http://schemas.microsoft.com/office/drawing/2014/main" id="{74F925B2-B4AC-3C50-8604-A81C38D23AC6}"/>
              </a:ext>
            </a:extLst>
          </p:cNvPr>
          <p:cNvSpPr txBox="1"/>
          <p:nvPr userDrawn="1"/>
        </p:nvSpPr>
        <p:spPr>
          <a:xfrm>
            <a:off x="858639" y="1353644"/>
            <a:ext cx="6382550" cy="2626809"/>
          </a:xfrm>
          <a:prstGeom prst="rect">
            <a:avLst/>
          </a:prstGeom>
          <a:noFill/>
        </p:spPr>
        <p:txBody>
          <a:bodyPr wrap="square" rtlCol="0">
            <a:spAutoFit/>
          </a:bodyPr>
          <a:lstStyle/>
          <a:p>
            <a:pPr marL="0" lvl="0" indent="0">
              <a:lnSpc>
                <a:spcPct val="115000"/>
              </a:lnSpc>
              <a:buFont typeface="Symbol" panose="05050102010706020507" pitchFamily="18" charset="2"/>
              <a:buNone/>
            </a:pPr>
            <a:r>
              <a:rPr lang="fr-FR" sz="1600" dirty="0">
                <a:solidFill>
                  <a:schemeClr val="bg1"/>
                </a:solidFill>
              </a:rPr>
              <a:t>Nous souhaitons connaître votre avis sur les regroupements mondiaux (GAVI, Union africaine, Banque mondiale, OMS et UNICEF) et les diapositives PowerPoint par pays élaborés pour la publication des estimations mondiales en matière de vaccination. Vos commentaires nous aideront à comprendre leur utilité et à identifier les points à améliorer.</a:t>
            </a:r>
          </a:p>
          <a:p>
            <a:pPr marL="0" lvl="0" indent="0">
              <a:lnSpc>
                <a:spcPct val="115000"/>
              </a:lnSpc>
              <a:buFont typeface="Symbol" panose="05050102010706020507" pitchFamily="18" charset="2"/>
              <a:buNone/>
            </a:pPr>
            <a:endParaRPr lang="fr-FR" sz="1600" dirty="0">
              <a:solidFill>
                <a:schemeClr val="bg1"/>
              </a:solidFill>
            </a:endParaRPr>
          </a:p>
          <a:p>
            <a:pPr marL="0" lvl="0" indent="0">
              <a:lnSpc>
                <a:spcPct val="115000"/>
              </a:lnSpc>
              <a:buFont typeface="Symbol" panose="05050102010706020507" pitchFamily="18" charset="2"/>
              <a:buNone/>
            </a:pPr>
            <a:r>
              <a:rPr lang="fr-FR" sz="1600" dirty="0">
                <a:solidFill>
                  <a:schemeClr val="bg1"/>
                </a:solidFill>
              </a:rPr>
              <a:t>Merci de prendre quelques instants pour répondre à cette courte enquête et faire entendre votre voix :</a:t>
            </a:r>
            <a:endParaRPr lang="en-GB" sz="1600" dirty="0">
              <a:solidFill>
                <a:schemeClr val="bg1"/>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9C0ABB7F-250C-3645-0833-A6E4F51D1DB0}"/>
              </a:ext>
            </a:extLst>
          </p:cNvPr>
          <p:cNvSpPr txBox="1"/>
          <p:nvPr userDrawn="1"/>
        </p:nvSpPr>
        <p:spPr>
          <a:xfrm>
            <a:off x="858639" y="349256"/>
            <a:ext cx="6828036" cy="861774"/>
          </a:xfrm>
          <a:prstGeom prst="rect">
            <a:avLst/>
          </a:prstGeom>
          <a:noFill/>
        </p:spPr>
        <p:txBody>
          <a:bodyPr wrap="square" rtlCol="0">
            <a:spAutoFit/>
          </a:bodyPr>
          <a:lstStyle/>
          <a:p>
            <a:r>
              <a:rPr lang="fr-FR" sz="3200" b="1" dirty="0">
                <a:solidFill>
                  <a:schemeClr val="bg1"/>
                </a:solidFill>
              </a:rPr>
              <a:t>Questionnaire de satisfaction </a:t>
            </a:r>
          </a:p>
          <a:p>
            <a:r>
              <a:rPr lang="fr-FR" sz="1800" b="1" dirty="0">
                <a:solidFill>
                  <a:schemeClr val="bg1"/>
                </a:solidFill>
              </a:rPr>
              <a:t>(5 minutes)</a:t>
            </a:r>
            <a:endParaRPr lang="en-US" sz="800" b="1" dirty="0">
              <a:solidFill>
                <a:schemeClr val="bg1"/>
              </a:solidFill>
            </a:endParaRPr>
          </a:p>
        </p:txBody>
      </p:sp>
      <p:pic>
        <p:nvPicPr>
          <p:cNvPr id="11" name="Picture 10" descr="A qr code on a blue background&#10;&#10;AI-generated content may be incorrect.">
            <a:extLst>
              <a:ext uri="{FF2B5EF4-FFF2-40B4-BE49-F238E27FC236}">
                <a16:creationId xmlns:a16="http://schemas.microsoft.com/office/drawing/2014/main" id="{6E415B2D-C4CA-6937-0674-65556C551409}"/>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41701" y="4123067"/>
            <a:ext cx="2011163" cy="2043738"/>
          </a:xfrm>
          <a:prstGeom prst="rect">
            <a:avLst/>
          </a:prstGeom>
        </p:spPr>
      </p:pic>
    </p:spTree>
    <p:extLst>
      <p:ext uri="{BB962C8B-B14F-4D97-AF65-F5344CB8AC3E}">
        <p14:creationId xmlns:p14="http://schemas.microsoft.com/office/powerpoint/2010/main" val="41667036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urvey_slide_e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10" name="TextBox 9">
            <a:extLst>
              <a:ext uri="{FF2B5EF4-FFF2-40B4-BE49-F238E27FC236}">
                <a16:creationId xmlns:a16="http://schemas.microsoft.com/office/drawing/2014/main" id="{61A5E2C2-CFA0-65EE-40AB-247D2B151812}"/>
              </a:ext>
            </a:extLst>
          </p:cNvPr>
          <p:cNvSpPr txBox="1"/>
          <p:nvPr userDrawn="1"/>
        </p:nvSpPr>
        <p:spPr>
          <a:xfrm>
            <a:off x="744339" y="1322763"/>
            <a:ext cx="6828036" cy="2626809"/>
          </a:xfrm>
          <a:prstGeom prst="rect">
            <a:avLst/>
          </a:prstGeom>
          <a:noFill/>
        </p:spPr>
        <p:txBody>
          <a:bodyPr wrap="square" lIns="91440" tIns="45720" rIns="91440" bIns="45720" rtlCol="0" anchor="t">
            <a:spAutoFit/>
          </a:bodyPr>
          <a:lstStyle/>
          <a:p>
            <a:pPr>
              <a:lnSpc>
                <a:spcPct val="115000"/>
              </a:lnSpc>
            </a:pPr>
            <a:r>
              <a:rPr lang="es-ES" sz="1600" dirty="0">
                <a:solidFill>
                  <a:schemeClr val="bg1"/>
                </a:solidFill>
              </a:rPr>
              <a:t>Nos gustaría conocer su opinión sobre las agrupaciones mundiales (GAVI, Unión Africana, Banco Mundial, OMS y UNICEF) y las diapositivas de PowerPoint a nivel nacional elaboradas para la publicación de las estimaciones mundiales sobre inmunización. Sus comentarios nos ayudarán a comprender su utilidad y a identificar aspectos que pueden mejorarse.</a:t>
            </a:r>
          </a:p>
          <a:p>
            <a:pPr>
              <a:lnSpc>
                <a:spcPct val="115000"/>
              </a:lnSpc>
            </a:pPr>
            <a:endParaRPr lang="es-ES" sz="1600" dirty="0">
              <a:solidFill>
                <a:schemeClr val="bg1"/>
              </a:solidFill>
            </a:endParaRPr>
          </a:p>
          <a:p>
            <a:pPr>
              <a:lnSpc>
                <a:spcPct val="115000"/>
              </a:lnSpc>
            </a:pPr>
            <a:r>
              <a:rPr lang="es-ES" sz="1600" dirty="0">
                <a:solidFill>
                  <a:schemeClr val="bg1"/>
                </a:solidFill>
              </a:rPr>
              <a:t>Le rogamos que dedique unos minutos a completar esta breve encuesta y nos haga llegar su opinión:</a:t>
            </a:r>
            <a:endParaRPr lang="en-GB" sz="1600" dirty="0">
              <a:solidFill>
                <a:schemeClr val="bg1"/>
              </a:solidFill>
            </a:endParaRPr>
          </a:p>
        </p:txBody>
      </p:sp>
      <p:sp>
        <p:nvSpPr>
          <p:cNvPr id="11" name="TextBox 10">
            <a:extLst>
              <a:ext uri="{FF2B5EF4-FFF2-40B4-BE49-F238E27FC236}">
                <a16:creationId xmlns:a16="http://schemas.microsoft.com/office/drawing/2014/main" id="{84243944-BA33-06BF-ECCF-7AEB1DF59923}"/>
              </a:ext>
            </a:extLst>
          </p:cNvPr>
          <p:cNvSpPr txBox="1"/>
          <p:nvPr userDrawn="1"/>
        </p:nvSpPr>
        <p:spPr>
          <a:xfrm>
            <a:off x="744339" y="349256"/>
            <a:ext cx="7888690" cy="769441"/>
          </a:xfrm>
          <a:prstGeom prst="rect">
            <a:avLst/>
          </a:prstGeom>
          <a:noFill/>
        </p:spPr>
        <p:txBody>
          <a:bodyPr wrap="square" lIns="91440" tIns="45720" rIns="91440" bIns="45720" rtlCol="0" anchor="t">
            <a:spAutoFit/>
          </a:bodyPr>
          <a:lstStyle/>
          <a:p>
            <a:r>
              <a:rPr lang="es-ES" sz="2800" b="1" dirty="0">
                <a:solidFill>
                  <a:schemeClr val="bg1"/>
                </a:solidFill>
              </a:rPr>
              <a:t>Cuestionario breve de retroalimentación </a:t>
            </a:r>
          </a:p>
          <a:p>
            <a:r>
              <a:rPr lang="es-ES" sz="1600" b="1" dirty="0">
                <a:solidFill>
                  <a:schemeClr val="bg1"/>
                </a:solidFill>
              </a:rPr>
              <a:t>(5 minutos)</a:t>
            </a:r>
            <a:endParaRPr lang="en-US" sz="1050" b="1" dirty="0">
              <a:solidFill>
                <a:schemeClr val="bg1"/>
              </a:solidFill>
            </a:endParaRPr>
          </a:p>
        </p:txBody>
      </p:sp>
      <p:pic>
        <p:nvPicPr>
          <p:cNvPr id="7" name="Picture 6" descr="A qr code on a blue background&#10;&#10;AI-generated content may be incorrect.">
            <a:extLst>
              <a:ext uri="{FF2B5EF4-FFF2-40B4-BE49-F238E27FC236}">
                <a16:creationId xmlns:a16="http://schemas.microsoft.com/office/drawing/2014/main" id="{0E249DCC-34C5-A832-F759-1E082CCB4FC4}"/>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492005" y="4153638"/>
            <a:ext cx="2011163" cy="2043738"/>
          </a:xfrm>
          <a:prstGeom prst="rect">
            <a:avLst/>
          </a:prstGeom>
        </p:spPr>
      </p:pic>
    </p:spTree>
    <p:extLst>
      <p:ext uri="{BB962C8B-B14F-4D97-AF65-F5344CB8AC3E}">
        <p14:creationId xmlns:p14="http://schemas.microsoft.com/office/powerpoint/2010/main" val="359462741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urvey_slide_a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
        <p:nvSpPr>
          <p:cNvPr id="10" name="TextBox 9">
            <a:extLst>
              <a:ext uri="{FF2B5EF4-FFF2-40B4-BE49-F238E27FC236}">
                <a16:creationId xmlns:a16="http://schemas.microsoft.com/office/drawing/2014/main" id="{BFBB0C8C-4BBF-C777-F772-5B040BEF8B64}"/>
              </a:ext>
            </a:extLst>
          </p:cNvPr>
          <p:cNvSpPr txBox="1"/>
          <p:nvPr userDrawn="1"/>
        </p:nvSpPr>
        <p:spPr>
          <a:xfrm>
            <a:off x="858639" y="349256"/>
            <a:ext cx="6828036" cy="892552"/>
          </a:xfrm>
          <a:prstGeom prst="rect">
            <a:avLst/>
          </a:prstGeom>
          <a:noFill/>
        </p:spPr>
        <p:txBody>
          <a:bodyPr wrap="square" rtlCol="0">
            <a:spAutoFit/>
          </a:bodyPr>
          <a:lstStyle/>
          <a:p>
            <a:pPr algn="r" rtl="1"/>
            <a:r>
              <a:rPr lang="ar" sz="3200" b="1" dirty="0">
                <a:solidFill>
                  <a:schemeClr val="bg1"/>
                </a:solidFill>
              </a:rPr>
              <a:t>استبيان قصير للتغذية الراجعة </a:t>
            </a:r>
          </a:p>
          <a:p>
            <a:pPr algn="r" rtl="1"/>
            <a:r>
              <a:rPr lang="ar" sz="1800" b="1" dirty="0">
                <a:solidFill>
                  <a:schemeClr val="bg1"/>
                </a:solidFill>
              </a:rPr>
              <a:t>(5 دقائق)</a:t>
            </a:r>
          </a:p>
        </p:txBody>
      </p:sp>
      <p:sp>
        <p:nvSpPr>
          <p:cNvPr id="11" name="TextBox 10">
            <a:extLst>
              <a:ext uri="{FF2B5EF4-FFF2-40B4-BE49-F238E27FC236}">
                <a16:creationId xmlns:a16="http://schemas.microsoft.com/office/drawing/2014/main" id="{AA7ADBB0-CBD1-AD3C-7487-985C64DCF44C}"/>
              </a:ext>
            </a:extLst>
          </p:cNvPr>
          <p:cNvSpPr txBox="1"/>
          <p:nvPr userDrawn="1"/>
        </p:nvSpPr>
        <p:spPr>
          <a:xfrm>
            <a:off x="858639" y="1341518"/>
            <a:ext cx="6382550" cy="2978957"/>
          </a:xfrm>
          <a:prstGeom prst="rect">
            <a:avLst/>
          </a:prstGeom>
          <a:noFill/>
        </p:spPr>
        <p:txBody>
          <a:bodyPr wrap="square" rtlCol="0">
            <a:spAutoFit/>
          </a:bodyPr>
          <a:lstStyle/>
          <a:p>
            <a:pPr marL="0" lvl="0" indent="0" algn="r" rtl="1">
              <a:lnSpc>
                <a:spcPct val="115000"/>
              </a:lnSpc>
              <a:buFont typeface="Symbol" panose="05050102010706020507" pitchFamily="18" charset="2"/>
              <a:buNone/>
            </a:pPr>
            <a:r>
              <a:rPr lang="ar" sz="1600" b="0" i="0" dirty="0">
                <a:solidFill>
                  <a:schemeClr val="bg1"/>
                </a:solidFill>
                <a:effectLst/>
                <a:latin typeface="Simplified Arabic" panose="020B0004020202020204" pitchFamily="34" charset="0"/>
              </a:rPr>
              <a:t>نحن نسعى للحصول على ملاحظاتكم حول المجموعات العالمية (التحالف العالمي للقاحات والتحصين والاتحاد الأفريقي ودخل البنك الدولي ومنظمة الصحة العالمية واليونيسف) وشرائح الباوربوينت على المستوى القطري التي تم إعدادها لإصدار تقديرات التحصين العالمية. ستساعدنا مدخلاتكم على فهم فائدتها وتحديد المجالات التي تحتاج إلى تحسين.</a:t>
            </a:r>
          </a:p>
          <a:p>
            <a:pPr marL="0" lvl="0" indent="0" algn="r" rtl="1">
              <a:lnSpc>
                <a:spcPct val="115000"/>
              </a:lnSpc>
              <a:buFont typeface="Symbol" panose="05050102010706020507" pitchFamily="18" charset="2"/>
              <a:buNone/>
            </a:pPr>
            <a:endParaRPr lang="en-GB" sz="1600" dirty="0">
              <a:solidFill>
                <a:schemeClr val="bg1"/>
              </a:solidFill>
            </a:endParaRPr>
          </a:p>
          <a:p>
            <a:pPr marL="0" lvl="0" indent="0" algn="r" rtl="1">
              <a:lnSpc>
                <a:spcPct val="115000"/>
              </a:lnSpc>
              <a:buFont typeface="Symbol" panose="05050102010706020507" pitchFamily="18" charset="2"/>
              <a:buNone/>
            </a:pPr>
            <a:r>
              <a:rPr lang="ar" sz="1600" dirty="0">
                <a:solidFill>
                  <a:schemeClr val="bg1"/>
                </a:solidFill>
              </a:rPr>
              <a:t>يرجى تخصيص بضع لحظات لإكمال هذا الاستبيان القصير وإسماع صوتك:</a:t>
            </a:r>
          </a:p>
          <a:p>
            <a:pPr marL="0" lvl="0" indent="0" algn="r" rtl="1">
              <a:lnSpc>
                <a:spcPct val="115000"/>
              </a:lnSpc>
              <a:buFont typeface="Symbol" panose="05050102010706020507" pitchFamily="18" charset="2"/>
              <a:buNone/>
            </a:pPr>
            <a:endParaRPr lang="en-GB" dirty="0">
              <a:solidFill>
                <a:schemeClr val="bg1"/>
              </a:solidFill>
            </a:endParaRPr>
          </a:p>
          <a:p>
            <a:pPr marL="0" lvl="0" indent="0" algn="r" rtl="1">
              <a:lnSpc>
                <a:spcPct val="115000"/>
              </a:lnSpc>
              <a:buFont typeface="Symbol" panose="05050102010706020507" pitchFamily="18" charset="2"/>
              <a:buNone/>
            </a:pPr>
            <a:endParaRPr lang="en-GB" dirty="0">
              <a:solidFill>
                <a:schemeClr val="bg1"/>
              </a:solidFill>
            </a:endParaRPr>
          </a:p>
        </p:txBody>
      </p:sp>
    </p:spTree>
    <p:extLst>
      <p:ext uri="{BB962C8B-B14F-4D97-AF65-F5344CB8AC3E}">
        <p14:creationId xmlns:p14="http://schemas.microsoft.com/office/powerpoint/2010/main" val="140944341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embargoe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5532B98-EA45-3A2C-7ED2-DC019569A5C3}"/>
              </a:ext>
            </a:extLst>
          </p:cNvPr>
          <p:cNvSpPr txBox="1"/>
          <p:nvPr userDrawn="1"/>
        </p:nvSpPr>
        <p:spPr>
          <a:xfrm>
            <a:off x="795528" y="1938528"/>
            <a:ext cx="10451592" cy="2123658"/>
          </a:xfrm>
          <a:prstGeom prst="rect">
            <a:avLst/>
          </a:prstGeom>
          <a:noFill/>
        </p:spPr>
        <p:txBody>
          <a:bodyPr wrap="square" rtlCol="0">
            <a:spAutoFit/>
          </a:bodyPr>
          <a:lstStyle/>
          <a:p>
            <a:pPr algn="ctr"/>
            <a:r>
              <a:rPr lang="en-GB" sz="4400" dirty="0">
                <a:solidFill>
                  <a:srgbClr val="FF0000"/>
                </a:solidFill>
              </a:rPr>
              <a:t>Data under embargo until 15 July 2025</a:t>
            </a:r>
          </a:p>
          <a:p>
            <a:pPr algn="ctr"/>
            <a:endParaRPr lang="en-GB" sz="4400" dirty="0">
              <a:solidFill>
                <a:srgbClr val="FF0000"/>
              </a:solidFill>
            </a:endParaRPr>
          </a:p>
          <a:p>
            <a:pPr algn="ctr"/>
            <a:r>
              <a:rPr lang="en-GB" sz="4400" dirty="0">
                <a:solidFill>
                  <a:srgbClr val="FF0000"/>
                </a:solidFill>
              </a:rPr>
              <a:t>Please do </a:t>
            </a:r>
            <a:r>
              <a:rPr lang="en-GB" sz="4400" u="none" dirty="0">
                <a:solidFill>
                  <a:srgbClr val="FF0000"/>
                </a:solidFill>
              </a:rPr>
              <a:t>NOT</a:t>
            </a:r>
            <a:r>
              <a:rPr lang="en-GB" sz="4400" dirty="0">
                <a:solidFill>
                  <a:srgbClr val="FF0000"/>
                </a:solidFill>
              </a:rPr>
              <a:t> share before this date</a:t>
            </a:r>
          </a:p>
        </p:txBody>
      </p:sp>
      <p:cxnSp>
        <p:nvCxnSpPr>
          <p:cNvPr id="5" name="Straight Connector 4">
            <a:extLst>
              <a:ext uri="{FF2B5EF4-FFF2-40B4-BE49-F238E27FC236}">
                <a16:creationId xmlns:a16="http://schemas.microsoft.com/office/drawing/2014/main" id="{A912FEAB-ABF9-1ECC-8766-7BF8578B4425}"/>
              </a:ext>
            </a:extLst>
          </p:cNvPr>
          <p:cNvCxnSpPr/>
          <p:nvPr userDrawn="1"/>
        </p:nvCxnSpPr>
        <p:spPr>
          <a:xfrm>
            <a:off x="4053526" y="3996197"/>
            <a:ext cx="1055802"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480614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_ESAR">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754407" y="6061099"/>
            <a:ext cx="1757790" cy="547030"/>
          </a:xfrm>
          <a:prstGeom prst="rect">
            <a:avLst/>
          </a:prstGeom>
        </p:spPr>
      </p:pic>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spTree>
    <p:extLst>
      <p:ext uri="{BB962C8B-B14F-4D97-AF65-F5344CB8AC3E}">
        <p14:creationId xmlns:p14="http://schemas.microsoft.com/office/powerpoint/2010/main" val="5053618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WH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pic>
        <p:nvPicPr>
          <p:cNvPr id="4" name="Picture 3">
            <a:extLst>
              <a:ext uri="{FF2B5EF4-FFF2-40B4-BE49-F238E27FC236}">
                <a16:creationId xmlns:a16="http://schemas.microsoft.com/office/drawing/2014/main" id="{869F0AFA-367D-360E-1BAC-A0E593FF113A}"/>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5" name="Picture 4">
            <a:extLst>
              <a:ext uri="{FF2B5EF4-FFF2-40B4-BE49-F238E27FC236}">
                <a16:creationId xmlns:a16="http://schemas.microsoft.com/office/drawing/2014/main" id="{5E606B51-AF51-4A61-744C-5E5250978A3D}"/>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8395926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EAP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F9E4685-1C39-1676-E912-1F2868A837A0}"/>
              </a:ext>
            </a:extLst>
          </p:cNvPr>
          <p:cNvPicPr>
            <a:picLocks noChangeAspect="1"/>
          </p:cNvPicPr>
          <p:nvPr userDrawn="1"/>
        </p:nvPicPr>
        <p:blipFill rotWithShape="1">
          <a:blip r:embed="rId2"/>
          <a:srcRect l="20264" t="6850" b="8721"/>
          <a:stretch/>
        </p:blipFill>
        <p:spPr>
          <a:xfrm>
            <a:off x="0" y="-2195"/>
            <a:ext cx="9721362" cy="6858000"/>
          </a:xfrm>
          <a:prstGeom prst="rect">
            <a:avLst/>
          </a:prstGeom>
        </p:spPr>
      </p:pic>
      <p:sp>
        <p:nvSpPr>
          <p:cNvPr id="2" name="Rectangle 1">
            <a:extLst>
              <a:ext uri="{FF2B5EF4-FFF2-40B4-BE49-F238E27FC236}">
                <a16:creationId xmlns:a16="http://schemas.microsoft.com/office/drawing/2014/main" id="{621CEEF3-19FF-2A18-CE98-E9366301C3FE}"/>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E60A794A-0020-C1C7-F419-86FC83571B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©UNICEF/2019/Htet</a:t>
            </a:r>
            <a:endParaRPr lang="en-GB" sz="700" dirty="0">
              <a:solidFill>
                <a:schemeClr val="bg1"/>
              </a:solidFill>
            </a:endParaRPr>
          </a:p>
        </p:txBody>
      </p:sp>
      <p:pic>
        <p:nvPicPr>
          <p:cNvPr id="3" name="Picture 2">
            <a:extLst>
              <a:ext uri="{FF2B5EF4-FFF2-40B4-BE49-F238E27FC236}">
                <a16:creationId xmlns:a16="http://schemas.microsoft.com/office/drawing/2014/main" id="{1A215E37-61CE-47EA-F80D-CEB767BF32B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4" name="Picture 3">
            <a:extLst>
              <a:ext uri="{FF2B5EF4-FFF2-40B4-BE49-F238E27FC236}">
                <a16:creationId xmlns:a16="http://schemas.microsoft.com/office/drawing/2014/main" id="{733FEFBE-0704-0B94-0110-9922C6E7905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3395405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ver_ECAR">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634C0993-78DB-029B-3E69-B5AE6BD79510}"/>
              </a:ext>
            </a:extLst>
          </p:cNvPr>
          <p:cNvPicPr>
            <a:picLocks noChangeAspect="1"/>
          </p:cNvPicPr>
          <p:nvPr userDrawn="1"/>
        </p:nvPicPr>
        <p:blipFill rotWithShape="1">
          <a:blip r:embed="rId2"/>
          <a:srcRect l="7588"/>
          <a:stretch/>
        </p:blipFill>
        <p:spPr>
          <a:xfrm>
            <a:off x="0" y="7694"/>
            <a:ext cx="9506393" cy="6858000"/>
          </a:xfrm>
          <a:prstGeom prst="rect">
            <a:avLst/>
          </a:prstGeom>
        </p:spPr>
      </p:pic>
      <p:sp>
        <p:nvSpPr>
          <p:cNvPr id="11" name="TextBox 10">
            <a:extLst>
              <a:ext uri="{FF2B5EF4-FFF2-40B4-BE49-F238E27FC236}">
                <a16:creationId xmlns:a16="http://schemas.microsoft.com/office/drawing/2014/main" id="{0842C166-0858-152E-800B-EBB3F952227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es-ES" sz="700" b="0" i="0" dirty="0">
                <a:solidFill>
                  <a:schemeClr val="bg1"/>
                </a:solidFill>
                <a:effectLst/>
                <a:latin typeface="Roboto" panose="02000000000000000000" pitchFamily="2" charset="0"/>
              </a:rPr>
              <a:t>UNICEF/UN0760583/</a:t>
            </a:r>
            <a:r>
              <a:rPr lang="es-ES" sz="700" b="0" i="0" dirty="0" err="1">
                <a:solidFill>
                  <a:schemeClr val="bg1"/>
                </a:solidFill>
                <a:effectLst/>
                <a:latin typeface="Roboto" panose="02000000000000000000" pitchFamily="2" charset="0"/>
              </a:rPr>
              <a:t>Babajanyan</a:t>
            </a:r>
            <a:r>
              <a:rPr lang="es-ES" sz="700" b="0" i="0" dirty="0">
                <a:solidFill>
                  <a:schemeClr val="bg1"/>
                </a:solidFill>
                <a:effectLst/>
                <a:latin typeface="Roboto" panose="02000000000000000000" pitchFamily="2" charset="0"/>
              </a:rPr>
              <a:t> VII </a:t>
            </a:r>
            <a:r>
              <a:rPr lang="es-ES" sz="700" b="0" i="0" dirty="0" err="1">
                <a:solidFill>
                  <a:schemeClr val="bg1"/>
                </a:solidFill>
                <a:effectLst/>
                <a:latin typeface="Roboto" panose="02000000000000000000" pitchFamily="2" charset="0"/>
              </a:rPr>
              <a:t>Photo</a:t>
            </a:r>
            <a:endParaRPr lang="en-GB" sz="700" dirty="0">
              <a:solidFill>
                <a:schemeClr val="bg1"/>
              </a:solidFill>
            </a:endParaRPr>
          </a:p>
        </p:txBody>
      </p:sp>
      <p:sp>
        <p:nvSpPr>
          <p:cNvPr id="2" name="Rectangle 1">
            <a:extLst>
              <a:ext uri="{FF2B5EF4-FFF2-40B4-BE49-F238E27FC236}">
                <a16:creationId xmlns:a16="http://schemas.microsoft.com/office/drawing/2014/main" id="{B1632629-A546-52E1-E66F-33BC72149BEB}"/>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AEAFA176-1D5B-B159-8B36-E2D3C55F173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6707F265-E9A7-01BB-C534-86B95D0838B1}"/>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47160261"/>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3" r:id="rId6"/>
    <p:sldLayoutId id="2147483674" r:id="rId7"/>
    <p:sldLayoutId id="2147483653" r:id="rId8"/>
    <p:sldLayoutId id="2147483654" r:id="rId9"/>
    <p:sldLayoutId id="2147483655" r:id="rId10"/>
    <p:sldLayoutId id="2147483658" r:id="rId11"/>
    <p:sldLayoutId id="2147483656" r:id="rId12"/>
    <p:sldLayoutId id="2147483675" r:id="rId13"/>
    <p:sldLayoutId id="2147483670" r:id="rId14"/>
    <p:sldLayoutId id="2147483678" r:id="rId15"/>
    <p:sldLayoutId id="2147483671" r:id="rId16"/>
    <p:sldLayoutId id="2147483659" r:id="rId17"/>
    <p:sldLayoutId id="2147483660" r:id="rId18"/>
    <p:sldLayoutId id="2147483661" r:id="rId19"/>
    <p:sldLayoutId id="2147483662" r:id="rId20"/>
    <p:sldLayoutId id="2147483663" r:id="rId21"/>
    <p:sldLayoutId id="2147483664" r:id="rId22"/>
    <p:sldLayoutId id="2147483665" r:id="rId23"/>
    <p:sldLayoutId id="2147483677" r:id="rId24"/>
    <p:sldLayoutId id="2147483679" r:id="rId25"/>
    <p:sldLayoutId id="2147483672" r:id="rId26"/>
    <p:sldLayoutId id="2147483685" r:id="rId27"/>
    <p:sldLayoutId id="2147483686" r:id="rId28"/>
    <p:sldLayoutId id="2147483694" r:id="rId29"/>
    <p:sldLayoutId id="2147483676" r:id="rId30"/>
    <p:sldLayoutId id="2147483683" r:id="rId31"/>
    <p:sldLayoutId id="2147483684" r:id="rId32"/>
    <p:sldLayoutId id="2147483695" r:id="rId33"/>
    <p:sldLayoutId id="2147483690" r:id="rId34"/>
    <p:sldLayoutId id="2147483691" r:id="rId35"/>
    <p:sldLayoutId id="2147483692" r:id="rId36"/>
    <p:sldLayoutId id="2147483696" r:id="rId37"/>
    <p:sldLayoutId id="2147483682" r:id="rId38"/>
    <p:sldLayoutId id="2147483687" r:id="rId39"/>
    <p:sldLayoutId id="2147483688" r:id="rId40"/>
    <p:sldLayoutId id="2147483697" r:id="rId41"/>
    <p:sldLayoutId id="2147483693" r:id="rId42"/>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7297d2e44ee62a9d0d9d4ca7503259a13b973cd2.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16.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26.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30.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24.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38.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34.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heatmap shows trends in vaccine coverage since 2000, with green cells indicating coverage of 90% or more.
</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482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9090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13353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47616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55026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1879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08732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35584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24371"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89289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48278" y="1358515"/>
              <a:ext cx="6444618" cy="957665"/>
            </a:xfrm>
            <a:custGeom>
              <a:avLst/>
              <a:pathLst>
                <a:path w="6444618" h="957665">
                  <a:moveTo>
                    <a:pt x="0" y="159610"/>
                  </a:moveTo>
                  <a:lnTo>
                    <a:pt x="268525" y="119708"/>
                  </a:lnTo>
                  <a:lnTo>
                    <a:pt x="537051" y="119708"/>
                  </a:lnTo>
                  <a:lnTo>
                    <a:pt x="805577" y="119708"/>
                  </a:lnTo>
                  <a:lnTo>
                    <a:pt x="1074103" y="119708"/>
                  </a:lnTo>
                  <a:lnTo>
                    <a:pt x="1342628" y="79805"/>
                  </a:lnTo>
                  <a:lnTo>
                    <a:pt x="1611154" y="79805"/>
                  </a:lnTo>
                  <a:lnTo>
                    <a:pt x="1879680" y="0"/>
                  </a:lnTo>
                  <a:lnTo>
                    <a:pt x="2148206" y="0"/>
                  </a:lnTo>
                  <a:lnTo>
                    <a:pt x="2416732" y="0"/>
                  </a:lnTo>
                  <a:lnTo>
                    <a:pt x="2685257" y="279319"/>
                  </a:lnTo>
                  <a:lnTo>
                    <a:pt x="2953783" y="359124"/>
                  </a:lnTo>
                  <a:lnTo>
                    <a:pt x="3222309" y="399027"/>
                  </a:lnTo>
                  <a:lnTo>
                    <a:pt x="3490835" y="438929"/>
                  </a:lnTo>
                  <a:lnTo>
                    <a:pt x="3759360" y="558638"/>
                  </a:lnTo>
                  <a:lnTo>
                    <a:pt x="4027886" y="718249"/>
                  </a:lnTo>
                  <a:lnTo>
                    <a:pt x="4296412" y="598540"/>
                  </a:lnTo>
                  <a:lnTo>
                    <a:pt x="4564938" y="518735"/>
                  </a:lnTo>
                  <a:lnTo>
                    <a:pt x="4833464" y="478832"/>
                  </a:lnTo>
                  <a:lnTo>
                    <a:pt x="5101989" y="518735"/>
                  </a:lnTo>
                  <a:lnTo>
                    <a:pt x="5370515" y="957665"/>
                  </a:lnTo>
                  <a:lnTo>
                    <a:pt x="5639041" y="798054"/>
                  </a:lnTo>
                  <a:lnTo>
                    <a:pt x="5907567" y="957665"/>
                  </a:lnTo>
                  <a:lnTo>
                    <a:pt x="6176092" y="957665"/>
                  </a:lnTo>
                  <a:lnTo>
                    <a:pt x="6444618" y="957665"/>
                  </a:lnTo>
                </a:path>
              </a:pathLst>
            </a:custGeom>
            <a:ln w="27101" cap="flat">
              <a:solidFill>
                <a:srgbClr val="F8766D">
                  <a:alpha val="100000"/>
                </a:srgbClr>
              </a:solidFill>
              <a:prstDash val="solid"/>
              <a:round/>
            </a:ln>
          </p:spPr>
          <p:txBody>
            <a:bodyPr/>
            <a:lstStyle/>
            <a:p/>
          </p:txBody>
        </p:sp>
        <p:sp>
          <p:nvSpPr>
            <p:cNvPr id="28" name="pl28"/>
            <p:cNvSpPr/>
            <p:nvPr/>
          </p:nvSpPr>
          <p:spPr>
            <a:xfrm>
              <a:off x="1448278" y="1438321"/>
              <a:ext cx="6444618" cy="1037470"/>
            </a:xfrm>
            <a:custGeom>
              <a:avLst/>
              <a:pathLst>
                <a:path w="6444618" h="1037470">
                  <a:moveTo>
                    <a:pt x="0" y="359124"/>
                  </a:moveTo>
                  <a:lnTo>
                    <a:pt x="268525" y="279319"/>
                  </a:lnTo>
                  <a:lnTo>
                    <a:pt x="537051" y="319221"/>
                  </a:lnTo>
                  <a:lnTo>
                    <a:pt x="805577" y="359124"/>
                  </a:lnTo>
                  <a:lnTo>
                    <a:pt x="1074103" y="319221"/>
                  </a:lnTo>
                  <a:lnTo>
                    <a:pt x="1342628" y="159610"/>
                  </a:lnTo>
                  <a:lnTo>
                    <a:pt x="1611154" y="0"/>
                  </a:lnTo>
                  <a:lnTo>
                    <a:pt x="1879680" y="0"/>
                  </a:lnTo>
                  <a:lnTo>
                    <a:pt x="2148206" y="0"/>
                  </a:lnTo>
                  <a:lnTo>
                    <a:pt x="2416732" y="79805"/>
                  </a:lnTo>
                  <a:lnTo>
                    <a:pt x="2685257" y="199513"/>
                  </a:lnTo>
                  <a:lnTo>
                    <a:pt x="2953783" y="319221"/>
                  </a:lnTo>
                  <a:lnTo>
                    <a:pt x="3222309" y="359124"/>
                  </a:lnTo>
                  <a:lnTo>
                    <a:pt x="3490835" y="359124"/>
                  </a:lnTo>
                  <a:lnTo>
                    <a:pt x="3759360" y="518735"/>
                  </a:lnTo>
                  <a:lnTo>
                    <a:pt x="4027886" y="718249"/>
                  </a:lnTo>
                  <a:lnTo>
                    <a:pt x="4296412" y="518735"/>
                  </a:lnTo>
                  <a:lnTo>
                    <a:pt x="4564938" y="438929"/>
                  </a:lnTo>
                  <a:lnTo>
                    <a:pt x="4833464" y="438929"/>
                  </a:lnTo>
                  <a:lnTo>
                    <a:pt x="5101989" y="438929"/>
                  </a:lnTo>
                  <a:lnTo>
                    <a:pt x="5370515" y="1037470"/>
                  </a:lnTo>
                  <a:lnTo>
                    <a:pt x="5639041" y="957665"/>
                  </a:lnTo>
                  <a:lnTo>
                    <a:pt x="5907567" y="1037470"/>
                  </a:lnTo>
                  <a:lnTo>
                    <a:pt x="6176092" y="1037470"/>
                  </a:lnTo>
                  <a:lnTo>
                    <a:pt x="6444618" y="1037470"/>
                  </a:lnTo>
                </a:path>
              </a:pathLst>
            </a:custGeom>
            <a:ln w="27101" cap="flat">
              <a:solidFill>
                <a:srgbClr val="7CAE00">
                  <a:alpha val="100000"/>
                </a:srgbClr>
              </a:solidFill>
              <a:prstDash val="solid"/>
              <a:round/>
            </a:ln>
          </p:spPr>
          <p:txBody>
            <a:bodyPr/>
            <a:lstStyle/>
            <a:p/>
          </p:txBody>
        </p:sp>
        <p:sp>
          <p:nvSpPr>
            <p:cNvPr id="29" name="pl29"/>
            <p:cNvSpPr/>
            <p:nvPr/>
          </p:nvSpPr>
          <p:spPr>
            <a:xfrm>
              <a:off x="1448278" y="1318612"/>
              <a:ext cx="6444618" cy="1356692"/>
            </a:xfrm>
            <a:custGeom>
              <a:avLst/>
              <a:pathLst>
                <a:path w="6444618" h="1356692">
                  <a:moveTo>
                    <a:pt x="0" y="0"/>
                  </a:moveTo>
                  <a:lnTo>
                    <a:pt x="268525" y="0"/>
                  </a:lnTo>
                  <a:lnTo>
                    <a:pt x="537051" y="0"/>
                  </a:lnTo>
                  <a:lnTo>
                    <a:pt x="805577" y="0"/>
                  </a:lnTo>
                  <a:lnTo>
                    <a:pt x="1074103" y="0"/>
                  </a:lnTo>
                  <a:lnTo>
                    <a:pt x="1342628" y="239416"/>
                  </a:lnTo>
                  <a:lnTo>
                    <a:pt x="1611154" y="79805"/>
                  </a:lnTo>
                  <a:lnTo>
                    <a:pt x="1879680" y="39902"/>
                  </a:lnTo>
                  <a:lnTo>
                    <a:pt x="2148206" y="39902"/>
                  </a:lnTo>
                  <a:lnTo>
                    <a:pt x="2416732" y="79805"/>
                  </a:lnTo>
                  <a:lnTo>
                    <a:pt x="2685257" y="159610"/>
                  </a:lnTo>
                  <a:lnTo>
                    <a:pt x="2953783" y="199513"/>
                  </a:lnTo>
                  <a:lnTo>
                    <a:pt x="3222309" y="119708"/>
                  </a:lnTo>
                  <a:lnTo>
                    <a:pt x="3490835" y="79805"/>
                  </a:lnTo>
                  <a:lnTo>
                    <a:pt x="3759360" y="558638"/>
                  </a:lnTo>
                  <a:lnTo>
                    <a:pt x="4027886" y="598540"/>
                  </a:lnTo>
                  <a:lnTo>
                    <a:pt x="4296412" y="518735"/>
                  </a:lnTo>
                  <a:lnTo>
                    <a:pt x="4564938" y="718249"/>
                  </a:lnTo>
                  <a:lnTo>
                    <a:pt x="4833464" y="638443"/>
                  </a:lnTo>
                  <a:lnTo>
                    <a:pt x="5101989" y="638443"/>
                  </a:lnTo>
                  <a:lnTo>
                    <a:pt x="5370515" y="718249"/>
                  </a:lnTo>
                  <a:lnTo>
                    <a:pt x="5639041" y="1356692"/>
                  </a:lnTo>
                  <a:lnTo>
                    <a:pt x="5907567" y="997568"/>
                  </a:lnTo>
                  <a:lnTo>
                    <a:pt x="6176092" y="997568"/>
                  </a:lnTo>
                  <a:lnTo>
                    <a:pt x="6444618" y="997568"/>
                  </a:lnTo>
                </a:path>
              </a:pathLst>
            </a:custGeom>
            <a:ln w="27101" cap="flat">
              <a:solidFill>
                <a:srgbClr val="00BFC4">
                  <a:alpha val="100000"/>
                </a:srgbClr>
              </a:solidFill>
              <a:prstDash val="solid"/>
              <a:round/>
            </a:ln>
          </p:spPr>
          <p:txBody>
            <a:bodyPr/>
            <a:lstStyle/>
            <a:p/>
          </p:txBody>
        </p:sp>
        <p:sp>
          <p:nvSpPr>
            <p:cNvPr id="30" name="pl30"/>
            <p:cNvSpPr/>
            <p:nvPr/>
          </p:nvSpPr>
          <p:spPr>
            <a:xfrm>
              <a:off x="3865010" y="1318612"/>
              <a:ext cx="4027886" cy="1636011"/>
            </a:xfrm>
            <a:custGeom>
              <a:avLst/>
              <a:pathLst>
                <a:path w="4027886" h="1636011">
                  <a:moveTo>
                    <a:pt x="0" y="0"/>
                  </a:moveTo>
                  <a:lnTo>
                    <a:pt x="268525" y="319221"/>
                  </a:lnTo>
                  <a:lnTo>
                    <a:pt x="537051" y="279319"/>
                  </a:lnTo>
                  <a:lnTo>
                    <a:pt x="805577" y="718249"/>
                  </a:lnTo>
                  <a:lnTo>
                    <a:pt x="1074103" y="1157178"/>
                  </a:lnTo>
                  <a:lnTo>
                    <a:pt x="1342628" y="1596108"/>
                  </a:lnTo>
                  <a:lnTo>
                    <a:pt x="1611154" y="917762"/>
                  </a:lnTo>
                  <a:lnTo>
                    <a:pt x="1879680" y="1396595"/>
                  </a:lnTo>
                  <a:lnTo>
                    <a:pt x="2148206" y="1037470"/>
                  </a:lnTo>
                  <a:lnTo>
                    <a:pt x="2416732" y="997568"/>
                  </a:lnTo>
                  <a:lnTo>
                    <a:pt x="2685257" y="917762"/>
                  </a:lnTo>
                  <a:lnTo>
                    <a:pt x="2953783" y="1157178"/>
                  </a:lnTo>
                  <a:lnTo>
                    <a:pt x="3222309" y="1636011"/>
                  </a:lnTo>
                  <a:lnTo>
                    <a:pt x="3490835" y="1556206"/>
                  </a:lnTo>
                  <a:lnTo>
                    <a:pt x="3759360" y="1556206"/>
                  </a:lnTo>
                  <a:lnTo>
                    <a:pt x="4027886" y="1556206"/>
                  </a:lnTo>
                </a:path>
              </a:pathLst>
            </a:custGeom>
            <a:ln w="27101" cap="flat">
              <a:solidFill>
                <a:srgbClr val="C77CFF">
                  <a:alpha val="100000"/>
                </a:srgbClr>
              </a:solidFill>
              <a:prstDash val="solid"/>
              <a:round/>
            </a:ln>
          </p:spPr>
          <p:txBody>
            <a:bodyPr/>
            <a:lstStyle/>
            <a:p/>
          </p:txBody>
        </p:sp>
        <p:sp>
          <p:nvSpPr>
            <p:cNvPr id="31" name="pl31"/>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54520" y="2277804"/>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54520" y="2437415"/>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54520" y="2277804"/>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54520" y="2836442"/>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9902" y="1479749"/>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1409902" y="1759068"/>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1409902" y="1280236"/>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3826634" y="1280236"/>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04276" y="2115434"/>
              <a:ext cx="257147" cy="192239"/>
            </a:xfrm>
            <a:custGeom>
              <a:avLst/>
              <a:pathLst>
                <a:path w="257147" h="192239">
                  <a:moveTo>
                    <a:pt x="257147" y="0"/>
                  </a:moveTo>
                  <a:lnTo>
                    <a:pt x="0" y="192239"/>
                  </a:lnTo>
                </a:path>
              </a:pathLst>
            </a:custGeom>
          </p:spPr>
          <p:txBody>
            <a:bodyPr/>
            <a:lstStyle/>
            <a:p/>
          </p:txBody>
        </p:sp>
        <p:sp>
          <p:nvSpPr>
            <p:cNvPr id="41" name="pl41"/>
            <p:cNvSpPr/>
            <p:nvPr/>
          </p:nvSpPr>
          <p:spPr>
            <a:xfrm>
              <a:off x="7910574" y="2319342"/>
              <a:ext cx="250848" cy="44862"/>
            </a:xfrm>
            <a:custGeom>
              <a:avLst/>
              <a:pathLst>
                <a:path w="250848" h="44862">
                  <a:moveTo>
                    <a:pt x="250848" y="44862"/>
                  </a:moveTo>
                  <a:lnTo>
                    <a:pt x="0" y="0"/>
                  </a:lnTo>
                </a:path>
              </a:pathLst>
            </a:custGeom>
          </p:spPr>
          <p:txBody>
            <a:bodyPr/>
            <a:lstStyle/>
            <a:p/>
          </p:txBody>
        </p:sp>
        <p:sp>
          <p:nvSpPr>
            <p:cNvPr id="42" name="pl42"/>
            <p:cNvSpPr/>
            <p:nvPr/>
          </p:nvSpPr>
          <p:spPr>
            <a:xfrm>
              <a:off x="7906621" y="2483023"/>
              <a:ext cx="254802" cy="134269"/>
            </a:xfrm>
            <a:custGeom>
              <a:avLst/>
              <a:pathLst>
                <a:path w="254802" h="134269">
                  <a:moveTo>
                    <a:pt x="254802" y="134269"/>
                  </a:moveTo>
                  <a:lnTo>
                    <a:pt x="0" y="0"/>
                  </a:lnTo>
                </a:path>
              </a:pathLst>
            </a:custGeom>
          </p:spPr>
          <p:txBody>
            <a:bodyPr/>
            <a:lstStyle/>
            <a:p/>
          </p:txBody>
        </p:sp>
        <p:sp>
          <p:nvSpPr>
            <p:cNvPr id="43" name="pl43"/>
            <p:cNvSpPr/>
            <p:nvPr/>
          </p:nvSpPr>
          <p:spPr>
            <a:xfrm>
              <a:off x="7910862" y="2877366"/>
              <a:ext cx="250560" cy="35532"/>
            </a:xfrm>
            <a:custGeom>
              <a:avLst/>
              <a:pathLst>
                <a:path w="250560" h="35532">
                  <a:moveTo>
                    <a:pt x="250560" y="35532"/>
                  </a:moveTo>
                  <a:lnTo>
                    <a:pt x="0" y="0"/>
                  </a:lnTo>
                </a:path>
              </a:pathLst>
            </a:custGeom>
          </p:spPr>
          <p:txBody>
            <a:bodyPr/>
            <a:lstStyle/>
            <a:p/>
          </p:txBody>
        </p:sp>
        <p:sp>
          <p:nvSpPr>
            <p:cNvPr id="44" name="pg44"/>
            <p:cNvSpPr/>
            <p:nvPr/>
          </p:nvSpPr>
          <p:spPr>
            <a:xfrm>
              <a:off x="8092843" y="2001873"/>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2"/>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5" name="tx45"/>
            <p:cNvSpPr/>
            <p:nvPr/>
          </p:nvSpPr>
          <p:spPr>
            <a:xfrm>
              <a:off x="8115703" y="2042714"/>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74%</a:t>
              </a:r>
            </a:p>
          </p:txBody>
        </p:sp>
        <p:sp>
          <p:nvSpPr>
            <p:cNvPr id="46" name="pg46"/>
            <p:cNvSpPr/>
            <p:nvPr/>
          </p:nvSpPr>
          <p:spPr>
            <a:xfrm>
              <a:off x="8092843" y="2275644"/>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7" name="tx47"/>
            <p:cNvSpPr/>
            <p:nvPr/>
          </p:nvSpPr>
          <p:spPr>
            <a:xfrm>
              <a:off x="8115703" y="2316486"/>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74%</a:t>
              </a:r>
            </a:p>
          </p:txBody>
        </p:sp>
        <p:sp>
          <p:nvSpPr>
            <p:cNvPr id="48" name="pg48"/>
            <p:cNvSpPr/>
            <p:nvPr/>
          </p:nvSpPr>
          <p:spPr>
            <a:xfrm>
              <a:off x="8092843" y="2547892"/>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2"/>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9" name="tx49"/>
            <p:cNvSpPr/>
            <p:nvPr/>
          </p:nvSpPr>
          <p:spPr>
            <a:xfrm>
              <a:off x="8115703" y="2588733"/>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70%</a:t>
              </a:r>
            </a:p>
          </p:txBody>
        </p:sp>
        <p:sp>
          <p:nvSpPr>
            <p:cNvPr id="50" name="pg50"/>
            <p:cNvSpPr/>
            <p:nvPr/>
          </p:nvSpPr>
          <p:spPr>
            <a:xfrm>
              <a:off x="8092843" y="2823088"/>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1" name="tx51"/>
            <p:cNvSpPr/>
            <p:nvPr/>
          </p:nvSpPr>
          <p:spPr>
            <a:xfrm>
              <a:off x="8115703" y="2863930"/>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60%</a:t>
              </a:r>
            </a:p>
          </p:txBody>
        </p:sp>
        <p:sp>
          <p:nvSpPr>
            <p:cNvPr id="52" name="tx52"/>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3" name="tx53"/>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4" name="tx54"/>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5" name="tx55"/>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6" name="tx56"/>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7" name="tx57"/>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8" name="tx58"/>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9" name="tx59"/>
            <p:cNvSpPr/>
            <p:nvPr/>
          </p:nvSpPr>
          <p:spPr>
            <a:xfrm rot="-5400000">
              <a:off x="12918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263446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397709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531971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639382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666234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5" name="tx65"/>
            <p:cNvSpPr/>
            <p:nvPr/>
          </p:nvSpPr>
          <p:spPr>
            <a:xfrm rot="-5400000">
              <a:off x="69308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6" name="tx66"/>
            <p:cNvSpPr/>
            <p:nvPr/>
          </p:nvSpPr>
          <p:spPr>
            <a:xfrm rot="-5400000">
              <a:off x="719939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7" name="tx67"/>
            <p:cNvSpPr/>
            <p:nvPr/>
          </p:nvSpPr>
          <p:spPr>
            <a:xfrm rot="-5400000">
              <a:off x="7467891"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8" name="tx68"/>
            <p:cNvSpPr/>
            <p:nvPr/>
          </p:nvSpPr>
          <p:spPr>
            <a:xfrm rot="-5400000">
              <a:off x="773645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9" name="tx69"/>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0" name="pl70"/>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1" name="pl71"/>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2" name="pl72"/>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3" name="pl73"/>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4" name="tx74"/>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5" name="tx75"/>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6" name="tx76"/>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7" name="tx77"/>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8" name="tx78"/>
            <p:cNvSpPr/>
            <p:nvPr/>
          </p:nvSpPr>
          <p:spPr>
            <a:xfrm>
              <a:off x="803816" y="398022"/>
              <a:ext cx="460346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Ecuador, 2000-2024</a:t>
              </a:r>
            </a:p>
          </p:txBody>
        </p:sp>
        <p:sp>
          <p:nvSpPr>
            <p:cNvPr id="79" name="tx79"/>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2024, DTP1 coverage (a proxy for access to immunization services) was 74%.
DTP3 coverage - a marker of how well countries are delivering immunization services to children - was below the 90% target set for 2030.
WHO recommends that countries achieve at least 95% coverage with both the first (MCV1) and second (MCV2) doses of measles-containing vaccine. MCV1 provides initial protection and MCV2 ensures long-term immunity and closes gaps in coverage.
In 2024, MCV1 coverage was below the 95% target and MCV2 coverage was below the 95% target.
Between 2023 and 2024, 0 vaccines increased coverage, 0 declined and 4 remained the same.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540024"/>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2872792"/>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2205560"/>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1538328"/>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9" name="pl9"/>
            <p:cNvSpPr/>
            <p:nvPr/>
          </p:nvSpPr>
          <p:spPr>
            <a:xfrm>
              <a:off x="966584" y="871096"/>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10" name="pl10"/>
            <p:cNvSpPr/>
            <p:nvPr/>
          </p:nvSpPr>
          <p:spPr>
            <a:xfrm>
              <a:off x="966584" y="387364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966584" y="3206408"/>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 name="pl12"/>
            <p:cNvSpPr/>
            <p:nvPr/>
          </p:nvSpPr>
          <p:spPr>
            <a:xfrm>
              <a:off x="966584" y="2539176"/>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 name="pl13"/>
            <p:cNvSpPr/>
            <p:nvPr/>
          </p:nvSpPr>
          <p:spPr>
            <a:xfrm>
              <a:off x="966584" y="1871944"/>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4" name="pl14"/>
            <p:cNvSpPr/>
            <p:nvPr/>
          </p:nvSpPr>
          <p:spPr>
            <a:xfrm>
              <a:off x="966584" y="1204712"/>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 name="pl15"/>
            <p:cNvSpPr/>
            <p:nvPr/>
          </p:nvSpPr>
          <p:spPr>
            <a:xfrm>
              <a:off x="143556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81897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202384"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585796"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692525"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969208"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45890"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22572"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799255"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75937"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311054" y="3618664"/>
              <a:ext cx="249014" cy="254976"/>
            </a:xfrm>
            <a:prstGeom prst="rect">
              <a:avLst/>
            </a:prstGeom>
            <a:solidFill>
              <a:srgbClr val="1CABE2">
                <a:alpha val="100000"/>
              </a:srgbClr>
            </a:solidFill>
          </p:spPr>
          <p:txBody>
            <a:bodyPr/>
            <a:lstStyle/>
            <a:p/>
          </p:txBody>
        </p:sp>
        <p:sp>
          <p:nvSpPr>
            <p:cNvPr id="26" name="rc26"/>
            <p:cNvSpPr/>
            <p:nvPr/>
          </p:nvSpPr>
          <p:spPr>
            <a:xfrm>
              <a:off x="1587736" y="3661487"/>
              <a:ext cx="249014" cy="212153"/>
            </a:xfrm>
            <a:prstGeom prst="rect">
              <a:avLst/>
            </a:prstGeom>
            <a:solidFill>
              <a:srgbClr val="1CABE2">
                <a:alpha val="100000"/>
              </a:srgbClr>
            </a:solidFill>
          </p:spPr>
          <p:txBody>
            <a:bodyPr/>
            <a:lstStyle/>
            <a:p/>
          </p:txBody>
        </p:sp>
        <p:sp>
          <p:nvSpPr>
            <p:cNvPr id="27" name="rc27"/>
            <p:cNvSpPr/>
            <p:nvPr/>
          </p:nvSpPr>
          <p:spPr>
            <a:xfrm>
              <a:off x="1864419" y="3661700"/>
              <a:ext cx="249014" cy="211939"/>
            </a:xfrm>
            <a:prstGeom prst="rect">
              <a:avLst/>
            </a:prstGeom>
            <a:solidFill>
              <a:srgbClr val="1CABE2">
                <a:alpha val="100000"/>
              </a:srgbClr>
            </a:solidFill>
          </p:spPr>
          <p:txBody>
            <a:bodyPr/>
            <a:lstStyle/>
            <a:p/>
          </p:txBody>
        </p:sp>
        <p:sp>
          <p:nvSpPr>
            <p:cNvPr id="28" name="rc28"/>
            <p:cNvSpPr/>
            <p:nvPr/>
          </p:nvSpPr>
          <p:spPr>
            <a:xfrm>
              <a:off x="2141101" y="3661887"/>
              <a:ext cx="249014" cy="211752"/>
            </a:xfrm>
            <a:prstGeom prst="rect">
              <a:avLst/>
            </a:prstGeom>
            <a:solidFill>
              <a:srgbClr val="1CABE2">
                <a:alpha val="100000"/>
              </a:srgbClr>
            </a:solidFill>
          </p:spPr>
          <p:txBody>
            <a:bodyPr/>
            <a:lstStyle/>
            <a:p/>
          </p:txBody>
        </p:sp>
        <p:sp>
          <p:nvSpPr>
            <p:cNvPr id="29" name="rc29"/>
            <p:cNvSpPr/>
            <p:nvPr/>
          </p:nvSpPr>
          <p:spPr>
            <a:xfrm>
              <a:off x="2417783" y="3661980"/>
              <a:ext cx="249014" cy="211659"/>
            </a:xfrm>
            <a:prstGeom prst="rect">
              <a:avLst/>
            </a:prstGeom>
            <a:solidFill>
              <a:srgbClr val="1CABE2">
                <a:alpha val="100000"/>
              </a:srgbClr>
            </a:solidFill>
          </p:spPr>
          <p:txBody>
            <a:bodyPr/>
            <a:lstStyle/>
            <a:p/>
          </p:txBody>
        </p:sp>
        <p:sp>
          <p:nvSpPr>
            <p:cNvPr id="30" name="rc30"/>
            <p:cNvSpPr/>
            <p:nvPr/>
          </p:nvSpPr>
          <p:spPr>
            <a:xfrm>
              <a:off x="2694466" y="3704229"/>
              <a:ext cx="249014" cy="169410"/>
            </a:xfrm>
            <a:prstGeom prst="rect">
              <a:avLst/>
            </a:prstGeom>
            <a:solidFill>
              <a:srgbClr val="1CABE2">
                <a:alpha val="100000"/>
              </a:srgbClr>
            </a:solidFill>
          </p:spPr>
          <p:txBody>
            <a:bodyPr/>
            <a:lstStyle/>
            <a:p/>
          </p:txBody>
        </p:sp>
        <p:sp>
          <p:nvSpPr>
            <p:cNvPr id="31" name="rc31"/>
            <p:cNvSpPr/>
            <p:nvPr/>
          </p:nvSpPr>
          <p:spPr>
            <a:xfrm>
              <a:off x="2971148" y="3703749"/>
              <a:ext cx="249014" cy="169890"/>
            </a:xfrm>
            <a:prstGeom prst="rect">
              <a:avLst/>
            </a:prstGeom>
            <a:solidFill>
              <a:srgbClr val="1CABE2">
                <a:alpha val="100000"/>
              </a:srgbClr>
            </a:solidFill>
          </p:spPr>
          <p:txBody>
            <a:bodyPr/>
            <a:lstStyle/>
            <a:p/>
          </p:txBody>
        </p:sp>
        <p:sp>
          <p:nvSpPr>
            <p:cNvPr id="32" name="rc32"/>
            <p:cNvSpPr/>
            <p:nvPr/>
          </p:nvSpPr>
          <p:spPr>
            <a:xfrm>
              <a:off x="3247830" y="3788541"/>
              <a:ext cx="249014" cy="85098"/>
            </a:xfrm>
            <a:prstGeom prst="rect">
              <a:avLst/>
            </a:prstGeom>
            <a:solidFill>
              <a:srgbClr val="1CABE2">
                <a:alpha val="100000"/>
              </a:srgbClr>
            </a:solidFill>
          </p:spPr>
          <p:txBody>
            <a:bodyPr/>
            <a:lstStyle/>
            <a:p/>
          </p:txBody>
        </p:sp>
        <p:sp>
          <p:nvSpPr>
            <p:cNvPr id="33" name="rc33"/>
            <p:cNvSpPr/>
            <p:nvPr/>
          </p:nvSpPr>
          <p:spPr>
            <a:xfrm>
              <a:off x="3524513" y="3787420"/>
              <a:ext cx="249014" cy="86219"/>
            </a:xfrm>
            <a:prstGeom prst="rect">
              <a:avLst/>
            </a:prstGeom>
            <a:solidFill>
              <a:srgbClr val="1CABE2">
                <a:alpha val="100000"/>
              </a:srgbClr>
            </a:solidFill>
          </p:spPr>
          <p:txBody>
            <a:bodyPr/>
            <a:lstStyle/>
            <a:p/>
          </p:txBody>
        </p:sp>
        <p:sp>
          <p:nvSpPr>
            <p:cNvPr id="34" name="rc34"/>
            <p:cNvSpPr/>
            <p:nvPr/>
          </p:nvSpPr>
          <p:spPr>
            <a:xfrm>
              <a:off x="3801195" y="3786165"/>
              <a:ext cx="249014" cy="87474"/>
            </a:xfrm>
            <a:prstGeom prst="rect">
              <a:avLst/>
            </a:prstGeom>
            <a:solidFill>
              <a:srgbClr val="1CABE2">
                <a:alpha val="100000"/>
              </a:srgbClr>
            </a:solidFill>
          </p:spPr>
          <p:txBody>
            <a:bodyPr/>
            <a:lstStyle/>
            <a:p/>
          </p:txBody>
        </p:sp>
        <p:sp>
          <p:nvSpPr>
            <p:cNvPr id="35" name="rc35"/>
            <p:cNvSpPr/>
            <p:nvPr/>
          </p:nvSpPr>
          <p:spPr>
            <a:xfrm>
              <a:off x="4077877" y="3482735"/>
              <a:ext cx="249014" cy="390904"/>
            </a:xfrm>
            <a:prstGeom prst="rect">
              <a:avLst/>
            </a:prstGeom>
            <a:solidFill>
              <a:srgbClr val="1CABE2">
                <a:alpha val="100000"/>
              </a:srgbClr>
            </a:solidFill>
          </p:spPr>
          <p:txBody>
            <a:bodyPr/>
            <a:lstStyle/>
            <a:p/>
          </p:txBody>
        </p:sp>
        <p:sp>
          <p:nvSpPr>
            <p:cNvPr id="36" name="rc36"/>
            <p:cNvSpPr/>
            <p:nvPr/>
          </p:nvSpPr>
          <p:spPr>
            <a:xfrm>
              <a:off x="4354560" y="3390030"/>
              <a:ext cx="249014" cy="483609"/>
            </a:xfrm>
            <a:prstGeom prst="rect">
              <a:avLst/>
            </a:prstGeom>
            <a:solidFill>
              <a:srgbClr val="1CABE2">
                <a:alpha val="100000"/>
              </a:srgbClr>
            </a:solidFill>
          </p:spPr>
          <p:txBody>
            <a:bodyPr/>
            <a:lstStyle/>
            <a:p/>
          </p:txBody>
        </p:sp>
        <p:sp>
          <p:nvSpPr>
            <p:cNvPr id="37" name="rc37"/>
            <p:cNvSpPr/>
            <p:nvPr/>
          </p:nvSpPr>
          <p:spPr>
            <a:xfrm>
              <a:off x="4631242" y="3357896"/>
              <a:ext cx="249014" cy="515743"/>
            </a:xfrm>
            <a:prstGeom prst="rect">
              <a:avLst/>
            </a:prstGeom>
            <a:solidFill>
              <a:srgbClr val="1CABE2">
                <a:alpha val="100000"/>
              </a:srgbClr>
            </a:solidFill>
          </p:spPr>
          <p:txBody>
            <a:bodyPr/>
            <a:lstStyle/>
            <a:p/>
          </p:txBody>
        </p:sp>
        <p:sp>
          <p:nvSpPr>
            <p:cNvPr id="38" name="rc38"/>
            <p:cNvSpPr/>
            <p:nvPr/>
          </p:nvSpPr>
          <p:spPr>
            <a:xfrm>
              <a:off x="4907924" y="3341068"/>
              <a:ext cx="249014" cy="532571"/>
            </a:xfrm>
            <a:prstGeom prst="rect">
              <a:avLst/>
            </a:prstGeom>
            <a:solidFill>
              <a:srgbClr val="1CABE2">
                <a:alpha val="100000"/>
              </a:srgbClr>
            </a:solidFill>
          </p:spPr>
          <p:txBody>
            <a:bodyPr/>
            <a:lstStyle/>
            <a:p/>
          </p:txBody>
        </p:sp>
        <p:sp>
          <p:nvSpPr>
            <p:cNvPr id="39" name="rc39"/>
            <p:cNvSpPr/>
            <p:nvPr/>
          </p:nvSpPr>
          <p:spPr>
            <a:xfrm>
              <a:off x="5184607" y="3234111"/>
              <a:ext cx="249014" cy="639528"/>
            </a:xfrm>
            <a:prstGeom prst="rect">
              <a:avLst/>
            </a:prstGeom>
            <a:solidFill>
              <a:srgbClr val="1CABE2">
                <a:alpha val="100000"/>
              </a:srgbClr>
            </a:solidFill>
          </p:spPr>
          <p:txBody>
            <a:bodyPr/>
            <a:lstStyle/>
            <a:p/>
          </p:txBody>
        </p:sp>
        <p:sp>
          <p:nvSpPr>
            <p:cNvPr id="40" name="rc40"/>
            <p:cNvSpPr/>
            <p:nvPr/>
          </p:nvSpPr>
          <p:spPr>
            <a:xfrm>
              <a:off x="5461289" y="3085478"/>
              <a:ext cx="249014" cy="788161"/>
            </a:xfrm>
            <a:prstGeom prst="rect">
              <a:avLst/>
            </a:prstGeom>
            <a:solidFill>
              <a:srgbClr val="1CABE2">
                <a:alpha val="100000"/>
              </a:srgbClr>
            </a:solidFill>
          </p:spPr>
          <p:txBody>
            <a:bodyPr/>
            <a:lstStyle/>
            <a:p/>
          </p:txBody>
        </p:sp>
        <p:sp>
          <p:nvSpPr>
            <p:cNvPr id="41" name="rc41"/>
            <p:cNvSpPr/>
            <p:nvPr/>
          </p:nvSpPr>
          <p:spPr>
            <a:xfrm>
              <a:off x="5737971" y="3220913"/>
              <a:ext cx="249014" cy="652726"/>
            </a:xfrm>
            <a:prstGeom prst="rect">
              <a:avLst/>
            </a:prstGeom>
            <a:solidFill>
              <a:srgbClr val="1CABE2">
                <a:alpha val="100000"/>
              </a:srgbClr>
            </a:solidFill>
          </p:spPr>
          <p:txBody>
            <a:bodyPr/>
            <a:lstStyle/>
            <a:p/>
          </p:txBody>
        </p:sp>
        <p:sp>
          <p:nvSpPr>
            <p:cNvPr id="42" name="rc42"/>
            <p:cNvSpPr/>
            <p:nvPr/>
          </p:nvSpPr>
          <p:spPr>
            <a:xfrm>
              <a:off x="6014654" y="3286702"/>
              <a:ext cx="249014" cy="586937"/>
            </a:xfrm>
            <a:prstGeom prst="rect">
              <a:avLst/>
            </a:prstGeom>
            <a:solidFill>
              <a:srgbClr val="1CABE2">
                <a:alpha val="100000"/>
              </a:srgbClr>
            </a:solidFill>
          </p:spPr>
          <p:txBody>
            <a:bodyPr/>
            <a:lstStyle/>
            <a:p/>
          </p:txBody>
        </p:sp>
        <p:sp>
          <p:nvSpPr>
            <p:cNvPr id="43" name="rc43"/>
            <p:cNvSpPr/>
            <p:nvPr/>
          </p:nvSpPr>
          <p:spPr>
            <a:xfrm>
              <a:off x="6291336" y="3321038"/>
              <a:ext cx="249014" cy="552601"/>
            </a:xfrm>
            <a:prstGeom prst="rect">
              <a:avLst/>
            </a:prstGeom>
            <a:solidFill>
              <a:srgbClr val="1CABE2">
                <a:alpha val="100000"/>
              </a:srgbClr>
            </a:solidFill>
          </p:spPr>
          <p:txBody>
            <a:bodyPr/>
            <a:lstStyle/>
            <a:p/>
          </p:txBody>
        </p:sp>
        <p:sp>
          <p:nvSpPr>
            <p:cNvPr id="44" name="rc44"/>
            <p:cNvSpPr/>
            <p:nvPr/>
          </p:nvSpPr>
          <p:spPr>
            <a:xfrm>
              <a:off x="6568018" y="3291880"/>
              <a:ext cx="249014" cy="581759"/>
            </a:xfrm>
            <a:prstGeom prst="rect">
              <a:avLst/>
            </a:prstGeom>
            <a:solidFill>
              <a:srgbClr val="1CABE2">
                <a:alpha val="100000"/>
              </a:srgbClr>
            </a:solidFill>
          </p:spPr>
          <p:txBody>
            <a:bodyPr/>
            <a:lstStyle/>
            <a:p/>
          </p:txBody>
        </p:sp>
        <p:sp>
          <p:nvSpPr>
            <p:cNvPr id="45" name="rc45"/>
            <p:cNvSpPr/>
            <p:nvPr/>
          </p:nvSpPr>
          <p:spPr>
            <a:xfrm>
              <a:off x="6844701" y="2885095"/>
              <a:ext cx="249014" cy="988544"/>
            </a:xfrm>
            <a:prstGeom prst="rect">
              <a:avLst/>
            </a:prstGeom>
            <a:solidFill>
              <a:srgbClr val="1CABE2">
                <a:alpha val="100000"/>
              </a:srgbClr>
            </a:solidFill>
          </p:spPr>
          <p:txBody>
            <a:bodyPr/>
            <a:lstStyle/>
            <a:p/>
          </p:txBody>
        </p:sp>
        <p:sp>
          <p:nvSpPr>
            <p:cNvPr id="46" name="rc46"/>
            <p:cNvSpPr/>
            <p:nvPr/>
          </p:nvSpPr>
          <p:spPr>
            <a:xfrm>
              <a:off x="7121383" y="3056561"/>
              <a:ext cx="249014" cy="817078"/>
            </a:xfrm>
            <a:prstGeom prst="rect">
              <a:avLst/>
            </a:prstGeom>
            <a:solidFill>
              <a:srgbClr val="1CABE2">
                <a:alpha val="100000"/>
              </a:srgbClr>
            </a:solidFill>
          </p:spPr>
          <p:txBody>
            <a:bodyPr/>
            <a:lstStyle/>
            <a:p/>
          </p:txBody>
        </p:sp>
        <p:sp>
          <p:nvSpPr>
            <p:cNvPr id="47" name="rc47"/>
            <p:cNvSpPr/>
            <p:nvPr/>
          </p:nvSpPr>
          <p:spPr>
            <a:xfrm>
              <a:off x="7398065" y="2928118"/>
              <a:ext cx="249014" cy="945521"/>
            </a:xfrm>
            <a:prstGeom prst="rect">
              <a:avLst/>
            </a:prstGeom>
            <a:solidFill>
              <a:srgbClr val="1CABE2">
                <a:alpha val="100000"/>
              </a:srgbClr>
            </a:solidFill>
          </p:spPr>
          <p:txBody>
            <a:bodyPr/>
            <a:lstStyle/>
            <a:p/>
          </p:txBody>
        </p:sp>
        <p:sp>
          <p:nvSpPr>
            <p:cNvPr id="48" name="rc48"/>
            <p:cNvSpPr/>
            <p:nvPr/>
          </p:nvSpPr>
          <p:spPr>
            <a:xfrm>
              <a:off x="7674748" y="2943678"/>
              <a:ext cx="249014" cy="929961"/>
            </a:xfrm>
            <a:prstGeom prst="rect">
              <a:avLst/>
            </a:prstGeom>
            <a:solidFill>
              <a:srgbClr val="1CABE2">
                <a:alpha val="100000"/>
              </a:srgbClr>
            </a:solidFill>
          </p:spPr>
          <p:txBody>
            <a:bodyPr/>
            <a:lstStyle/>
            <a:p/>
          </p:txBody>
        </p:sp>
        <p:sp>
          <p:nvSpPr>
            <p:cNvPr id="49" name="rc49"/>
            <p:cNvSpPr/>
            <p:nvPr/>
          </p:nvSpPr>
          <p:spPr>
            <a:xfrm>
              <a:off x="7951430" y="2949110"/>
              <a:ext cx="249014" cy="924529"/>
            </a:xfrm>
            <a:prstGeom prst="rect">
              <a:avLst/>
            </a:prstGeom>
            <a:solidFill>
              <a:srgbClr val="1CABE2">
                <a:alpha val="100000"/>
              </a:srgbClr>
            </a:solidFill>
          </p:spPr>
          <p:txBody>
            <a:bodyPr/>
            <a:lstStyle/>
            <a:p/>
          </p:txBody>
        </p:sp>
        <p:sp>
          <p:nvSpPr>
            <p:cNvPr id="50" name="rc50"/>
            <p:cNvSpPr/>
            <p:nvPr/>
          </p:nvSpPr>
          <p:spPr>
            <a:xfrm>
              <a:off x="1311054" y="3321198"/>
              <a:ext cx="249014" cy="297465"/>
            </a:xfrm>
            <a:prstGeom prst="rect">
              <a:avLst/>
            </a:prstGeom>
            <a:solidFill>
              <a:srgbClr val="B3B3B3">
                <a:alpha val="100000"/>
              </a:srgbClr>
            </a:solidFill>
          </p:spPr>
          <p:txBody>
            <a:bodyPr/>
            <a:lstStyle/>
            <a:p/>
          </p:txBody>
        </p:sp>
        <p:sp>
          <p:nvSpPr>
            <p:cNvPr id="51" name="rc51"/>
            <p:cNvSpPr/>
            <p:nvPr/>
          </p:nvSpPr>
          <p:spPr>
            <a:xfrm>
              <a:off x="1587736" y="3406897"/>
              <a:ext cx="249014" cy="254589"/>
            </a:xfrm>
            <a:prstGeom prst="rect">
              <a:avLst/>
            </a:prstGeom>
            <a:solidFill>
              <a:srgbClr val="B3B3B3">
                <a:alpha val="100000"/>
              </a:srgbClr>
            </a:solidFill>
          </p:spPr>
          <p:txBody>
            <a:bodyPr/>
            <a:lstStyle/>
            <a:p/>
          </p:txBody>
        </p:sp>
        <p:sp>
          <p:nvSpPr>
            <p:cNvPr id="52" name="rc52"/>
            <p:cNvSpPr/>
            <p:nvPr/>
          </p:nvSpPr>
          <p:spPr>
            <a:xfrm>
              <a:off x="1864419" y="3364995"/>
              <a:ext cx="249014" cy="296704"/>
            </a:xfrm>
            <a:prstGeom prst="rect">
              <a:avLst/>
            </a:prstGeom>
            <a:solidFill>
              <a:srgbClr val="B3B3B3">
                <a:alpha val="100000"/>
              </a:srgbClr>
            </a:solidFill>
          </p:spPr>
          <p:txBody>
            <a:bodyPr/>
            <a:lstStyle/>
            <a:p/>
          </p:txBody>
        </p:sp>
        <p:sp>
          <p:nvSpPr>
            <p:cNvPr id="53" name="rc53"/>
            <p:cNvSpPr/>
            <p:nvPr/>
          </p:nvSpPr>
          <p:spPr>
            <a:xfrm>
              <a:off x="2141101" y="3323080"/>
              <a:ext cx="249014" cy="338807"/>
            </a:xfrm>
            <a:prstGeom prst="rect">
              <a:avLst/>
            </a:prstGeom>
            <a:solidFill>
              <a:srgbClr val="B3B3B3">
                <a:alpha val="100000"/>
              </a:srgbClr>
            </a:solidFill>
          </p:spPr>
          <p:txBody>
            <a:bodyPr/>
            <a:lstStyle/>
            <a:p/>
          </p:txBody>
        </p:sp>
        <p:sp>
          <p:nvSpPr>
            <p:cNvPr id="54" name="rc54"/>
            <p:cNvSpPr/>
            <p:nvPr/>
          </p:nvSpPr>
          <p:spPr>
            <a:xfrm>
              <a:off x="2417783" y="3365663"/>
              <a:ext cx="249014" cy="296317"/>
            </a:xfrm>
            <a:prstGeom prst="rect">
              <a:avLst/>
            </a:prstGeom>
            <a:solidFill>
              <a:srgbClr val="B3B3B3">
                <a:alpha val="100000"/>
              </a:srgbClr>
            </a:solidFill>
          </p:spPr>
          <p:txBody>
            <a:bodyPr/>
            <a:lstStyle/>
            <a:p/>
          </p:txBody>
        </p:sp>
        <p:sp>
          <p:nvSpPr>
            <p:cNvPr id="55" name="rc55"/>
            <p:cNvSpPr/>
            <p:nvPr/>
          </p:nvSpPr>
          <p:spPr>
            <a:xfrm>
              <a:off x="2694466" y="3534819"/>
              <a:ext cx="249014" cy="169410"/>
            </a:xfrm>
            <a:prstGeom prst="rect">
              <a:avLst/>
            </a:prstGeom>
            <a:solidFill>
              <a:srgbClr val="B3B3B3">
                <a:alpha val="100000"/>
              </a:srgbClr>
            </a:solidFill>
          </p:spPr>
          <p:txBody>
            <a:bodyPr/>
            <a:lstStyle/>
            <a:p/>
          </p:txBody>
        </p:sp>
        <p:sp>
          <p:nvSpPr>
            <p:cNvPr id="56" name="rc56"/>
            <p:cNvSpPr/>
            <p:nvPr/>
          </p:nvSpPr>
          <p:spPr>
            <a:xfrm>
              <a:off x="2971148" y="3703749"/>
              <a:ext cx="249014" cy="0"/>
            </a:xfrm>
            <a:prstGeom prst="rect">
              <a:avLst/>
            </a:prstGeom>
            <a:solidFill>
              <a:srgbClr val="B3B3B3">
                <a:alpha val="100000"/>
              </a:srgbClr>
            </a:solidFill>
          </p:spPr>
          <p:txBody>
            <a:bodyPr/>
            <a:lstStyle/>
            <a:p/>
          </p:txBody>
        </p:sp>
        <p:sp>
          <p:nvSpPr>
            <p:cNvPr id="57" name="rc57"/>
            <p:cNvSpPr/>
            <p:nvPr/>
          </p:nvSpPr>
          <p:spPr>
            <a:xfrm>
              <a:off x="3247830" y="3703442"/>
              <a:ext cx="249014" cy="85098"/>
            </a:xfrm>
            <a:prstGeom prst="rect">
              <a:avLst/>
            </a:prstGeom>
            <a:solidFill>
              <a:srgbClr val="B3B3B3">
                <a:alpha val="100000"/>
              </a:srgbClr>
            </a:solidFill>
          </p:spPr>
          <p:txBody>
            <a:bodyPr/>
            <a:lstStyle/>
            <a:p/>
          </p:txBody>
        </p:sp>
        <p:sp>
          <p:nvSpPr>
            <p:cNvPr id="58" name="rc58"/>
            <p:cNvSpPr/>
            <p:nvPr/>
          </p:nvSpPr>
          <p:spPr>
            <a:xfrm>
              <a:off x="3524513" y="3701200"/>
              <a:ext cx="249014" cy="86219"/>
            </a:xfrm>
            <a:prstGeom prst="rect">
              <a:avLst/>
            </a:prstGeom>
            <a:solidFill>
              <a:srgbClr val="B3B3B3">
                <a:alpha val="100000"/>
              </a:srgbClr>
            </a:solidFill>
          </p:spPr>
          <p:txBody>
            <a:bodyPr/>
            <a:lstStyle/>
            <a:p/>
          </p:txBody>
        </p:sp>
        <p:sp>
          <p:nvSpPr>
            <p:cNvPr id="59" name="rc59"/>
            <p:cNvSpPr/>
            <p:nvPr/>
          </p:nvSpPr>
          <p:spPr>
            <a:xfrm>
              <a:off x="3801195" y="3611204"/>
              <a:ext cx="249014" cy="174961"/>
            </a:xfrm>
            <a:prstGeom prst="rect">
              <a:avLst/>
            </a:prstGeom>
            <a:solidFill>
              <a:srgbClr val="B3B3B3">
                <a:alpha val="100000"/>
              </a:srgbClr>
            </a:solidFill>
          </p:spPr>
          <p:txBody>
            <a:bodyPr/>
            <a:lstStyle/>
            <a:p/>
          </p:txBody>
        </p:sp>
        <p:sp>
          <p:nvSpPr>
            <p:cNvPr id="60" name="rc60"/>
            <p:cNvSpPr/>
            <p:nvPr/>
          </p:nvSpPr>
          <p:spPr>
            <a:xfrm>
              <a:off x="4077877" y="3482735"/>
              <a:ext cx="249014" cy="0"/>
            </a:xfrm>
            <a:prstGeom prst="rect">
              <a:avLst/>
            </a:prstGeom>
            <a:solidFill>
              <a:srgbClr val="B3B3B3">
                <a:alpha val="100000"/>
              </a:srgbClr>
            </a:solidFill>
          </p:spPr>
          <p:txBody>
            <a:bodyPr/>
            <a:lstStyle/>
            <a:p/>
          </p:txBody>
        </p:sp>
        <p:sp>
          <p:nvSpPr>
            <p:cNvPr id="61" name="rc61"/>
            <p:cNvSpPr/>
            <p:nvPr/>
          </p:nvSpPr>
          <p:spPr>
            <a:xfrm>
              <a:off x="4354560" y="3346073"/>
              <a:ext cx="249014" cy="43957"/>
            </a:xfrm>
            <a:prstGeom prst="rect">
              <a:avLst/>
            </a:prstGeom>
            <a:solidFill>
              <a:srgbClr val="B3B3B3">
                <a:alpha val="100000"/>
              </a:srgbClr>
            </a:solidFill>
          </p:spPr>
          <p:txBody>
            <a:bodyPr/>
            <a:lstStyle/>
            <a:p/>
          </p:txBody>
        </p:sp>
        <p:sp>
          <p:nvSpPr>
            <p:cNvPr id="62" name="rc62"/>
            <p:cNvSpPr/>
            <p:nvPr/>
          </p:nvSpPr>
          <p:spPr>
            <a:xfrm>
              <a:off x="4631242" y="3314913"/>
              <a:ext cx="249014" cy="42983"/>
            </a:xfrm>
            <a:prstGeom prst="rect">
              <a:avLst/>
            </a:prstGeom>
            <a:solidFill>
              <a:srgbClr val="B3B3B3">
                <a:alpha val="100000"/>
              </a:srgbClr>
            </a:solidFill>
          </p:spPr>
          <p:txBody>
            <a:bodyPr/>
            <a:lstStyle/>
            <a:p/>
          </p:txBody>
        </p:sp>
        <p:sp>
          <p:nvSpPr>
            <p:cNvPr id="63" name="rc63"/>
            <p:cNvSpPr/>
            <p:nvPr/>
          </p:nvSpPr>
          <p:spPr>
            <a:xfrm>
              <a:off x="4907924" y="3341068"/>
              <a:ext cx="249014" cy="0"/>
            </a:xfrm>
            <a:prstGeom prst="rect">
              <a:avLst/>
            </a:prstGeom>
            <a:solidFill>
              <a:srgbClr val="B3B3B3">
                <a:alpha val="100000"/>
              </a:srgbClr>
            </a:solidFill>
          </p:spPr>
          <p:txBody>
            <a:bodyPr/>
            <a:lstStyle/>
            <a:p/>
          </p:txBody>
        </p:sp>
        <p:sp>
          <p:nvSpPr>
            <p:cNvPr id="64" name="rc64"/>
            <p:cNvSpPr/>
            <p:nvPr/>
          </p:nvSpPr>
          <p:spPr>
            <a:xfrm>
              <a:off x="5184607" y="3194144"/>
              <a:ext cx="249014" cy="39967"/>
            </a:xfrm>
            <a:prstGeom prst="rect">
              <a:avLst/>
            </a:prstGeom>
            <a:solidFill>
              <a:srgbClr val="B3B3B3">
                <a:alpha val="100000"/>
              </a:srgbClr>
            </a:solidFill>
          </p:spPr>
          <p:txBody>
            <a:bodyPr/>
            <a:lstStyle/>
            <a:p/>
          </p:txBody>
        </p:sp>
        <p:sp>
          <p:nvSpPr>
            <p:cNvPr id="65" name="rc65"/>
            <p:cNvSpPr/>
            <p:nvPr/>
          </p:nvSpPr>
          <p:spPr>
            <a:xfrm>
              <a:off x="5461289" y="3006665"/>
              <a:ext cx="249014" cy="78813"/>
            </a:xfrm>
            <a:prstGeom prst="rect">
              <a:avLst/>
            </a:prstGeom>
            <a:solidFill>
              <a:srgbClr val="B3B3B3">
                <a:alpha val="100000"/>
              </a:srgbClr>
            </a:solidFill>
          </p:spPr>
          <p:txBody>
            <a:bodyPr/>
            <a:lstStyle/>
            <a:p/>
          </p:txBody>
        </p:sp>
        <p:sp>
          <p:nvSpPr>
            <p:cNvPr id="66" name="rc66"/>
            <p:cNvSpPr/>
            <p:nvPr/>
          </p:nvSpPr>
          <p:spPr>
            <a:xfrm>
              <a:off x="5737971" y="3220913"/>
              <a:ext cx="249014" cy="0"/>
            </a:xfrm>
            <a:prstGeom prst="rect">
              <a:avLst/>
            </a:prstGeom>
            <a:solidFill>
              <a:srgbClr val="B3B3B3">
                <a:alpha val="100000"/>
              </a:srgbClr>
            </a:solidFill>
          </p:spPr>
          <p:txBody>
            <a:bodyPr/>
            <a:lstStyle/>
            <a:p/>
          </p:txBody>
        </p:sp>
        <p:sp>
          <p:nvSpPr>
            <p:cNvPr id="67" name="rc67"/>
            <p:cNvSpPr/>
            <p:nvPr/>
          </p:nvSpPr>
          <p:spPr>
            <a:xfrm>
              <a:off x="6014654" y="3286702"/>
              <a:ext cx="249014" cy="0"/>
            </a:xfrm>
            <a:prstGeom prst="rect">
              <a:avLst/>
            </a:prstGeom>
            <a:solidFill>
              <a:srgbClr val="B3B3B3">
                <a:alpha val="100000"/>
              </a:srgbClr>
            </a:solidFill>
          </p:spPr>
          <p:txBody>
            <a:bodyPr/>
            <a:lstStyle/>
            <a:p/>
          </p:txBody>
        </p:sp>
        <p:sp>
          <p:nvSpPr>
            <p:cNvPr id="68" name="rc68"/>
            <p:cNvSpPr/>
            <p:nvPr/>
          </p:nvSpPr>
          <p:spPr>
            <a:xfrm>
              <a:off x="6291336" y="3281565"/>
              <a:ext cx="249014" cy="39473"/>
            </a:xfrm>
            <a:prstGeom prst="rect">
              <a:avLst/>
            </a:prstGeom>
            <a:solidFill>
              <a:srgbClr val="B3B3B3">
                <a:alpha val="100000"/>
              </a:srgbClr>
            </a:solidFill>
          </p:spPr>
          <p:txBody>
            <a:bodyPr/>
            <a:lstStyle/>
            <a:p/>
          </p:txBody>
        </p:sp>
        <p:sp>
          <p:nvSpPr>
            <p:cNvPr id="69" name="rc69"/>
            <p:cNvSpPr/>
            <p:nvPr/>
          </p:nvSpPr>
          <p:spPr>
            <a:xfrm>
              <a:off x="6568018" y="3291880"/>
              <a:ext cx="249014" cy="0"/>
            </a:xfrm>
            <a:prstGeom prst="rect">
              <a:avLst/>
            </a:prstGeom>
            <a:solidFill>
              <a:srgbClr val="B3B3B3">
                <a:alpha val="100000"/>
              </a:srgbClr>
            </a:solidFill>
          </p:spPr>
          <p:txBody>
            <a:bodyPr/>
            <a:lstStyle/>
            <a:p/>
          </p:txBody>
        </p:sp>
        <p:sp>
          <p:nvSpPr>
            <p:cNvPr id="70" name="rc70"/>
            <p:cNvSpPr/>
            <p:nvPr/>
          </p:nvSpPr>
          <p:spPr>
            <a:xfrm>
              <a:off x="6844701" y="2733020"/>
              <a:ext cx="249014" cy="152075"/>
            </a:xfrm>
            <a:prstGeom prst="rect">
              <a:avLst/>
            </a:prstGeom>
            <a:solidFill>
              <a:srgbClr val="B3B3B3">
                <a:alpha val="100000"/>
              </a:srgbClr>
            </a:solidFill>
          </p:spPr>
          <p:txBody>
            <a:bodyPr/>
            <a:lstStyle/>
            <a:p/>
          </p:txBody>
        </p:sp>
        <p:sp>
          <p:nvSpPr>
            <p:cNvPr id="71" name="rc71"/>
            <p:cNvSpPr/>
            <p:nvPr/>
          </p:nvSpPr>
          <p:spPr>
            <a:xfrm>
              <a:off x="7121383" y="2833719"/>
              <a:ext cx="249014" cy="222842"/>
            </a:xfrm>
            <a:prstGeom prst="rect">
              <a:avLst/>
            </a:prstGeom>
            <a:solidFill>
              <a:srgbClr val="B3B3B3">
                <a:alpha val="100000"/>
              </a:srgbClr>
            </a:solidFill>
          </p:spPr>
          <p:txBody>
            <a:bodyPr/>
            <a:lstStyle/>
            <a:p/>
          </p:txBody>
        </p:sp>
        <p:sp>
          <p:nvSpPr>
            <p:cNvPr id="72" name="rc72"/>
            <p:cNvSpPr/>
            <p:nvPr/>
          </p:nvSpPr>
          <p:spPr>
            <a:xfrm>
              <a:off x="7398065" y="2782662"/>
              <a:ext cx="249014" cy="145456"/>
            </a:xfrm>
            <a:prstGeom prst="rect">
              <a:avLst/>
            </a:prstGeom>
            <a:solidFill>
              <a:srgbClr val="B3B3B3">
                <a:alpha val="100000"/>
              </a:srgbClr>
            </a:solidFill>
          </p:spPr>
          <p:txBody>
            <a:bodyPr/>
            <a:lstStyle/>
            <a:p/>
          </p:txBody>
        </p:sp>
        <p:sp>
          <p:nvSpPr>
            <p:cNvPr id="73" name="rc73"/>
            <p:cNvSpPr/>
            <p:nvPr/>
          </p:nvSpPr>
          <p:spPr>
            <a:xfrm>
              <a:off x="7674748" y="2800610"/>
              <a:ext cx="249014" cy="143067"/>
            </a:xfrm>
            <a:prstGeom prst="rect">
              <a:avLst/>
            </a:prstGeom>
            <a:solidFill>
              <a:srgbClr val="B3B3B3">
                <a:alpha val="100000"/>
              </a:srgbClr>
            </a:solidFill>
          </p:spPr>
          <p:txBody>
            <a:bodyPr/>
            <a:lstStyle/>
            <a:p/>
          </p:txBody>
        </p:sp>
        <p:sp>
          <p:nvSpPr>
            <p:cNvPr id="74" name="rc74"/>
            <p:cNvSpPr/>
            <p:nvPr/>
          </p:nvSpPr>
          <p:spPr>
            <a:xfrm>
              <a:off x="7951430" y="2806882"/>
              <a:ext cx="249014" cy="142227"/>
            </a:xfrm>
            <a:prstGeom prst="rect">
              <a:avLst/>
            </a:prstGeom>
            <a:solidFill>
              <a:srgbClr val="B3B3B3">
                <a:alpha val="100000"/>
              </a:srgbClr>
            </a:solidFill>
          </p:spPr>
          <p:txBody>
            <a:bodyPr/>
            <a:lstStyle/>
            <a:p/>
          </p:txBody>
        </p:sp>
        <p:sp>
          <p:nvSpPr>
            <p:cNvPr id="75" name="pl75"/>
            <p:cNvSpPr/>
            <p:nvPr/>
          </p:nvSpPr>
          <p:spPr>
            <a:xfrm>
              <a:off x="1435561" y="1079121"/>
              <a:ext cx="6640376" cy="684371"/>
            </a:xfrm>
            <a:custGeom>
              <a:avLst/>
              <a:pathLst>
                <a:path w="6640376" h="684371">
                  <a:moveTo>
                    <a:pt x="0" y="114061"/>
                  </a:moveTo>
                  <a:lnTo>
                    <a:pt x="276682" y="85546"/>
                  </a:lnTo>
                  <a:lnTo>
                    <a:pt x="553364" y="85546"/>
                  </a:lnTo>
                  <a:lnTo>
                    <a:pt x="830047" y="85546"/>
                  </a:lnTo>
                  <a:lnTo>
                    <a:pt x="1106729" y="85546"/>
                  </a:lnTo>
                  <a:lnTo>
                    <a:pt x="1383411" y="57030"/>
                  </a:lnTo>
                  <a:lnTo>
                    <a:pt x="1660094" y="57030"/>
                  </a:lnTo>
                  <a:lnTo>
                    <a:pt x="1936776" y="0"/>
                  </a:lnTo>
                  <a:lnTo>
                    <a:pt x="2213458" y="0"/>
                  </a:lnTo>
                  <a:lnTo>
                    <a:pt x="2490141" y="0"/>
                  </a:lnTo>
                  <a:lnTo>
                    <a:pt x="2766823" y="199608"/>
                  </a:lnTo>
                  <a:lnTo>
                    <a:pt x="3043505" y="256639"/>
                  </a:lnTo>
                  <a:lnTo>
                    <a:pt x="3320188" y="285154"/>
                  </a:lnTo>
                  <a:lnTo>
                    <a:pt x="3596870" y="313670"/>
                  </a:lnTo>
                  <a:lnTo>
                    <a:pt x="3873552" y="399216"/>
                  </a:lnTo>
                  <a:lnTo>
                    <a:pt x="4150235" y="513278"/>
                  </a:lnTo>
                  <a:lnTo>
                    <a:pt x="4426917" y="427732"/>
                  </a:lnTo>
                  <a:lnTo>
                    <a:pt x="4703599" y="370701"/>
                  </a:lnTo>
                  <a:lnTo>
                    <a:pt x="4980282" y="342185"/>
                  </a:lnTo>
                  <a:lnTo>
                    <a:pt x="5256964" y="370701"/>
                  </a:lnTo>
                  <a:lnTo>
                    <a:pt x="5533646" y="684371"/>
                  </a:lnTo>
                  <a:lnTo>
                    <a:pt x="5810329" y="570309"/>
                  </a:lnTo>
                  <a:lnTo>
                    <a:pt x="6087011" y="684371"/>
                  </a:lnTo>
                  <a:lnTo>
                    <a:pt x="6363693" y="684371"/>
                  </a:lnTo>
                  <a:lnTo>
                    <a:pt x="6640376" y="684371"/>
                  </a:lnTo>
                </a:path>
              </a:pathLst>
            </a:custGeom>
            <a:ln w="27101" cap="flat">
              <a:solidFill>
                <a:srgbClr val="0058AB">
                  <a:alpha val="50196"/>
                </a:srgbClr>
              </a:solidFill>
              <a:prstDash val="solid"/>
              <a:round/>
            </a:ln>
          </p:spPr>
          <p:txBody>
            <a:bodyPr/>
            <a:lstStyle/>
            <a:p/>
          </p:txBody>
        </p:sp>
        <p:sp>
          <p:nvSpPr>
            <p:cNvPr id="76" name="pl76"/>
            <p:cNvSpPr/>
            <p:nvPr/>
          </p:nvSpPr>
          <p:spPr>
            <a:xfrm>
              <a:off x="1435561" y="1136152"/>
              <a:ext cx="6640376" cy="741402"/>
            </a:xfrm>
            <a:custGeom>
              <a:avLst/>
              <a:pathLst>
                <a:path w="6640376" h="741402">
                  <a:moveTo>
                    <a:pt x="0" y="256639"/>
                  </a:moveTo>
                  <a:lnTo>
                    <a:pt x="276682" y="199608"/>
                  </a:lnTo>
                  <a:lnTo>
                    <a:pt x="553364" y="228123"/>
                  </a:lnTo>
                  <a:lnTo>
                    <a:pt x="830047" y="256639"/>
                  </a:lnTo>
                  <a:lnTo>
                    <a:pt x="1106729" y="228123"/>
                  </a:lnTo>
                  <a:lnTo>
                    <a:pt x="1383411" y="114061"/>
                  </a:lnTo>
                  <a:lnTo>
                    <a:pt x="1660094" y="0"/>
                  </a:lnTo>
                  <a:lnTo>
                    <a:pt x="1936776" y="0"/>
                  </a:lnTo>
                  <a:lnTo>
                    <a:pt x="2213458" y="0"/>
                  </a:lnTo>
                  <a:lnTo>
                    <a:pt x="2490141" y="57030"/>
                  </a:lnTo>
                  <a:lnTo>
                    <a:pt x="2766823" y="142577"/>
                  </a:lnTo>
                  <a:lnTo>
                    <a:pt x="3043505" y="228123"/>
                  </a:lnTo>
                  <a:lnTo>
                    <a:pt x="3320188" y="256639"/>
                  </a:lnTo>
                  <a:lnTo>
                    <a:pt x="3596870" y="256639"/>
                  </a:lnTo>
                  <a:lnTo>
                    <a:pt x="3873552" y="370701"/>
                  </a:lnTo>
                  <a:lnTo>
                    <a:pt x="4150235" y="513278"/>
                  </a:lnTo>
                  <a:lnTo>
                    <a:pt x="4426917" y="370701"/>
                  </a:lnTo>
                  <a:lnTo>
                    <a:pt x="4703599" y="313670"/>
                  </a:lnTo>
                  <a:lnTo>
                    <a:pt x="4980282" y="313670"/>
                  </a:lnTo>
                  <a:lnTo>
                    <a:pt x="5256964" y="313670"/>
                  </a:lnTo>
                  <a:lnTo>
                    <a:pt x="5533646" y="741402"/>
                  </a:lnTo>
                  <a:lnTo>
                    <a:pt x="5810329" y="684371"/>
                  </a:lnTo>
                  <a:lnTo>
                    <a:pt x="6087011" y="741402"/>
                  </a:lnTo>
                  <a:lnTo>
                    <a:pt x="6363693" y="741402"/>
                  </a:lnTo>
                  <a:lnTo>
                    <a:pt x="6640376" y="741402"/>
                  </a:lnTo>
                </a:path>
              </a:pathLst>
            </a:custGeom>
            <a:ln w="27101" cap="flat">
              <a:solidFill>
                <a:srgbClr val="333333">
                  <a:alpha val="50196"/>
                </a:srgbClr>
              </a:solidFill>
              <a:prstDash val="solid"/>
              <a:round/>
            </a:ln>
          </p:spPr>
          <p:txBody>
            <a:bodyPr/>
            <a:lstStyle/>
            <a:p/>
          </p:txBody>
        </p:sp>
        <p:sp>
          <p:nvSpPr>
            <p:cNvPr id="77" name="tx77"/>
            <p:cNvSpPr/>
            <p:nvPr/>
          </p:nvSpPr>
          <p:spPr>
            <a:xfrm>
              <a:off x="6632236" y="12929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78" name="tx78"/>
            <p:cNvSpPr/>
            <p:nvPr/>
          </p:nvSpPr>
          <p:spPr>
            <a:xfrm>
              <a:off x="6908918" y="1608296"/>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79" name="tx79"/>
            <p:cNvSpPr/>
            <p:nvPr/>
          </p:nvSpPr>
          <p:spPr>
            <a:xfrm>
              <a:off x="7185600" y="14925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80" name="tx80"/>
            <p:cNvSpPr/>
            <p:nvPr/>
          </p:nvSpPr>
          <p:spPr>
            <a:xfrm>
              <a:off x="7462283" y="1608296"/>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81" name="tx81"/>
            <p:cNvSpPr/>
            <p:nvPr/>
          </p:nvSpPr>
          <p:spPr>
            <a:xfrm>
              <a:off x="7738965" y="1608296"/>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82" name="tx82"/>
            <p:cNvSpPr/>
            <p:nvPr/>
          </p:nvSpPr>
          <p:spPr>
            <a:xfrm>
              <a:off x="8015647" y="1608296"/>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83" name="tx83"/>
            <p:cNvSpPr/>
            <p:nvPr/>
          </p:nvSpPr>
          <p:spPr>
            <a:xfrm>
              <a:off x="6632236" y="15025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85</a:t>
              </a:r>
            </a:p>
          </p:txBody>
        </p:sp>
        <p:sp>
          <p:nvSpPr>
            <p:cNvPr id="84" name="tx84"/>
            <p:cNvSpPr/>
            <p:nvPr/>
          </p:nvSpPr>
          <p:spPr>
            <a:xfrm>
              <a:off x="6908918" y="19302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70</a:t>
              </a:r>
            </a:p>
          </p:txBody>
        </p:sp>
        <p:sp>
          <p:nvSpPr>
            <p:cNvPr id="85" name="tx85"/>
            <p:cNvSpPr/>
            <p:nvPr/>
          </p:nvSpPr>
          <p:spPr>
            <a:xfrm>
              <a:off x="7185600" y="187452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72</a:t>
              </a:r>
            </a:p>
          </p:txBody>
        </p:sp>
        <p:sp>
          <p:nvSpPr>
            <p:cNvPr id="86" name="tx86"/>
            <p:cNvSpPr/>
            <p:nvPr/>
          </p:nvSpPr>
          <p:spPr>
            <a:xfrm>
              <a:off x="7462283" y="19302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70</a:t>
              </a:r>
            </a:p>
          </p:txBody>
        </p:sp>
        <p:sp>
          <p:nvSpPr>
            <p:cNvPr id="87" name="tx87"/>
            <p:cNvSpPr/>
            <p:nvPr/>
          </p:nvSpPr>
          <p:spPr>
            <a:xfrm>
              <a:off x="7738965" y="19302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70</a:t>
              </a:r>
            </a:p>
          </p:txBody>
        </p:sp>
        <p:sp>
          <p:nvSpPr>
            <p:cNvPr id="88" name="tx88"/>
            <p:cNvSpPr/>
            <p:nvPr/>
          </p:nvSpPr>
          <p:spPr>
            <a:xfrm>
              <a:off x="8015647" y="19302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70</a:t>
              </a:r>
            </a:p>
          </p:txBody>
        </p:sp>
        <p:sp>
          <p:nvSpPr>
            <p:cNvPr id="89" name="tx89"/>
            <p:cNvSpPr/>
            <p:nvPr/>
          </p:nvSpPr>
          <p:spPr>
            <a:xfrm>
              <a:off x="1330067" y="3705711"/>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19.1</a:t>
              </a:r>
            </a:p>
          </p:txBody>
        </p:sp>
        <p:sp>
          <p:nvSpPr>
            <p:cNvPr id="90" name="tx90"/>
            <p:cNvSpPr/>
            <p:nvPr/>
          </p:nvSpPr>
          <p:spPr>
            <a:xfrm>
              <a:off x="2713479" y="3749818"/>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12.7</a:t>
              </a:r>
            </a:p>
          </p:txBody>
        </p:sp>
        <p:sp>
          <p:nvSpPr>
            <p:cNvPr id="91" name="tx91"/>
            <p:cNvSpPr/>
            <p:nvPr/>
          </p:nvSpPr>
          <p:spPr>
            <a:xfrm>
              <a:off x="4096891" y="3637694"/>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29.3</a:t>
              </a:r>
            </a:p>
          </p:txBody>
        </p:sp>
        <p:sp>
          <p:nvSpPr>
            <p:cNvPr id="92" name="tx92"/>
            <p:cNvSpPr/>
            <p:nvPr/>
          </p:nvSpPr>
          <p:spPr>
            <a:xfrm>
              <a:off x="5480302" y="343911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59.1</a:t>
              </a:r>
            </a:p>
          </p:txBody>
        </p:sp>
        <p:sp>
          <p:nvSpPr>
            <p:cNvPr id="93" name="tx93"/>
            <p:cNvSpPr/>
            <p:nvPr/>
          </p:nvSpPr>
          <p:spPr>
            <a:xfrm>
              <a:off x="6587032" y="3542267"/>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43.6</a:t>
              </a:r>
            </a:p>
          </p:txBody>
        </p:sp>
        <p:sp>
          <p:nvSpPr>
            <p:cNvPr id="94" name="tx94"/>
            <p:cNvSpPr/>
            <p:nvPr/>
          </p:nvSpPr>
          <p:spPr>
            <a:xfrm>
              <a:off x="6863714" y="3340251"/>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74.1</a:t>
              </a:r>
            </a:p>
          </p:txBody>
        </p:sp>
        <p:sp>
          <p:nvSpPr>
            <p:cNvPr id="95" name="tx95"/>
            <p:cNvSpPr/>
            <p:nvPr/>
          </p:nvSpPr>
          <p:spPr>
            <a:xfrm>
              <a:off x="7140396" y="342466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61.2</a:t>
              </a:r>
            </a:p>
          </p:txBody>
        </p:sp>
        <p:sp>
          <p:nvSpPr>
            <p:cNvPr id="96" name="tx96"/>
            <p:cNvSpPr/>
            <p:nvPr/>
          </p:nvSpPr>
          <p:spPr>
            <a:xfrm>
              <a:off x="7417079" y="336043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70.8</a:t>
              </a:r>
            </a:p>
          </p:txBody>
        </p:sp>
        <p:sp>
          <p:nvSpPr>
            <p:cNvPr id="97" name="tx97"/>
            <p:cNvSpPr/>
            <p:nvPr/>
          </p:nvSpPr>
          <p:spPr>
            <a:xfrm>
              <a:off x="7693761" y="336821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69.7</a:t>
              </a:r>
            </a:p>
          </p:txBody>
        </p:sp>
        <p:sp>
          <p:nvSpPr>
            <p:cNvPr id="98" name="tx98"/>
            <p:cNvSpPr/>
            <p:nvPr/>
          </p:nvSpPr>
          <p:spPr>
            <a:xfrm>
              <a:off x="7970443" y="337088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69.3</a:t>
              </a:r>
            </a:p>
          </p:txBody>
        </p:sp>
        <p:sp>
          <p:nvSpPr>
            <p:cNvPr id="99" name="tx99"/>
            <p:cNvSpPr/>
            <p:nvPr/>
          </p:nvSpPr>
          <p:spPr>
            <a:xfrm>
              <a:off x="1330067" y="3429438"/>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22.3</a:t>
              </a:r>
            </a:p>
          </p:txBody>
        </p:sp>
        <p:sp>
          <p:nvSpPr>
            <p:cNvPr id="100" name="tx100"/>
            <p:cNvSpPr/>
            <p:nvPr/>
          </p:nvSpPr>
          <p:spPr>
            <a:xfrm>
              <a:off x="2713479" y="3580407"/>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12.7</a:t>
              </a:r>
            </a:p>
          </p:txBody>
        </p:sp>
        <p:sp>
          <p:nvSpPr>
            <p:cNvPr id="101" name="tx101"/>
            <p:cNvSpPr/>
            <p:nvPr/>
          </p:nvSpPr>
          <p:spPr>
            <a:xfrm>
              <a:off x="5510447" y="300563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a:t>
              </a:r>
            </a:p>
          </p:txBody>
        </p:sp>
        <p:sp>
          <p:nvSpPr>
            <p:cNvPr id="102" name="tx102"/>
            <p:cNvSpPr/>
            <p:nvPr/>
          </p:nvSpPr>
          <p:spPr>
            <a:xfrm>
              <a:off x="6863714" y="2769941"/>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11.4</a:t>
              </a:r>
            </a:p>
          </p:txBody>
        </p:sp>
        <p:sp>
          <p:nvSpPr>
            <p:cNvPr id="103" name="tx103"/>
            <p:cNvSpPr/>
            <p:nvPr/>
          </p:nvSpPr>
          <p:spPr>
            <a:xfrm>
              <a:off x="7140396" y="290469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16.7</a:t>
              </a:r>
            </a:p>
          </p:txBody>
        </p:sp>
        <p:sp>
          <p:nvSpPr>
            <p:cNvPr id="104" name="tx104"/>
            <p:cNvSpPr/>
            <p:nvPr/>
          </p:nvSpPr>
          <p:spPr>
            <a:xfrm>
              <a:off x="7417079" y="281495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10.9</a:t>
              </a:r>
            </a:p>
          </p:txBody>
        </p:sp>
        <p:sp>
          <p:nvSpPr>
            <p:cNvPr id="105" name="tx105"/>
            <p:cNvSpPr/>
            <p:nvPr/>
          </p:nvSpPr>
          <p:spPr>
            <a:xfrm>
              <a:off x="7693761" y="283170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10.7</a:t>
              </a:r>
            </a:p>
          </p:txBody>
        </p:sp>
        <p:sp>
          <p:nvSpPr>
            <p:cNvPr id="106" name="tx106"/>
            <p:cNvSpPr/>
            <p:nvPr/>
          </p:nvSpPr>
          <p:spPr>
            <a:xfrm>
              <a:off x="7970443" y="2837556"/>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10.7</a:t>
              </a:r>
            </a:p>
          </p:txBody>
        </p:sp>
        <p:sp>
          <p:nvSpPr>
            <p:cNvPr id="107" name="tx107"/>
            <p:cNvSpPr/>
            <p:nvPr/>
          </p:nvSpPr>
          <p:spPr>
            <a:xfrm>
              <a:off x="1330067" y="3204483"/>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41.4</a:t>
              </a:r>
            </a:p>
          </p:txBody>
        </p:sp>
        <p:sp>
          <p:nvSpPr>
            <p:cNvPr id="108" name="tx108"/>
            <p:cNvSpPr/>
            <p:nvPr/>
          </p:nvSpPr>
          <p:spPr>
            <a:xfrm>
              <a:off x="2713479" y="3416781"/>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25.4</a:t>
              </a:r>
            </a:p>
          </p:txBody>
        </p:sp>
        <p:sp>
          <p:nvSpPr>
            <p:cNvPr id="109" name="tx109"/>
            <p:cNvSpPr/>
            <p:nvPr/>
          </p:nvSpPr>
          <p:spPr>
            <a:xfrm>
              <a:off x="4096891" y="3364643"/>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29.3</a:t>
              </a:r>
            </a:p>
          </p:txBody>
        </p:sp>
        <p:sp>
          <p:nvSpPr>
            <p:cNvPr id="110" name="tx110"/>
            <p:cNvSpPr/>
            <p:nvPr/>
          </p:nvSpPr>
          <p:spPr>
            <a:xfrm>
              <a:off x="5525506" y="28886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111" name="tx111"/>
            <p:cNvSpPr/>
            <p:nvPr/>
          </p:nvSpPr>
          <p:spPr>
            <a:xfrm>
              <a:off x="6587032" y="3173788"/>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43.6</a:t>
              </a:r>
            </a:p>
          </p:txBody>
        </p:sp>
        <p:sp>
          <p:nvSpPr>
            <p:cNvPr id="112" name="tx112"/>
            <p:cNvSpPr/>
            <p:nvPr/>
          </p:nvSpPr>
          <p:spPr>
            <a:xfrm>
              <a:off x="6863714" y="2614981"/>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85.5</a:t>
              </a:r>
            </a:p>
          </p:txBody>
        </p:sp>
        <p:sp>
          <p:nvSpPr>
            <p:cNvPr id="113" name="tx113"/>
            <p:cNvSpPr/>
            <p:nvPr/>
          </p:nvSpPr>
          <p:spPr>
            <a:xfrm>
              <a:off x="7140396" y="271568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77.9</a:t>
              </a:r>
            </a:p>
          </p:txBody>
        </p:sp>
        <p:sp>
          <p:nvSpPr>
            <p:cNvPr id="114" name="tx114"/>
            <p:cNvSpPr/>
            <p:nvPr/>
          </p:nvSpPr>
          <p:spPr>
            <a:xfrm>
              <a:off x="7417079" y="266462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81.8</a:t>
              </a:r>
            </a:p>
          </p:txBody>
        </p:sp>
        <p:sp>
          <p:nvSpPr>
            <p:cNvPr id="115" name="tx115"/>
            <p:cNvSpPr/>
            <p:nvPr/>
          </p:nvSpPr>
          <p:spPr>
            <a:xfrm>
              <a:off x="7693761" y="268257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80.4</a:t>
              </a:r>
            </a:p>
          </p:txBody>
        </p:sp>
        <p:sp>
          <p:nvSpPr>
            <p:cNvPr id="116" name="tx116"/>
            <p:cNvSpPr/>
            <p:nvPr/>
          </p:nvSpPr>
          <p:spPr>
            <a:xfrm>
              <a:off x="7970443" y="268884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79.9</a:t>
              </a:r>
            </a:p>
          </p:txBody>
        </p:sp>
        <p:sp>
          <p:nvSpPr>
            <p:cNvPr id="117" name="tx117"/>
            <p:cNvSpPr/>
            <p:nvPr/>
          </p:nvSpPr>
          <p:spPr>
            <a:xfrm>
              <a:off x="733081" y="382152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18" name="tx118"/>
            <p:cNvSpPr/>
            <p:nvPr/>
          </p:nvSpPr>
          <p:spPr>
            <a:xfrm>
              <a:off x="655386" y="3154293"/>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19" name="tx119"/>
            <p:cNvSpPr/>
            <p:nvPr/>
          </p:nvSpPr>
          <p:spPr>
            <a:xfrm>
              <a:off x="577692" y="2487061"/>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20" name="tx120"/>
            <p:cNvSpPr/>
            <p:nvPr/>
          </p:nvSpPr>
          <p:spPr>
            <a:xfrm>
              <a:off x="577692" y="1819829"/>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150K</a:t>
              </a:r>
            </a:p>
          </p:txBody>
        </p:sp>
        <p:sp>
          <p:nvSpPr>
            <p:cNvPr id="121" name="tx121"/>
            <p:cNvSpPr/>
            <p:nvPr/>
          </p:nvSpPr>
          <p:spPr>
            <a:xfrm>
              <a:off x="577692" y="1152597"/>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22" name="tx122"/>
            <p:cNvSpPr/>
            <p:nvPr/>
          </p:nvSpPr>
          <p:spPr>
            <a:xfrm>
              <a:off x="8607544" y="382152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3" name="tx123"/>
            <p:cNvSpPr/>
            <p:nvPr/>
          </p:nvSpPr>
          <p:spPr>
            <a:xfrm>
              <a:off x="8607544" y="310863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4" name="tx124"/>
            <p:cNvSpPr/>
            <p:nvPr/>
          </p:nvSpPr>
          <p:spPr>
            <a:xfrm>
              <a:off x="8607544" y="239575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5" name="tx125"/>
            <p:cNvSpPr/>
            <p:nvPr/>
          </p:nvSpPr>
          <p:spPr>
            <a:xfrm>
              <a:off x="8607544" y="16845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6" name="tx126"/>
            <p:cNvSpPr/>
            <p:nvPr/>
          </p:nvSpPr>
          <p:spPr>
            <a:xfrm>
              <a:off x="8607544" y="96997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7" name="tx127"/>
            <p:cNvSpPr/>
            <p:nvPr/>
          </p:nvSpPr>
          <p:spPr>
            <a:xfrm rot="-5400000">
              <a:off x="1279115"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8" name="tx128"/>
            <p:cNvSpPr/>
            <p:nvPr/>
          </p:nvSpPr>
          <p:spPr>
            <a:xfrm rot="-5400000">
              <a:off x="2662526"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9" name="tx129"/>
            <p:cNvSpPr/>
            <p:nvPr/>
          </p:nvSpPr>
          <p:spPr>
            <a:xfrm rot="-5400000">
              <a:off x="4045938"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0" name="tx130"/>
            <p:cNvSpPr/>
            <p:nvPr/>
          </p:nvSpPr>
          <p:spPr>
            <a:xfrm rot="-5400000">
              <a:off x="5429350"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1" name="tx131"/>
            <p:cNvSpPr/>
            <p:nvPr/>
          </p:nvSpPr>
          <p:spPr>
            <a:xfrm rot="-5400000">
              <a:off x="653607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2" name="tx132"/>
            <p:cNvSpPr/>
            <p:nvPr/>
          </p:nvSpPr>
          <p:spPr>
            <a:xfrm rot="-5400000">
              <a:off x="6812761"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3" name="tx133"/>
            <p:cNvSpPr/>
            <p:nvPr/>
          </p:nvSpPr>
          <p:spPr>
            <a:xfrm rot="-5400000">
              <a:off x="7089444"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4" name="tx134"/>
            <p:cNvSpPr/>
            <p:nvPr/>
          </p:nvSpPr>
          <p:spPr>
            <a:xfrm rot="-5400000">
              <a:off x="7366126"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5" name="tx135"/>
            <p:cNvSpPr/>
            <p:nvPr/>
          </p:nvSpPr>
          <p:spPr>
            <a:xfrm rot="-5400000">
              <a:off x="7642774" y="419027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6" name="tx136"/>
            <p:cNvSpPr/>
            <p:nvPr/>
          </p:nvSpPr>
          <p:spPr>
            <a:xfrm rot="-5400000">
              <a:off x="7919491"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7" name="tx137"/>
            <p:cNvSpPr/>
            <p:nvPr/>
          </p:nvSpPr>
          <p:spPr>
            <a:xfrm rot="-5400000">
              <a:off x="-790732" y="231102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38" name="tx138"/>
            <p:cNvSpPr/>
            <p:nvPr/>
          </p:nvSpPr>
          <p:spPr>
            <a:xfrm rot="5400000">
              <a:off x="8380367" y="2311024"/>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39" name="pl139"/>
            <p:cNvSpPr/>
            <p:nvPr/>
          </p:nvSpPr>
          <p:spPr>
            <a:xfrm>
              <a:off x="3043633" y="4879444"/>
              <a:ext cx="175564" cy="0"/>
            </a:xfrm>
            <a:custGeom>
              <a:avLst/>
              <a:pathLst>
                <a:path w="175564" h="0">
                  <a:moveTo>
                    <a:pt x="0" y="0"/>
                  </a:moveTo>
                  <a:lnTo>
                    <a:pt x="175564" y="0"/>
                  </a:lnTo>
                </a:path>
              </a:pathLst>
            </a:custGeom>
            <a:ln w="27101" cap="flat">
              <a:solidFill>
                <a:srgbClr val="0058AB">
                  <a:alpha val="50196"/>
                </a:srgbClr>
              </a:solidFill>
              <a:prstDash val="solid"/>
              <a:round/>
            </a:ln>
          </p:spPr>
          <p:txBody>
            <a:bodyPr/>
            <a:lstStyle/>
            <a:p/>
          </p:txBody>
        </p:sp>
        <p:sp>
          <p:nvSpPr>
            <p:cNvPr id="140" name="pl140"/>
            <p:cNvSpPr/>
            <p:nvPr/>
          </p:nvSpPr>
          <p:spPr>
            <a:xfrm>
              <a:off x="3759362" y="4879444"/>
              <a:ext cx="175564" cy="0"/>
            </a:xfrm>
            <a:custGeom>
              <a:avLst/>
              <a:pathLst>
                <a:path w="175564" h="0">
                  <a:moveTo>
                    <a:pt x="0" y="0"/>
                  </a:moveTo>
                  <a:lnTo>
                    <a:pt x="175564" y="0"/>
                  </a:lnTo>
                </a:path>
              </a:pathLst>
            </a:custGeom>
            <a:ln w="27101" cap="flat">
              <a:solidFill>
                <a:srgbClr val="333333">
                  <a:alpha val="50196"/>
                </a:srgbClr>
              </a:solidFill>
              <a:prstDash val="solid"/>
              <a:round/>
            </a:ln>
          </p:spPr>
          <p:txBody>
            <a:bodyPr/>
            <a:lstStyle/>
            <a:p/>
          </p:txBody>
        </p:sp>
        <p:sp>
          <p:nvSpPr>
            <p:cNvPr id="141" name="tx141"/>
            <p:cNvSpPr/>
            <p:nvPr/>
          </p:nvSpPr>
          <p:spPr>
            <a:xfrm>
              <a:off x="3310733" y="4829034"/>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42" name="tx142"/>
            <p:cNvSpPr/>
            <p:nvPr/>
          </p:nvSpPr>
          <p:spPr>
            <a:xfrm>
              <a:off x="4026461" y="4827261"/>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43" name="rc143"/>
            <p:cNvSpPr/>
            <p:nvPr/>
          </p:nvSpPr>
          <p:spPr>
            <a:xfrm>
              <a:off x="4670912" y="4778716"/>
              <a:ext cx="201456" cy="201456"/>
            </a:xfrm>
            <a:prstGeom prst="rect">
              <a:avLst/>
            </a:prstGeom>
            <a:solidFill>
              <a:srgbClr val="B3B3B3">
                <a:alpha val="100000"/>
              </a:srgbClr>
            </a:solidFill>
          </p:spPr>
          <p:txBody>
            <a:bodyPr/>
            <a:lstStyle/>
            <a:p/>
          </p:txBody>
        </p:sp>
        <p:sp>
          <p:nvSpPr>
            <p:cNvPr id="144" name="rc144"/>
            <p:cNvSpPr/>
            <p:nvPr/>
          </p:nvSpPr>
          <p:spPr>
            <a:xfrm>
              <a:off x="5573066" y="4778716"/>
              <a:ext cx="201456" cy="201456"/>
            </a:xfrm>
            <a:prstGeom prst="rect">
              <a:avLst/>
            </a:prstGeom>
            <a:solidFill>
              <a:srgbClr val="1CABE2">
                <a:alpha val="100000"/>
              </a:srgbClr>
            </a:solidFill>
          </p:spPr>
          <p:txBody>
            <a:bodyPr/>
            <a:lstStyle/>
            <a:p/>
          </p:txBody>
        </p:sp>
        <p:sp>
          <p:nvSpPr>
            <p:cNvPr id="145" name="tx145"/>
            <p:cNvSpPr/>
            <p:nvPr/>
          </p:nvSpPr>
          <p:spPr>
            <a:xfrm>
              <a:off x="4950957" y="4801681"/>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46" name="tx146"/>
            <p:cNvSpPr/>
            <p:nvPr/>
          </p:nvSpPr>
          <p:spPr>
            <a:xfrm>
              <a:off x="5853111" y="4827806"/>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47" name="tx147"/>
            <p:cNvSpPr/>
            <p:nvPr/>
          </p:nvSpPr>
          <p:spPr>
            <a:xfrm>
              <a:off x="966584" y="467611"/>
              <a:ext cx="742707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 Ecuador, 2000-2024</a:t>
              </a:r>
            </a:p>
          </p:txBody>
        </p:sp>
        <p:sp>
          <p:nvSpPr>
            <p:cNvPr id="148" name="pl148"/>
            <p:cNvSpPr/>
            <p:nvPr/>
          </p:nvSpPr>
          <p:spPr>
            <a:xfrm>
              <a:off x="2167847"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9" name="pl149"/>
            <p:cNvSpPr/>
            <p:nvPr/>
          </p:nvSpPr>
          <p:spPr>
            <a:xfrm>
              <a:off x="3881434"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50" name="pl150"/>
            <p:cNvSpPr/>
            <p:nvPr/>
          </p:nvSpPr>
          <p:spPr>
            <a:xfrm>
              <a:off x="5595021"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51" name="pl151"/>
            <p:cNvSpPr/>
            <p:nvPr/>
          </p:nvSpPr>
          <p:spPr>
            <a:xfrm>
              <a:off x="7308608"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52" name="pl152"/>
            <p:cNvSpPr/>
            <p:nvPr/>
          </p:nvSpPr>
          <p:spPr>
            <a:xfrm>
              <a:off x="966584" y="573313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3" name="pl153"/>
            <p:cNvSpPr/>
            <p:nvPr/>
          </p:nvSpPr>
          <p:spPr>
            <a:xfrm>
              <a:off x="966584" y="552729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4" name="pl154"/>
            <p:cNvSpPr/>
            <p:nvPr/>
          </p:nvSpPr>
          <p:spPr>
            <a:xfrm>
              <a:off x="966584" y="5321446"/>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5" name="pl155"/>
            <p:cNvSpPr/>
            <p:nvPr/>
          </p:nvSpPr>
          <p:spPr>
            <a:xfrm>
              <a:off x="1311054"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6" name="pl156"/>
            <p:cNvSpPr/>
            <p:nvPr/>
          </p:nvSpPr>
          <p:spPr>
            <a:xfrm>
              <a:off x="3024641"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4738227"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6451814"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8165401"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60" name="rc160"/>
            <p:cNvSpPr/>
            <p:nvPr/>
          </p:nvSpPr>
          <p:spPr>
            <a:xfrm>
              <a:off x="1311054" y="5650800"/>
              <a:ext cx="3735190" cy="164676"/>
            </a:xfrm>
            <a:prstGeom prst="rect">
              <a:avLst/>
            </a:prstGeom>
            <a:solidFill>
              <a:srgbClr val="1CABE2">
                <a:alpha val="100000"/>
              </a:srgbClr>
            </a:solidFill>
          </p:spPr>
          <p:txBody>
            <a:bodyPr/>
            <a:lstStyle/>
            <a:p/>
          </p:txBody>
        </p:sp>
        <p:sp>
          <p:nvSpPr>
            <p:cNvPr id="161" name="rc161"/>
            <p:cNvSpPr/>
            <p:nvPr/>
          </p:nvSpPr>
          <p:spPr>
            <a:xfrm>
              <a:off x="1311054" y="5444954"/>
              <a:ext cx="5970821" cy="164676"/>
            </a:xfrm>
            <a:prstGeom prst="rect">
              <a:avLst/>
            </a:prstGeom>
            <a:solidFill>
              <a:srgbClr val="1CABE2">
                <a:alpha val="100000"/>
              </a:srgbClr>
            </a:solidFill>
          </p:spPr>
          <p:txBody>
            <a:bodyPr/>
            <a:lstStyle/>
            <a:p/>
          </p:txBody>
        </p:sp>
        <p:sp>
          <p:nvSpPr>
            <p:cNvPr id="162" name="rc162"/>
            <p:cNvSpPr/>
            <p:nvPr/>
          </p:nvSpPr>
          <p:spPr>
            <a:xfrm>
              <a:off x="1311054" y="5239108"/>
              <a:ext cx="5935950" cy="164676"/>
            </a:xfrm>
            <a:prstGeom prst="rect">
              <a:avLst/>
            </a:prstGeom>
            <a:solidFill>
              <a:srgbClr val="1CABE2">
                <a:alpha val="100000"/>
              </a:srgbClr>
            </a:solidFill>
          </p:spPr>
          <p:txBody>
            <a:bodyPr/>
            <a:lstStyle/>
            <a:p/>
          </p:txBody>
        </p:sp>
        <p:sp>
          <p:nvSpPr>
            <p:cNvPr id="163" name="rc163"/>
            <p:cNvSpPr/>
            <p:nvPr/>
          </p:nvSpPr>
          <p:spPr>
            <a:xfrm>
              <a:off x="5046245" y="5650800"/>
              <a:ext cx="0" cy="164676"/>
            </a:xfrm>
            <a:prstGeom prst="rect">
              <a:avLst/>
            </a:prstGeom>
            <a:solidFill>
              <a:srgbClr val="B3B3B3">
                <a:alpha val="100000"/>
              </a:srgbClr>
            </a:solidFill>
          </p:spPr>
          <p:txBody>
            <a:bodyPr/>
            <a:lstStyle/>
            <a:p/>
          </p:txBody>
        </p:sp>
        <p:sp>
          <p:nvSpPr>
            <p:cNvPr id="164" name="rc164"/>
            <p:cNvSpPr/>
            <p:nvPr/>
          </p:nvSpPr>
          <p:spPr>
            <a:xfrm>
              <a:off x="7281876" y="5444954"/>
              <a:ext cx="918568" cy="164676"/>
            </a:xfrm>
            <a:prstGeom prst="rect">
              <a:avLst/>
            </a:prstGeom>
            <a:solidFill>
              <a:srgbClr val="B3B3B3">
                <a:alpha val="100000"/>
              </a:srgbClr>
            </a:solidFill>
          </p:spPr>
          <p:txBody>
            <a:bodyPr/>
            <a:lstStyle/>
            <a:p/>
          </p:txBody>
        </p:sp>
        <p:sp>
          <p:nvSpPr>
            <p:cNvPr id="165" name="rc165"/>
            <p:cNvSpPr/>
            <p:nvPr/>
          </p:nvSpPr>
          <p:spPr>
            <a:xfrm>
              <a:off x="7247004" y="5239108"/>
              <a:ext cx="913170" cy="164676"/>
            </a:xfrm>
            <a:prstGeom prst="rect">
              <a:avLst/>
            </a:prstGeom>
            <a:solidFill>
              <a:srgbClr val="B3B3B3">
                <a:alpha val="100000"/>
              </a:srgbClr>
            </a:solidFill>
          </p:spPr>
          <p:txBody>
            <a:bodyPr/>
            <a:lstStyle/>
            <a:p/>
          </p:txBody>
        </p:sp>
        <p:sp>
          <p:nvSpPr>
            <p:cNvPr id="166" name="tx166"/>
            <p:cNvSpPr/>
            <p:nvPr/>
          </p:nvSpPr>
          <p:spPr>
            <a:xfrm>
              <a:off x="5158771" y="5689946"/>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43.6</a:t>
              </a:r>
            </a:p>
          </p:txBody>
        </p:sp>
        <p:sp>
          <p:nvSpPr>
            <p:cNvPr id="167" name="tx167"/>
            <p:cNvSpPr/>
            <p:nvPr/>
          </p:nvSpPr>
          <p:spPr>
            <a:xfrm>
              <a:off x="8312971" y="548415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80.4</a:t>
              </a:r>
            </a:p>
          </p:txBody>
        </p:sp>
        <p:sp>
          <p:nvSpPr>
            <p:cNvPr id="168" name="tx168"/>
            <p:cNvSpPr/>
            <p:nvPr/>
          </p:nvSpPr>
          <p:spPr>
            <a:xfrm>
              <a:off x="8272701" y="5278310"/>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79.9</a:t>
              </a:r>
            </a:p>
          </p:txBody>
        </p:sp>
        <p:sp>
          <p:nvSpPr>
            <p:cNvPr id="169" name="tx169"/>
            <p:cNvSpPr/>
            <p:nvPr/>
          </p:nvSpPr>
          <p:spPr>
            <a:xfrm>
              <a:off x="3066123" y="5689946"/>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43.6</a:t>
              </a:r>
            </a:p>
          </p:txBody>
        </p:sp>
        <p:sp>
          <p:nvSpPr>
            <p:cNvPr id="170" name="tx170"/>
            <p:cNvSpPr/>
            <p:nvPr/>
          </p:nvSpPr>
          <p:spPr>
            <a:xfrm>
              <a:off x="4183938" y="548415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69.7</a:t>
              </a:r>
            </a:p>
          </p:txBody>
        </p:sp>
        <p:sp>
          <p:nvSpPr>
            <p:cNvPr id="171" name="tx171"/>
            <p:cNvSpPr/>
            <p:nvPr/>
          </p:nvSpPr>
          <p:spPr>
            <a:xfrm>
              <a:off x="4166502" y="5278254"/>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69.3</a:t>
              </a:r>
            </a:p>
          </p:txBody>
        </p:sp>
        <p:sp>
          <p:nvSpPr>
            <p:cNvPr id="172" name="tx172"/>
            <p:cNvSpPr/>
            <p:nvPr/>
          </p:nvSpPr>
          <p:spPr>
            <a:xfrm>
              <a:off x="4932109" y="5690003"/>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73" name="tx173"/>
            <p:cNvSpPr/>
            <p:nvPr/>
          </p:nvSpPr>
          <p:spPr>
            <a:xfrm>
              <a:off x="7628633" y="548415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10.7</a:t>
              </a:r>
            </a:p>
          </p:txBody>
        </p:sp>
        <p:sp>
          <p:nvSpPr>
            <p:cNvPr id="174" name="tx174"/>
            <p:cNvSpPr/>
            <p:nvPr/>
          </p:nvSpPr>
          <p:spPr>
            <a:xfrm>
              <a:off x="7591063" y="5278310"/>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10.7</a:t>
              </a:r>
            </a:p>
          </p:txBody>
        </p:sp>
        <p:sp>
          <p:nvSpPr>
            <p:cNvPr id="175" name="tx175"/>
            <p:cNvSpPr/>
            <p:nvPr/>
          </p:nvSpPr>
          <p:spPr>
            <a:xfrm>
              <a:off x="593176" y="568102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6" name="tx176"/>
            <p:cNvSpPr/>
            <p:nvPr/>
          </p:nvSpPr>
          <p:spPr>
            <a:xfrm>
              <a:off x="593176" y="547511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7" name="tx177"/>
            <p:cNvSpPr/>
            <p:nvPr/>
          </p:nvSpPr>
          <p:spPr>
            <a:xfrm>
              <a:off x="593176" y="52693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8" name="tx178"/>
            <p:cNvSpPr/>
            <p:nvPr/>
          </p:nvSpPr>
          <p:spPr>
            <a:xfrm>
              <a:off x="1225617" y="5917162"/>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79" name="tx179"/>
            <p:cNvSpPr/>
            <p:nvPr/>
          </p:nvSpPr>
          <p:spPr>
            <a:xfrm>
              <a:off x="2900357" y="591716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80" name="tx180"/>
            <p:cNvSpPr/>
            <p:nvPr/>
          </p:nvSpPr>
          <p:spPr>
            <a:xfrm>
              <a:off x="4613944" y="591716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40K</a:t>
              </a:r>
            </a:p>
          </p:txBody>
        </p:sp>
        <p:sp>
          <p:nvSpPr>
            <p:cNvPr id="181" name="tx181"/>
            <p:cNvSpPr/>
            <p:nvPr/>
          </p:nvSpPr>
          <p:spPr>
            <a:xfrm>
              <a:off x="6327530" y="591716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60K</a:t>
              </a:r>
            </a:p>
          </p:txBody>
        </p:sp>
        <p:sp>
          <p:nvSpPr>
            <p:cNvPr id="182" name="tx182"/>
            <p:cNvSpPr/>
            <p:nvPr/>
          </p:nvSpPr>
          <p:spPr>
            <a:xfrm>
              <a:off x="8041117" y="591716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80K</a:t>
              </a:r>
            </a:p>
          </p:txBody>
        </p:sp>
        <p:sp>
          <p:nvSpPr>
            <p:cNvPr id="183" name="tx183"/>
            <p:cNvSpPr/>
            <p:nvPr/>
          </p:nvSpPr>
          <p:spPr>
            <a:xfrm>
              <a:off x="3517071" y="6052366"/>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84" name="tx184"/>
            <p:cNvSpPr/>
            <p:nvPr/>
          </p:nvSpPr>
          <p:spPr>
            <a:xfrm>
              <a:off x="4383327" y="625752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85" name="tx185"/>
            <p:cNvSpPr/>
            <p:nvPr/>
          </p:nvSpPr>
          <p:spPr>
            <a:xfrm>
              <a:off x="5041172" y="63782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86" name="tx186"/>
            <p:cNvSpPr/>
            <p:nvPr/>
          </p:nvSpPr>
          <p:spPr>
            <a:xfrm>
              <a:off x="5774324" y="6522224"/>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8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Ecuador.
In 2024, DTP1 coverage in Ecuador remained constant 74%. The number of children missing out on any DTP vaccination (zero-dose children) improved from 70,000 in 2023 to 69,000 in 2024.
DTP3 coverage remained constant 70% in 2024, leaving 80,000 children vulnerable to vaccine-preventable diseases.</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65676"/>
              <a:ext cx="3397293" cy="685686"/>
            </a:xfrm>
            <a:custGeom>
              <a:avLst/>
              <a:pathLst>
                <a:path w="3397293" h="685686">
                  <a:moveTo>
                    <a:pt x="0" y="114281"/>
                  </a:moveTo>
                  <a:lnTo>
                    <a:pt x="141553" y="85710"/>
                  </a:lnTo>
                  <a:lnTo>
                    <a:pt x="283107" y="85710"/>
                  </a:lnTo>
                  <a:lnTo>
                    <a:pt x="424661" y="85710"/>
                  </a:lnTo>
                  <a:lnTo>
                    <a:pt x="566215" y="85710"/>
                  </a:lnTo>
                  <a:lnTo>
                    <a:pt x="707769" y="57140"/>
                  </a:lnTo>
                  <a:lnTo>
                    <a:pt x="849323" y="57140"/>
                  </a:lnTo>
                  <a:lnTo>
                    <a:pt x="990877" y="0"/>
                  </a:lnTo>
                  <a:lnTo>
                    <a:pt x="1132431" y="0"/>
                  </a:lnTo>
                  <a:lnTo>
                    <a:pt x="1273984" y="0"/>
                  </a:lnTo>
                  <a:lnTo>
                    <a:pt x="1415538" y="199991"/>
                  </a:lnTo>
                  <a:lnTo>
                    <a:pt x="1557092" y="257132"/>
                  </a:lnTo>
                  <a:lnTo>
                    <a:pt x="1698646" y="285702"/>
                  </a:lnTo>
                  <a:lnTo>
                    <a:pt x="1840200" y="314272"/>
                  </a:lnTo>
                  <a:lnTo>
                    <a:pt x="1981754" y="399983"/>
                  </a:lnTo>
                  <a:lnTo>
                    <a:pt x="2123308" y="514264"/>
                  </a:lnTo>
                  <a:lnTo>
                    <a:pt x="2264862" y="428553"/>
                  </a:lnTo>
                  <a:lnTo>
                    <a:pt x="2406416" y="371413"/>
                  </a:lnTo>
                  <a:lnTo>
                    <a:pt x="2547969" y="342843"/>
                  </a:lnTo>
                  <a:lnTo>
                    <a:pt x="2689523" y="371413"/>
                  </a:lnTo>
                  <a:lnTo>
                    <a:pt x="2831077" y="685686"/>
                  </a:lnTo>
                  <a:lnTo>
                    <a:pt x="2972631" y="571405"/>
                  </a:lnTo>
                  <a:lnTo>
                    <a:pt x="3114185" y="685686"/>
                  </a:lnTo>
                  <a:lnTo>
                    <a:pt x="3255739" y="685686"/>
                  </a:lnTo>
                  <a:lnTo>
                    <a:pt x="3397293" y="685686"/>
                  </a:lnTo>
                </a:path>
              </a:pathLst>
            </a:custGeom>
            <a:ln w="27101" cap="flat">
              <a:solidFill>
                <a:srgbClr val="0058AB">
                  <a:alpha val="100000"/>
                </a:srgbClr>
              </a:solidFill>
              <a:prstDash val="solid"/>
              <a:round/>
            </a:ln>
          </p:spPr>
          <p:txBody>
            <a:bodyPr/>
            <a:lstStyle/>
            <a:p/>
          </p:txBody>
        </p:sp>
        <p:sp>
          <p:nvSpPr>
            <p:cNvPr id="22" name="pl22"/>
            <p:cNvSpPr/>
            <p:nvPr/>
          </p:nvSpPr>
          <p:spPr>
            <a:xfrm>
              <a:off x="1120965" y="1294238"/>
              <a:ext cx="3397293" cy="228562"/>
            </a:xfrm>
            <a:custGeom>
              <a:avLst/>
              <a:pathLst>
                <a:path w="3397293" h="228562">
                  <a:moveTo>
                    <a:pt x="0" y="228562"/>
                  </a:moveTo>
                  <a:lnTo>
                    <a:pt x="141553" y="199991"/>
                  </a:lnTo>
                  <a:lnTo>
                    <a:pt x="283107" y="199991"/>
                  </a:lnTo>
                  <a:lnTo>
                    <a:pt x="424661" y="171421"/>
                  </a:lnTo>
                  <a:lnTo>
                    <a:pt x="566215" y="142851"/>
                  </a:lnTo>
                  <a:lnTo>
                    <a:pt x="707769" y="114281"/>
                  </a:lnTo>
                  <a:lnTo>
                    <a:pt x="849323" y="85710"/>
                  </a:lnTo>
                  <a:lnTo>
                    <a:pt x="990877" y="85710"/>
                  </a:lnTo>
                  <a:lnTo>
                    <a:pt x="1132431" y="57140"/>
                  </a:lnTo>
                  <a:lnTo>
                    <a:pt x="1273984" y="28570"/>
                  </a:lnTo>
                  <a:lnTo>
                    <a:pt x="1415538" y="28570"/>
                  </a:lnTo>
                  <a:lnTo>
                    <a:pt x="1557092" y="28570"/>
                  </a:lnTo>
                  <a:lnTo>
                    <a:pt x="1698646" y="28570"/>
                  </a:lnTo>
                  <a:lnTo>
                    <a:pt x="1840200" y="28570"/>
                  </a:lnTo>
                  <a:lnTo>
                    <a:pt x="1981754" y="28570"/>
                  </a:lnTo>
                  <a:lnTo>
                    <a:pt x="2123308" y="28570"/>
                  </a:lnTo>
                  <a:lnTo>
                    <a:pt x="2264862" y="0"/>
                  </a:lnTo>
                  <a:lnTo>
                    <a:pt x="2406416" y="0"/>
                  </a:lnTo>
                  <a:lnTo>
                    <a:pt x="2547969" y="0"/>
                  </a:lnTo>
                  <a:lnTo>
                    <a:pt x="2689523" y="0"/>
                  </a:lnTo>
                  <a:lnTo>
                    <a:pt x="2831077" y="57140"/>
                  </a:lnTo>
                  <a:lnTo>
                    <a:pt x="2972631" y="85710"/>
                  </a:lnTo>
                  <a:lnTo>
                    <a:pt x="3114185" y="28570"/>
                  </a:lnTo>
                  <a:lnTo>
                    <a:pt x="3255739" y="2857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094246"/>
              <a:ext cx="3397293" cy="399983"/>
            </a:xfrm>
            <a:custGeom>
              <a:avLst/>
              <a:pathLst>
                <a:path w="3397293" h="399983">
                  <a:moveTo>
                    <a:pt x="0" y="28570"/>
                  </a:moveTo>
                  <a:lnTo>
                    <a:pt x="141553" y="57140"/>
                  </a:lnTo>
                  <a:lnTo>
                    <a:pt x="283107" y="28570"/>
                  </a:lnTo>
                  <a:lnTo>
                    <a:pt x="424661" y="28570"/>
                  </a:lnTo>
                  <a:lnTo>
                    <a:pt x="566215" y="28570"/>
                  </a:lnTo>
                  <a:lnTo>
                    <a:pt x="707769" y="0"/>
                  </a:lnTo>
                  <a:lnTo>
                    <a:pt x="849323" y="28570"/>
                  </a:lnTo>
                  <a:lnTo>
                    <a:pt x="990877" y="57140"/>
                  </a:lnTo>
                  <a:lnTo>
                    <a:pt x="1132431" y="0"/>
                  </a:lnTo>
                  <a:lnTo>
                    <a:pt x="1273984" y="28570"/>
                  </a:lnTo>
                  <a:lnTo>
                    <a:pt x="1415538" y="28570"/>
                  </a:lnTo>
                  <a:lnTo>
                    <a:pt x="1557092" y="28570"/>
                  </a:lnTo>
                  <a:lnTo>
                    <a:pt x="1698646" y="28570"/>
                  </a:lnTo>
                  <a:lnTo>
                    <a:pt x="1840200" y="85710"/>
                  </a:lnTo>
                  <a:lnTo>
                    <a:pt x="1981754" y="57140"/>
                  </a:lnTo>
                  <a:lnTo>
                    <a:pt x="2123308" y="28570"/>
                  </a:lnTo>
                  <a:lnTo>
                    <a:pt x="2264862" y="57140"/>
                  </a:lnTo>
                  <a:lnTo>
                    <a:pt x="2406416" y="114281"/>
                  </a:lnTo>
                  <a:lnTo>
                    <a:pt x="2547969" y="199991"/>
                  </a:lnTo>
                  <a:lnTo>
                    <a:pt x="2689523" y="314272"/>
                  </a:lnTo>
                  <a:lnTo>
                    <a:pt x="2831077" y="342843"/>
                  </a:lnTo>
                  <a:lnTo>
                    <a:pt x="2972631" y="399983"/>
                  </a:lnTo>
                  <a:lnTo>
                    <a:pt x="3114185" y="285702"/>
                  </a:lnTo>
                  <a:lnTo>
                    <a:pt x="3255739" y="285702"/>
                  </a:lnTo>
                  <a:lnTo>
                    <a:pt x="3397293" y="342843"/>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65676"/>
              <a:ext cx="3397293" cy="685686"/>
            </a:xfrm>
            <a:custGeom>
              <a:avLst/>
              <a:pathLst>
                <a:path w="3397293" h="685686">
                  <a:moveTo>
                    <a:pt x="0" y="114281"/>
                  </a:moveTo>
                  <a:lnTo>
                    <a:pt x="141553" y="85710"/>
                  </a:lnTo>
                  <a:lnTo>
                    <a:pt x="283107" y="85710"/>
                  </a:lnTo>
                  <a:lnTo>
                    <a:pt x="424661" y="85710"/>
                  </a:lnTo>
                  <a:lnTo>
                    <a:pt x="566215" y="85710"/>
                  </a:lnTo>
                  <a:lnTo>
                    <a:pt x="707769" y="57140"/>
                  </a:lnTo>
                  <a:lnTo>
                    <a:pt x="849323" y="57140"/>
                  </a:lnTo>
                  <a:lnTo>
                    <a:pt x="990877" y="0"/>
                  </a:lnTo>
                  <a:lnTo>
                    <a:pt x="1132431" y="0"/>
                  </a:lnTo>
                  <a:lnTo>
                    <a:pt x="1273984" y="0"/>
                  </a:lnTo>
                  <a:lnTo>
                    <a:pt x="1415538" y="199991"/>
                  </a:lnTo>
                  <a:lnTo>
                    <a:pt x="1557092" y="257132"/>
                  </a:lnTo>
                  <a:lnTo>
                    <a:pt x="1698646" y="285702"/>
                  </a:lnTo>
                  <a:lnTo>
                    <a:pt x="1840200" y="314272"/>
                  </a:lnTo>
                  <a:lnTo>
                    <a:pt x="1981754" y="399983"/>
                  </a:lnTo>
                  <a:lnTo>
                    <a:pt x="2123308" y="514264"/>
                  </a:lnTo>
                  <a:lnTo>
                    <a:pt x="2264862" y="428553"/>
                  </a:lnTo>
                  <a:lnTo>
                    <a:pt x="2406416" y="371413"/>
                  </a:lnTo>
                  <a:lnTo>
                    <a:pt x="2547969" y="342843"/>
                  </a:lnTo>
                  <a:lnTo>
                    <a:pt x="2689523" y="371413"/>
                  </a:lnTo>
                  <a:lnTo>
                    <a:pt x="2831077" y="685686"/>
                  </a:lnTo>
                  <a:lnTo>
                    <a:pt x="2972631" y="571405"/>
                  </a:lnTo>
                  <a:lnTo>
                    <a:pt x="3114185" y="685686"/>
                  </a:lnTo>
                  <a:lnTo>
                    <a:pt x="3255739" y="685686"/>
                  </a:lnTo>
                  <a:lnTo>
                    <a:pt x="3397293" y="685686"/>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228562"/>
            </a:xfrm>
            <a:custGeom>
              <a:avLst/>
              <a:pathLst>
                <a:path w="0" h="228562">
                  <a:moveTo>
                    <a:pt x="0" y="0"/>
                  </a:moveTo>
                  <a:lnTo>
                    <a:pt x="0" y="228562"/>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171421"/>
            </a:xfrm>
            <a:custGeom>
              <a:avLst/>
              <a:pathLst>
                <a:path w="0" h="171421">
                  <a:moveTo>
                    <a:pt x="0" y="0"/>
                  </a:moveTo>
                  <a:lnTo>
                    <a:pt x="0" y="171421"/>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314272"/>
            </a:xfrm>
            <a:custGeom>
              <a:avLst/>
              <a:pathLst>
                <a:path w="0" h="314272">
                  <a:moveTo>
                    <a:pt x="0" y="0"/>
                  </a:moveTo>
                  <a:lnTo>
                    <a:pt x="0" y="314272"/>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628545"/>
            </a:xfrm>
            <a:custGeom>
              <a:avLst/>
              <a:pathLst>
                <a:path w="0" h="628545">
                  <a:moveTo>
                    <a:pt x="0" y="0"/>
                  </a:moveTo>
                  <a:lnTo>
                    <a:pt x="0" y="628545"/>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485694"/>
            </a:xfrm>
            <a:custGeom>
              <a:avLst/>
              <a:pathLst>
                <a:path w="0" h="485694">
                  <a:moveTo>
                    <a:pt x="0" y="0"/>
                  </a:moveTo>
                  <a:lnTo>
                    <a:pt x="0" y="485694"/>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799967"/>
            </a:xfrm>
            <a:custGeom>
              <a:avLst/>
              <a:pathLst>
                <a:path w="0" h="799967">
                  <a:moveTo>
                    <a:pt x="0" y="0"/>
                  </a:moveTo>
                  <a:lnTo>
                    <a:pt x="0" y="799967"/>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799967"/>
            </a:xfrm>
            <a:custGeom>
              <a:avLst/>
              <a:pathLst>
                <a:path w="0" h="799967">
                  <a:moveTo>
                    <a:pt x="0" y="0"/>
                  </a:moveTo>
                  <a:lnTo>
                    <a:pt x="0" y="799967"/>
                  </a:lnTo>
                </a:path>
              </a:pathLst>
            </a:custGeom>
            <a:ln w="13550" cap="flat">
              <a:solidFill>
                <a:srgbClr val="0058AB">
                  <a:alpha val="100000"/>
                </a:srgbClr>
              </a:solidFill>
              <a:prstDash val="dot"/>
              <a:round/>
            </a:ln>
          </p:spPr>
          <p:txBody>
            <a:bodyPr/>
            <a:lstStyle/>
            <a:p/>
          </p:txBody>
        </p:sp>
        <p:sp>
          <p:nvSpPr>
            <p:cNvPr id="32" name="pl32"/>
            <p:cNvSpPr/>
            <p:nvPr/>
          </p:nvSpPr>
          <p:spPr>
            <a:xfrm>
              <a:off x="1120965" y="1065676"/>
              <a:ext cx="3397293" cy="685686"/>
            </a:xfrm>
            <a:custGeom>
              <a:avLst/>
              <a:pathLst>
                <a:path w="3397293" h="685686">
                  <a:moveTo>
                    <a:pt x="0" y="114281"/>
                  </a:moveTo>
                  <a:lnTo>
                    <a:pt x="141553" y="85710"/>
                  </a:lnTo>
                  <a:lnTo>
                    <a:pt x="283107" y="85710"/>
                  </a:lnTo>
                  <a:lnTo>
                    <a:pt x="424661" y="85710"/>
                  </a:lnTo>
                  <a:lnTo>
                    <a:pt x="566215" y="85710"/>
                  </a:lnTo>
                  <a:lnTo>
                    <a:pt x="707769" y="57140"/>
                  </a:lnTo>
                  <a:lnTo>
                    <a:pt x="849323" y="57140"/>
                  </a:lnTo>
                  <a:lnTo>
                    <a:pt x="990877" y="0"/>
                  </a:lnTo>
                  <a:lnTo>
                    <a:pt x="1132431" y="0"/>
                  </a:lnTo>
                  <a:lnTo>
                    <a:pt x="1273984" y="0"/>
                  </a:lnTo>
                  <a:lnTo>
                    <a:pt x="1415538" y="199991"/>
                  </a:lnTo>
                  <a:lnTo>
                    <a:pt x="1557092" y="257132"/>
                  </a:lnTo>
                  <a:lnTo>
                    <a:pt x="1698646" y="285702"/>
                  </a:lnTo>
                  <a:lnTo>
                    <a:pt x="1840200" y="314272"/>
                  </a:lnTo>
                  <a:lnTo>
                    <a:pt x="1981754" y="399983"/>
                  </a:lnTo>
                  <a:lnTo>
                    <a:pt x="2123308" y="514264"/>
                  </a:lnTo>
                  <a:lnTo>
                    <a:pt x="2264862" y="428553"/>
                  </a:lnTo>
                  <a:lnTo>
                    <a:pt x="2406416" y="371413"/>
                  </a:lnTo>
                  <a:lnTo>
                    <a:pt x="2547969" y="342843"/>
                  </a:lnTo>
                  <a:lnTo>
                    <a:pt x="2689523" y="371413"/>
                  </a:lnTo>
                  <a:lnTo>
                    <a:pt x="2831077" y="685686"/>
                  </a:lnTo>
                  <a:lnTo>
                    <a:pt x="2972631" y="571405"/>
                  </a:lnTo>
                  <a:lnTo>
                    <a:pt x="3114185" y="685686"/>
                  </a:lnTo>
                  <a:lnTo>
                    <a:pt x="3255739" y="685686"/>
                  </a:lnTo>
                  <a:lnTo>
                    <a:pt x="3397293" y="685686"/>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38" name="tx38"/>
            <p:cNvSpPr/>
            <p:nvPr/>
          </p:nvSpPr>
          <p:spPr>
            <a:xfrm>
              <a:off x="4316414" y="837818"/>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39" name="tx39"/>
            <p:cNvSpPr/>
            <p:nvPr/>
          </p:nvSpPr>
          <p:spPr>
            <a:xfrm>
              <a:off x="4457968" y="837818"/>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40" name="tx40"/>
            <p:cNvSpPr/>
            <p:nvPr/>
          </p:nvSpPr>
          <p:spPr>
            <a:xfrm>
              <a:off x="4602663" y="12823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89</a:t>
              </a:r>
            </a:p>
          </p:txBody>
        </p:sp>
        <p:sp>
          <p:nvSpPr>
            <p:cNvPr id="41" name="tx41"/>
            <p:cNvSpPr/>
            <p:nvPr/>
          </p:nvSpPr>
          <p:spPr>
            <a:xfrm>
              <a:off x="4602663" y="13966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85</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90003"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90003"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68965"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31419"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57102" y="4831778"/>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Ecuador</a:t>
              </a:r>
            </a:p>
          </p:txBody>
        </p:sp>
        <p:sp>
          <p:nvSpPr>
            <p:cNvPr id="60" name="tx60"/>
            <p:cNvSpPr/>
            <p:nvPr/>
          </p:nvSpPr>
          <p:spPr>
            <a:xfrm>
              <a:off x="2836064"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98518" y="4830005"/>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557288" y="472419"/>
              <a:ext cx="2524645"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Ecuador, 2000-2024</a:t>
              </a:r>
            </a:p>
          </p:txBody>
        </p:sp>
        <p:sp>
          <p:nvSpPr>
            <p:cNvPr id="63" name="pl63"/>
            <p:cNvSpPr/>
            <p:nvPr/>
          </p:nvSpPr>
          <p:spPr>
            <a:xfrm>
              <a:off x="5267799" y="333617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45385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157153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377732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7" name="pl67"/>
            <p:cNvSpPr/>
            <p:nvPr/>
          </p:nvSpPr>
          <p:spPr>
            <a:xfrm>
              <a:off x="5267799" y="289501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01269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113037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5437664" y="1748000"/>
              <a:ext cx="3397293" cy="2117559"/>
            </a:xfrm>
            <a:custGeom>
              <a:avLst/>
              <a:pathLst>
                <a:path w="3397293" h="2117559">
                  <a:moveTo>
                    <a:pt x="0" y="352926"/>
                  </a:moveTo>
                  <a:lnTo>
                    <a:pt x="141553" y="264694"/>
                  </a:lnTo>
                  <a:lnTo>
                    <a:pt x="283107" y="264694"/>
                  </a:lnTo>
                  <a:lnTo>
                    <a:pt x="424661" y="264694"/>
                  </a:lnTo>
                  <a:lnTo>
                    <a:pt x="566215" y="264694"/>
                  </a:lnTo>
                  <a:lnTo>
                    <a:pt x="707769" y="176463"/>
                  </a:lnTo>
                  <a:lnTo>
                    <a:pt x="849323" y="176463"/>
                  </a:lnTo>
                  <a:lnTo>
                    <a:pt x="990877" y="0"/>
                  </a:lnTo>
                  <a:lnTo>
                    <a:pt x="1132431" y="0"/>
                  </a:lnTo>
                  <a:lnTo>
                    <a:pt x="1273984" y="0"/>
                  </a:lnTo>
                  <a:lnTo>
                    <a:pt x="1415538" y="617621"/>
                  </a:lnTo>
                  <a:lnTo>
                    <a:pt x="1557092" y="794084"/>
                  </a:lnTo>
                  <a:lnTo>
                    <a:pt x="1698646" y="882316"/>
                  </a:lnTo>
                  <a:lnTo>
                    <a:pt x="1840200" y="970548"/>
                  </a:lnTo>
                  <a:lnTo>
                    <a:pt x="1981754" y="1235243"/>
                  </a:lnTo>
                  <a:lnTo>
                    <a:pt x="2123308" y="1588169"/>
                  </a:lnTo>
                  <a:lnTo>
                    <a:pt x="2264862" y="1323474"/>
                  </a:lnTo>
                  <a:lnTo>
                    <a:pt x="2406416" y="1147011"/>
                  </a:lnTo>
                  <a:lnTo>
                    <a:pt x="2547969" y="1058779"/>
                  </a:lnTo>
                  <a:lnTo>
                    <a:pt x="2689523" y="1147011"/>
                  </a:lnTo>
                  <a:lnTo>
                    <a:pt x="2831077" y="2117559"/>
                  </a:lnTo>
                  <a:lnTo>
                    <a:pt x="2972631" y="1764633"/>
                  </a:lnTo>
                  <a:lnTo>
                    <a:pt x="3114185" y="2117559"/>
                  </a:lnTo>
                  <a:lnTo>
                    <a:pt x="3255739" y="2117559"/>
                  </a:lnTo>
                  <a:lnTo>
                    <a:pt x="3397293" y="2117559"/>
                  </a:lnTo>
                </a:path>
              </a:pathLst>
            </a:custGeom>
            <a:ln w="27101" cap="flat">
              <a:solidFill>
                <a:srgbClr val="0058AB">
                  <a:alpha val="100000"/>
                </a:srgbClr>
              </a:solidFill>
              <a:prstDash val="solid"/>
              <a:round/>
            </a:ln>
          </p:spPr>
          <p:txBody>
            <a:bodyPr/>
            <a:lstStyle/>
            <a:p/>
          </p:txBody>
        </p:sp>
        <p:sp>
          <p:nvSpPr>
            <p:cNvPr id="78" name="pl78"/>
            <p:cNvSpPr/>
            <p:nvPr/>
          </p:nvSpPr>
          <p:spPr>
            <a:xfrm>
              <a:off x="5437664" y="2895012"/>
              <a:ext cx="3397293" cy="705853"/>
            </a:xfrm>
            <a:custGeom>
              <a:avLst/>
              <a:pathLst>
                <a:path w="3397293" h="705853">
                  <a:moveTo>
                    <a:pt x="0" y="705853"/>
                  </a:moveTo>
                  <a:lnTo>
                    <a:pt x="141553" y="617621"/>
                  </a:lnTo>
                  <a:lnTo>
                    <a:pt x="283107" y="617621"/>
                  </a:lnTo>
                  <a:lnTo>
                    <a:pt x="424661" y="529389"/>
                  </a:lnTo>
                  <a:lnTo>
                    <a:pt x="566215" y="441158"/>
                  </a:lnTo>
                  <a:lnTo>
                    <a:pt x="707769" y="352926"/>
                  </a:lnTo>
                  <a:lnTo>
                    <a:pt x="849323" y="264694"/>
                  </a:lnTo>
                  <a:lnTo>
                    <a:pt x="990877" y="264694"/>
                  </a:lnTo>
                  <a:lnTo>
                    <a:pt x="1132431" y="176463"/>
                  </a:lnTo>
                  <a:lnTo>
                    <a:pt x="1273984" y="88231"/>
                  </a:lnTo>
                  <a:lnTo>
                    <a:pt x="1415538" y="88231"/>
                  </a:lnTo>
                  <a:lnTo>
                    <a:pt x="1557092" y="88231"/>
                  </a:lnTo>
                  <a:lnTo>
                    <a:pt x="1698646" y="88231"/>
                  </a:lnTo>
                  <a:lnTo>
                    <a:pt x="1840200" y="88231"/>
                  </a:lnTo>
                  <a:lnTo>
                    <a:pt x="1981754" y="88231"/>
                  </a:lnTo>
                  <a:lnTo>
                    <a:pt x="2123308" y="88231"/>
                  </a:lnTo>
                  <a:lnTo>
                    <a:pt x="2264862" y="0"/>
                  </a:lnTo>
                  <a:lnTo>
                    <a:pt x="2406416" y="0"/>
                  </a:lnTo>
                  <a:lnTo>
                    <a:pt x="2547969" y="0"/>
                  </a:lnTo>
                  <a:lnTo>
                    <a:pt x="2689523" y="0"/>
                  </a:lnTo>
                  <a:lnTo>
                    <a:pt x="2831077" y="176463"/>
                  </a:lnTo>
                  <a:lnTo>
                    <a:pt x="2972631" y="264694"/>
                  </a:lnTo>
                  <a:lnTo>
                    <a:pt x="3114185" y="88231"/>
                  </a:lnTo>
                  <a:lnTo>
                    <a:pt x="3255739" y="88231"/>
                  </a:lnTo>
                  <a:lnTo>
                    <a:pt x="3397293" y="88231"/>
                  </a:lnTo>
                </a:path>
              </a:pathLst>
            </a:custGeom>
            <a:ln w="27101" cap="flat">
              <a:solidFill>
                <a:srgbClr val="80BD41">
                  <a:alpha val="100000"/>
                </a:srgbClr>
              </a:solidFill>
              <a:prstDash val="solid"/>
              <a:round/>
            </a:ln>
          </p:spPr>
          <p:txBody>
            <a:bodyPr/>
            <a:lstStyle/>
            <a:p/>
          </p:txBody>
        </p:sp>
        <p:sp>
          <p:nvSpPr>
            <p:cNvPr id="79" name="pl79"/>
            <p:cNvSpPr/>
            <p:nvPr/>
          </p:nvSpPr>
          <p:spPr>
            <a:xfrm>
              <a:off x="5437664" y="1924464"/>
              <a:ext cx="3397293" cy="1235243"/>
            </a:xfrm>
            <a:custGeom>
              <a:avLst/>
              <a:pathLst>
                <a:path w="3397293" h="1235243">
                  <a:moveTo>
                    <a:pt x="0" y="88231"/>
                  </a:moveTo>
                  <a:lnTo>
                    <a:pt x="141553" y="176463"/>
                  </a:lnTo>
                  <a:lnTo>
                    <a:pt x="283107" y="88231"/>
                  </a:lnTo>
                  <a:lnTo>
                    <a:pt x="424661" y="88231"/>
                  </a:lnTo>
                  <a:lnTo>
                    <a:pt x="566215" y="88231"/>
                  </a:lnTo>
                  <a:lnTo>
                    <a:pt x="707769" y="0"/>
                  </a:lnTo>
                  <a:lnTo>
                    <a:pt x="849323" y="88231"/>
                  </a:lnTo>
                  <a:lnTo>
                    <a:pt x="990877" y="176463"/>
                  </a:lnTo>
                  <a:lnTo>
                    <a:pt x="1132431" y="0"/>
                  </a:lnTo>
                  <a:lnTo>
                    <a:pt x="1273984" y="88231"/>
                  </a:lnTo>
                  <a:lnTo>
                    <a:pt x="1415538" y="88231"/>
                  </a:lnTo>
                  <a:lnTo>
                    <a:pt x="1557092" y="88231"/>
                  </a:lnTo>
                  <a:lnTo>
                    <a:pt x="1698646" y="88231"/>
                  </a:lnTo>
                  <a:lnTo>
                    <a:pt x="1840200" y="264694"/>
                  </a:lnTo>
                  <a:lnTo>
                    <a:pt x="1981754" y="176463"/>
                  </a:lnTo>
                  <a:lnTo>
                    <a:pt x="2123308" y="88231"/>
                  </a:lnTo>
                  <a:lnTo>
                    <a:pt x="2264862" y="176463"/>
                  </a:lnTo>
                  <a:lnTo>
                    <a:pt x="2406416" y="352926"/>
                  </a:lnTo>
                  <a:lnTo>
                    <a:pt x="2547969" y="617621"/>
                  </a:lnTo>
                  <a:lnTo>
                    <a:pt x="2689523" y="970548"/>
                  </a:lnTo>
                  <a:lnTo>
                    <a:pt x="2831077" y="1058779"/>
                  </a:lnTo>
                  <a:lnTo>
                    <a:pt x="2972631" y="1235243"/>
                  </a:lnTo>
                  <a:lnTo>
                    <a:pt x="3114185" y="882316"/>
                  </a:lnTo>
                  <a:lnTo>
                    <a:pt x="3255739" y="882316"/>
                  </a:lnTo>
                  <a:lnTo>
                    <a:pt x="3397293" y="1058779"/>
                  </a:lnTo>
                </a:path>
              </a:pathLst>
            </a:custGeom>
            <a:ln w="27101" cap="flat">
              <a:solidFill>
                <a:srgbClr val="961A49">
                  <a:alpha val="100000"/>
                </a:srgbClr>
              </a:solidFill>
              <a:prstDash val="solid"/>
              <a:round/>
            </a:ln>
          </p:spPr>
          <p:txBody>
            <a:bodyPr/>
            <a:lstStyle/>
            <a:p/>
          </p:txBody>
        </p:sp>
        <p:sp>
          <p:nvSpPr>
            <p:cNvPr id="80" name="pl80"/>
            <p:cNvSpPr/>
            <p:nvPr/>
          </p:nvSpPr>
          <p:spPr>
            <a:xfrm>
              <a:off x="5437664" y="2895012"/>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1" name="pl81"/>
            <p:cNvSpPr/>
            <p:nvPr/>
          </p:nvSpPr>
          <p:spPr>
            <a:xfrm>
              <a:off x="5437664" y="1748000"/>
              <a:ext cx="3397293" cy="2117559"/>
            </a:xfrm>
            <a:custGeom>
              <a:avLst/>
              <a:pathLst>
                <a:path w="3397293" h="2117559">
                  <a:moveTo>
                    <a:pt x="0" y="352926"/>
                  </a:moveTo>
                  <a:lnTo>
                    <a:pt x="141553" y="264694"/>
                  </a:lnTo>
                  <a:lnTo>
                    <a:pt x="283107" y="264694"/>
                  </a:lnTo>
                  <a:lnTo>
                    <a:pt x="424661" y="264694"/>
                  </a:lnTo>
                  <a:lnTo>
                    <a:pt x="566215" y="264694"/>
                  </a:lnTo>
                  <a:lnTo>
                    <a:pt x="707769" y="176463"/>
                  </a:lnTo>
                  <a:lnTo>
                    <a:pt x="849323" y="176463"/>
                  </a:lnTo>
                  <a:lnTo>
                    <a:pt x="990877" y="0"/>
                  </a:lnTo>
                  <a:lnTo>
                    <a:pt x="1132431" y="0"/>
                  </a:lnTo>
                  <a:lnTo>
                    <a:pt x="1273984" y="0"/>
                  </a:lnTo>
                  <a:lnTo>
                    <a:pt x="1415538" y="617621"/>
                  </a:lnTo>
                  <a:lnTo>
                    <a:pt x="1557092" y="794084"/>
                  </a:lnTo>
                  <a:lnTo>
                    <a:pt x="1698646" y="882316"/>
                  </a:lnTo>
                  <a:lnTo>
                    <a:pt x="1840200" y="970548"/>
                  </a:lnTo>
                  <a:lnTo>
                    <a:pt x="1981754" y="1235243"/>
                  </a:lnTo>
                  <a:lnTo>
                    <a:pt x="2123308" y="1588169"/>
                  </a:lnTo>
                  <a:lnTo>
                    <a:pt x="2264862" y="1323474"/>
                  </a:lnTo>
                  <a:lnTo>
                    <a:pt x="2406416" y="1147011"/>
                  </a:lnTo>
                  <a:lnTo>
                    <a:pt x="2547969" y="1058779"/>
                  </a:lnTo>
                  <a:lnTo>
                    <a:pt x="2689523" y="1147011"/>
                  </a:lnTo>
                  <a:lnTo>
                    <a:pt x="2831077" y="2117559"/>
                  </a:lnTo>
                  <a:lnTo>
                    <a:pt x="2972631" y="1764633"/>
                  </a:lnTo>
                  <a:lnTo>
                    <a:pt x="3114185" y="2117559"/>
                  </a:lnTo>
                  <a:lnTo>
                    <a:pt x="3255739" y="2117559"/>
                  </a:lnTo>
                  <a:lnTo>
                    <a:pt x="3397293" y="2117559"/>
                  </a:lnTo>
                </a:path>
              </a:pathLst>
            </a:custGeom>
            <a:ln w="43362" cap="flat">
              <a:solidFill>
                <a:srgbClr val="000000">
                  <a:alpha val="100000"/>
                </a:srgbClr>
              </a:solidFill>
              <a:prstDash val="solid"/>
              <a:round/>
            </a:ln>
          </p:spPr>
          <p:txBody>
            <a:bodyPr/>
            <a:lstStyle/>
            <a:p/>
          </p:txBody>
        </p:sp>
        <p:sp>
          <p:nvSpPr>
            <p:cNvPr id="82" name="pl82"/>
            <p:cNvSpPr/>
            <p:nvPr/>
          </p:nvSpPr>
          <p:spPr>
            <a:xfrm>
              <a:off x="5437664" y="1342135"/>
              <a:ext cx="0" cy="758792"/>
            </a:xfrm>
            <a:custGeom>
              <a:avLst/>
              <a:pathLst>
                <a:path w="0" h="758792">
                  <a:moveTo>
                    <a:pt x="0" y="758792"/>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145433" y="1342135"/>
              <a:ext cx="0" cy="582328"/>
            </a:xfrm>
            <a:custGeom>
              <a:avLst/>
              <a:pathLst>
                <a:path w="0" h="582328">
                  <a:moveTo>
                    <a:pt x="0" y="582328"/>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853202" y="1342135"/>
              <a:ext cx="0" cy="1023487"/>
            </a:xfrm>
            <a:custGeom>
              <a:avLst/>
              <a:pathLst>
                <a:path w="0" h="1023487">
                  <a:moveTo>
                    <a:pt x="0" y="1023487"/>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7560972" y="1342135"/>
              <a:ext cx="0" cy="1994035"/>
            </a:xfrm>
            <a:custGeom>
              <a:avLst/>
              <a:pathLst>
                <a:path w="0" h="1994035">
                  <a:moveTo>
                    <a:pt x="0" y="1994035"/>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127187" y="1342135"/>
              <a:ext cx="0" cy="1552877"/>
            </a:xfrm>
            <a:custGeom>
              <a:avLst/>
              <a:pathLst>
                <a:path w="0" h="1552877">
                  <a:moveTo>
                    <a:pt x="0" y="1552877"/>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693403" y="1342135"/>
              <a:ext cx="0" cy="2523425"/>
            </a:xfrm>
            <a:custGeom>
              <a:avLst/>
              <a:pathLst>
                <a:path w="0" h="2523425">
                  <a:moveTo>
                    <a:pt x="0" y="2523425"/>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834957" y="1342135"/>
              <a:ext cx="0" cy="2523425"/>
            </a:xfrm>
            <a:custGeom>
              <a:avLst/>
              <a:pathLst>
                <a:path w="0" h="2523425">
                  <a:moveTo>
                    <a:pt x="0" y="2523425"/>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5437664" y="1748000"/>
              <a:ext cx="3397293" cy="2117559"/>
            </a:xfrm>
            <a:custGeom>
              <a:avLst/>
              <a:pathLst>
                <a:path w="3397293" h="2117559">
                  <a:moveTo>
                    <a:pt x="0" y="352926"/>
                  </a:moveTo>
                  <a:lnTo>
                    <a:pt x="141553" y="264694"/>
                  </a:lnTo>
                  <a:lnTo>
                    <a:pt x="283107" y="264694"/>
                  </a:lnTo>
                  <a:lnTo>
                    <a:pt x="424661" y="264694"/>
                  </a:lnTo>
                  <a:lnTo>
                    <a:pt x="566215" y="264694"/>
                  </a:lnTo>
                  <a:lnTo>
                    <a:pt x="707769" y="176463"/>
                  </a:lnTo>
                  <a:lnTo>
                    <a:pt x="849323" y="176463"/>
                  </a:lnTo>
                  <a:lnTo>
                    <a:pt x="990877" y="0"/>
                  </a:lnTo>
                  <a:lnTo>
                    <a:pt x="1132431" y="0"/>
                  </a:lnTo>
                  <a:lnTo>
                    <a:pt x="1273984" y="0"/>
                  </a:lnTo>
                  <a:lnTo>
                    <a:pt x="1415538" y="617621"/>
                  </a:lnTo>
                  <a:lnTo>
                    <a:pt x="1557092" y="794084"/>
                  </a:lnTo>
                  <a:lnTo>
                    <a:pt x="1698646" y="882316"/>
                  </a:lnTo>
                  <a:lnTo>
                    <a:pt x="1840200" y="970548"/>
                  </a:lnTo>
                  <a:lnTo>
                    <a:pt x="1981754" y="1235243"/>
                  </a:lnTo>
                  <a:lnTo>
                    <a:pt x="2123308" y="1588169"/>
                  </a:lnTo>
                  <a:lnTo>
                    <a:pt x="2264862" y="1323474"/>
                  </a:lnTo>
                  <a:lnTo>
                    <a:pt x="2406416" y="1147011"/>
                  </a:lnTo>
                  <a:lnTo>
                    <a:pt x="2547969" y="1058779"/>
                  </a:lnTo>
                  <a:lnTo>
                    <a:pt x="2689523" y="1147011"/>
                  </a:lnTo>
                  <a:lnTo>
                    <a:pt x="2831077" y="2117559"/>
                  </a:lnTo>
                  <a:lnTo>
                    <a:pt x="2972631" y="1764633"/>
                  </a:lnTo>
                  <a:lnTo>
                    <a:pt x="3114185" y="2117559"/>
                  </a:lnTo>
                  <a:lnTo>
                    <a:pt x="3255739" y="2117559"/>
                  </a:lnTo>
                  <a:lnTo>
                    <a:pt x="3397293" y="2117559"/>
                  </a:lnTo>
                </a:path>
              </a:pathLst>
            </a:custGeom>
            <a:ln w="27101" cap="flat">
              <a:solidFill>
                <a:srgbClr val="0058AB">
                  <a:alpha val="100000"/>
                </a:srgbClr>
              </a:solidFill>
              <a:prstDash val="solid"/>
              <a:round/>
            </a:ln>
          </p:spPr>
          <p:txBody>
            <a:bodyPr/>
            <a:lstStyle/>
            <a:p/>
          </p:txBody>
        </p:sp>
        <p:sp>
          <p:nvSpPr>
            <p:cNvPr id="90" name="tx90"/>
            <p:cNvSpPr/>
            <p:nvPr/>
          </p:nvSpPr>
          <p:spPr>
            <a:xfrm>
              <a:off x="5407519" y="126640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a:t>
              </a:r>
            </a:p>
          </p:txBody>
        </p:sp>
        <p:sp>
          <p:nvSpPr>
            <p:cNvPr id="91" name="tx91"/>
            <p:cNvSpPr/>
            <p:nvPr/>
          </p:nvSpPr>
          <p:spPr>
            <a:xfrm>
              <a:off x="6085143" y="126772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11</a:t>
              </a:r>
            </a:p>
          </p:txBody>
        </p:sp>
        <p:sp>
          <p:nvSpPr>
            <p:cNvPr id="92" name="tx92"/>
            <p:cNvSpPr/>
            <p:nvPr/>
          </p:nvSpPr>
          <p:spPr>
            <a:xfrm>
              <a:off x="6823058" y="126640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3" name="tx93"/>
            <p:cNvSpPr/>
            <p:nvPr/>
          </p:nvSpPr>
          <p:spPr>
            <a:xfrm>
              <a:off x="7512777" y="1267778"/>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4" name="tx94"/>
            <p:cNvSpPr/>
            <p:nvPr/>
          </p:nvSpPr>
          <p:spPr>
            <a:xfrm>
              <a:off x="8097042" y="126640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615063" y="1267725"/>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-11</a:t>
              </a:r>
            </a:p>
          </p:txBody>
        </p:sp>
        <p:sp>
          <p:nvSpPr>
            <p:cNvPr id="96" name="tx96"/>
            <p:cNvSpPr/>
            <p:nvPr/>
          </p:nvSpPr>
          <p:spPr>
            <a:xfrm>
              <a:off x="8756617" y="1267725"/>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-11</a:t>
              </a:r>
            </a:p>
          </p:txBody>
        </p:sp>
        <p:sp>
          <p:nvSpPr>
            <p:cNvPr id="97" name="tx97"/>
            <p:cNvSpPr/>
            <p:nvPr/>
          </p:nvSpPr>
          <p:spPr>
            <a:xfrm>
              <a:off x="8902429" y="2944127"/>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8" name="tx98"/>
            <p:cNvSpPr/>
            <p:nvPr/>
          </p:nvSpPr>
          <p:spPr>
            <a:xfrm>
              <a:off x="8902429" y="2944127"/>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99" name="tx99"/>
            <p:cNvSpPr/>
            <p:nvPr/>
          </p:nvSpPr>
          <p:spPr>
            <a:xfrm>
              <a:off x="5003259" y="3725214"/>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0" name="tx100"/>
            <p:cNvSpPr/>
            <p:nvPr/>
          </p:nvSpPr>
          <p:spPr>
            <a:xfrm>
              <a:off x="5127474" y="284289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1" name="tx101"/>
            <p:cNvSpPr/>
            <p:nvPr/>
          </p:nvSpPr>
          <p:spPr>
            <a:xfrm>
              <a:off x="5049780" y="196058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a:off x="5049780" y="10782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3" name="tx103"/>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4" name="tx104"/>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5" name="tx105"/>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6" name="tx106"/>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7" name="tx107"/>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8" name="tx108"/>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9" name="tx109"/>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0" name="tx110"/>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1" name="pl111"/>
            <p:cNvSpPr/>
            <p:nvPr/>
          </p:nvSpPr>
          <p:spPr>
            <a:xfrm>
              <a:off x="6006702"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2" name="pl112"/>
            <p:cNvSpPr/>
            <p:nvPr/>
          </p:nvSpPr>
          <p:spPr>
            <a:xfrm>
              <a:off x="6006702"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6885664"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4" name="pl114"/>
            <p:cNvSpPr/>
            <p:nvPr/>
          </p:nvSpPr>
          <p:spPr>
            <a:xfrm>
              <a:off x="7648118"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5" name="tx115"/>
            <p:cNvSpPr/>
            <p:nvPr/>
          </p:nvSpPr>
          <p:spPr>
            <a:xfrm>
              <a:off x="6273801" y="4831778"/>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Ecuador</a:t>
              </a:r>
            </a:p>
          </p:txBody>
        </p:sp>
        <p:sp>
          <p:nvSpPr>
            <p:cNvPr id="116" name="tx116"/>
            <p:cNvSpPr/>
            <p:nvPr/>
          </p:nvSpPr>
          <p:spPr>
            <a:xfrm>
              <a:off x="7152763"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7" name="tx117"/>
            <p:cNvSpPr/>
            <p:nvPr/>
          </p:nvSpPr>
          <p:spPr>
            <a:xfrm>
              <a:off x="7915217" y="4830005"/>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18" name="tx118"/>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9" name="pl119"/>
            <p:cNvSpPr/>
            <p:nvPr/>
          </p:nvSpPr>
          <p:spPr>
            <a:xfrm>
              <a:off x="2367799"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4469040"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6570281"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8671523"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3418419"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5519661"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7620902"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0" name="rc130"/>
            <p:cNvSpPr/>
            <p:nvPr/>
          </p:nvSpPr>
          <p:spPr>
            <a:xfrm>
              <a:off x="1317178" y="5825146"/>
              <a:ext cx="4580180" cy="149993"/>
            </a:xfrm>
            <a:prstGeom prst="rect">
              <a:avLst/>
            </a:prstGeom>
            <a:solidFill>
              <a:srgbClr val="1CABE2">
                <a:alpha val="80000"/>
              </a:srgbClr>
            </a:solidFill>
          </p:spPr>
          <p:txBody>
            <a:bodyPr/>
            <a:lstStyle/>
            <a:p/>
          </p:txBody>
        </p:sp>
        <p:sp>
          <p:nvSpPr>
            <p:cNvPr id="131" name="rc131"/>
            <p:cNvSpPr/>
            <p:nvPr/>
          </p:nvSpPr>
          <p:spPr>
            <a:xfrm>
              <a:off x="1317178" y="5637654"/>
              <a:ext cx="7321564" cy="149993"/>
            </a:xfrm>
            <a:prstGeom prst="rect">
              <a:avLst/>
            </a:prstGeom>
            <a:solidFill>
              <a:srgbClr val="1CABE2">
                <a:alpha val="80000"/>
              </a:srgbClr>
            </a:solidFill>
          </p:spPr>
          <p:txBody>
            <a:bodyPr/>
            <a:lstStyle/>
            <a:p/>
          </p:txBody>
        </p:sp>
        <p:sp>
          <p:nvSpPr>
            <p:cNvPr id="132" name="rc132"/>
            <p:cNvSpPr/>
            <p:nvPr/>
          </p:nvSpPr>
          <p:spPr>
            <a:xfrm>
              <a:off x="1317178" y="5450161"/>
              <a:ext cx="7278804" cy="149993"/>
            </a:xfrm>
            <a:prstGeom prst="rect">
              <a:avLst/>
            </a:prstGeom>
            <a:solidFill>
              <a:srgbClr val="1CABE2">
                <a:alpha val="80000"/>
              </a:srgbClr>
            </a:solidFill>
          </p:spPr>
          <p:txBody>
            <a:bodyPr/>
            <a:lstStyle/>
            <a:p/>
          </p:txBody>
        </p:sp>
        <p:sp>
          <p:nvSpPr>
            <p:cNvPr id="133" name="tx133"/>
            <p:cNvSpPr/>
            <p:nvPr/>
          </p:nvSpPr>
          <p:spPr>
            <a:xfrm>
              <a:off x="8207706" y="5658183"/>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70,000</a:t>
              </a:r>
            </a:p>
          </p:txBody>
        </p:sp>
        <p:sp>
          <p:nvSpPr>
            <p:cNvPr id="134" name="tx134"/>
            <p:cNvSpPr/>
            <p:nvPr/>
          </p:nvSpPr>
          <p:spPr>
            <a:xfrm>
              <a:off x="8164946" y="5470691"/>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69,000</a:t>
              </a:r>
            </a:p>
          </p:txBody>
        </p:sp>
        <p:sp>
          <p:nvSpPr>
            <p:cNvPr id="135" name="tx135"/>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6" name="tx136"/>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7" name="tx137"/>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8" name="tx138"/>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2991134"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40" name="tx140"/>
            <p:cNvSpPr/>
            <p:nvPr/>
          </p:nvSpPr>
          <p:spPr>
            <a:xfrm>
              <a:off x="5092375"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40,000</a:t>
              </a:r>
            </a:p>
          </p:txBody>
        </p:sp>
        <p:sp>
          <p:nvSpPr>
            <p:cNvPr id="141" name="tx141"/>
            <p:cNvSpPr/>
            <p:nvPr/>
          </p:nvSpPr>
          <p:spPr>
            <a:xfrm>
              <a:off x="7193616"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60,000</a:t>
              </a:r>
            </a:p>
          </p:txBody>
        </p:sp>
        <p:sp>
          <p:nvSpPr>
            <p:cNvPr id="142" name="tx142"/>
            <p:cNvSpPr/>
            <p:nvPr/>
          </p:nvSpPr>
          <p:spPr>
            <a:xfrm>
              <a:off x="951100" y="5178470"/>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2023 and 2024</a:t>
              </a:r>
            </a:p>
          </p:txBody>
        </p:sp>
        <p:sp>
          <p:nvSpPr>
            <p:cNvPr id="143" name="tx143"/>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4" name="tx144"/>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DTP1 coverage in Ecuador (74%) was 15 percentage points lower than the global average (89%) and 11 percentage points lower than the average across all LACR countries (85%).
National DTP1 coverage was 11 percentage points lower than in 2019 (85%).
This equates to 69,000 zero-dose children in 2024 compared to 44,000 zero-dose children in 2019.</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13903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50465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187028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3590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45622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282184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18746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55309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1871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42344" y="1806843"/>
              <a:ext cx="231165" cy="164938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099195" y="1756092"/>
              <a:ext cx="231165" cy="170013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356046" y="1578467"/>
              <a:ext cx="231165" cy="1877758"/>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16" name="rc16"/>
            <p:cNvSpPr/>
            <p:nvPr/>
          </p:nvSpPr>
          <p:spPr>
            <a:xfrm>
              <a:off x="1612896" y="1553091"/>
              <a:ext cx="231165" cy="190313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1869747" y="1553091"/>
              <a:ext cx="231165" cy="190313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126598" y="1527716"/>
              <a:ext cx="231165" cy="192850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383449" y="1426216"/>
              <a:ext cx="231165" cy="203000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640299" y="1375466"/>
              <a:ext cx="231165" cy="20807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2897150" y="1350091"/>
              <a:ext cx="231165" cy="21061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154001" y="1350091"/>
              <a:ext cx="231165" cy="21061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410852" y="1273965"/>
              <a:ext cx="231165" cy="21822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3924553" y="1197840"/>
              <a:ext cx="231165" cy="225838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3667702" y="1197840"/>
              <a:ext cx="231165" cy="225838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4181404" y="1147090"/>
              <a:ext cx="231165" cy="2309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4438255" y="1147090"/>
              <a:ext cx="231165" cy="2309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4695105" y="1121715"/>
              <a:ext cx="231165" cy="23345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4951956" y="1096339"/>
              <a:ext cx="231165" cy="23598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5208807" y="1070964"/>
              <a:ext cx="231165" cy="23852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5465658" y="1020214"/>
              <a:ext cx="231165" cy="24360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5722508" y="994839"/>
              <a:ext cx="231165" cy="24613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6236210" y="994839"/>
              <a:ext cx="231165" cy="24613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5979359" y="994839"/>
              <a:ext cx="231165" cy="24613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6749911" y="969464"/>
              <a:ext cx="231165" cy="24867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7006762" y="969464"/>
              <a:ext cx="231165" cy="24867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6493060" y="969464"/>
              <a:ext cx="231165" cy="24867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7777314"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7520463"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8291016"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1" name="rc41"/>
            <p:cNvSpPr/>
            <p:nvPr/>
          </p:nvSpPr>
          <p:spPr>
            <a:xfrm>
              <a:off x="8034165"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2" name="rc42"/>
            <p:cNvSpPr/>
            <p:nvPr/>
          </p:nvSpPr>
          <p:spPr>
            <a:xfrm>
              <a:off x="8547866"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3" name="rc43"/>
            <p:cNvSpPr/>
            <p:nvPr/>
          </p:nvSpPr>
          <p:spPr>
            <a:xfrm>
              <a:off x="8804717"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4" name="rc44"/>
            <p:cNvSpPr/>
            <p:nvPr/>
          </p:nvSpPr>
          <p:spPr>
            <a:xfrm>
              <a:off x="7263613"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5" name="rc45"/>
            <p:cNvSpPr/>
            <p:nvPr/>
          </p:nvSpPr>
          <p:spPr>
            <a:xfrm>
              <a:off x="842344" y="1806843"/>
              <a:ext cx="231165" cy="1649382"/>
            </a:xfrm>
            <a:prstGeom prst="rect">
              <a:avLst/>
            </a:prstGeom>
            <a:solidFill>
              <a:srgbClr val="0083CF">
                <a:alpha val="100000"/>
              </a:srgbClr>
            </a:solidFill>
          </p:spPr>
          <p:txBody>
            <a:bodyPr/>
            <a:lstStyle/>
            <a:p/>
          </p:txBody>
        </p:sp>
        <p:sp>
          <p:nvSpPr>
            <p:cNvPr id="46" name="rc46"/>
            <p:cNvSpPr/>
            <p:nvPr/>
          </p:nvSpPr>
          <p:spPr>
            <a:xfrm>
              <a:off x="1099195" y="1756092"/>
              <a:ext cx="231165" cy="1700132"/>
            </a:xfrm>
            <a:prstGeom prst="rect">
              <a:avLst/>
            </a:prstGeom>
            <a:solidFill>
              <a:srgbClr val="0083CF">
                <a:alpha val="100000"/>
              </a:srgbClr>
            </a:solidFill>
          </p:spPr>
          <p:txBody>
            <a:bodyPr/>
            <a:lstStyle/>
            <a:p/>
          </p:txBody>
        </p:sp>
        <p:sp>
          <p:nvSpPr>
            <p:cNvPr id="47" name="rc47"/>
            <p:cNvSpPr/>
            <p:nvPr/>
          </p:nvSpPr>
          <p:spPr>
            <a:xfrm>
              <a:off x="1356046" y="1578467"/>
              <a:ext cx="231165" cy="1877758"/>
            </a:xfrm>
            <a:prstGeom prst="rect">
              <a:avLst/>
            </a:prstGeom>
            <a:solidFill>
              <a:srgbClr val="F26A21">
                <a:alpha val="100000"/>
              </a:srgbClr>
            </a:solidFill>
          </p:spPr>
          <p:txBody>
            <a:bodyPr/>
            <a:lstStyle/>
            <a:p/>
          </p:txBody>
        </p:sp>
        <p:sp>
          <p:nvSpPr>
            <p:cNvPr id="48" name="rc48"/>
            <p:cNvSpPr/>
            <p:nvPr/>
          </p:nvSpPr>
          <p:spPr>
            <a:xfrm>
              <a:off x="1612896" y="1553091"/>
              <a:ext cx="231165" cy="1903133"/>
            </a:xfrm>
            <a:prstGeom prst="rect">
              <a:avLst/>
            </a:prstGeom>
            <a:solidFill>
              <a:srgbClr val="0083CF">
                <a:alpha val="100000"/>
              </a:srgbClr>
            </a:solidFill>
          </p:spPr>
          <p:txBody>
            <a:bodyPr/>
            <a:lstStyle/>
            <a:p/>
          </p:txBody>
        </p:sp>
        <p:sp>
          <p:nvSpPr>
            <p:cNvPr id="49" name="rc49"/>
            <p:cNvSpPr/>
            <p:nvPr/>
          </p:nvSpPr>
          <p:spPr>
            <a:xfrm>
              <a:off x="2126598" y="1527716"/>
              <a:ext cx="231165" cy="1928508"/>
            </a:xfrm>
            <a:prstGeom prst="rect">
              <a:avLst/>
            </a:prstGeom>
            <a:solidFill>
              <a:srgbClr val="0083CF">
                <a:alpha val="100000"/>
              </a:srgbClr>
            </a:solidFill>
          </p:spPr>
          <p:txBody>
            <a:bodyPr/>
            <a:lstStyle/>
            <a:p/>
          </p:txBody>
        </p:sp>
        <p:sp>
          <p:nvSpPr>
            <p:cNvPr id="50" name="rc50"/>
            <p:cNvSpPr/>
            <p:nvPr/>
          </p:nvSpPr>
          <p:spPr>
            <a:xfrm>
              <a:off x="2383449" y="1426216"/>
              <a:ext cx="231165" cy="2030008"/>
            </a:xfrm>
            <a:prstGeom prst="rect">
              <a:avLst/>
            </a:prstGeom>
            <a:solidFill>
              <a:srgbClr val="0083CF">
                <a:alpha val="100000"/>
              </a:srgbClr>
            </a:solidFill>
          </p:spPr>
          <p:txBody>
            <a:bodyPr/>
            <a:lstStyle/>
            <a:p/>
          </p:txBody>
        </p:sp>
        <p:sp>
          <p:nvSpPr>
            <p:cNvPr id="51" name="rc51"/>
            <p:cNvSpPr/>
            <p:nvPr/>
          </p:nvSpPr>
          <p:spPr>
            <a:xfrm>
              <a:off x="2897150" y="1350091"/>
              <a:ext cx="231165" cy="2106134"/>
            </a:xfrm>
            <a:prstGeom prst="rect">
              <a:avLst/>
            </a:prstGeom>
            <a:solidFill>
              <a:srgbClr val="0083CF">
                <a:alpha val="100000"/>
              </a:srgbClr>
            </a:solidFill>
          </p:spPr>
          <p:txBody>
            <a:bodyPr/>
            <a:lstStyle/>
            <a:p/>
          </p:txBody>
        </p:sp>
        <p:sp>
          <p:nvSpPr>
            <p:cNvPr id="52" name="rc52"/>
            <p:cNvSpPr/>
            <p:nvPr/>
          </p:nvSpPr>
          <p:spPr>
            <a:xfrm>
              <a:off x="3154001" y="1350091"/>
              <a:ext cx="231165" cy="2106134"/>
            </a:xfrm>
            <a:prstGeom prst="rect">
              <a:avLst/>
            </a:prstGeom>
            <a:solidFill>
              <a:srgbClr val="0083CF">
                <a:alpha val="100000"/>
              </a:srgbClr>
            </a:solidFill>
          </p:spPr>
          <p:txBody>
            <a:bodyPr/>
            <a:lstStyle/>
            <a:p/>
          </p:txBody>
        </p:sp>
        <p:sp>
          <p:nvSpPr>
            <p:cNvPr id="53" name="rc53"/>
            <p:cNvSpPr/>
            <p:nvPr/>
          </p:nvSpPr>
          <p:spPr>
            <a:xfrm>
              <a:off x="3924553" y="1197840"/>
              <a:ext cx="231165" cy="2258384"/>
            </a:xfrm>
            <a:prstGeom prst="rect">
              <a:avLst/>
            </a:prstGeom>
            <a:solidFill>
              <a:srgbClr val="0083CF">
                <a:alpha val="100000"/>
              </a:srgbClr>
            </a:solidFill>
          </p:spPr>
          <p:txBody>
            <a:bodyPr/>
            <a:lstStyle/>
            <a:p/>
          </p:txBody>
        </p:sp>
        <p:sp>
          <p:nvSpPr>
            <p:cNvPr id="54" name="rc54"/>
            <p:cNvSpPr/>
            <p:nvPr/>
          </p:nvSpPr>
          <p:spPr>
            <a:xfrm>
              <a:off x="4181404" y="1147090"/>
              <a:ext cx="231165" cy="2309135"/>
            </a:xfrm>
            <a:prstGeom prst="rect">
              <a:avLst/>
            </a:prstGeom>
            <a:solidFill>
              <a:srgbClr val="0083CF">
                <a:alpha val="100000"/>
              </a:srgbClr>
            </a:solidFill>
          </p:spPr>
          <p:txBody>
            <a:bodyPr/>
            <a:lstStyle/>
            <a:p/>
          </p:txBody>
        </p:sp>
        <p:sp>
          <p:nvSpPr>
            <p:cNvPr id="55" name="pg55"/>
            <p:cNvSpPr/>
            <p:nvPr/>
          </p:nvSpPr>
          <p:spPr>
            <a:xfrm>
              <a:off x="1035224" y="3417938"/>
              <a:ext cx="38286" cy="38286"/>
            </a:xfrm>
            <a:custGeom>
              <a:avLst/>
              <a:pathLst>
                <a:path w="38286" h="38286">
                  <a:moveTo>
                    <a:pt x="38286" y="0"/>
                  </a:moveTo>
                  <a:lnTo>
                    <a:pt x="38286" y="8284"/>
                  </a:lnTo>
                  <a:lnTo>
                    <a:pt x="8284" y="38286"/>
                  </a:lnTo>
                  <a:lnTo>
                    <a:pt x="0" y="382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952375" y="3335090"/>
              <a:ext cx="121135" cy="121135"/>
            </a:xfrm>
            <a:custGeom>
              <a:avLst/>
              <a:pathLst>
                <a:path w="121135" h="121135">
                  <a:moveTo>
                    <a:pt x="121135" y="0"/>
                  </a:moveTo>
                  <a:lnTo>
                    <a:pt x="121135" y="8284"/>
                  </a:lnTo>
                  <a:lnTo>
                    <a:pt x="8284" y="121135"/>
                  </a:lnTo>
                  <a:lnTo>
                    <a:pt x="0" y="1211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69526" y="3252241"/>
              <a:ext cx="203984" cy="203984"/>
            </a:xfrm>
            <a:custGeom>
              <a:avLst/>
              <a:pathLst>
                <a:path w="203984" h="203984">
                  <a:moveTo>
                    <a:pt x="203984" y="0"/>
                  </a:moveTo>
                  <a:lnTo>
                    <a:pt x="203984" y="8284"/>
                  </a:lnTo>
                  <a:lnTo>
                    <a:pt x="8284" y="203984"/>
                  </a:lnTo>
                  <a:lnTo>
                    <a:pt x="0" y="2039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42344" y="31693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42344" y="30865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42344" y="30036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42344" y="29208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42344" y="283799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842344" y="275514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842344" y="267229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842344" y="25894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842344" y="25066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842344" y="24237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842344" y="23409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842344" y="225805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842344" y="217520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842344" y="209235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842344" y="200950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842344" y="192665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842344" y="184381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842344" y="1806843"/>
              <a:ext cx="193568" cy="193568"/>
            </a:xfrm>
            <a:custGeom>
              <a:avLst/>
              <a:pathLst>
                <a:path w="193568" h="193568">
                  <a:moveTo>
                    <a:pt x="185283" y="0"/>
                  </a:moveTo>
                  <a:lnTo>
                    <a:pt x="193568" y="0"/>
                  </a:lnTo>
                  <a:lnTo>
                    <a:pt x="0" y="193568"/>
                  </a:lnTo>
                  <a:lnTo>
                    <a:pt x="0" y="1852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842344" y="1806843"/>
              <a:ext cx="110719" cy="110719"/>
            </a:xfrm>
            <a:custGeom>
              <a:avLst/>
              <a:pathLst>
                <a:path w="110719" h="110719">
                  <a:moveTo>
                    <a:pt x="102434" y="0"/>
                  </a:moveTo>
                  <a:lnTo>
                    <a:pt x="110719" y="0"/>
                  </a:lnTo>
                  <a:lnTo>
                    <a:pt x="0" y="110719"/>
                  </a:lnTo>
                  <a:lnTo>
                    <a:pt x="0" y="1024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842344" y="1806843"/>
              <a:ext cx="27870" cy="27870"/>
            </a:xfrm>
            <a:custGeom>
              <a:avLst/>
              <a:pathLst>
                <a:path w="27870" h="27870">
                  <a:moveTo>
                    <a:pt x="19586" y="0"/>
                  </a:moveTo>
                  <a:lnTo>
                    <a:pt x="27870" y="0"/>
                  </a:lnTo>
                  <a:lnTo>
                    <a:pt x="0" y="27870"/>
                  </a:lnTo>
                  <a:lnTo>
                    <a:pt x="0" y="195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283770" y="3409634"/>
              <a:ext cx="46590" cy="46590"/>
            </a:xfrm>
            <a:custGeom>
              <a:avLst/>
              <a:pathLst>
                <a:path w="46590" h="46590">
                  <a:moveTo>
                    <a:pt x="46590" y="0"/>
                  </a:moveTo>
                  <a:lnTo>
                    <a:pt x="46590" y="8284"/>
                  </a:lnTo>
                  <a:lnTo>
                    <a:pt x="8284" y="46590"/>
                  </a:lnTo>
                  <a:lnTo>
                    <a:pt x="0" y="465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200921" y="3326785"/>
              <a:ext cx="129439" cy="129439"/>
            </a:xfrm>
            <a:custGeom>
              <a:avLst/>
              <a:pathLst>
                <a:path w="129439" h="129439">
                  <a:moveTo>
                    <a:pt x="129439" y="0"/>
                  </a:moveTo>
                  <a:lnTo>
                    <a:pt x="129439" y="8284"/>
                  </a:lnTo>
                  <a:lnTo>
                    <a:pt x="8284" y="129439"/>
                  </a:lnTo>
                  <a:lnTo>
                    <a:pt x="0" y="1294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118072" y="3243937"/>
              <a:ext cx="212288" cy="212288"/>
            </a:xfrm>
            <a:custGeom>
              <a:avLst/>
              <a:pathLst>
                <a:path w="212288" h="212288">
                  <a:moveTo>
                    <a:pt x="212288" y="0"/>
                  </a:moveTo>
                  <a:lnTo>
                    <a:pt x="212288" y="8284"/>
                  </a:lnTo>
                  <a:lnTo>
                    <a:pt x="8284" y="212288"/>
                  </a:lnTo>
                  <a:lnTo>
                    <a:pt x="0" y="2122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099195" y="31610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099195" y="307823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099195" y="29953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099195" y="291254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099195" y="28296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099195" y="27468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099195" y="26639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099195" y="25811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099195" y="24982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099195" y="24154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099195" y="233259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099195" y="22497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099195" y="21669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099195" y="20840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099195" y="20012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099195" y="191835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099195" y="183550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099195" y="1756092"/>
              <a:ext cx="231165" cy="236014"/>
            </a:xfrm>
            <a:custGeom>
              <a:avLst/>
              <a:pathLst>
                <a:path w="231165" h="236014">
                  <a:moveTo>
                    <a:pt x="227730" y="0"/>
                  </a:moveTo>
                  <a:lnTo>
                    <a:pt x="231165" y="0"/>
                  </a:lnTo>
                  <a:lnTo>
                    <a:pt x="231165" y="4849"/>
                  </a:lnTo>
                  <a:lnTo>
                    <a:pt x="0" y="236014"/>
                  </a:lnTo>
                  <a:lnTo>
                    <a:pt x="0" y="2277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099195" y="1756092"/>
              <a:ext cx="153166" cy="153166"/>
            </a:xfrm>
            <a:custGeom>
              <a:avLst/>
              <a:pathLst>
                <a:path w="153166" h="153166">
                  <a:moveTo>
                    <a:pt x="144881" y="0"/>
                  </a:moveTo>
                  <a:lnTo>
                    <a:pt x="153166" y="0"/>
                  </a:lnTo>
                  <a:lnTo>
                    <a:pt x="0" y="153166"/>
                  </a:lnTo>
                  <a:lnTo>
                    <a:pt x="0" y="1448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099195" y="1756092"/>
              <a:ext cx="70317" cy="70317"/>
            </a:xfrm>
            <a:custGeom>
              <a:avLst/>
              <a:pathLst>
                <a:path w="70317" h="70317">
                  <a:moveTo>
                    <a:pt x="62032" y="0"/>
                  </a:moveTo>
                  <a:lnTo>
                    <a:pt x="70317" y="0"/>
                  </a:lnTo>
                  <a:lnTo>
                    <a:pt x="0" y="70317"/>
                  </a:lnTo>
                  <a:lnTo>
                    <a:pt x="0" y="620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532317" y="3401330"/>
              <a:ext cx="54894" cy="54894"/>
            </a:xfrm>
            <a:custGeom>
              <a:avLst/>
              <a:pathLst>
                <a:path w="54894" h="54894">
                  <a:moveTo>
                    <a:pt x="54894" y="0"/>
                  </a:moveTo>
                  <a:lnTo>
                    <a:pt x="54894" y="8284"/>
                  </a:lnTo>
                  <a:lnTo>
                    <a:pt x="8284" y="54894"/>
                  </a:lnTo>
                  <a:lnTo>
                    <a:pt x="0" y="548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449468" y="3318481"/>
              <a:ext cx="137743" cy="137743"/>
            </a:xfrm>
            <a:custGeom>
              <a:avLst/>
              <a:pathLst>
                <a:path w="137743" h="137743">
                  <a:moveTo>
                    <a:pt x="137743" y="0"/>
                  </a:moveTo>
                  <a:lnTo>
                    <a:pt x="137743" y="8284"/>
                  </a:lnTo>
                  <a:lnTo>
                    <a:pt x="8284" y="137743"/>
                  </a:lnTo>
                  <a:lnTo>
                    <a:pt x="0" y="1377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366619" y="3235632"/>
              <a:ext cx="220592" cy="220592"/>
            </a:xfrm>
            <a:custGeom>
              <a:avLst/>
              <a:pathLst>
                <a:path w="220592" h="220592">
                  <a:moveTo>
                    <a:pt x="220592" y="0"/>
                  </a:moveTo>
                  <a:lnTo>
                    <a:pt x="220592" y="8284"/>
                  </a:lnTo>
                  <a:lnTo>
                    <a:pt x="8284" y="220592"/>
                  </a:lnTo>
                  <a:lnTo>
                    <a:pt x="0" y="2205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356046" y="315278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356046" y="30699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356046" y="298708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356046" y="290423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356046" y="28213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356046" y="273853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356046" y="26556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356046" y="257284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356046" y="248999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1356046" y="240714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1356046" y="232429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1356046" y="224144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1356046" y="21585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1356046" y="20757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1356046" y="199289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1356046" y="19100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1356046" y="18272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1356046" y="174435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1356046" y="166150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1356046" y="157865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1356046" y="1578467"/>
              <a:ext cx="156789" cy="156789"/>
            </a:xfrm>
            <a:custGeom>
              <a:avLst/>
              <a:pathLst>
                <a:path w="156789" h="156789">
                  <a:moveTo>
                    <a:pt x="148505" y="0"/>
                  </a:moveTo>
                  <a:lnTo>
                    <a:pt x="156789" y="0"/>
                  </a:lnTo>
                  <a:lnTo>
                    <a:pt x="0" y="156789"/>
                  </a:lnTo>
                  <a:lnTo>
                    <a:pt x="0" y="1485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1356046" y="1578467"/>
              <a:ext cx="73941" cy="73941"/>
            </a:xfrm>
            <a:custGeom>
              <a:avLst/>
              <a:pathLst>
                <a:path w="73941" h="73941">
                  <a:moveTo>
                    <a:pt x="65656" y="0"/>
                  </a:moveTo>
                  <a:lnTo>
                    <a:pt x="73941" y="0"/>
                  </a:lnTo>
                  <a:lnTo>
                    <a:pt x="0" y="73941"/>
                  </a:lnTo>
                  <a:lnTo>
                    <a:pt x="0" y="656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1780864" y="3393026"/>
              <a:ext cx="63198" cy="63198"/>
            </a:xfrm>
            <a:custGeom>
              <a:avLst/>
              <a:pathLst>
                <a:path w="63198" h="63198">
                  <a:moveTo>
                    <a:pt x="63198" y="0"/>
                  </a:moveTo>
                  <a:lnTo>
                    <a:pt x="63198" y="8284"/>
                  </a:lnTo>
                  <a:lnTo>
                    <a:pt x="8284" y="63198"/>
                  </a:lnTo>
                  <a:lnTo>
                    <a:pt x="0" y="631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1698015" y="3310177"/>
              <a:ext cx="146047" cy="146047"/>
            </a:xfrm>
            <a:custGeom>
              <a:avLst/>
              <a:pathLst>
                <a:path w="146047" h="146047">
                  <a:moveTo>
                    <a:pt x="146047" y="0"/>
                  </a:moveTo>
                  <a:lnTo>
                    <a:pt x="146047" y="8284"/>
                  </a:lnTo>
                  <a:lnTo>
                    <a:pt x="8284" y="146047"/>
                  </a:lnTo>
                  <a:lnTo>
                    <a:pt x="0" y="1460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1615166" y="3227328"/>
              <a:ext cx="228896" cy="228896"/>
            </a:xfrm>
            <a:custGeom>
              <a:avLst/>
              <a:pathLst>
                <a:path w="228896" h="228896">
                  <a:moveTo>
                    <a:pt x="228896" y="0"/>
                  </a:moveTo>
                  <a:lnTo>
                    <a:pt x="228896" y="8284"/>
                  </a:lnTo>
                  <a:lnTo>
                    <a:pt x="8284" y="228896"/>
                  </a:lnTo>
                  <a:lnTo>
                    <a:pt x="0" y="2288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1612896" y="314448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1612896" y="306163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1612896" y="297878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1612896" y="289593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1612896" y="281308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1612896" y="27302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1612896" y="264738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1612896" y="256453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1612896" y="24816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1612896" y="239884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1612896" y="231599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1612896" y="223314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1612896" y="215029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1612896" y="206744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1612896" y="198459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1612896" y="190174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1612896" y="18188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1612896" y="17360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1612896" y="165320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1612896" y="157035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1612896" y="1553091"/>
              <a:ext cx="173860" cy="173860"/>
            </a:xfrm>
            <a:custGeom>
              <a:avLst/>
              <a:pathLst>
                <a:path w="173860" h="173860">
                  <a:moveTo>
                    <a:pt x="165576" y="0"/>
                  </a:moveTo>
                  <a:lnTo>
                    <a:pt x="173860" y="0"/>
                  </a:lnTo>
                  <a:lnTo>
                    <a:pt x="0" y="173860"/>
                  </a:lnTo>
                  <a:lnTo>
                    <a:pt x="0" y="1655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1612896" y="1553091"/>
              <a:ext cx="91012" cy="91012"/>
            </a:xfrm>
            <a:custGeom>
              <a:avLst/>
              <a:pathLst>
                <a:path w="91012" h="91012">
                  <a:moveTo>
                    <a:pt x="82727" y="0"/>
                  </a:moveTo>
                  <a:lnTo>
                    <a:pt x="91012" y="0"/>
                  </a:lnTo>
                  <a:lnTo>
                    <a:pt x="0" y="91012"/>
                  </a:lnTo>
                  <a:lnTo>
                    <a:pt x="0" y="827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1612896" y="1553091"/>
              <a:ext cx="8163" cy="8163"/>
            </a:xfrm>
            <a:custGeom>
              <a:avLst/>
              <a:pathLst>
                <a:path w="8163" h="8163">
                  <a:moveTo>
                    <a:pt x="0" y="8163"/>
                  </a:moveTo>
                  <a:lnTo>
                    <a:pt x="0" y="0"/>
                  </a:lnTo>
                  <a:lnTo>
                    <a:pt x="8163"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277957" y="3376418"/>
              <a:ext cx="79806" cy="79806"/>
            </a:xfrm>
            <a:custGeom>
              <a:avLst/>
              <a:pathLst>
                <a:path w="79806" h="79806">
                  <a:moveTo>
                    <a:pt x="79806" y="0"/>
                  </a:moveTo>
                  <a:lnTo>
                    <a:pt x="79806" y="8284"/>
                  </a:lnTo>
                  <a:lnTo>
                    <a:pt x="8284" y="79806"/>
                  </a:lnTo>
                  <a:lnTo>
                    <a:pt x="0" y="798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195108" y="3293569"/>
              <a:ext cx="162655" cy="162655"/>
            </a:xfrm>
            <a:custGeom>
              <a:avLst/>
              <a:pathLst>
                <a:path w="162655" h="162655">
                  <a:moveTo>
                    <a:pt x="162655" y="0"/>
                  </a:moveTo>
                  <a:lnTo>
                    <a:pt x="162655" y="8284"/>
                  </a:lnTo>
                  <a:lnTo>
                    <a:pt x="8284" y="162655"/>
                  </a:lnTo>
                  <a:lnTo>
                    <a:pt x="0" y="1626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126598" y="321072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126598" y="312787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126598" y="304502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126598" y="296217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126598" y="287932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126598" y="279647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126598" y="271362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126598" y="263077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126598" y="254792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126598" y="246508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126598" y="238223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126598" y="229938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126598" y="221653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126598" y="213368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126598" y="205083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126598" y="196798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126598" y="188513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126598" y="180228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126598" y="171944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126598" y="163659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126598" y="15537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2126598" y="1527716"/>
              <a:ext cx="182627" cy="182627"/>
            </a:xfrm>
            <a:custGeom>
              <a:avLst/>
              <a:pathLst>
                <a:path w="182627" h="182627">
                  <a:moveTo>
                    <a:pt x="174342" y="0"/>
                  </a:moveTo>
                  <a:lnTo>
                    <a:pt x="182627" y="0"/>
                  </a:lnTo>
                  <a:lnTo>
                    <a:pt x="0" y="182627"/>
                  </a:lnTo>
                  <a:lnTo>
                    <a:pt x="0" y="1743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2126598" y="1527716"/>
              <a:ext cx="99778" cy="99778"/>
            </a:xfrm>
            <a:custGeom>
              <a:avLst/>
              <a:pathLst>
                <a:path w="99778" h="99778">
                  <a:moveTo>
                    <a:pt x="91494" y="0"/>
                  </a:moveTo>
                  <a:lnTo>
                    <a:pt x="99778" y="0"/>
                  </a:lnTo>
                  <a:lnTo>
                    <a:pt x="0" y="99778"/>
                  </a:lnTo>
                  <a:lnTo>
                    <a:pt x="0" y="914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126598" y="1527716"/>
              <a:ext cx="16930" cy="16930"/>
            </a:xfrm>
            <a:custGeom>
              <a:avLst/>
              <a:pathLst>
                <a:path w="16930" h="16930">
                  <a:moveTo>
                    <a:pt x="8645" y="0"/>
                  </a:moveTo>
                  <a:lnTo>
                    <a:pt x="16930" y="0"/>
                  </a:lnTo>
                  <a:lnTo>
                    <a:pt x="0" y="16930"/>
                  </a:lnTo>
                  <a:lnTo>
                    <a:pt x="0" y="86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609352" y="3450963"/>
              <a:ext cx="5261" cy="5261"/>
            </a:xfrm>
            <a:custGeom>
              <a:avLst/>
              <a:pathLst>
                <a:path w="5261" h="5261">
                  <a:moveTo>
                    <a:pt x="5261" y="0"/>
                  </a:moveTo>
                  <a:lnTo>
                    <a:pt x="5261" y="5261"/>
                  </a:lnTo>
                  <a:lnTo>
                    <a:pt x="0" y="52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2526503" y="3368114"/>
              <a:ext cx="88110" cy="88110"/>
            </a:xfrm>
            <a:custGeom>
              <a:avLst/>
              <a:pathLst>
                <a:path w="88110" h="88110">
                  <a:moveTo>
                    <a:pt x="88110" y="0"/>
                  </a:moveTo>
                  <a:lnTo>
                    <a:pt x="88110" y="8284"/>
                  </a:lnTo>
                  <a:lnTo>
                    <a:pt x="8284" y="88110"/>
                  </a:lnTo>
                  <a:lnTo>
                    <a:pt x="0" y="88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2443655" y="3285265"/>
              <a:ext cx="170959" cy="170959"/>
            </a:xfrm>
            <a:custGeom>
              <a:avLst/>
              <a:pathLst>
                <a:path w="170959" h="170959">
                  <a:moveTo>
                    <a:pt x="170959" y="0"/>
                  </a:moveTo>
                  <a:lnTo>
                    <a:pt x="170959" y="8284"/>
                  </a:lnTo>
                  <a:lnTo>
                    <a:pt x="8284" y="170959"/>
                  </a:lnTo>
                  <a:lnTo>
                    <a:pt x="0" y="1709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2383449" y="320241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2383449" y="311956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2383449" y="303671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2383449" y="295386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2383449" y="287102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2383449" y="278817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2383449" y="270532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2383449" y="262247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2383449" y="253962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2383449" y="245677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2383449" y="237392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2383449" y="229107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2383449" y="220823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2383449" y="212538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2383449" y="204253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2383449" y="195968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2383449" y="187683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2383449" y="179398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2383449" y="171113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2383449" y="162828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2383449" y="154543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2383449" y="14625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2383449" y="1426216"/>
              <a:ext cx="192975" cy="192975"/>
            </a:xfrm>
            <a:custGeom>
              <a:avLst/>
              <a:pathLst>
                <a:path w="192975" h="192975">
                  <a:moveTo>
                    <a:pt x="184690" y="0"/>
                  </a:moveTo>
                  <a:lnTo>
                    <a:pt x="192975" y="0"/>
                  </a:lnTo>
                  <a:lnTo>
                    <a:pt x="0" y="192975"/>
                  </a:lnTo>
                  <a:lnTo>
                    <a:pt x="0" y="1846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2383449" y="1426216"/>
              <a:ext cx="110126" cy="110126"/>
            </a:xfrm>
            <a:custGeom>
              <a:avLst/>
              <a:pathLst>
                <a:path w="110126" h="110126">
                  <a:moveTo>
                    <a:pt x="101841" y="0"/>
                  </a:moveTo>
                  <a:lnTo>
                    <a:pt x="110126" y="0"/>
                  </a:lnTo>
                  <a:lnTo>
                    <a:pt x="0" y="110126"/>
                  </a:lnTo>
                  <a:lnTo>
                    <a:pt x="0" y="10184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2383449" y="1426216"/>
              <a:ext cx="27277" cy="27277"/>
            </a:xfrm>
            <a:custGeom>
              <a:avLst/>
              <a:pathLst>
                <a:path w="27277" h="27277">
                  <a:moveTo>
                    <a:pt x="18992" y="0"/>
                  </a:moveTo>
                  <a:lnTo>
                    <a:pt x="27277" y="0"/>
                  </a:lnTo>
                  <a:lnTo>
                    <a:pt x="0" y="27277"/>
                  </a:lnTo>
                  <a:lnTo>
                    <a:pt x="0" y="18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3106446" y="3434355"/>
              <a:ext cx="21870" cy="21870"/>
            </a:xfrm>
            <a:custGeom>
              <a:avLst/>
              <a:pathLst>
                <a:path w="21870" h="21870">
                  <a:moveTo>
                    <a:pt x="21870" y="0"/>
                  </a:moveTo>
                  <a:lnTo>
                    <a:pt x="21870" y="8284"/>
                  </a:lnTo>
                  <a:lnTo>
                    <a:pt x="8284" y="21870"/>
                  </a:lnTo>
                  <a:lnTo>
                    <a:pt x="0" y="218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3023597" y="3351506"/>
              <a:ext cx="104718" cy="104718"/>
            </a:xfrm>
            <a:custGeom>
              <a:avLst/>
              <a:pathLst>
                <a:path w="104718" h="104718">
                  <a:moveTo>
                    <a:pt x="104718" y="0"/>
                  </a:moveTo>
                  <a:lnTo>
                    <a:pt x="104718" y="8284"/>
                  </a:lnTo>
                  <a:lnTo>
                    <a:pt x="8284" y="104718"/>
                  </a:lnTo>
                  <a:lnTo>
                    <a:pt x="0" y="1047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2940748" y="3268657"/>
              <a:ext cx="187567" cy="187567"/>
            </a:xfrm>
            <a:custGeom>
              <a:avLst/>
              <a:pathLst>
                <a:path w="187567" h="187567">
                  <a:moveTo>
                    <a:pt x="187567" y="0"/>
                  </a:moveTo>
                  <a:lnTo>
                    <a:pt x="187567" y="8284"/>
                  </a:lnTo>
                  <a:lnTo>
                    <a:pt x="8284" y="187567"/>
                  </a:lnTo>
                  <a:lnTo>
                    <a:pt x="0" y="1875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2897150" y="318580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2897150" y="310295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2897150" y="302011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2897150" y="293726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2897150" y="285441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2897150" y="277156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2897150" y="268871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2897150" y="260586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2897150" y="252301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2897150" y="244016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2897150" y="235731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2897150" y="227447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2897150" y="219162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2897150" y="210877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2897150" y="202592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2897150" y="194307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2897150" y="186022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2897150" y="177737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2897150" y="169452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2897150" y="161167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2897150" y="152883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2897150" y="144598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2897150" y="136313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2897150" y="1350091"/>
              <a:ext cx="169643" cy="169643"/>
            </a:xfrm>
            <a:custGeom>
              <a:avLst/>
              <a:pathLst>
                <a:path w="169643" h="169643">
                  <a:moveTo>
                    <a:pt x="161358" y="0"/>
                  </a:moveTo>
                  <a:lnTo>
                    <a:pt x="169643" y="0"/>
                  </a:lnTo>
                  <a:lnTo>
                    <a:pt x="0" y="169643"/>
                  </a:lnTo>
                  <a:lnTo>
                    <a:pt x="0" y="1613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2897150" y="1350091"/>
              <a:ext cx="86794" cy="86794"/>
            </a:xfrm>
            <a:custGeom>
              <a:avLst/>
              <a:pathLst>
                <a:path w="86794" h="86794">
                  <a:moveTo>
                    <a:pt x="78509" y="0"/>
                  </a:moveTo>
                  <a:lnTo>
                    <a:pt x="86794" y="0"/>
                  </a:lnTo>
                  <a:lnTo>
                    <a:pt x="0" y="86794"/>
                  </a:lnTo>
                  <a:lnTo>
                    <a:pt x="0" y="7850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2897150" y="1350091"/>
              <a:ext cx="3945" cy="3945"/>
            </a:xfrm>
            <a:custGeom>
              <a:avLst/>
              <a:pathLst>
                <a:path w="3945" h="3945">
                  <a:moveTo>
                    <a:pt x="0" y="3945"/>
                  </a:moveTo>
                  <a:lnTo>
                    <a:pt x="0" y="0"/>
                  </a:lnTo>
                  <a:lnTo>
                    <a:pt x="3945"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3354992" y="3426051"/>
              <a:ext cx="30174" cy="30174"/>
            </a:xfrm>
            <a:custGeom>
              <a:avLst/>
              <a:pathLst>
                <a:path w="30174" h="30174">
                  <a:moveTo>
                    <a:pt x="30174" y="0"/>
                  </a:moveTo>
                  <a:lnTo>
                    <a:pt x="30174" y="8284"/>
                  </a:lnTo>
                  <a:lnTo>
                    <a:pt x="8284" y="30174"/>
                  </a:lnTo>
                  <a:lnTo>
                    <a:pt x="0" y="301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3272143" y="3343202"/>
              <a:ext cx="113023" cy="113023"/>
            </a:xfrm>
            <a:custGeom>
              <a:avLst/>
              <a:pathLst>
                <a:path w="113023" h="113023">
                  <a:moveTo>
                    <a:pt x="113023" y="0"/>
                  </a:moveTo>
                  <a:lnTo>
                    <a:pt x="113023" y="8284"/>
                  </a:lnTo>
                  <a:lnTo>
                    <a:pt x="8284" y="113023"/>
                  </a:lnTo>
                  <a:lnTo>
                    <a:pt x="0" y="11302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3189295" y="3260353"/>
              <a:ext cx="195871" cy="195871"/>
            </a:xfrm>
            <a:custGeom>
              <a:avLst/>
              <a:pathLst>
                <a:path w="195871" h="195871">
                  <a:moveTo>
                    <a:pt x="195871" y="0"/>
                  </a:moveTo>
                  <a:lnTo>
                    <a:pt x="195871" y="8284"/>
                  </a:lnTo>
                  <a:lnTo>
                    <a:pt x="8284" y="195871"/>
                  </a:lnTo>
                  <a:lnTo>
                    <a:pt x="0" y="1958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3154001" y="317750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3154001" y="309465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3154001" y="301180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3154001" y="292895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3154001" y="284610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3154001" y="276325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3154001" y="268041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3154001" y="259756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3154001" y="251471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3154001" y="243186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3154001" y="234901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3154001" y="226616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3154001" y="218331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3154001" y="210046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3154001" y="201761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3154001" y="193477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3154001" y="185192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3154001" y="176907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3154001" y="168622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3154001" y="160337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3154001" y="152052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3154001" y="143767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3154001" y="135482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3154001" y="1350091"/>
              <a:ext cx="161339" cy="161339"/>
            </a:xfrm>
            <a:custGeom>
              <a:avLst/>
              <a:pathLst>
                <a:path w="161339" h="161339">
                  <a:moveTo>
                    <a:pt x="153054" y="0"/>
                  </a:moveTo>
                  <a:lnTo>
                    <a:pt x="161339" y="0"/>
                  </a:lnTo>
                  <a:lnTo>
                    <a:pt x="0" y="161339"/>
                  </a:lnTo>
                  <a:lnTo>
                    <a:pt x="0" y="15305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3154001" y="1350091"/>
              <a:ext cx="78490" cy="78490"/>
            </a:xfrm>
            <a:custGeom>
              <a:avLst/>
              <a:pathLst>
                <a:path w="78490" h="78490">
                  <a:moveTo>
                    <a:pt x="70205" y="0"/>
                  </a:moveTo>
                  <a:lnTo>
                    <a:pt x="78490" y="0"/>
                  </a:lnTo>
                  <a:lnTo>
                    <a:pt x="0" y="78490"/>
                  </a:lnTo>
                  <a:lnTo>
                    <a:pt x="0" y="702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4100632" y="3401138"/>
              <a:ext cx="55086" cy="55086"/>
            </a:xfrm>
            <a:custGeom>
              <a:avLst/>
              <a:pathLst>
                <a:path w="55086" h="55086">
                  <a:moveTo>
                    <a:pt x="55086" y="0"/>
                  </a:moveTo>
                  <a:lnTo>
                    <a:pt x="55086" y="8284"/>
                  </a:lnTo>
                  <a:lnTo>
                    <a:pt x="8284" y="55086"/>
                  </a:lnTo>
                  <a:lnTo>
                    <a:pt x="0" y="550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4017783" y="3318289"/>
              <a:ext cx="137935" cy="137935"/>
            </a:xfrm>
            <a:custGeom>
              <a:avLst/>
              <a:pathLst>
                <a:path w="137935" h="137935">
                  <a:moveTo>
                    <a:pt x="137935" y="0"/>
                  </a:moveTo>
                  <a:lnTo>
                    <a:pt x="137935" y="8284"/>
                  </a:lnTo>
                  <a:lnTo>
                    <a:pt x="8284" y="137935"/>
                  </a:lnTo>
                  <a:lnTo>
                    <a:pt x="0" y="1379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3934935" y="3235441"/>
              <a:ext cx="220784" cy="220784"/>
            </a:xfrm>
            <a:custGeom>
              <a:avLst/>
              <a:pathLst>
                <a:path w="220784" h="220784">
                  <a:moveTo>
                    <a:pt x="220784" y="0"/>
                  </a:moveTo>
                  <a:lnTo>
                    <a:pt x="220784" y="8284"/>
                  </a:lnTo>
                  <a:lnTo>
                    <a:pt x="8284" y="220784"/>
                  </a:lnTo>
                  <a:lnTo>
                    <a:pt x="0" y="2207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3924553" y="31525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3924553" y="30697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3924553" y="29868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3924553" y="29040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3924553" y="282119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3924553" y="273834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3924553" y="265549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3924553" y="257264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3924553" y="24898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3924553" y="24069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3924553" y="23241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3924553" y="224125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3924553" y="215840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3924553" y="207555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3924553" y="199270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3924553" y="190985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3924553" y="182700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3924553" y="174416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3924553" y="166131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3924553" y="157846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3924553" y="149561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3924553" y="141276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3924553" y="132991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3924553" y="124706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3924553" y="1197840"/>
              <a:ext cx="205829" cy="205829"/>
            </a:xfrm>
            <a:custGeom>
              <a:avLst/>
              <a:pathLst>
                <a:path w="205829" h="205829">
                  <a:moveTo>
                    <a:pt x="197544" y="0"/>
                  </a:moveTo>
                  <a:lnTo>
                    <a:pt x="205829" y="0"/>
                  </a:lnTo>
                  <a:lnTo>
                    <a:pt x="0" y="205829"/>
                  </a:lnTo>
                  <a:lnTo>
                    <a:pt x="0" y="19754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3924553" y="1197840"/>
              <a:ext cx="122980" cy="122980"/>
            </a:xfrm>
            <a:custGeom>
              <a:avLst/>
              <a:pathLst>
                <a:path w="122980" h="122980">
                  <a:moveTo>
                    <a:pt x="114695" y="0"/>
                  </a:moveTo>
                  <a:lnTo>
                    <a:pt x="122980" y="0"/>
                  </a:lnTo>
                  <a:lnTo>
                    <a:pt x="0" y="122980"/>
                  </a:lnTo>
                  <a:lnTo>
                    <a:pt x="0" y="1146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3924553" y="1197840"/>
              <a:ext cx="40131" cy="40131"/>
            </a:xfrm>
            <a:custGeom>
              <a:avLst/>
              <a:pathLst>
                <a:path w="40131" h="40131">
                  <a:moveTo>
                    <a:pt x="31846" y="0"/>
                  </a:moveTo>
                  <a:lnTo>
                    <a:pt x="40131" y="0"/>
                  </a:lnTo>
                  <a:lnTo>
                    <a:pt x="0" y="40131"/>
                  </a:lnTo>
                  <a:lnTo>
                    <a:pt x="0" y="318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4349179" y="3392834"/>
              <a:ext cx="63390" cy="63390"/>
            </a:xfrm>
            <a:custGeom>
              <a:avLst/>
              <a:pathLst>
                <a:path w="63390" h="63390">
                  <a:moveTo>
                    <a:pt x="63390" y="0"/>
                  </a:moveTo>
                  <a:lnTo>
                    <a:pt x="63390" y="8284"/>
                  </a:lnTo>
                  <a:lnTo>
                    <a:pt x="8284" y="63390"/>
                  </a:lnTo>
                  <a:lnTo>
                    <a:pt x="0" y="633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4266330" y="3309985"/>
              <a:ext cx="146239" cy="146239"/>
            </a:xfrm>
            <a:custGeom>
              <a:avLst/>
              <a:pathLst>
                <a:path w="146239" h="146239">
                  <a:moveTo>
                    <a:pt x="146239" y="0"/>
                  </a:moveTo>
                  <a:lnTo>
                    <a:pt x="146239" y="8284"/>
                  </a:lnTo>
                  <a:lnTo>
                    <a:pt x="8284" y="146239"/>
                  </a:lnTo>
                  <a:lnTo>
                    <a:pt x="0" y="1462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4183481" y="3227136"/>
              <a:ext cx="229088" cy="229088"/>
            </a:xfrm>
            <a:custGeom>
              <a:avLst/>
              <a:pathLst>
                <a:path w="229088" h="229088">
                  <a:moveTo>
                    <a:pt x="229088" y="0"/>
                  </a:moveTo>
                  <a:lnTo>
                    <a:pt x="229088" y="8284"/>
                  </a:lnTo>
                  <a:lnTo>
                    <a:pt x="8284" y="229088"/>
                  </a:lnTo>
                  <a:lnTo>
                    <a:pt x="0" y="2290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4181404" y="31442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4181404" y="306143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4181404" y="29785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4181404" y="289574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4181404" y="28128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4181404" y="27300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4181404" y="26471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4181404" y="25643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4181404" y="248149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4181404" y="23986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4181404" y="231579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4181404" y="22329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4181404" y="21501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4181404" y="20672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4181404" y="19844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4181404" y="190155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4181404" y="181870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4181404" y="173585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4181404" y="165300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4181404" y="157015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4181404" y="148731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4181404" y="140446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4181404" y="132161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4181404" y="123876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4181404" y="115591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4181404" y="1147090"/>
              <a:ext cx="165426" cy="165426"/>
            </a:xfrm>
            <a:custGeom>
              <a:avLst/>
              <a:pathLst>
                <a:path w="165426" h="165426">
                  <a:moveTo>
                    <a:pt x="157141" y="0"/>
                  </a:moveTo>
                  <a:lnTo>
                    <a:pt x="165426" y="0"/>
                  </a:lnTo>
                  <a:lnTo>
                    <a:pt x="0" y="165426"/>
                  </a:lnTo>
                  <a:lnTo>
                    <a:pt x="0" y="15714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4181404" y="1147090"/>
              <a:ext cx="82577" cy="82577"/>
            </a:xfrm>
            <a:custGeom>
              <a:avLst/>
              <a:pathLst>
                <a:path w="82577" h="82577">
                  <a:moveTo>
                    <a:pt x="74292" y="0"/>
                  </a:moveTo>
                  <a:lnTo>
                    <a:pt x="82577" y="0"/>
                  </a:lnTo>
                  <a:lnTo>
                    <a:pt x="0" y="82577"/>
                  </a:lnTo>
                  <a:lnTo>
                    <a:pt x="0" y="742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rc323"/>
            <p:cNvSpPr/>
            <p:nvPr/>
          </p:nvSpPr>
          <p:spPr>
            <a:xfrm>
              <a:off x="842344" y="1806843"/>
              <a:ext cx="231165" cy="1649382"/>
            </a:xfrm>
            <a:prstGeom prst="rect">
              <a:avLst/>
            </a:prstGeom>
            <a:ln w="1355" cap="flat">
              <a:solidFill>
                <a:srgbClr val="000000">
                  <a:alpha val="100000"/>
                </a:srgbClr>
              </a:solidFill>
              <a:prstDash val="solid"/>
              <a:miter/>
            </a:ln>
          </p:spPr>
          <p:txBody>
            <a:bodyPr/>
            <a:lstStyle/>
            <a:p/>
          </p:txBody>
        </p:sp>
        <p:sp>
          <p:nvSpPr>
            <p:cNvPr id="324" name="rc324"/>
            <p:cNvSpPr/>
            <p:nvPr/>
          </p:nvSpPr>
          <p:spPr>
            <a:xfrm>
              <a:off x="1099195" y="1756092"/>
              <a:ext cx="231165" cy="1700132"/>
            </a:xfrm>
            <a:prstGeom prst="rect">
              <a:avLst/>
            </a:prstGeom>
            <a:ln w="1355" cap="flat">
              <a:solidFill>
                <a:srgbClr val="000000">
                  <a:alpha val="100000"/>
                </a:srgbClr>
              </a:solidFill>
              <a:prstDash val="solid"/>
              <a:miter/>
            </a:ln>
          </p:spPr>
          <p:txBody>
            <a:bodyPr/>
            <a:lstStyle/>
            <a:p/>
          </p:txBody>
        </p:sp>
        <p:sp>
          <p:nvSpPr>
            <p:cNvPr id="325" name="rc325"/>
            <p:cNvSpPr/>
            <p:nvPr/>
          </p:nvSpPr>
          <p:spPr>
            <a:xfrm>
              <a:off x="1356046" y="1578467"/>
              <a:ext cx="231165" cy="1877758"/>
            </a:xfrm>
            <a:prstGeom prst="rect">
              <a:avLst/>
            </a:prstGeom>
            <a:ln w="1355" cap="flat">
              <a:solidFill>
                <a:srgbClr val="000000">
                  <a:alpha val="100000"/>
                </a:srgbClr>
              </a:solidFill>
              <a:prstDash val="solid"/>
              <a:miter/>
            </a:ln>
          </p:spPr>
          <p:txBody>
            <a:bodyPr/>
            <a:lstStyle/>
            <a:p/>
          </p:txBody>
        </p:sp>
        <p:sp>
          <p:nvSpPr>
            <p:cNvPr id="326" name="rc326"/>
            <p:cNvSpPr/>
            <p:nvPr/>
          </p:nvSpPr>
          <p:spPr>
            <a:xfrm>
              <a:off x="1612896" y="1553091"/>
              <a:ext cx="231165" cy="1903133"/>
            </a:xfrm>
            <a:prstGeom prst="rect">
              <a:avLst/>
            </a:prstGeom>
            <a:ln w="1355" cap="flat">
              <a:solidFill>
                <a:srgbClr val="000000">
                  <a:alpha val="100000"/>
                </a:srgbClr>
              </a:solidFill>
              <a:prstDash val="solid"/>
              <a:miter/>
            </a:ln>
          </p:spPr>
          <p:txBody>
            <a:bodyPr/>
            <a:lstStyle/>
            <a:p/>
          </p:txBody>
        </p:sp>
        <p:sp>
          <p:nvSpPr>
            <p:cNvPr id="327" name="rc327"/>
            <p:cNvSpPr/>
            <p:nvPr/>
          </p:nvSpPr>
          <p:spPr>
            <a:xfrm>
              <a:off x="2126598" y="1527716"/>
              <a:ext cx="231165" cy="1928508"/>
            </a:xfrm>
            <a:prstGeom prst="rect">
              <a:avLst/>
            </a:prstGeom>
            <a:ln w="1355" cap="flat">
              <a:solidFill>
                <a:srgbClr val="000000">
                  <a:alpha val="100000"/>
                </a:srgbClr>
              </a:solidFill>
              <a:prstDash val="solid"/>
              <a:miter/>
            </a:ln>
          </p:spPr>
          <p:txBody>
            <a:bodyPr/>
            <a:lstStyle/>
            <a:p/>
          </p:txBody>
        </p:sp>
        <p:sp>
          <p:nvSpPr>
            <p:cNvPr id="328" name="rc328"/>
            <p:cNvSpPr/>
            <p:nvPr/>
          </p:nvSpPr>
          <p:spPr>
            <a:xfrm>
              <a:off x="2383449" y="1426216"/>
              <a:ext cx="231165" cy="2030008"/>
            </a:xfrm>
            <a:prstGeom prst="rect">
              <a:avLst/>
            </a:prstGeom>
            <a:ln w="1355" cap="flat">
              <a:solidFill>
                <a:srgbClr val="000000">
                  <a:alpha val="100000"/>
                </a:srgbClr>
              </a:solidFill>
              <a:prstDash val="solid"/>
              <a:miter/>
            </a:ln>
          </p:spPr>
          <p:txBody>
            <a:bodyPr/>
            <a:lstStyle/>
            <a:p/>
          </p:txBody>
        </p:sp>
        <p:sp>
          <p:nvSpPr>
            <p:cNvPr id="329" name="rc329"/>
            <p:cNvSpPr/>
            <p:nvPr/>
          </p:nvSpPr>
          <p:spPr>
            <a:xfrm>
              <a:off x="2897150" y="1350091"/>
              <a:ext cx="231165" cy="2106134"/>
            </a:xfrm>
            <a:prstGeom prst="rect">
              <a:avLst/>
            </a:prstGeom>
            <a:ln w="1355" cap="flat">
              <a:solidFill>
                <a:srgbClr val="000000">
                  <a:alpha val="100000"/>
                </a:srgbClr>
              </a:solidFill>
              <a:prstDash val="solid"/>
              <a:miter/>
            </a:ln>
          </p:spPr>
          <p:txBody>
            <a:bodyPr/>
            <a:lstStyle/>
            <a:p/>
          </p:txBody>
        </p:sp>
        <p:sp>
          <p:nvSpPr>
            <p:cNvPr id="330" name="rc330"/>
            <p:cNvSpPr/>
            <p:nvPr/>
          </p:nvSpPr>
          <p:spPr>
            <a:xfrm>
              <a:off x="3154001" y="1350091"/>
              <a:ext cx="231165" cy="2106134"/>
            </a:xfrm>
            <a:prstGeom prst="rect">
              <a:avLst/>
            </a:prstGeom>
            <a:ln w="1355" cap="flat">
              <a:solidFill>
                <a:srgbClr val="000000">
                  <a:alpha val="100000"/>
                </a:srgbClr>
              </a:solidFill>
              <a:prstDash val="solid"/>
              <a:miter/>
            </a:ln>
          </p:spPr>
          <p:txBody>
            <a:bodyPr/>
            <a:lstStyle/>
            <a:p/>
          </p:txBody>
        </p:sp>
        <p:sp>
          <p:nvSpPr>
            <p:cNvPr id="331" name="rc331"/>
            <p:cNvSpPr/>
            <p:nvPr/>
          </p:nvSpPr>
          <p:spPr>
            <a:xfrm>
              <a:off x="3924553" y="1197840"/>
              <a:ext cx="231165" cy="2258384"/>
            </a:xfrm>
            <a:prstGeom prst="rect">
              <a:avLst/>
            </a:prstGeom>
            <a:ln w="1355" cap="flat">
              <a:solidFill>
                <a:srgbClr val="000000">
                  <a:alpha val="100000"/>
                </a:srgbClr>
              </a:solidFill>
              <a:prstDash val="solid"/>
              <a:miter/>
            </a:ln>
          </p:spPr>
          <p:txBody>
            <a:bodyPr/>
            <a:lstStyle/>
            <a:p/>
          </p:txBody>
        </p:sp>
        <p:sp>
          <p:nvSpPr>
            <p:cNvPr id="332" name="rc332"/>
            <p:cNvSpPr/>
            <p:nvPr/>
          </p:nvSpPr>
          <p:spPr>
            <a:xfrm>
              <a:off x="4181404" y="1147090"/>
              <a:ext cx="231165" cy="2309135"/>
            </a:xfrm>
            <a:prstGeom prst="rect">
              <a:avLst/>
            </a:prstGeom>
            <a:ln w="1355" cap="flat">
              <a:solidFill>
                <a:srgbClr val="000000">
                  <a:alpha val="100000"/>
                </a:srgbClr>
              </a:solidFill>
              <a:prstDash val="solid"/>
              <a:miter/>
            </a:ln>
          </p:spPr>
          <p:txBody>
            <a:bodyPr/>
            <a:lstStyle/>
            <a:p/>
          </p:txBody>
        </p:sp>
        <p:sp>
          <p:nvSpPr>
            <p:cNvPr id="333" name="tx333"/>
            <p:cNvSpPr/>
            <p:nvPr/>
          </p:nvSpPr>
          <p:spPr>
            <a:xfrm>
              <a:off x="887589" y="166069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65</a:t>
              </a:r>
            </a:p>
          </p:txBody>
        </p:sp>
        <p:sp>
          <p:nvSpPr>
            <p:cNvPr id="334" name="tx334"/>
            <p:cNvSpPr/>
            <p:nvPr/>
          </p:nvSpPr>
          <p:spPr>
            <a:xfrm>
              <a:off x="1144440" y="160690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67</a:t>
              </a:r>
            </a:p>
          </p:txBody>
        </p:sp>
        <p:sp>
          <p:nvSpPr>
            <p:cNvPr id="335" name="tx335"/>
            <p:cNvSpPr/>
            <p:nvPr/>
          </p:nvSpPr>
          <p:spPr>
            <a:xfrm>
              <a:off x="1401290" y="1420535"/>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74</a:t>
              </a:r>
            </a:p>
          </p:txBody>
        </p:sp>
        <p:sp>
          <p:nvSpPr>
            <p:cNvPr id="336" name="tx336"/>
            <p:cNvSpPr/>
            <p:nvPr/>
          </p:nvSpPr>
          <p:spPr>
            <a:xfrm>
              <a:off x="1658141" y="1393267"/>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75</a:t>
              </a:r>
            </a:p>
          </p:txBody>
        </p:sp>
        <p:sp>
          <p:nvSpPr>
            <p:cNvPr id="337" name="tx337"/>
            <p:cNvSpPr/>
            <p:nvPr/>
          </p:nvSpPr>
          <p:spPr>
            <a:xfrm>
              <a:off x="1914992" y="1393267"/>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75</a:t>
              </a:r>
            </a:p>
          </p:txBody>
        </p:sp>
        <p:sp>
          <p:nvSpPr>
            <p:cNvPr id="338" name="tx338"/>
            <p:cNvSpPr/>
            <p:nvPr/>
          </p:nvSpPr>
          <p:spPr>
            <a:xfrm>
              <a:off x="2171843" y="136482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76</a:t>
              </a:r>
            </a:p>
          </p:txBody>
        </p:sp>
        <p:sp>
          <p:nvSpPr>
            <p:cNvPr id="339" name="tx339"/>
            <p:cNvSpPr/>
            <p:nvPr/>
          </p:nvSpPr>
          <p:spPr>
            <a:xfrm>
              <a:off x="2428693" y="125723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80</a:t>
              </a:r>
            </a:p>
          </p:txBody>
        </p:sp>
        <p:sp>
          <p:nvSpPr>
            <p:cNvPr id="340" name="tx340"/>
            <p:cNvSpPr/>
            <p:nvPr/>
          </p:nvSpPr>
          <p:spPr>
            <a:xfrm>
              <a:off x="2685544" y="120344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82</a:t>
              </a:r>
            </a:p>
          </p:txBody>
        </p:sp>
        <p:sp>
          <p:nvSpPr>
            <p:cNvPr id="341" name="tx341"/>
            <p:cNvSpPr/>
            <p:nvPr/>
          </p:nvSpPr>
          <p:spPr>
            <a:xfrm>
              <a:off x="2942395" y="117648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83</a:t>
              </a:r>
            </a:p>
          </p:txBody>
        </p:sp>
        <p:sp>
          <p:nvSpPr>
            <p:cNvPr id="342" name="tx342"/>
            <p:cNvSpPr/>
            <p:nvPr/>
          </p:nvSpPr>
          <p:spPr>
            <a:xfrm>
              <a:off x="3199246" y="117648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83</a:t>
              </a:r>
            </a:p>
          </p:txBody>
        </p:sp>
        <p:sp>
          <p:nvSpPr>
            <p:cNvPr id="343" name="tx343"/>
            <p:cNvSpPr/>
            <p:nvPr/>
          </p:nvSpPr>
          <p:spPr>
            <a:xfrm>
              <a:off x="3456096" y="109584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86</a:t>
              </a:r>
            </a:p>
          </p:txBody>
        </p:sp>
        <p:sp>
          <p:nvSpPr>
            <p:cNvPr id="344" name="tx344"/>
            <p:cNvSpPr/>
            <p:nvPr/>
          </p:nvSpPr>
          <p:spPr>
            <a:xfrm>
              <a:off x="3969798" y="10151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45" name="tx345"/>
            <p:cNvSpPr/>
            <p:nvPr/>
          </p:nvSpPr>
          <p:spPr>
            <a:xfrm>
              <a:off x="3712947" y="10151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46" name="tx346"/>
            <p:cNvSpPr/>
            <p:nvPr/>
          </p:nvSpPr>
          <p:spPr>
            <a:xfrm>
              <a:off x="4226649" y="96136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347" name="tx347"/>
            <p:cNvSpPr/>
            <p:nvPr/>
          </p:nvSpPr>
          <p:spPr>
            <a:xfrm>
              <a:off x="4483499" y="96136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348" name="tx348"/>
            <p:cNvSpPr/>
            <p:nvPr/>
          </p:nvSpPr>
          <p:spPr>
            <a:xfrm>
              <a:off x="4740350" y="93446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49" name="tx349"/>
            <p:cNvSpPr/>
            <p:nvPr/>
          </p:nvSpPr>
          <p:spPr>
            <a:xfrm>
              <a:off x="4997201" y="90750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50" name="tx350"/>
            <p:cNvSpPr/>
            <p:nvPr/>
          </p:nvSpPr>
          <p:spPr>
            <a:xfrm>
              <a:off x="5254052" y="8806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51" name="tx351"/>
            <p:cNvSpPr/>
            <p:nvPr/>
          </p:nvSpPr>
          <p:spPr>
            <a:xfrm>
              <a:off x="5510902" y="82687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352" name="tx352"/>
            <p:cNvSpPr/>
            <p:nvPr/>
          </p:nvSpPr>
          <p:spPr>
            <a:xfrm>
              <a:off x="5767753" y="79997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353" name="tx353"/>
            <p:cNvSpPr/>
            <p:nvPr/>
          </p:nvSpPr>
          <p:spPr>
            <a:xfrm>
              <a:off x="6281455" y="79997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354" name="tx354"/>
            <p:cNvSpPr/>
            <p:nvPr/>
          </p:nvSpPr>
          <p:spPr>
            <a:xfrm>
              <a:off x="6024604" y="79997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355" name="tx355"/>
            <p:cNvSpPr/>
            <p:nvPr/>
          </p:nvSpPr>
          <p:spPr>
            <a:xfrm>
              <a:off x="6795156" y="77307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356" name="tx356"/>
            <p:cNvSpPr/>
            <p:nvPr/>
          </p:nvSpPr>
          <p:spPr>
            <a:xfrm>
              <a:off x="7052007" y="77307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357" name="tx357"/>
            <p:cNvSpPr/>
            <p:nvPr/>
          </p:nvSpPr>
          <p:spPr>
            <a:xfrm>
              <a:off x="6538305" y="77307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358" name="tx358"/>
            <p:cNvSpPr/>
            <p:nvPr/>
          </p:nvSpPr>
          <p:spPr>
            <a:xfrm>
              <a:off x="7822559"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59" name="tx359"/>
            <p:cNvSpPr/>
            <p:nvPr/>
          </p:nvSpPr>
          <p:spPr>
            <a:xfrm>
              <a:off x="7565708"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60" name="tx360"/>
            <p:cNvSpPr/>
            <p:nvPr/>
          </p:nvSpPr>
          <p:spPr>
            <a:xfrm>
              <a:off x="8336261"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61" name="tx361"/>
            <p:cNvSpPr/>
            <p:nvPr/>
          </p:nvSpPr>
          <p:spPr>
            <a:xfrm>
              <a:off x="8079410"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62" name="tx362"/>
            <p:cNvSpPr/>
            <p:nvPr/>
          </p:nvSpPr>
          <p:spPr>
            <a:xfrm>
              <a:off x="8593111"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63" name="tx363"/>
            <p:cNvSpPr/>
            <p:nvPr/>
          </p:nvSpPr>
          <p:spPr>
            <a:xfrm>
              <a:off x="8849962"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64" name="tx364"/>
            <p:cNvSpPr/>
            <p:nvPr/>
          </p:nvSpPr>
          <p:spPr>
            <a:xfrm>
              <a:off x="7308858"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65" name="pg365"/>
            <p:cNvSpPr/>
            <p:nvPr/>
          </p:nvSpPr>
          <p:spPr>
            <a:xfrm>
              <a:off x="895261" y="253483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6" name="tx366"/>
            <p:cNvSpPr/>
            <p:nvPr/>
          </p:nvSpPr>
          <p:spPr>
            <a:xfrm>
              <a:off x="927782" y="256571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67" name="pg367"/>
            <p:cNvSpPr/>
            <p:nvPr/>
          </p:nvSpPr>
          <p:spPr>
            <a:xfrm>
              <a:off x="1152111" y="250946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8" name="tx368"/>
            <p:cNvSpPr/>
            <p:nvPr/>
          </p:nvSpPr>
          <p:spPr>
            <a:xfrm>
              <a:off x="1184633" y="2540290"/>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69" name="pg369"/>
            <p:cNvSpPr/>
            <p:nvPr/>
          </p:nvSpPr>
          <p:spPr>
            <a:xfrm>
              <a:off x="1408962" y="242065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0" name="tx370"/>
            <p:cNvSpPr/>
            <p:nvPr/>
          </p:nvSpPr>
          <p:spPr>
            <a:xfrm>
              <a:off x="1441484" y="245153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71" name="pg371"/>
            <p:cNvSpPr/>
            <p:nvPr/>
          </p:nvSpPr>
          <p:spPr>
            <a:xfrm>
              <a:off x="1635668" y="2407962"/>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2" name="tx372"/>
            <p:cNvSpPr/>
            <p:nvPr/>
          </p:nvSpPr>
          <p:spPr>
            <a:xfrm>
              <a:off x="1668189" y="24388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73" name="pg373"/>
            <p:cNvSpPr/>
            <p:nvPr/>
          </p:nvSpPr>
          <p:spPr>
            <a:xfrm>
              <a:off x="2179514" y="239527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4" name="tx374"/>
            <p:cNvSpPr/>
            <p:nvPr/>
          </p:nvSpPr>
          <p:spPr>
            <a:xfrm>
              <a:off x="2212036" y="242615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75" name="pg375"/>
            <p:cNvSpPr/>
            <p:nvPr/>
          </p:nvSpPr>
          <p:spPr>
            <a:xfrm>
              <a:off x="2436365" y="234452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6" name="tx376"/>
            <p:cNvSpPr/>
            <p:nvPr/>
          </p:nvSpPr>
          <p:spPr>
            <a:xfrm>
              <a:off x="2468887" y="2377046"/>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77" name="pg377"/>
            <p:cNvSpPr/>
            <p:nvPr/>
          </p:nvSpPr>
          <p:spPr>
            <a:xfrm>
              <a:off x="2950067" y="23064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8" name="tx378"/>
            <p:cNvSpPr/>
            <p:nvPr/>
          </p:nvSpPr>
          <p:spPr>
            <a:xfrm>
              <a:off x="2982588" y="233866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79" name="pg379"/>
            <p:cNvSpPr/>
            <p:nvPr/>
          </p:nvSpPr>
          <p:spPr>
            <a:xfrm>
              <a:off x="3206917" y="23064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0" name="tx380"/>
            <p:cNvSpPr/>
            <p:nvPr/>
          </p:nvSpPr>
          <p:spPr>
            <a:xfrm>
              <a:off x="3239439" y="2338719"/>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81" name="pg381"/>
            <p:cNvSpPr/>
            <p:nvPr/>
          </p:nvSpPr>
          <p:spPr>
            <a:xfrm>
              <a:off x="3977470" y="223033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2" name="tx382"/>
            <p:cNvSpPr/>
            <p:nvPr/>
          </p:nvSpPr>
          <p:spPr>
            <a:xfrm>
              <a:off x="4009991" y="2263864"/>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83" name="pg383"/>
            <p:cNvSpPr/>
            <p:nvPr/>
          </p:nvSpPr>
          <p:spPr>
            <a:xfrm>
              <a:off x="4234320" y="220496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4" name="tx384"/>
            <p:cNvSpPr/>
            <p:nvPr/>
          </p:nvSpPr>
          <p:spPr>
            <a:xfrm>
              <a:off x="4266842" y="223716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85" name="tx385"/>
            <p:cNvSpPr/>
            <p:nvPr/>
          </p:nvSpPr>
          <p:spPr>
            <a:xfrm>
              <a:off x="663492" y="340411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86" name="tx386"/>
            <p:cNvSpPr/>
            <p:nvPr/>
          </p:nvSpPr>
          <p:spPr>
            <a:xfrm>
              <a:off x="585797" y="276973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87" name="tx387"/>
            <p:cNvSpPr/>
            <p:nvPr/>
          </p:nvSpPr>
          <p:spPr>
            <a:xfrm>
              <a:off x="585797" y="213535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88" name="tx388"/>
            <p:cNvSpPr/>
            <p:nvPr/>
          </p:nvSpPr>
          <p:spPr>
            <a:xfrm>
              <a:off x="585797" y="15026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89" name="tx389"/>
            <p:cNvSpPr/>
            <p:nvPr/>
          </p:nvSpPr>
          <p:spPr>
            <a:xfrm>
              <a:off x="508103" y="86659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90" name="tx390"/>
            <p:cNvSpPr/>
            <p:nvPr/>
          </p:nvSpPr>
          <p:spPr>
            <a:xfrm rot="-5400000">
              <a:off x="751344" y="3806944"/>
              <a:ext cx="41152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Bolivia</a:t>
              </a:r>
            </a:p>
          </p:txBody>
        </p:sp>
        <p:sp>
          <p:nvSpPr>
            <p:cNvPr id="391" name="tx391"/>
            <p:cNvSpPr/>
            <p:nvPr/>
          </p:nvSpPr>
          <p:spPr>
            <a:xfrm rot="-5400000">
              <a:off x="883843" y="3931296"/>
              <a:ext cx="66023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Venezuela</a:t>
              </a:r>
            </a:p>
          </p:txBody>
        </p:sp>
        <p:sp>
          <p:nvSpPr>
            <p:cNvPr id="392" name="tx392"/>
            <p:cNvSpPr/>
            <p:nvPr/>
          </p:nvSpPr>
          <p:spPr>
            <a:xfrm rot="-5400000">
              <a:off x="1210646" y="3861343"/>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Ecuador</a:t>
              </a:r>
            </a:p>
          </p:txBody>
        </p:sp>
        <p:sp>
          <p:nvSpPr>
            <p:cNvPr id="393" name="tx393"/>
            <p:cNvSpPr/>
            <p:nvPr/>
          </p:nvSpPr>
          <p:spPr>
            <a:xfrm rot="-5400000">
              <a:off x="1424795" y="3904045"/>
              <a:ext cx="60573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Honduras</a:t>
              </a:r>
            </a:p>
          </p:txBody>
        </p:sp>
        <p:sp>
          <p:nvSpPr>
            <p:cNvPr id="394" name="tx394"/>
            <p:cNvSpPr/>
            <p:nvPr/>
          </p:nvSpPr>
          <p:spPr>
            <a:xfrm rot="-5400000">
              <a:off x="1684682" y="3899236"/>
              <a:ext cx="59788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Suriname</a:t>
              </a:r>
            </a:p>
          </p:txBody>
        </p:sp>
        <p:sp>
          <p:nvSpPr>
            <p:cNvPr id="395" name="tx395"/>
            <p:cNvSpPr/>
            <p:nvPr/>
          </p:nvSpPr>
          <p:spPr>
            <a:xfrm rot="-5400000">
              <a:off x="2101628" y="3740913"/>
              <a:ext cx="27946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Haiti</a:t>
              </a:r>
            </a:p>
          </p:txBody>
        </p:sp>
        <p:sp>
          <p:nvSpPr>
            <p:cNvPr id="396" name="tx396"/>
            <p:cNvSpPr/>
            <p:nvPr/>
          </p:nvSpPr>
          <p:spPr>
            <a:xfrm rot="-5400000">
              <a:off x="2185320" y="3886309"/>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Argentina</a:t>
              </a:r>
            </a:p>
          </p:txBody>
        </p:sp>
        <p:sp>
          <p:nvSpPr>
            <p:cNvPr id="397" name="tx397"/>
            <p:cNvSpPr/>
            <p:nvPr/>
          </p:nvSpPr>
          <p:spPr>
            <a:xfrm rot="-5400000">
              <a:off x="2442171" y="3886309"/>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Paraguay</a:t>
              </a:r>
            </a:p>
          </p:txBody>
        </p:sp>
        <p:sp>
          <p:nvSpPr>
            <p:cNvPr id="398" name="tx398"/>
            <p:cNvSpPr/>
            <p:nvPr/>
          </p:nvSpPr>
          <p:spPr>
            <a:xfrm rot="-5400000">
              <a:off x="2790666" y="3822428"/>
              <a:ext cx="44249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Mexico</a:t>
              </a:r>
            </a:p>
          </p:txBody>
        </p:sp>
        <p:sp>
          <p:nvSpPr>
            <p:cNvPr id="399" name="tx399"/>
            <p:cNvSpPr/>
            <p:nvPr/>
          </p:nvSpPr>
          <p:spPr>
            <a:xfrm rot="-5400000">
              <a:off x="3121221" y="3748724"/>
              <a:ext cx="2950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Peru</a:t>
              </a:r>
            </a:p>
          </p:txBody>
        </p:sp>
        <p:sp>
          <p:nvSpPr>
            <p:cNvPr id="400" name="tx400"/>
            <p:cNvSpPr/>
            <p:nvPr/>
          </p:nvSpPr>
          <p:spPr>
            <a:xfrm rot="-5400000">
              <a:off x="3183051" y="3941971"/>
              <a:ext cx="6833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Guatemala</a:t>
              </a:r>
            </a:p>
          </p:txBody>
        </p:sp>
        <p:sp>
          <p:nvSpPr>
            <p:cNvPr id="401" name="tx401"/>
            <p:cNvSpPr/>
            <p:nvPr/>
          </p:nvSpPr>
          <p:spPr>
            <a:xfrm rot="-5400000">
              <a:off x="3592221" y="3791425"/>
              <a:ext cx="3804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Belize</a:t>
              </a:r>
            </a:p>
          </p:txBody>
        </p:sp>
        <p:sp>
          <p:nvSpPr>
            <p:cNvPr id="402" name="tx402"/>
            <p:cNvSpPr/>
            <p:nvPr/>
          </p:nvSpPr>
          <p:spPr>
            <a:xfrm rot="-5400000">
              <a:off x="3743376" y="3895347"/>
              <a:ext cx="59010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Colombia</a:t>
              </a:r>
            </a:p>
          </p:txBody>
        </p:sp>
        <p:sp>
          <p:nvSpPr>
            <p:cNvPr id="403" name="tx403"/>
            <p:cNvSpPr/>
            <p:nvPr/>
          </p:nvSpPr>
          <p:spPr>
            <a:xfrm rot="-5400000">
              <a:off x="4121509" y="3775838"/>
              <a:ext cx="34931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Brazil</a:t>
              </a:r>
            </a:p>
          </p:txBody>
        </p:sp>
        <p:sp>
          <p:nvSpPr>
            <p:cNvPr id="404" name="tx404"/>
            <p:cNvSpPr/>
            <p:nvPr/>
          </p:nvSpPr>
          <p:spPr>
            <a:xfrm rot="-5400000">
              <a:off x="4292855" y="3861343"/>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Panama</a:t>
              </a:r>
            </a:p>
          </p:txBody>
        </p:sp>
        <p:sp>
          <p:nvSpPr>
            <p:cNvPr id="405" name="tx405"/>
            <p:cNvSpPr/>
            <p:nvPr/>
          </p:nvSpPr>
          <p:spPr>
            <a:xfrm rot="-5400000">
              <a:off x="4151376" y="4231910"/>
              <a:ext cx="128922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Trinidad and Tobago</a:t>
              </a:r>
            </a:p>
          </p:txBody>
        </p:sp>
        <p:sp>
          <p:nvSpPr>
            <p:cNvPr id="406" name="tx406"/>
            <p:cNvSpPr/>
            <p:nvPr/>
          </p:nvSpPr>
          <p:spPr>
            <a:xfrm rot="-5400000">
              <a:off x="4794005" y="3872121"/>
              <a:ext cx="5436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Grenada</a:t>
              </a:r>
            </a:p>
          </p:txBody>
        </p:sp>
        <p:sp>
          <p:nvSpPr>
            <p:cNvPr id="407" name="tx407"/>
            <p:cNvSpPr/>
            <p:nvPr/>
          </p:nvSpPr>
          <p:spPr>
            <a:xfrm rot="-5400000">
              <a:off x="5024560" y="3900191"/>
              <a:ext cx="59802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Barbados</a:t>
              </a:r>
            </a:p>
          </p:txBody>
        </p:sp>
        <p:sp>
          <p:nvSpPr>
            <p:cNvPr id="408" name="tx408"/>
            <p:cNvSpPr/>
            <p:nvPr/>
          </p:nvSpPr>
          <p:spPr>
            <a:xfrm rot="-5400000">
              <a:off x="5289289" y="3892312"/>
              <a:ext cx="58226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Dominica</a:t>
              </a:r>
            </a:p>
          </p:txBody>
        </p:sp>
        <p:sp>
          <p:nvSpPr>
            <p:cNvPr id="409" name="tx409"/>
            <p:cNvSpPr/>
            <p:nvPr/>
          </p:nvSpPr>
          <p:spPr>
            <a:xfrm rot="-5400000">
              <a:off x="5203029" y="4209297"/>
              <a:ext cx="1242361"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Dominican Republic</a:t>
              </a:r>
            </a:p>
          </p:txBody>
        </p:sp>
        <p:sp>
          <p:nvSpPr>
            <p:cNvPr id="410" name="tx410"/>
            <p:cNvSpPr/>
            <p:nvPr/>
          </p:nvSpPr>
          <p:spPr>
            <a:xfrm rot="-5400000">
              <a:off x="5448761" y="4244768"/>
              <a:ext cx="128895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Kitts and Nevis</a:t>
              </a:r>
            </a:p>
          </p:txBody>
        </p:sp>
        <p:sp>
          <p:nvSpPr>
            <p:cNvPr id="411" name="tx411"/>
            <p:cNvSpPr/>
            <p:nvPr/>
          </p:nvSpPr>
          <p:spPr>
            <a:xfrm rot="-5400000">
              <a:off x="6073075" y="3851316"/>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Uruguay</a:t>
              </a:r>
            </a:p>
          </p:txBody>
        </p:sp>
        <p:sp>
          <p:nvSpPr>
            <p:cNvPr id="412" name="tx412"/>
            <p:cNvSpPr/>
            <p:nvPr/>
          </p:nvSpPr>
          <p:spPr>
            <a:xfrm rot="-5400000">
              <a:off x="6312736" y="3896268"/>
              <a:ext cx="5901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Bahamas</a:t>
              </a:r>
            </a:p>
          </p:txBody>
        </p:sp>
        <p:sp>
          <p:nvSpPr>
            <p:cNvPr id="413" name="tx413"/>
            <p:cNvSpPr/>
            <p:nvPr/>
          </p:nvSpPr>
          <p:spPr>
            <a:xfrm rot="-5400000">
              <a:off x="6704614" y="3759467"/>
              <a:ext cx="31834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Chile</a:t>
              </a:r>
            </a:p>
          </p:txBody>
        </p:sp>
        <p:sp>
          <p:nvSpPr>
            <p:cNvPr id="414" name="tx414"/>
            <p:cNvSpPr/>
            <p:nvPr/>
          </p:nvSpPr>
          <p:spPr>
            <a:xfrm rot="-5400000">
              <a:off x="6763443" y="3957489"/>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El Salvador</a:t>
              </a:r>
            </a:p>
          </p:txBody>
        </p:sp>
        <p:sp>
          <p:nvSpPr>
            <p:cNvPr id="415" name="tx415"/>
            <p:cNvSpPr/>
            <p:nvPr/>
          </p:nvSpPr>
          <p:spPr>
            <a:xfrm rot="-5400000">
              <a:off x="6708151" y="4243643"/>
              <a:ext cx="131268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Antigua and Barbuda</a:t>
              </a:r>
            </a:p>
          </p:txBody>
        </p:sp>
        <p:sp>
          <p:nvSpPr>
            <p:cNvPr id="416" name="tx416"/>
            <p:cNvSpPr/>
            <p:nvPr/>
          </p:nvSpPr>
          <p:spPr>
            <a:xfrm rot="-5400000">
              <a:off x="7292731" y="3941903"/>
              <a:ext cx="6832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Costa Rica</a:t>
              </a:r>
            </a:p>
          </p:txBody>
        </p:sp>
        <p:sp>
          <p:nvSpPr>
            <p:cNvPr id="417" name="tx417"/>
            <p:cNvSpPr/>
            <p:nvPr/>
          </p:nvSpPr>
          <p:spPr>
            <a:xfrm rot="-5400000">
              <a:off x="7724207" y="3767278"/>
              <a:ext cx="33397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Cuba</a:t>
              </a:r>
            </a:p>
          </p:txBody>
        </p:sp>
        <p:sp>
          <p:nvSpPr>
            <p:cNvPr id="418" name="tx418"/>
            <p:cNvSpPr/>
            <p:nvPr/>
          </p:nvSpPr>
          <p:spPr>
            <a:xfrm rot="-5400000">
              <a:off x="7889550" y="3831091"/>
              <a:ext cx="48929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Guyana</a:t>
              </a:r>
            </a:p>
          </p:txBody>
        </p:sp>
        <p:sp>
          <p:nvSpPr>
            <p:cNvPr id="419" name="tx419"/>
            <p:cNvSpPr/>
            <p:nvPr/>
          </p:nvSpPr>
          <p:spPr>
            <a:xfrm rot="-5400000">
              <a:off x="8145650" y="3861241"/>
              <a:ext cx="520191"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Jamaica</a:t>
              </a:r>
            </a:p>
          </p:txBody>
        </p:sp>
        <p:sp>
          <p:nvSpPr>
            <p:cNvPr id="420" name="tx420"/>
            <p:cNvSpPr/>
            <p:nvPr/>
          </p:nvSpPr>
          <p:spPr>
            <a:xfrm rot="-5400000">
              <a:off x="8316143" y="3945893"/>
              <a:ext cx="69120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Lucia</a:t>
              </a:r>
            </a:p>
          </p:txBody>
        </p:sp>
        <p:sp>
          <p:nvSpPr>
            <p:cNvPr id="421" name="tx421"/>
            <p:cNvSpPr/>
            <p:nvPr/>
          </p:nvSpPr>
          <p:spPr>
            <a:xfrm rot="-5400000">
              <a:off x="7874017" y="4644871"/>
              <a:ext cx="20891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Vincent and the Grenadines</a:t>
              </a:r>
            </a:p>
          </p:txBody>
        </p:sp>
        <p:sp>
          <p:nvSpPr>
            <p:cNvPr id="422" name="tx422"/>
            <p:cNvSpPr/>
            <p:nvPr/>
          </p:nvSpPr>
          <p:spPr>
            <a:xfrm rot="-5400000">
              <a:off x="-52544" y="205924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23" name="rc423"/>
            <p:cNvSpPr/>
            <p:nvPr/>
          </p:nvSpPr>
          <p:spPr>
            <a:xfrm>
              <a:off x="4247114" y="6114116"/>
              <a:ext cx="219455" cy="219455"/>
            </a:xfrm>
            <a:prstGeom prst="rect">
              <a:avLst/>
            </a:prstGeom>
            <a:solidFill>
              <a:srgbClr val="FFFFFF">
                <a:alpha val="100000"/>
              </a:srgbClr>
            </a:solidFill>
          </p:spPr>
          <p:txBody>
            <a:bodyPr/>
            <a:lstStyle/>
            <a:p/>
          </p:txBody>
        </p:sp>
        <p:sp>
          <p:nvSpPr>
            <p:cNvPr id="424" name="pg424"/>
            <p:cNvSpPr/>
            <p:nvPr/>
          </p:nvSpPr>
          <p:spPr>
            <a:xfrm>
              <a:off x="4431665"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5" name="pg425"/>
            <p:cNvSpPr/>
            <p:nvPr/>
          </p:nvSpPr>
          <p:spPr>
            <a:xfrm>
              <a:off x="4337055"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6" name="pg426"/>
            <p:cNvSpPr/>
            <p:nvPr/>
          </p:nvSpPr>
          <p:spPr>
            <a:xfrm>
              <a:off x="4247176"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7" name="pg427"/>
            <p:cNvSpPr/>
            <p:nvPr/>
          </p:nvSpPr>
          <p:spPr>
            <a:xfrm>
              <a:off x="4247176"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8" name="pg428"/>
            <p:cNvSpPr/>
            <p:nvPr/>
          </p:nvSpPr>
          <p:spPr>
            <a:xfrm>
              <a:off x="4247176"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9" name="rc429"/>
            <p:cNvSpPr/>
            <p:nvPr/>
          </p:nvSpPr>
          <p:spPr>
            <a:xfrm>
              <a:off x="4247114" y="6114116"/>
              <a:ext cx="219455" cy="219455"/>
            </a:xfrm>
            <a:prstGeom prst="rect">
              <a:avLst/>
            </a:prstGeom>
            <a:ln w="476" cap="sq">
              <a:solidFill>
                <a:srgbClr val="000000">
                  <a:alpha val="100000"/>
                </a:srgbClr>
              </a:solidFill>
              <a:prstDash val="solid"/>
              <a:miter/>
            </a:ln>
          </p:spPr>
          <p:txBody>
            <a:bodyPr/>
            <a:lstStyle/>
            <a:p/>
          </p:txBody>
        </p:sp>
        <p:sp>
          <p:nvSpPr>
            <p:cNvPr id="430" name="tx430"/>
            <p:cNvSpPr/>
            <p:nvPr/>
          </p:nvSpPr>
          <p:spPr>
            <a:xfrm>
              <a:off x="4536159" y="6145672"/>
              <a:ext cx="1094953"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zero-dose</a:t>
              </a:r>
            </a:p>
          </p:txBody>
        </p:sp>
        <p:sp>
          <p:nvSpPr>
            <p:cNvPr id="431" name="tx431"/>
            <p:cNvSpPr/>
            <p:nvPr/>
          </p:nvSpPr>
          <p:spPr>
            <a:xfrm>
              <a:off x="803816" y="398022"/>
              <a:ext cx="555372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DTP1 coverage and ranking of number zero-dose, by country, LACR, 2024</a:t>
              </a:r>
            </a:p>
          </p:txBody>
        </p:sp>
        <p:sp>
          <p:nvSpPr>
            <p:cNvPr id="432" name="tx432"/>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33" name="tx433"/>
            <p:cNvSpPr/>
            <p:nvPr/>
          </p:nvSpPr>
          <p:spPr>
            <a:xfrm>
              <a:off x="2315168" y="6568567"/>
              <a:ext cx="675924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zero-dose children.</a:t>
              </a:r>
            </a:p>
          </p:txBody>
        </p:sp>
      </p:grpSp>
      <p:sp>
        <p:nvSpPr>
          <p:cNvPr id="43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LACR from lowest to highest coverage, and the rank of the top 10 countries with the most zero-dose children, based on absolute numbers.
In 2024, Ecuador ranked number 3 out of 32 countries for lowest DTP1 coverage (based on tied ranks).
Ecuador was in the top 10 countries with the most zero-dose children (rank=8).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06303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22100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37897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53694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69491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185287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01084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16881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32678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248475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264272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280068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295865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311662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327459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343256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359052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374849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390646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406443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422240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438037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453833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695044" y="469630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9" name="pl29"/>
            <p:cNvSpPr/>
            <p:nvPr/>
          </p:nvSpPr>
          <p:spPr>
            <a:xfrm>
              <a:off x="695044" y="485427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0" name="pl30"/>
            <p:cNvSpPr/>
            <p:nvPr/>
          </p:nvSpPr>
          <p:spPr>
            <a:xfrm>
              <a:off x="695044" y="501224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1" name="pl31"/>
            <p:cNvSpPr/>
            <p:nvPr/>
          </p:nvSpPr>
          <p:spPr>
            <a:xfrm>
              <a:off x="695044" y="517021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2" name="pl32"/>
            <p:cNvSpPr/>
            <p:nvPr/>
          </p:nvSpPr>
          <p:spPr>
            <a:xfrm>
              <a:off x="695044" y="532818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3" name="pl33"/>
            <p:cNvSpPr/>
            <p:nvPr/>
          </p:nvSpPr>
          <p:spPr>
            <a:xfrm>
              <a:off x="695044" y="548614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4" name="pl34"/>
            <p:cNvSpPr/>
            <p:nvPr/>
          </p:nvSpPr>
          <p:spPr>
            <a:xfrm>
              <a:off x="695044" y="564411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5" name="pl35"/>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6" name="pl36"/>
            <p:cNvSpPr/>
            <p:nvPr/>
          </p:nvSpPr>
          <p:spPr>
            <a:xfrm>
              <a:off x="2737948" y="5486255"/>
              <a:ext cx="4155057" cy="315724"/>
            </a:xfrm>
            <a:custGeom>
              <a:avLst/>
              <a:pathLst>
                <a:path w="4155057" h="315724">
                  <a:moveTo>
                    <a:pt x="0" y="0"/>
                  </a:moveTo>
                  <a:lnTo>
                    <a:pt x="13990" y="18"/>
                  </a:lnTo>
                  <a:lnTo>
                    <a:pt x="27980" y="40"/>
                  </a:lnTo>
                  <a:lnTo>
                    <a:pt x="41970" y="66"/>
                  </a:lnTo>
                  <a:lnTo>
                    <a:pt x="55960" y="96"/>
                  </a:lnTo>
                  <a:lnTo>
                    <a:pt x="69950" y="131"/>
                  </a:lnTo>
                  <a:lnTo>
                    <a:pt x="83940" y="173"/>
                  </a:lnTo>
                  <a:lnTo>
                    <a:pt x="97930" y="222"/>
                  </a:lnTo>
                  <a:lnTo>
                    <a:pt x="111920" y="279"/>
                  </a:lnTo>
                  <a:lnTo>
                    <a:pt x="125910" y="347"/>
                  </a:lnTo>
                  <a:lnTo>
                    <a:pt x="139900" y="426"/>
                  </a:lnTo>
                  <a:lnTo>
                    <a:pt x="153891" y="519"/>
                  </a:lnTo>
                  <a:lnTo>
                    <a:pt x="167881" y="629"/>
                  </a:lnTo>
                  <a:lnTo>
                    <a:pt x="181871" y="758"/>
                  </a:lnTo>
                  <a:lnTo>
                    <a:pt x="195861" y="909"/>
                  </a:lnTo>
                  <a:lnTo>
                    <a:pt x="209851" y="1086"/>
                  </a:lnTo>
                  <a:lnTo>
                    <a:pt x="223841" y="1294"/>
                  </a:lnTo>
                  <a:lnTo>
                    <a:pt x="237831" y="1539"/>
                  </a:lnTo>
                  <a:lnTo>
                    <a:pt x="251821" y="1825"/>
                  </a:lnTo>
                  <a:lnTo>
                    <a:pt x="265811" y="2162"/>
                  </a:lnTo>
                  <a:lnTo>
                    <a:pt x="279801" y="2556"/>
                  </a:lnTo>
                  <a:lnTo>
                    <a:pt x="293791" y="3019"/>
                  </a:lnTo>
                  <a:lnTo>
                    <a:pt x="307782" y="3561"/>
                  </a:lnTo>
                  <a:lnTo>
                    <a:pt x="321772" y="4195"/>
                  </a:lnTo>
                  <a:lnTo>
                    <a:pt x="335762" y="4938"/>
                  </a:lnTo>
                  <a:lnTo>
                    <a:pt x="349752" y="5806"/>
                  </a:lnTo>
                  <a:lnTo>
                    <a:pt x="363742" y="6820"/>
                  </a:lnTo>
                  <a:lnTo>
                    <a:pt x="377732" y="8004"/>
                  </a:lnTo>
                  <a:lnTo>
                    <a:pt x="391722" y="9384"/>
                  </a:lnTo>
                  <a:lnTo>
                    <a:pt x="405712" y="10990"/>
                  </a:lnTo>
                  <a:lnTo>
                    <a:pt x="419702" y="12857"/>
                  </a:lnTo>
                  <a:lnTo>
                    <a:pt x="433692" y="15022"/>
                  </a:lnTo>
                  <a:lnTo>
                    <a:pt x="447682" y="17527"/>
                  </a:lnTo>
                  <a:lnTo>
                    <a:pt x="461673" y="20420"/>
                  </a:lnTo>
                  <a:lnTo>
                    <a:pt x="475663" y="23748"/>
                  </a:lnTo>
                  <a:lnTo>
                    <a:pt x="489653" y="27566"/>
                  </a:lnTo>
                  <a:lnTo>
                    <a:pt x="503643" y="31928"/>
                  </a:lnTo>
                  <a:lnTo>
                    <a:pt x="517633" y="36889"/>
                  </a:lnTo>
                  <a:lnTo>
                    <a:pt x="531623" y="42503"/>
                  </a:lnTo>
                  <a:lnTo>
                    <a:pt x="545613" y="48820"/>
                  </a:lnTo>
                  <a:lnTo>
                    <a:pt x="559603" y="55881"/>
                  </a:lnTo>
                  <a:lnTo>
                    <a:pt x="573593" y="63718"/>
                  </a:lnTo>
                  <a:lnTo>
                    <a:pt x="587583" y="72346"/>
                  </a:lnTo>
                  <a:lnTo>
                    <a:pt x="601574" y="81762"/>
                  </a:lnTo>
                  <a:lnTo>
                    <a:pt x="615564" y="91938"/>
                  </a:lnTo>
                  <a:lnTo>
                    <a:pt x="629554" y="102824"/>
                  </a:lnTo>
                  <a:lnTo>
                    <a:pt x="643544" y="114338"/>
                  </a:lnTo>
                  <a:lnTo>
                    <a:pt x="657534" y="126376"/>
                  </a:lnTo>
                  <a:lnTo>
                    <a:pt x="671524" y="138807"/>
                  </a:lnTo>
                  <a:lnTo>
                    <a:pt x="685514" y="151483"/>
                  </a:lnTo>
                  <a:lnTo>
                    <a:pt x="699504" y="164241"/>
                  </a:lnTo>
                  <a:lnTo>
                    <a:pt x="713494" y="176916"/>
                  </a:lnTo>
                  <a:lnTo>
                    <a:pt x="727484" y="189347"/>
                  </a:lnTo>
                  <a:lnTo>
                    <a:pt x="741474" y="201385"/>
                  </a:lnTo>
                  <a:lnTo>
                    <a:pt x="755465" y="212900"/>
                  </a:lnTo>
                  <a:lnTo>
                    <a:pt x="769455" y="223785"/>
                  </a:lnTo>
                  <a:lnTo>
                    <a:pt x="783445" y="233962"/>
                  </a:lnTo>
                  <a:lnTo>
                    <a:pt x="797435" y="243378"/>
                  </a:lnTo>
                  <a:lnTo>
                    <a:pt x="811425" y="252006"/>
                  </a:lnTo>
                  <a:lnTo>
                    <a:pt x="825415" y="259842"/>
                  </a:lnTo>
                  <a:lnTo>
                    <a:pt x="839405" y="266904"/>
                  </a:lnTo>
                  <a:lnTo>
                    <a:pt x="853395" y="273220"/>
                  </a:lnTo>
                  <a:lnTo>
                    <a:pt x="867385" y="278835"/>
                  </a:lnTo>
                  <a:lnTo>
                    <a:pt x="881375" y="283796"/>
                  </a:lnTo>
                  <a:lnTo>
                    <a:pt x="895365" y="288158"/>
                  </a:lnTo>
                  <a:lnTo>
                    <a:pt x="909356" y="291975"/>
                  </a:lnTo>
                  <a:lnTo>
                    <a:pt x="923346" y="295304"/>
                  </a:lnTo>
                  <a:lnTo>
                    <a:pt x="937336" y="298196"/>
                  </a:lnTo>
                  <a:lnTo>
                    <a:pt x="951326" y="300702"/>
                  </a:lnTo>
                  <a:lnTo>
                    <a:pt x="965316" y="302867"/>
                  </a:lnTo>
                  <a:lnTo>
                    <a:pt x="979306" y="304733"/>
                  </a:lnTo>
                  <a:lnTo>
                    <a:pt x="993296" y="306340"/>
                  </a:lnTo>
                  <a:lnTo>
                    <a:pt x="1007286" y="307720"/>
                  </a:lnTo>
                  <a:lnTo>
                    <a:pt x="1021276" y="308903"/>
                  </a:lnTo>
                  <a:lnTo>
                    <a:pt x="1035266" y="309918"/>
                  </a:lnTo>
                  <a:lnTo>
                    <a:pt x="1049256" y="310786"/>
                  </a:lnTo>
                  <a:lnTo>
                    <a:pt x="1063247" y="311528"/>
                  </a:lnTo>
                  <a:lnTo>
                    <a:pt x="1077237" y="312163"/>
                  </a:lnTo>
                  <a:lnTo>
                    <a:pt x="1091227" y="312705"/>
                  </a:lnTo>
                  <a:lnTo>
                    <a:pt x="1105217" y="313167"/>
                  </a:lnTo>
                  <a:lnTo>
                    <a:pt x="1119207" y="313562"/>
                  </a:lnTo>
                  <a:lnTo>
                    <a:pt x="1133197" y="313898"/>
                  </a:lnTo>
                  <a:lnTo>
                    <a:pt x="1147187" y="314185"/>
                  </a:lnTo>
                  <a:lnTo>
                    <a:pt x="1161177" y="314429"/>
                  </a:lnTo>
                  <a:lnTo>
                    <a:pt x="1175167" y="314638"/>
                  </a:lnTo>
                  <a:lnTo>
                    <a:pt x="1189157" y="314815"/>
                  </a:lnTo>
                  <a:lnTo>
                    <a:pt x="1203148" y="314966"/>
                  </a:lnTo>
                  <a:lnTo>
                    <a:pt x="1217138" y="315095"/>
                  </a:lnTo>
                  <a:lnTo>
                    <a:pt x="1231128" y="315204"/>
                  </a:lnTo>
                  <a:lnTo>
                    <a:pt x="1245118" y="315298"/>
                  </a:lnTo>
                  <a:lnTo>
                    <a:pt x="1259108" y="315377"/>
                  </a:lnTo>
                  <a:lnTo>
                    <a:pt x="1273098" y="315444"/>
                  </a:lnTo>
                  <a:lnTo>
                    <a:pt x="1287088" y="315502"/>
                  </a:lnTo>
                  <a:lnTo>
                    <a:pt x="1301078" y="315551"/>
                  </a:lnTo>
                  <a:lnTo>
                    <a:pt x="1315068" y="315593"/>
                  </a:lnTo>
                  <a:lnTo>
                    <a:pt x="1329058" y="315628"/>
                  </a:lnTo>
                  <a:lnTo>
                    <a:pt x="1343048" y="315658"/>
                  </a:lnTo>
                  <a:lnTo>
                    <a:pt x="1357039" y="315684"/>
                  </a:lnTo>
                  <a:lnTo>
                    <a:pt x="1371029" y="315706"/>
                  </a:lnTo>
                  <a:lnTo>
                    <a:pt x="1385019" y="315724"/>
                  </a:lnTo>
                  <a:lnTo>
                    <a:pt x="1385019" y="315724"/>
                  </a:lnTo>
                  <a:lnTo>
                    <a:pt x="1399009" y="315706"/>
                  </a:lnTo>
                  <a:lnTo>
                    <a:pt x="1412999" y="315684"/>
                  </a:lnTo>
                  <a:lnTo>
                    <a:pt x="1426989" y="315658"/>
                  </a:lnTo>
                  <a:lnTo>
                    <a:pt x="1440979" y="315628"/>
                  </a:lnTo>
                  <a:lnTo>
                    <a:pt x="1454969" y="315593"/>
                  </a:lnTo>
                  <a:lnTo>
                    <a:pt x="1468959" y="315551"/>
                  </a:lnTo>
                  <a:lnTo>
                    <a:pt x="1482949" y="315502"/>
                  </a:lnTo>
                  <a:lnTo>
                    <a:pt x="1496939" y="315444"/>
                  </a:lnTo>
                  <a:lnTo>
                    <a:pt x="1510930" y="315377"/>
                  </a:lnTo>
                  <a:lnTo>
                    <a:pt x="1524920" y="315298"/>
                  </a:lnTo>
                  <a:lnTo>
                    <a:pt x="1538910" y="315204"/>
                  </a:lnTo>
                  <a:lnTo>
                    <a:pt x="1552900" y="315095"/>
                  </a:lnTo>
                  <a:lnTo>
                    <a:pt x="1566890" y="314966"/>
                  </a:lnTo>
                  <a:lnTo>
                    <a:pt x="1580880" y="314815"/>
                  </a:lnTo>
                  <a:lnTo>
                    <a:pt x="1594870" y="314638"/>
                  </a:lnTo>
                  <a:lnTo>
                    <a:pt x="1608860" y="314429"/>
                  </a:lnTo>
                  <a:lnTo>
                    <a:pt x="1622850" y="314185"/>
                  </a:lnTo>
                  <a:lnTo>
                    <a:pt x="1636840" y="313898"/>
                  </a:lnTo>
                  <a:lnTo>
                    <a:pt x="1650830" y="313562"/>
                  </a:lnTo>
                  <a:lnTo>
                    <a:pt x="1664821" y="313167"/>
                  </a:lnTo>
                  <a:lnTo>
                    <a:pt x="1678811" y="312705"/>
                  </a:lnTo>
                  <a:lnTo>
                    <a:pt x="1692801" y="312163"/>
                  </a:lnTo>
                  <a:lnTo>
                    <a:pt x="1706791" y="311528"/>
                  </a:lnTo>
                  <a:lnTo>
                    <a:pt x="1720781" y="310786"/>
                  </a:lnTo>
                  <a:lnTo>
                    <a:pt x="1734771" y="309918"/>
                  </a:lnTo>
                  <a:lnTo>
                    <a:pt x="1748761" y="308903"/>
                  </a:lnTo>
                  <a:lnTo>
                    <a:pt x="1762751" y="307720"/>
                  </a:lnTo>
                  <a:lnTo>
                    <a:pt x="1776741" y="306340"/>
                  </a:lnTo>
                  <a:lnTo>
                    <a:pt x="1790731" y="304733"/>
                  </a:lnTo>
                  <a:lnTo>
                    <a:pt x="1804722" y="302867"/>
                  </a:lnTo>
                  <a:lnTo>
                    <a:pt x="1818712" y="300702"/>
                  </a:lnTo>
                  <a:lnTo>
                    <a:pt x="1832702" y="298196"/>
                  </a:lnTo>
                  <a:lnTo>
                    <a:pt x="1846692" y="295304"/>
                  </a:lnTo>
                  <a:lnTo>
                    <a:pt x="1860682" y="291975"/>
                  </a:lnTo>
                  <a:lnTo>
                    <a:pt x="1874672" y="288158"/>
                  </a:lnTo>
                  <a:lnTo>
                    <a:pt x="1888662" y="283796"/>
                  </a:lnTo>
                  <a:lnTo>
                    <a:pt x="1902652" y="278835"/>
                  </a:lnTo>
                  <a:lnTo>
                    <a:pt x="1916642" y="273220"/>
                  </a:lnTo>
                  <a:lnTo>
                    <a:pt x="1930632" y="266904"/>
                  </a:lnTo>
                  <a:lnTo>
                    <a:pt x="1944622" y="259842"/>
                  </a:lnTo>
                  <a:lnTo>
                    <a:pt x="1958613" y="252006"/>
                  </a:lnTo>
                  <a:lnTo>
                    <a:pt x="1972603" y="243378"/>
                  </a:lnTo>
                  <a:lnTo>
                    <a:pt x="1986593" y="233962"/>
                  </a:lnTo>
                  <a:lnTo>
                    <a:pt x="2000583" y="223785"/>
                  </a:lnTo>
                  <a:lnTo>
                    <a:pt x="2014573" y="212900"/>
                  </a:lnTo>
                  <a:lnTo>
                    <a:pt x="2028563" y="201385"/>
                  </a:lnTo>
                  <a:lnTo>
                    <a:pt x="2042553" y="189347"/>
                  </a:lnTo>
                  <a:lnTo>
                    <a:pt x="2056543" y="176916"/>
                  </a:lnTo>
                  <a:lnTo>
                    <a:pt x="2070533" y="164241"/>
                  </a:lnTo>
                  <a:lnTo>
                    <a:pt x="2084523" y="151483"/>
                  </a:lnTo>
                  <a:lnTo>
                    <a:pt x="2098513" y="138807"/>
                  </a:lnTo>
                  <a:lnTo>
                    <a:pt x="2112504" y="126376"/>
                  </a:lnTo>
                  <a:lnTo>
                    <a:pt x="2126494" y="114338"/>
                  </a:lnTo>
                  <a:lnTo>
                    <a:pt x="2140484" y="102824"/>
                  </a:lnTo>
                  <a:lnTo>
                    <a:pt x="2154474" y="91938"/>
                  </a:lnTo>
                  <a:lnTo>
                    <a:pt x="2168464" y="81762"/>
                  </a:lnTo>
                  <a:lnTo>
                    <a:pt x="2182454" y="72346"/>
                  </a:lnTo>
                  <a:lnTo>
                    <a:pt x="2196444" y="63718"/>
                  </a:lnTo>
                  <a:lnTo>
                    <a:pt x="2210434" y="55881"/>
                  </a:lnTo>
                  <a:lnTo>
                    <a:pt x="2224424" y="48820"/>
                  </a:lnTo>
                  <a:lnTo>
                    <a:pt x="2238414" y="42503"/>
                  </a:lnTo>
                  <a:lnTo>
                    <a:pt x="2252404" y="36889"/>
                  </a:lnTo>
                  <a:lnTo>
                    <a:pt x="2266395" y="31928"/>
                  </a:lnTo>
                  <a:lnTo>
                    <a:pt x="2280385" y="27566"/>
                  </a:lnTo>
                  <a:lnTo>
                    <a:pt x="2294375" y="23748"/>
                  </a:lnTo>
                  <a:lnTo>
                    <a:pt x="2308365" y="20420"/>
                  </a:lnTo>
                  <a:lnTo>
                    <a:pt x="2322355" y="17527"/>
                  </a:lnTo>
                  <a:lnTo>
                    <a:pt x="2336345" y="15022"/>
                  </a:lnTo>
                  <a:lnTo>
                    <a:pt x="2350335" y="12857"/>
                  </a:lnTo>
                  <a:lnTo>
                    <a:pt x="2364325" y="10990"/>
                  </a:lnTo>
                  <a:lnTo>
                    <a:pt x="2378315" y="9384"/>
                  </a:lnTo>
                  <a:lnTo>
                    <a:pt x="2392305" y="8004"/>
                  </a:lnTo>
                  <a:lnTo>
                    <a:pt x="2406296" y="6820"/>
                  </a:lnTo>
                  <a:lnTo>
                    <a:pt x="2420286" y="5806"/>
                  </a:lnTo>
                  <a:lnTo>
                    <a:pt x="2434276" y="4938"/>
                  </a:lnTo>
                  <a:lnTo>
                    <a:pt x="2448266" y="4195"/>
                  </a:lnTo>
                  <a:lnTo>
                    <a:pt x="2462256" y="3561"/>
                  </a:lnTo>
                  <a:lnTo>
                    <a:pt x="2476246" y="3019"/>
                  </a:lnTo>
                  <a:lnTo>
                    <a:pt x="2490236" y="2556"/>
                  </a:lnTo>
                  <a:lnTo>
                    <a:pt x="2504226" y="2162"/>
                  </a:lnTo>
                  <a:lnTo>
                    <a:pt x="2518216" y="1825"/>
                  </a:lnTo>
                  <a:lnTo>
                    <a:pt x="2532206" y="1539"/>
                  </a:lnTo>
                  <a:lnTo>
                    <a:pt x="2546196" y="1294"/>
                  </a:lnTo>
                  <a:lnTo>
                    <a:pt x="2560187" y="1086"/>
                  </a:lnTo>
                  <a:lnTo>
                    <a:pt x="2574177" y="909"/>
                  </a:lnTo>
                  <a:lnTo>
                    <a:pt x="2588167" y="758"/>
                  </a:lnTo>
                  <a:lnTo>
                    <a:pt x="2602157" y="629"/>
                  </a:lnTo>
                  <a:lnTo>
                    <a:pt x="2616147" y="519"/>
                  </a:lnTo>
                  <a:lnTo>
                    <a:pt x="2630137" y="426"/>
                  </a:lnTo>
                  <a:lnTo>
                    <a:pt x="2644127" y="347"/>
                  </a:lnTo>
                  <a:lnTo>
                    <a:pt x="2658117" y="279"/>
                  </a:lnTo>
                  <a:lnTo>
                    <a:pt x="2672107" y="222"/>
                  </a:lnTo>
                  <a:lnTo>
                    <a:pt x="2686097" y="173"/>
                  </a:lnTo>
                  <a:lnTo>
                    <a:pt x="2700087" y="131"/>
                  </a:lnTo>
                  <a:lnTo>
                    <a:pt x="2714078" y="96"/>
                  </a:lnTo>
                  <a:lnTo>
                    <a:pt x="2728068" y="66"/>
                  </a:lnTo>
                  <a:lnTo>
                    <a:pt x="2742058" y="40"/>
                  </a:lnTo>
                  <a:lnTo>
                    <a:pt x="2756048" y="18"/>
                  </a:lnTo>
                  <a:lnTo>
                    <a:pt x="2770038" y="0"/>
                  </a:lnTo>
                  <a:lnTo>
                    <a:pt x="2770038" y="0"/>
                  </a:lnTo>
                  <a:lnTo>
                    <a:pt x="2784028" y="18"/>
                  </a:lnTo>
                  <a:lnTo>
                    <a:pt x="2798018" y="40"/>
                  </a:lnTo>
                  <a:lnTo>
                    <a:pt x="2812008" y="66"/>
                  </a:lnTo>
                  <a:lnTo>
                    <a:pt x="2825998" y="96"/>
                  </a:lnTo>
                  <a:lnTo>
                    <a:pt x="2839988" y="131"/>
                  </a:lnTo>
                  <a:lnTo>
                    <a:pt x="2853978" y="173"/>
                  </a:lnTo>
                  <a:lnTo>
                    <a:pt x="2867969" y="222"/>
                  </a:lnTo>
                  <a:lnTo>
                    <a:pt x="2881959" y="279"/>
                  </a:lnTo>
                  <a:lnTo>
                    <a:pt x="2895949" y="347"/>
                  </a:lnTo>
                  <a:lnTo>
                    <a:pt x="2909939" y="426"/>
                  </a:lnTo>
                  <a:lnTo>
                    <a:pt x="2923929" y="519"/>
                  </a:lnTo>
                  <a:lnTo>
                    <a:pt x="2937919" y="629"/>
                  </a:lnTo>
                  <a:lnTo>
                    <a:pt x="2951909" y="758"/>
                  </a:lnTo>
                  <a:lnTo>
                    <a:pt x="2965899" y="909"/>
                  </a:lnTo>
                  <a:lnTo>
                    <a:pt x="2979889" y="1086"/>
                  </a:lnTo>
                  <a:lnTo>
                    <a:pt x="2993879" y="1294"/>
                  </a:lnTo>
                  <a:lnTo>
                    <a:pt x="3007870" y="1539"/>
                  </a:lnTo>
                  <a:lnTo>
                    <a:pt x="3021860" y="1825"/>
                  </a:lnTo>
                  <a:lnTo>
                    <a:pt x="3035850" y="2162"/>
                  </a:lnTo>
                  <a:lnTo>
                    <a:pt x="3049840" y="2556"/>
                  </a:lnTo>
                  <a:lnTo>
                    <a:pt x="3063830" y="3019"/>
                  </a:lnTo>
                  <a:lnTo>
                    <a:pt x="3077820" y="3561"/>
                  </a:lnTo>
                  <a:lnTo>
                    <a:pt x="3091810" y="4195"/>
                  </a:lnTo>
                  <a:lnTo>
                    <a:pt x="3105800" y="4938"/>
                  </a:lnTo>
                  <a:lnTo>
                    <a:pt x="3119790" y="5806"/>
                  </a:lnTo>
                  <a:lnTo>
                    <a:pt x="3133780" y="6820"/>
                  </a:lnTo>
                  <a:lnTo>
                    <a:pt x="3147770" y="8004"/>
                  </a:lnTo>
                  <a:lnTo>
                    <a:pt x="3161761" y="9384"/>
                  </a:lnTo>
                  <a:lnTo>
                    <a:pt x="3175751" y="10990"/>
                  </a:lnTo>
                  <a:lnTo>
                    <a:pt x="3189741" y="12857"/>
                  </a:lnTo>
                  <a:lnTo>
                    <a:pt x="3203731" y="15022"/>
                  </a:lnTo>
                  <a:lnTo>
                    <a:pt x="3217721" y="17527"/>
                  </a:lnTo>
                  <a:lnTo>
                    <a:pt x="3231711" y="20420"/>
                  </a:lnTo>
                  <a:lnTo>
                    <a:pt x="3245701" y="23748"/>
                  </a:lnTo>
                  <a:lnTo>
                    <a:pt x="3259691" y="27566"/>
                  </a:lnTo>
                  <a:lnTo>
                    <a:pt x="3273681" y="31928"/>
                  </a:lnTo>
                  <a:lnTo>
                    <a:pt x="3287671" y="36889"/>
                  </a:lnTo>
                  <a:lnTo>
                    <a:pt x="3301661" y="42503"/>
                  </a:lnTo>
                  <a:lnTo>
                    <a:pt x="3315652" y="48820"/>
                  </a:lnTo>
                  <a:lnTo>
                    <a:pt x="3329642" y="55881"/>
                  </a:lnTo>
                  <a:lnTo>
                    <a:pt x="3343632" y="63718"/>
                  </a:lnTo>
                  <a:lnTo>
                    <a:pt x="3357622" y="72346"/>
                  </a:lnTo>
                  <a:lnTo>
                    <a:pt x="3371612" y="81762"/>
                  </a:lnTo>
                  <a:lnTo>
                    <a:pt x="3385602" y="91938"/>
                  </a:lnTo>
                  <a:lnTo>
                    <a:pt x="3399592" y="102824"/>
                  </a:lnTo>
                  <a:lnTo>
                    <a:pt x="3413582" y="114338"/>
                  </a:lnTo>
                  <a:lnTo>
                    <a:pt x="3427572" y="126376"/>
                  </a:lnTo>
                  <a:lnTo>
                    <a:pt x="3441562" y="138807"/>
                  </a:lnTo>
                  <a:lnTo>
                    <a:pt x="3455552" y="151483"/>
                  </a:lnTo>
                  <a:lnTo>
                    <a:pt x="3469543" y="164241"/>
                  </a:lnTo>
                  <a:lnTo>
                    <a:pt x="3483533" y="176916"/>
                  </a:lnTo>
                  <a:lnTo>
                    <a:pt x="3497523" y="189347"/>
                  </a:lnTo>
                  <a:lnTo>
                    <a:pt x="3511513" y="201385"/>
                  </a:lnTo>
                  <a:lnTo>
                    <a:pt x="3525503" y="212900"/>
                  </a:lnTo>
                  <a:lnTo>
                    <a:pt x="3539493" y="223785"/>
                  </a:lnTo>
                  <a:lnTo>
                    <a:pt x="3553483" y="233962"/>
                  </a:lnTo>
                  <a:lnTo>
                    <a:pt x="3567473" y="243378"/>
                  </a:lnTo>
                  <a:lnTo>
                    <a:pt x="3581463" y="252006"/>
                  </a:lnTo>
                  <a:lnTo>
                    <a:pt x="3595453" y="259842"/>
                  </a:lnTo>
                  <a:lnTo>
                    <a:pt x="3609444" y="266904"/>
                  </a:lnTo>
                  <a:lnTo>
                    <a:pt x="3623434" y="273220"/>
                  </a:lnTo>
                  <a:lnTo>
                    <a:pt x="3637424" y="278835"/>
                  </a:lnTo>
                  <a:lnTo>
                    <a:pt x="3651414" y="283796"/>
                  </a:lnTo>
                  <a:lnTo>
                    <a:pt x="3665404" y="288158"/>
                  </a:lnTo>
                  <a:lnTo>
                    <a:pt x="3679394" y="291975"/>
                  </a:lnTo>
                  <a:lnTo>
                    <a:pt x="3693384" y="295304"/>
                  </a:lnTo>
                  <a:lnTo>
                    <a:pt x="3707374" y="298196"/>
                  </a:lnTo>
                  <a:lnTo>
                    <a:pt x="3721364" y="300702"/>
                  </a:lnTo>
                  <a:lnTo>
                    <a:pt x="3735354" y="302867"/>
                  </a:lnTo>
                  <a:lnTo>
                    <a:pt x="3749344" y="304733"/>
                  </a:lnTo>
                  <a:lnTo>
                    <a:pt x="3763335" y="306340"/>
                  </a:lnTo>
                  <a:lnTo>
                    <a:pt x="3777325" y="307720"/>
                  </a:lnTo>
                  <a:lnTo>
                    <a:pt x="3791315" y="308903"/>
                  </a:lnTo>
                  <a:lnTo>
                    <a:pt x="3805305" y="309918"/>
                  </a:lnTo>
                  <a:lnTo>
                    <a:pt x="3819295" y="310786"/>
                  </a:lnTo>
                  <a:lnTo>
                    <a:pt x="3833285" y="311528"/>
                  </a:lnTo>
                  <a:lnTo>
                    <a:pt x="3847275" y="312163"/>
                  </a:lnTo>
                  <a:lnTo>
                    <a:pt x="3861265" y="312705"/>
                  </a:lnTo>
                  <a:lnTo>
                    <a:pt x="3875255" y="313167"/>
                  </a:lnTo>
                  <a:lnTo>
                    <a:pt x="3889245" y="313562"/>
                  </a:lnTo>
                  <a:lnTo>
                    <a:pt x="3903235" y="313898"/>
                  </a:lnTo>
                  <a:lnTo>
                    <a:pt x="3917226" y="314185"/>
                  </a:lnTo>
                  <a:lnTo>
                    <a:pt x="3931216" y="314429"/>
                  </a:lnTo>
                  <a:lnTo>
                    <a:pt x="3945206" y="314638"/>
                  </a:lnTo>
                  <a:lnTo>
                    <a:pt x="3959196" y="314815"/>
                  </a:lnTo>
                  <a:lnTo>
                    <a:pt x="3973186" y="314966"/>
                  </a:lnTo>
                  <a:lnTo>
                    <a:pt x="3987176" y="315095"/>
                  </a:lnTo>
                  <a:lnTo>
                    <a:pt x="4001166" y="315204"/>
                  </a:lnTo>
                  <a:lnTo>
                    <a:pt x="4015156" y="315298"/>
                  </a:lnTo>
                  <a:lnTo>
                    <a:pt x="4029146" y="315377"/>
                  </a:lnTo>
                  <a:lnTo>
                    <a:pt x="4043136" y="315444"/>
                  </a:lnTo>
                  <a:lnTo>
                    <a:pt x="4057126" y="315502"/>
                  </a:lnTo>
                  <a:lnTo>
                    <a:pt x="4071117" y="315551"/>
                  </a:lnTo>
                  <a:lnTo>
                    <a:pt x="4085107" y="315593"/>
                  </a:lnTo>
                  <a:lnTo>
                    <a:pt x="4099097" y="315628"/>
                  </a:lnTo>
                  <a:lnTo>
                    <a:pt x="4113087" y="315658"/>
                  </a:lnTo>
                  <a:lnTo>
                    <a:pt x="4127077" y="315684"/>
                  </a:lnTo>
                  <a:lnTo>
                    <a:pt x="4141067" y="315706"/>
                  </a:lnTo>
                  <a:lnTo>
                    <a:pt x="4155057" y="315724"/>
                  </a:lnTo>
                </a:path>
              </a:pathLst>
            </a:custGeom>
            <a:ln w="40651" cap="flat">
              <a:solidFill>
                <a:srgbClr val="D3D3D3">
                  <a:alpha val="100000"/>
                </a:srgbClr>
              </a:solidFill>
              <a:prstDash val="solid"/>
              <a:round/>
            </a:ln>
          </p:spPr>
          <p:txBody>
            <a:bodyPr/>
            <a:lstStyle/>
            <a:p/>
          </p:txBody>
        </p:sp>
        <p:sp>
          <p:nvSpPr>
            <p:cNvPr id="37" name="pl37"/>
            <p:cNvSpPr/>
            <p:nvPr/>
          </p:nvSpPr>
          <p:spPr>
            <a:xfrm>
              <a:off x="2737948" y="1378973"/>
              <a:ext cx="4155057" cy="631767"/>
            </a:xfrm>
            <a:custGeom>
              <a:avLst/>
              <a:pathLst>
                <a:path w="4155057" h="631767">
                  <a:moveTo>
                    <a:pt x="0" y="316042"/>
                  </a:moveTo>
                  <a:lnTo>
                    <a:pt x="13990" y="316061"/>
                  </a:lnTo>
                  <a:lnTo>
                    <a:pt x="27980" y="316082"/>
                  </a:lnTo>
                  <a:lnTo>
                    <a:pt x="41970" y="316108"/>
                  </a:lnTo>
                  <a:lnTo>
                    <a:pt x="55960" y="316138"/>
                  </a:lnTo>
                  <a:lnTo>
                    <a:pt x="69950" y="316174"/>
                  </a:lnTo>
                  <a:lnTo>
                    <a:pt x="83940" y="316215"/>
                  </a:lnTo>
                  <a:lnTo>
                    <a:pt x="97930" y="316264"/>
                  </a:lnTo>
                  <a:lnTo>
                    <a:pt x="111920" y="316322"/>
                  </a:lnTo>
                  <a:lnTo>
                    <a:pt x="125910" y="316389"/>
                  </a:lnTo>
                  <a:lnTo>
                    <a:pt x="139900" y="316469"/>
                  </a:lnTo>
                  <a:lnTo>
                    <a:pt x="153891" y="316562"/>
                  </a:lnTo>
                  <a:lnTo>
                    <a:pt x="167881" y="316671"/>
                  </a:lnTo>
                  <a:lnTo>
                    <a:pt x="181871" y="316800"/>
                  </a:lnTo>
                  <a:lnTo>
                    <a:pt x="195861" y="316951"/>
                  </a:lnTo>
                  <a:lnTo>
                    <a:pt x="209851" y="317129"/>
                  </a:lnTo>
                  <a:lnTo>
                    <a:pt x="223841" y="317337"/>
                  </a:lnTo>
                  <a:lnTo>
                    <a:pt x="237831" y="317581"/>
                  </a:lnTo>
                  <a:lnTo>
                    <a:pt x="251821" y="317868"/>
                  </a:lnTo>
                  <a:lnTo>
                    <a:pt x="265811" y="318204"/>
                  </a:lnTo>
                  <a:lnTo>
                    <a:pt x="279801" y="318599"/>
                  </a:lnTo>
                  <a:lnTo>
                    <a:pt x="293791" y="319061"/>
                  </a:lnTo>
                  <a:lnTo>
                    <a:pt x="307782" y="319603"/>
                  </a:lnTo>
                  <a:lnTo>
                    <a:pt x="321772" y="320238"/>
                  </a:lnTo>
                  <a:lnTo>
                    <a:pt x="335762" y="320980"/>
                  </a:lnTo>
                  <a:lnTo>
                    <a:pt x="349752" y="321849"/>
                  </a:lnTo>
                  <a:lnTo>
                    <a:pt x="363742" y="322863"/>
                  </a:lnTo>
                  <a:lnTo>
                    <a:pt x="377732" y="324047"/>
                  </a:lnTo>
                  <a:lnTo>
                    <a:pt x="391722" y="325427"/>
                  </a:lnTo>
                  <a:lnTo>
                    <a:pt x="405712" y="327033"/>
                  </a:lnTo>
                  <a:lnTo>
                    <a:pt x="419702" y="328899"/>
                  </a:lnTo>
                  <a:lnTo>
                    <a:pt x="433692" y="331064"/>
                  </a:lnTo>
                  <a:lnTo>
                    <a:pt x="447682" y="333570"/>
                  </a:lnTo>
                  <a:lnTo>
                    <a:pt x="461673" y="336462"/>
                  </a:lnTo>
                  <a:lnTo>
                    <a:pt x="475663" y="339791"/>
                  </a:lnTo>
                  <a:lnTo>
                    <a:pt x="489653" y="343609"/>
                  </a:lnTo>
                  <a:lnTo>
                    <a:pt x="503643" y="347971"/>
                  </a:lnTo>
                  <a:lnTo>
                    <a:pt x="517633" y="352932"/>
                  </a:lnTo>
                  <a:lnTo>
                    <a:pt x="531623" y="358546"/>
                  </a:lnTo>
                  <a:lnTo>
                    <a:pt x="545613" y="364862"/>
                  </a:lnTo>
                  <a:lnTo>
                    <a:pt x="559603" y="371924"/>
                  </a:lnTo>
                  <a:lnTo>
                    <a:pt x="573593" y="379761"/>
                  </a:lnTo>
                  <a:lnTo>
                    <a:pt x="587583" y="388389"/>
                  </a:lnTo>
                  <a:lnTo>
                    <a:pt x="601574" y="397804"/>
                  </a:lnTo>
                  <a:lnTo>
                    <a:pt x="615564" y="407981"/>
                  </a:lnTo>
                  <a:lnTo>
                    <a:pt x="629554" y="418866"/>
                  </a:lnTo>
                  <a:lnTo>
                    <a:pt x="643544" y="430381"/>
                  </a:lnTo>
                  <a:lnTo>
                    <a:pt x="657534" y="442419"/>
                  </a:lnTo>
                  <a:lnTo>
                    <a:pt x="671524" y="454850"/>
                  </a:lnTo>
                  <a:lnTo>
                    <a:pt x="685514" y="467525"/>
                  </a:lnTo>
                  <a:lnTo>
                    <a:pt x="699504" y="480283"/>
                  </a:lnTo>
                  <a:lnTo>
                    <a:pt x="713494" y="492959"/>
                  </a:lnTo>
                  <a:lnTo>
                    <a:pt x="727484" y="505390"/>
                  </a:lnTo>
                  <a:lnTo>
                    <a:pt x="741474" y="517428"/>
                  </a:lnTo>
                  <a:lnTo>
                    <a:pt x="755465" y="528943"/>
                  </a:lnTo>
                  <a:lnTo>
                    <a:pt x="769455" y="539828"/>
                  </a:lnTo>
                  <a:lnTo>
                    <a:pt x="783445" y="550005"/>
                  </a:lnTo>
                  <a:lnTo>
                    <a:pt x="797435" y="559420"/>
                  </a:lnTo>
                  <a:lnTo>
                    <a:pt x="811425" y="568048"/>
                  </a:lnTo>
                  <a:lnTo>
                    <a:pt x="825415" y="575885"/>
                  </a:lnTo>
                  <a:lnTo>
                    <a:pt x="839405" y="582946"/>
                  </a:lnTo>
                  <a:lnTo>
                    <a:pt x="853395" y="589263"/>
                  </a:lnTo>
                  <a:lnTo>
                    <a:pt x="867385" y="594877"/>
                  </a:lnTo>
                  <a:lnTo>
                    <a:pt x="881375" y="599838"/>
                  </a:lnTo>
                  <a:lnTo>
                    <a:pt x="895365" y="604200"/>
                  </a:lnTo>
                  <a:lnTo>
                    <a:pt x="909356" y="608018"/>
                  </a:lnTo>
                  <a:lnTo>
                    <a:pt x="923346" y="611347"/>
                  </a:lnTo>
                  <a:lnTo>
                    <a:pt x="937336" y="614239"/>
                  </a:lnTo>
                  <a:lnTo>
                    <a:pt x="951326" y="616744"/>
                  </a:lnTo>
                  <a:lnTo>
                    <a:pt x="965316" y="618909"/>
                  </a:lnTo>
                  <a:lnTo>
                    <a:pt x="979306" y="620776"/>
                  </a:lnTo>
                  <a:lnTo>
                    <a:pt x="993296" y="622382"/>
                  </a:lnTo>
                  <a:lnTo>
                    <a:pt x="1007286" y="623762"/>
                  </a:lnTo>
                  <a:lnTo>
                    <a:pt x="1021276" y="624946"/>
                  </a:lnTo>
                  <a:lnTo>
                    <a:pt x="1035266" y="625960"/>
                  </a:lnTo>
                  <a:lnTo>
                    <a:pt x="1049256" y="626829"/>
                  </a:lnTo>
                  <a:lnTo>
                    <a:pt x="1063247" y="627571"/>
                  </a:lnTo>
                  <a:lnTo>
                    <a:pt x="1077237" y="628206"/>
                  </a:lnTo>
                  <a:lnTo>
                    <a:pt x="1091227" y="628747"/>
                  </a:lnTo>
                  <a:lnTo>
                    <a:pt x="1105217" y="629210"/>
                  </a:lnTo>
                  <a:lnTo>
                    <a:pt x="1119207" y="629604"/>
                  </a:lnTo>
                  <a:lnTo>
                    <a:pt x="1133197" y="629941"/>
                  </a:lnTo>
                  <a:lnTo>
                    <a:pt x="1147187" y="630228"/>
                  </a:lnTo>
                  <a:lnTo>
                    <a:pt x="1161177" y="630472"/>
                  </a:lnTo>
                  <a:lnTo>
                    <a:pt x="1175167" y="630680"/>
                  </a:lnTo>
                  <a:lnTo>
                    <a:pt x="1189157" y="630858"/>
                  </a:lnTo>
                  <a:lnTo>
                    <a:pt x="1203148" y="631009"/>
                  </a:lnTo>
                  <a:lnTo>
                    <a:pt x="1217138" y="631137"/>
                  </a:lnTo>
                  <a:lnTo>
                    <a:pt x="1231128" y="631247"/>
                  </a:lnTo>
                  <a:lnTo>
                    <a:pt x="1245118" y="631340"/>
                  </a:lnTo>
                  <a:lnTo>
                    <a:pt x="1259108" y="631419"/>
                  </a:lnTo>
                  <a:lnTo>
                    <a:pt x="1273098" y="631487"/>
                  </a:lnTo>
                  <a:lnTo>
                    <a:pt x="1287088" y="631545"/>
                  </a:lnTo>
                  <a:lnTo>
                    <a:pt x="1301078" y="631593"/>
                  </a:lnTo>
                  <a:lnTo>
                    <a:pt x="1315068" y="631635"/>
                  </a:lnTo>
                  <a:lnTo>
                    <a:pt x="1329058" y="631671"/>
                  </a:lnTo>
                  <a:lnTo>
                    <a:pt x="1343048" y="631701"/>
                  </a:lnTo>
                  <a:lnTo>
                    <a:pt x="1357039" y="631726"/>
                  </a:lnTo>
                  <a:lnTo>
                    <a:pt x="1371029" y="631748"/>
                  </a:lnTo>
                  <a:lnTo>
                    <a:pt x="1385019" y="631767"/>
                  </a:lnTo>
                  <a:lnTo>
                    <a:pt x="1385019" y="631661"/>
                  </a:lnTo>
                  <a:lnTo>
                    <a:pt x="1399009" y="631624"/>
                  </a:lnTo>
                  <a:lnTo>
                    <a:pt x="1412999" y="631580"/>
                  </a:lnTo>
                  <a:lnTo>
                    <a:pt x="1426989" y="631529"/>
                  </a:lnTo>
                  <a:lnTo>
                    <a:pt x="1440979" y="631468"/>
                  </a:lnTo>
                  <a:lnTo>
                    <a:pt x="1454969" y="631397"/>
                  </a:lnTo>
                  <a:lnTo>
                    <a:pt x="1468959" y="631314"/>
                  </a:lnTo>
                  <a:lnTo>
                    <a:pt x="1482949" y="631216"/>
                  </a:lnTo>
                  <a:lnTo>
                    <a:pt x="1496939" y="631101"/>
                  </a:lnTo>
                  <a:lnTo>
                    <a:pt x="1510930" y="630966"/>
                  </a:lnTo>
                  <a:lnTo>
                    <a:pt x="1524920" y="630807"/>
                  </a:lnTo>
                  <a:lnTo>
                    <a:pt x="1538910" y="630621"/>
                  </a:lnTo>
                  <a:lnTo>
                    <a:pt x="1552900" y="630402"/>
                  </a:lnTo>
                  <a:lnTo>
                    <a:pt x="1566890" y="630145"/>
                  </a:lnTo>
                  <a:lnTo>
                    <a:pt x="1580880" y="629843"/>
                  </a:lnTo>
                  <a:lnTo>
                    <a:pt x="1594870" y="629488"/>
                  </a:lnTo>
                  <a:lnTo>
                    <a:pt x="1608860" y="629071"/>
                  </a:lnTo>
                  <a:lnTo>
                    <a:pt x="1622850" y="628583"/>
                  </a:lnTo>
                  <a:lnTo>
                    <a:pt x="1636840" y="628009"/>
                  </a:lnTo>
                  <a:lnTo>
                    <a:pt x="1650830" y="627336"/>
                  </a:lnTo>
                  <a:lnTo>
                    <a:pt x="1664821" y="626547"/>
                  </a:lnTo>
                  <a:lnTo>
                    <a:pt x="1678811" y="625622"/>
                  </a:lnTo>
                  <a:lnTo>
                    <a:pt x="1692801" y="624538"/>
                  </a:lnTo>
                  <a:lnTo>
                    <a:pt x="1706791" y="623269"/>
                  </a:lnTo>
                  <a:lnTo>
                    <a:pt x="1720781" y="621784"/>
                  </a:lnTo>
                  <a:lnTo>
                    <a:pt x="1734771" y="620048"/>
                  </a:lnTo>
                  <a:lnTo>
                    <a:pt x="1748761" y="618019"/>
                  </a:lnTo>
                  <a:lnTo>
                    <a:pt x="1762751" y="615652"/>
                  </a:lnTo>
                  <a:lnTo>
                    <a:pt x="1776741" y="612892"/>
                  </a:lnTo>
                  <a:lnTo>
                    <a:pt x="1790731" y="609679"/>
                  </a:lnTo>
                  <a:lnTo>
                    <a:pt x="1804722" y="605946"/>
                  </a:lnTo>
                  <a:lnTo>
                    <a:pt x="1818712" y="601616"/>
                  </a:lnTo>
                  <a:lnTo>
                    <a:pt x="1832702" y="596605"/>
                  </a:lnTo>
                  <a:lnTo>
                    <a:pt x="1846692" y="590820"/>
                  </a:lnTo>
                  <a:lnTo>
                    <a:pt x="1860682" y="584163"/>
                  </a:lnTo>
                  <a:lnTo>
                    <a:pt x="1874672" y="576528"/>
                  </a:lnTo>
                  <a:lnTo>
                    <a:pt x="1888662" y="567804"/>
                  </a:lnTo>
                  <a:lnTo>
                    <a:pt x="1902652" y="557882"/>
                  </a:lnTo>
                  <a:lnTo>
                    <a:pt x="1916642" y="546653"/>
                  </a:lnTo>
                  <a:lnTo>
                    <a:pt x="1930632" y="534020"/>
                  </a:lnTo>
                  <a:lnTo>
                    <a:pt x="1944622" y="519897"/>
                  </a:lnTo>
                  <a:lnTo>
                    <a:pt x="1958613" y="504224"/>
                  </a:lnTo>
                  <a:lnTo>
                    <a:pt x="1972603" y="486968"/>
                  </a:lnTo>
                  <a:lnTo>
                    <a:pt x="1986593" y="468137"/>
                  </a:lnTo>
                  <a:lnTo>
                    <a:pt x="2000583" y="447783"/>
                  </a:lnTo>
                  <a:lnTo>
                    <a:pt x="2014573" y="426013"/>
                  </a:lnTo>
                  <a:lnTo>
                    <a:pt x="2028563" y="402983"/>
                  </a:lnTo>
                  <a:lnTo>
                    <a:pt x="2042553" y="378907"/>
                  </a:lnTo>
                  <a:lnTo>
                    <a:pt x="2056543" y="354045"/>
                  </a:lnTo>
                  <a:lnTo>
                    <a:pt x="2070533" y="328694"/>
                  </a:lnTo>
                  <a:lnTo>
                    <a:pt x="2084523" y="303178"/>
                  </a:lnTo>
                  <a:lnTo>
                    <a:pt x="2098513" y="277827"/>
                  </a:lnTo>
                  <a:lnTo>
                    <a:pt x="2112504" y="252965"/>
                  </a:lnTo>
                  <a:lnTo>
                    <a:pt x="2126494" y="228889"/>
                  </a:lnTo>
                  <a:lnTo>
                    <a:pt x="2140484" y="205860"/>
                  </a:lnTo>
                  <a:lnTo>
                    <a:pt x="2154474" y="184089"/>
                  </a:lnTo>
                  <a:lnTo>
                    <a:pt x="2168464" y="163736"/>
                  </a:lnTo>
                  <a:lnTo>
                    <a:pt x="2182454" y="144904"/>
                  </a:lnTo>
                  <a:lnTo>
                    <a:pt x="2196444" y="127648"/>
                  </a:lnTo>
                  <a:lnTo>
                    <a:pt x="2210434" y="111975"/>
                  </a:lnTo>
                  <a:lnTo>
                    <a:pt x="2224424" y="97852"/>
                  </a:lnTo>
                  <a:lnTo>
                    <a:pt x="2238414" y="85219"/>
                  </a:lnTo>
                  <a:lnTo>
                    <a:pt x="2252404" y="73991"/>
                  </a:lnTo>
                  <a:lnTo>
                    <a:pt x="2266395" y="64068"/>
                  </a:lnTo>
                  <a:lnTo>
                    <a:pt x="2280385" y="55345"/>
                  </a:lnTo>
                  <a:lnTo>
                    <a:pt x="2294375" y="47709"/>
                  </a:lnTo>
                  <a:lnTo>
                    <a:pt x="2308365" y="41052"/>
                  </a:lnTo>
                  <a:lnTo>
                    <a:pt x="2322355" y="35267"/>
                  </a:lnTo>
                  <a:lnTo>
                    <a:pt x="2336345" y="30256"/>
                  </a:lnTo>
                  <a:lnTo>
                    <a:pt x="2350335" y="25926"/>
                  </a:lnTo>
                  <a:lnTo>
                    <a:pt x="2364325" y="22193"/>
                  </a:lnTo>
                  <a:lnTo>
                    <a:pt x="2378315" y="18981"/>
                  </a:lnTo>
                  <a:lnTo>
                    <a:pt x="2392305" y="16221"/>
                  </a:lnTo>
                  <a:lnTo>
                    <a:pt x="2406296" y="13853"/>
                  </a:lnTo>
                  <a:lnTo>
                    <a:pt x="2420286" y="11824"/>
                  </a:lnTo>
                  <a:lnTo>
                    <a:pt x="2434276" y="10088"/>
                  </a:lnTo>
                  <a:lnTo>
                    <a:pt x="2448266" y="8603"/>
                  </a:lnTo>
                  <a:lnTo>
                    <a:pt x="2462256" y="7334"/>
                  </a:lnTo>
                  <a:lnTo>
                    <a:pt x="2476246" y="6250"/>
                  </a:lnTo>
                  <a:lnTo>
                    <a:pt x="2490236" y="5325"/>
                  </a:lnTo>
                  <a:lnTo>
                    <a:pt x="2504226" y="4536"/>
                  </a:lnTo>
                  <a:lnTo>
                    <a:pt x="2518216" y="3863"/>
                  </a:lnTo>
                  <a:lnTo>
                    <a:pt x="2532206" y="3290"/>
                  </a:lnTo>
                  <a:lnTo>
                    <a:pt x="2546196" y="2801"/>
                  </a:lnTo>
                  <a:lnTo>
                    <a:pt x="2560187" y="2384"/>
                  </a:lnTo>
                  <a:lnTo>
                    <a:pt x="2574177" y="2030"/>
                  </a:lnTo>
                  <a:lnTo>
                    <a:pt x="2588167" y="1727"/>
                  </a:lnTo>
                  <a:lnTo>
                    <a:pt x="2602157" y="1470"/>
                  </a:lnTo>
                  <a:lnTo>
                    <a:pt x="2616147" y="1251"/>
                  </a:lnTo>
                  <a:lnTo>
                    <a:pt x="2630137" y="1065"/>
                  </a:lnTo>
                  <a:lnTo>
                    <a:pt x="2644127" y="906"/>
                  </a:lnTo>
                  <a:lnTo>
                    <a:pt x="2658117" y="771"/>
                  </a:lnTo>
                  <a:lnTo>
                    <a:pt x="2672107" y="656"/>
                  </a:lnTo>
                  <a:lnTo>
                    <a:pt x="2686097" y="558"/>
                  </a:lnTo>
                  <a:lnTo>
                    <a:pt x="2700087" y="475"/>
                  </a:lnTo>
                  <a:lnTo>
                    <a:pt x="2714078" y="404"/>
                  </a:lnTo>
                  <a:lnTo>
                    <a:pt x="2728068" y="344"/>
                  </a:lnTo>
                  <a:lnTo>
                    <a:pt x="2742058" y="292"/>
                  </a:lnTo>
                  <a:lnTo>
                    <a:pt x="2756048" y="249"/>
                  </a:lnTo>
                  <a:lnTo>
                    <a:pt x="2770038" y="211"/>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8" name="pl38"/>
            <p:cNvSpPr/>
            <p:nvPr/>
          </p:nvSpPr>
          <p:spPr>
            <a:xfrm>
              <a:off x="2737948" y="4696466"/>
              <a:ext cx="4155057" cy="631661"/>
            </a:xfrm>
            <a:custGeom>
              <a:avLst/>
              <a:pathLst>
                <a:path w="4155057" h="631661">
                  <a:moveTo>
                    <a:pt x="0" y="0"/>
                  </a:moveTo>
                  <a:lnTo>
                    <a:pt x="13990" y="27"/>
                  </a:lnTo>
                  <a:lnTo>
                    <a:pt x="27980" y="60"/>
                  </a:lnTo>
                  <a:lnTo>
                    <a:pt x="41970" y="99"/>
                  </a:lnTo>
                  <a:lnTo>
                    <a:pt x="55960" y="144"/>
                  </a:lnTo>
                  <a:lnTo>
                    <a:pt x="69950" y="197"/>
                  </a:lnTo>
                  <a:lnTo>
                    <a:pt x="83940" y="259"/>
                  </a:lnTo>
                  <a:lnTo>
                    <a:pt x="97930" y="333"/>
                  </a:lnTo>
                  <a:lnTo>
                    <a:pt x="111920" y="419"/>
                  </a:lnTo>
                  <a:lnTo>
                    <a:pt x="125910" y="520"/>
                  </a:lnTo>
                  <a:lnTo>
                    <a:pt x="139900" y="639"/>
                  </a:lnTo>
                  <a:lnTo>
                    <a:pt x="153891" y="779"/>
                  </a:lnTo>
                  <a:lnTo>
                    <a:pt x="167881" y="944"/>
                  </a:lnTo>
                  <a:lnTo>
                    <a:pt x="181871" y="1137"/>
                  </a:lnTo>
                  <a:lnTo>
                    <a:pt x="195861" y="1363"/>
                  </a:lnTo>
                  <a:lnTo>
                    <a:pt x="209851" y="1629"/>
                  </a:lnTo>
                  <a:lnTo>
                    <a:pt x="223841" y="1942"/>
                  </a:lnTo>
                  <a:lnTo>
                    <a:pt x="237831" y="2308"/>
                  </a:lnTo>
                  <a:lnTo>
                    <a:pt x="251821" y="2738"/>
                  </a:lnTo>
                  <a:lnTo>
                    <a:pt x="265811" y="3243"/>
                  </a:lnTo>
                  <a:lnTo>
                    <a:pt x="279801" y="3835"/>
                  </a:lnTo>
                  <a:lnTo>
                    <a:pt x="293791" y="4529"/>
                  </a:lnTo>
                  <a:lnTo>
                    <a:pt x="307782" y="5341"/>
                  </a:lnTo>
                  <a:lnTo>
                    <a:pt x="321772" y="6293"/>
                  </a:lnTo>
                  <a:lnTo>
                    <a:pt x="335762" y="7407"/>
                  </a:lnTo>
                  <a:lnTo>
                    <a:pt x="349752" y="8709"/>
                  </a:lnTo>
                  <a:lnTo>
                    <a:pt x="363742" y="10231"/>
                  </a:lnTo>
                  <a:lnTo>
                    <a:pt x="377732" y="12006"/>
                  </a:lnTo>
                  <a:lnTo>
                    <a:pt x="391722" y="14076"/>
                  </a:lnTo>
                  <a:lnTo>
                    <a:pt x="405712" y="16486"/>
                  </a:lnTo>
                  <a:lnTo>
                    <a:pt x="419702" y="19286"/>
                  </a:lnTo>
                  <a:lnTo>
                    <a:pt x="433692" y="22533"/>
                  </a:lnTo>
                  <a:lnTo>
                    <a:pt x="447682" y="26291"/>
                  </a:lnTo>
                  <a:lnTo>
                    <a:pt x="461673" y="30630"/>
                  </a:lnTo>
                  <a:lnTo>
                    <a:pt x="475663" y="35623"/>
                  </a:lnTo>
                  <a:lnTo>
                    <a:pt x="489653" y="41349"/>
                  </a:lnTo>
                  <a:lnTo>
                    <a:pt x="503643" y="47892"/>
                  </a:lnTo>
                  <a:lnTo>
                    <a:pt x="517633" y="55334"/>
                  </a:lnTo>
                  <a:lnTo>
                    <a:pt x="531623" y="63755"/>
                  </a:lnTo>
                  <a:lnTo>
                    <a:pt x="545613" y="73230"/>
                  </a:lnTo>
                  <a:lnTo>
                    <a:pt x="559603" y="83822"/>
                  </a:lnTo>
                  <a:lnTo>
                    <a:pt x="573593" y="95577"/>
                  </a:lnTo>
                  <a:lnTo>
                    <a:pt x="587583" y="108519"/>
                  </a:lnTo>
                  <a:lnTo>
                    <a:pt x="601574" y="122643"/>
                  </a:lnTo>
                  <a:lnTo>
                    <a:pt x="615564" y="137908"/>
                  </a:lnTo>
                  <a:lnTo>
                    <a:pt x="629554" y="154236"/>
                  </a:lnTo>
                  <a:lnTo>
                    <a:pt x="643544" y="171508"/>
                  </a:lnTo>
                  <a:lnTo>
                    <a:pt x="657534" y="189565"/>
                  </a:lnTo>
                  <a:lnTo>
                    <a:pt x="671524" y="208211"/>
                  </a:lnTo>
                  <a:lnTo>
                    <a:pt x="685514" y="227224"/>
                  </a:lnTo>
                  <a:lnTo>
                    <a:pt x="699504" y="246362"/>
                  </a:lnTo>
                  <a:lnTo>
                    <a:pt x="713494" y="265375"/>
                  </a:lnTo>
                  <a:lnTo>
                    <a:pt x="727484" y="284021"/>
                  </a:lnTo>
                  <a:lnTo>
                    <a:pt x="741474" y="302078"/>
                  </a:lnTo>
                  <a:lnTo>
                    <a:pt x="755465" y="319350"/>
                  </a:lnTo>
                  <a:lnTo>
                    <a:pt x="769455" y="335678"/>
                  </a:lnTo>
                  <a:lnTo>
                    <a:pt x="783445" y="350943"/>
                  </a:lnTo>
                  <a:lnTo>
                    <a:pt x="797435" y="365067"/>
                  </a:lnTo>
                  <a:lnTo>
                    <a:pt x="811425" y="378009"/>
                  </a:lnTo>
                  <a:lnTo>
                    <a:pt x="825415" y="389764"/>
                  </a:lnTo>
                  <a:lnTo>
                    <a:pt x="839405" y="400356"/>
                  </a:lnTo>
                  <a:lnTo>
                    <a:pt x="853395" y="409831"/>
                  </a:lnTo>
                  <a:lnTo>
                    <a:pt x="867385" y="418252"/>
                  </a:lnTo>
                  <a:lnTo>
                    <a:pt x="881375" y="425694"/>
                  </a:lnTo>
                  <a:lnTo>
                    <a:pt x="895365" y="432237"/>
                  </a:lnTo>
                  <a:lnTo>
                    <a:pt x="909356" y="437963"/>
                  </a:lnTo>
                  <a:lnTo>
                    <a:pt x="923346" y="442956"/>
                  </a:lnTo>
                  <a:lnTo>
                    <a:pt x="937336" y="447295"/>
                  </a:lnTo>
                  <a:lnTo>
                    <a:pt x="951326" y="451053"/>
                  </a:lnTo>
                  <a:lnTo>
                    <a:pt x="965316" y="454300"/>
                  </a:lnTo>
                  <a:lnTo>
                    <a:pt x="979306" y="457100"/>
                  </a:lnTo>
                  <a:lnTo>
                    <a:pt x="993296" y="459510"/>
                  </a:lnTo>
                  <a:lnTo>
                    <a:pt x="1007286" y="461580"/>
                  </a:lnTo>
                  <a:lnTo>
                    <a:pt x="1021276" y="463355"/>
                  </a:lnTo>
                  <a:lnTo>
                    <a:pt x="1035266" y="464877"/>
                  </a:lnTo>
                  <a:lnTo>
                    <a:pt x="1049256" y="466179"/>
                  </a:lnTo>
                  <a:lnTo>
                    <a:pt x="1063247" y="467293"/>
                  </a:lnTo>
                  <a:lnTo>
                    <a:pt x="1077237" y="468245"/>
                  </a:lnTo>
                  <a:lnTo>
                    <a:pt x="1091227" y="469057"/>
                  </a:lnTo>
                  <a:lnTo>
                    <a:pt x="1105217" y="469751"/>
                  </a:lnTo>
                  <a:lnTo>
                    <a:pt x="1119207" y="470343"/>
                  </a:lnTo>
                  <a:lnTo>
                    <a:pt x="1133197" y="470848"/>
                  </a:lnTo>
                  <a:lnTo>
                    <a:pt x="1147187" y="471278"/>
                  </a:lnTo>
                  <a:lnTo>
                    <a:pt x="1161177" y="471644"/>
                  </a:lnTo>
                  <a:lnTo>
                    <a:pt x="1175167" y="471957"/>
                  </a:lnTo>
                  <a:lnTo>
                    <a:pt x="1189157" y="472223"/>
                  </a:lnTo>
                  <a:lnTo>
                    <a:pt x="1203148" y="472449"/>
                  </a:lnTo>
                  <a:lnTo>
                    <a:pt x="1217138" y="472642"/>
                  </a:lnTo>
                  <a:lnTo>
                    <a:pt x="1231128" y="472807"/>
                  </a:lnTo>
                  <a:lnTo>
                    <a:pt x="1245118" y="472947"/>
                  </a:lnTo>
                  <a:lnTo>
                    <a:pt x="1259108" y="473066"/>
                  </a:lnTo>
                  <a:lnTo>
                    <a:pt x="1273098" y="473167"/>
                  </a:lnTo>
                  <a:lnTo>
                    <a:pt x="1287088" y="473253"/>
                  </a:lnTo>
                  <a:lnTo>
                    <a:pt x="1301078" y="473327"/>
                  </a:lnTo>
                  <a:lnTo>
                    <a:pt x="1315068" y="473389"/>
                  </a:lnTo>
                  <a:lnTo>
                    <a:pt x="1329058" y="473442"/>
                  </a:lnTo>
                  <a:lnTo>
                    <a:pt x="1343048" y="473487"/>
                  </a:lnTo>
                  <a:lnTo>
                    <a:pt x="1357039" y="473526"/>
                  </a:lnTo>
                  <a:lnTo>
                    <a:pt x="1371029" y="473559"/>
                  </a:lnTo>
                  <a:lnTo>
                    <a:pt x="1385019" y="473587"/>
                  </a:lnTo>
                  <a:lnTo>
                    <a:pt x="1385019" y="473798"/>
                  </a:lnTo>
                  <a:lnTo>
                    <a:pt x="1399009" y="473808"/>
                  </a:lnTo>
                  <a:lnTo>
                    <a:pt x="1412999" y="473819"/>
                  </a:lnTo>
                  <a:lnTo>
                    <a:pt x="1426989" y="473831"/>
                  </a:lnTo>
                  <a:lnTo>
                    <a:pt x="1440979" y="473847"/>
                  </a:lnTo>
                  <a:lnTo>
                    <a:pt x="1454969" y="473864"/>
                  </a:lnTo>
                  <a:lnTo>
                    <a:pt x="1468959" y="473885"/>
                  </a:lnTo>
                  <a:lnTo>
                    <a:pt x="1482949" y="473910"/>
                  </a:lnTo>
                  <a:lnTo>
                    <a:pt x="1496939" y="473938"/>
                  </a:lnTo>
                  <a:lnTo>
                    <a:pt x="1510930" y="473972"/>
                  </a:lnTo>
                  <a:lnTo>
                    <a:pt x="1524920" y="474012"/>
                  </a:lnTo>
                  <a:lnTo>
                    <a:pt x="1538910" y="474058"/>
                  </a:lnTo>
                  <a:lnTo>
                    <a:pt x="1552900" y="474113"/>
                  </a:lnTo>
                  <a:lnTo>
                    <a:pt x="1566890" y="474177"/>
                  </a:lnTo>
                  <a:lnTo>
                    <a:pt x="1580880" y="474253"/>
                  </a:lnTo>
                  <a:lnTo>
                    <a:pt x="1594870" y="474342"/>
                  </a:lnTo>
                  <a:lnTo>
                    <a:pt x="1608860" y="474446"/>
                  </a:lnTo>
                  <a:lnTo>
                    <a:pt x="1622850" y="474568"/>
                  </a:lnTo>
                  <a:lnTo>
                    <a:pt x="1636840" y="474711"/>
                  </a:lnTo>
                  <a:lnTo>
                    <a:pt x="1650830" y="474880"/>
                  </a:lnTo>
                  <a:lnTo>
                    <a:pt x="1664821" y="475077"/>
                  </a:lnTo>
                  <a:lnTo>
                    <a:pt x="1678811" y="475308"/>
                  </a:lnTo>
                  <a:lnTo>
                    <a:pt x="1692801" y="475579"/>
                  </a:lnTo>
                  <a:lnTo>
                    <a:pt x="1706791" y="475896"/>
                  </a:lnTo>
                  <a:lnTo>
                    <a:pt x="1720781" y="476268"/>
                  </a:lnTo>
                  <a:lnTo>
                    <a:pt x="1734771" y="476702"/>
                  </a:lnTo>
                  <a:lnTo>
                    <a:pt x="1748761" y="477209"/>
                  </a:lnTo>
                  <a:lnTo>
                    <a:pt x="1762751" y="477801"/>
                  </a:lnTo>
                  <a:lnTo>
                    <a:pt x="1776741" y="478491"/>
                  </a:lnTo>
                  <a:lnTo>
                    <a:pt x="1790731" y="479294"/>
                  </a:lnTo>
                  <a:lnTo>
                    <a:pt x="1804722" y="480227"/>
                  </a:lnTo>
                  <a:lnTo>
                    <a:pt x="1818712" y="481310"/>
                  </a:lnTo>
                  <a:lnTo>
                    <a:pt x="1832702" y="482562"/>
                  </a:lnTo>
                  <a:lnTo>
                    <a:pt x="1846692" y="484009"/>
                  </a:lnTo>
                  <a:lnTo>
                    <a:pt x="1860682" y="485673"/>
                  </a:lnTo>
                  <a:lnTo>
                    <a:pt x="1874672" y="487582"/>
                  </a:lnTo>
                  <a:lnTo>
                    <a:pt x="1888662" y="489763"/>
                  </a:lnTo>
                  <a:lnTo>
                    <a:pt x="1902652" y="492243"/>
                  </a:lnTo>
                  <a:lnTo>
                    <a:pt x="1916642" y="495050"/>
                  </a:lnTo>
                  <a:lnTo>
                    <a:pt x="1930632" y="498209"/>
                  </a:lnTo>
                  <a:lnTo>
                    <a:pt x="1944622" y="501739"/>
                  </a:lnTo>
                  <a:lnTo>
                    <a:pt x="1958613" y="505658"/>
                  </a:lnTo>
                  <a:lnTo>
                    <a:pt x="1972603" y="509972"/>
                  </a:lnTo>
                  <a:lnTo>
                    <a:pt x="1986593" y="514679"/>
                  </a:lnTo>
                  <a:lnTo>
                    <a:pt x="2000583" y="519768"/>
                  </a:lnTo>
                  <a:lnTo>
                    <a:pt x="2014573" y="525211"/>
                  </a:lnTo>
                  <a:lnTo>
                    <a:pt x="2028563" y="530968"/>
                  </a:lnTo>
                  <a:lnTo>
                    <a:pt x="2042553" y="536987"/>
                  </a:lnTo>
                  <a:lnTo>
                    <a:pt x="2056543" y="543202"/>
                  </a:lnTo>
                  <a:lnTo>
                    <a:pt x="2070533" y="549540"/>
                  </a:lnTo>
                  <a:lnTo>
                    <a:pt x="2084523" y="555919"/>
                  </a:lnTo>
                  <a:lnTo>
                    <a:pt x="2098513" y="562257"/>
                  </a:lnTo>
                  <a:lnTo>
                    <a:pt x="2112504" y="568472"/>
                  </a:lnTo>
                  <a:lnTo>
                    <a:pt x="2126494" y="574491"/>
                  </a:lnTo>
                  <a:lnTo>
                    <a:pt x="2140484" y="580249"/>
                  </a:lnTo>
                  <a:lnTo>
                    <a:pt x="2154474" y="585691"/>
                  </a:lnTo>
                  <a:lnTo>
                    <a:pt x="2168464" y="590780"/>
                  </a:lnTo>
                  <a:lnTo>
                    <a:pt x="2182454" y="595488"/>
                  </a:lnTo>
                  <a:lnTo>
                    <a:pt x="2196444" y="599802"/>
                  </a:lnTo>
                  <a:lnTo>
                    <a:pt x="2210434" y="603720"/>
                  </a:lnTo>
                  <a:lnTo>
                    <a:pt x="2224424" y="607251"/>
                  </a:lnTo>
                  <a:lnTo>
                    <a:pt x="2238414" y="610409"/>
                  </a:lnTo>
                  <a:lnTo>
                    <a:pt x="2252404" y="613216"/>
                  </a:lnTo>
                  <a:lnTo>
                    <a:pt x="2266395" y="615697"/>
                  </a:lnTo>
                  <a:lnTo>
                    <a:pt x="2280385" y="617877"/>
                  </a:lnTo>
                  <a:lnTo>
                    <a:pt x="2294375" y="619786"/>
                  </a:lnTo>
                  <a:lnTo>
                    <a:pt x="2308365" y="621451"/>
                  </a:lnTo>
                  <a:lnTo>
                    <a:pt x="2322355" y="622897"/>
                  </a:lnTo>
                  <a:lnTo>
                    <a:pt x="2336345" y="624150"/>
                  </a:lnTo>
                  <a:lnTo>
                    <a:pt x="2350335" y="625232"/>
                  </a:lnTo>
                  <a:lnTo>
                    <a:pt x="2364325" y="626165"/>
                  </a:lnTo>
                  <a:lnTo>
                    <a:pt x="2378315" y="626969"/>
                  </a:lnTo>
                  <a:lnTo>
                    <a:pt x="2392305" y="627658"/>
                  </a:lnTo>
                  <a:lnTo>
                    <a:pt x="2406296" y="628250"/>
                  </a:lnTo>
                  <a:lnTo>
                    <a:pt x="2420286" y="628758"/>
                  </a:lnTo>
                  <a:lnTo>
                    <a:pt x="2434276" y="629192"/>
                  </a:lnTo>
                  <a:lnTo>
                    <a:pt x="2448266" y="629563"/>
                  </a:lnTo>
                  <a:lnTo>
                    <a:pt x="2462256" y="629880"/>
                  </a:lnTo>
                  <a:lnTo>
                    <a:pt x="2476246" y="630151"/>
                  </a:lnTo>
                  <a:lnTo>
                    <a:pt x="2490236" y="630382"/>
                  </a:lnTo>
                  <a:lnTo>
                    <a:pt x="2504226" y="630580"/>
                  </a:lnTo>
                  <a:lnTo>
                    <a:pt x="2518216" y="630748"/>
                  </a:lnTo>
                  <a:lnTo>
                    <a:pt x="2532206" y="630891"/>
                  </a:lnTo>
                  <a:lnTo>
                    <a:pt x="2546196" y="631013"/>
                  </a:lnTo>
                  <a:lnTo>
                    <a:pt x="2560187" y="631118"/>
                  </a:lnTo>
                  <a:lnTo>
                    <a:pt x="2574177" y="631206"/>
                  </a:lnTo>
                  <a:lnTo>
                    <a:pt x="2588167" y="631282"/>
                  </a:lnTo>
                  <a:lnTo>
                    <a:pt x="2602157" y="631346"/>
                  </a:lnTo>
                  <a:lnTo>
                    <a:pt x="2616147" y="631401"/>
                  </a:lnTo>
                  <a:lnTo>
                    <a:pt x="2630137" y="631447"/>
                  </a:lnTo>
                  <a:lnTo>
                    <a:pt x="2644127" y="631487"/>
                  </a:lnTo>
                  <a:lnTo>
                    <a:pt x="2658117" y="631521"/>
                  </a:lnTo>
                  <a:lnTo>
                    <a:pt x="2672107" y="631550"/>
                  </a:lnTo>
                  <a:lnTo>
                    <a:pt x="2686097" y="631574"/>
                  </a:lnTo>
                  <a:lnTo>
                    <a:pt x="2700087" y="631595"/>
                  </a:lnTo>
                  <a:lnTo>
                    <a:pt x="2714078" y="631613"/>
                  </a:lnTo>
                  <a:lnTo>
                    <a:pt x="2728068" y="631628"/>
                  </a:lnTo>
                  <a:lnTo>
                    <a:pt x="2742058" y="631641"/>
                  </a:lnTo>
                  <a:lnTo>
                    <a:pt x="2756048" y="631652"/>
                  </a:lnTo>
                  <a:lnTo>
                    <a:pt x="2770038" y="631661"/>
                  </a:lnTo>
                  <a:lnTo>
                    <a:pt x="2770038" y="631608"/>
                  </a:lnTo>
                  <a:lnTo>
                    <a:pt x="2784028" y="631589"/>
                  </a:lnTo>
                  <a:lnTo>
                    <a:pt x="2798018" y="631567"/>
                  </a:lnTo>
                  <a:lnTo>
                    <a:pt x="2812008" y="631542"/>
                  </a:lnTo>
                  <a:lnTo>
                    <a:pt x="2825998" y="631512"/>
                  </a:lnTo>
                  <a:lnTo>
                    <a:pt x="2839988" y="631476"/>
                  </a:lnTo>
                  <a:lnTo>
                    <a:pt x="2853978" y="631435"/>
                  </a:lnTo>
                  <a:lnTo>
                    <a:pt x="2867969" y="631386"/>
                  </a:lnTo>
                  <a:lnTo>
                    <a:pt x="2881959" y="631328"/>
                  </a:lnTo>
                  <a:lnTo>
                    <a:pt x="2895949" y="631261"/>
                  </a:lnTo>
                  <a:lnTo>
                    <a:pt x="2909939" y="631181"/>
                  </a:lnTo>
                  <a:lnTo>
                    <a:pt x="2923929" y="631088"/>
                  </a:lnTo>
                  <a:lnTo>
                    <a:pt x="2937919" y="630978"/>
                  </a:lnTo>
                  <a:lnTo>
                    <a:pt x="2951909" y="630850"/>
                  </a:lnTo>
                  <a:lnTo>
                    <a:pt x="2965899" y="630699"/>
                  </a:lnTo>
                  <a:lnTo>
                    <a:pt x="2979889" y="630521"/>
                  </a:lnTo>
                  <a:lnTo>
                    <a:pt x="2993879" y="630313"/>
                  </a:lnTo>
                  <a:lnTo>
                    <a:pt x="3007870" y="630069"/>
                  </a:lnTo>
                  <a:lnTo>
                    <a:pt x="3021860" y="629782"/>
                  </a:lnTo>
                  <a:lnTo>
                    <a:pt x="3035850" y="629445"/>
                  </a:lnTo>
                  <a:lnTo>
                    <a:pt x="3049840" y="629051"/>
                  </a:lnTo>
                  <a:lnTo>
                    <a:pt x="3063830" y="628588"/>
                  </a:lnTo>
                  <a:lnTo>
                    <a:pt x="3077820" y="628047"/>
                  </a:lnTo>
                  <a:lnTo>
                    <a:pt x="3091810" y="627412"/>
                  </a:lnTo>
                  <a:lnTo>
                    <a:pt x="3105800" y="626670"/>
                  </a:lnTo>
                  <a:lnTo>
                    <a:pt x="3119790" y="625801"/>
                  </a:lnTo>
                  <a:lnTo>
                    <a:pt x="3133780" y="624787"/>
                  </a:lnTo>
                  <a:lnTo>
                    <a:pt x="3147770" y="623603"/>
                  </a:lnTo>
                  <a:lnTo>
                    <a:pt x="3161761" y="622223"/>
                  </a:lnTo>
                  <a:lnTo>
                    <a:pt x="3175751" y="620617"/>
                  </a:lnTo>
                  <a:lnTo>
                    <a:pt x="3189741" y="618750"/>
                  </a:lnTo>
                  <a:lnTo>
                    <a:pt x="3203731" y="616585"/>
                  </a:lnTo>
                  <a:lnTo>
                    <a:pt x="3217721" y="614080"/>
                  </a:lnTo>
                  <a:lnTo>
                    <a:pt x="3231711" y="611188"/>
                  </a:lnTo>
                  <a:lnTo>
                    <a:pt x="3245701" y="607859"/>
                  </a:lnTo>
                  <a:lnTo>
                    <a:pt x="3259691" y="604041"/>
                  </a:lnTo>
                  <a:lnTo>
                    <a:pt x="3273681" y="599679"/>
                  </a:lnTo>
                  <a:lnTo>
                    <a:pt x="3287671" y="594718"/>
                  </a:lnTo>
                  <a:lnTo>
                    <a:pt x="3301661" y="589104"/>
                  </a:lnTo>
                  <a:lnTo>
                    <a:pt x="3315652" y="582787"/>
                  </a:lnTo>
                  <a:lnTo>
                    <a:pt x="3329642" y="575726"/>
                  </a:lnTo>
                  <a:lnTo>
                    <a:pt x="3343632" y="567889"/>
                  </a:lnTo>
                  <a:lnTo>
                    <a:pt x="3357622" y="559261"/>
                  </a:lnTo>
                  <a:lnTo>
                    <a:pt x="3371612" y="549846"/>
                  </a:lnTo>
                  <a:lnTo>
                    <a:pt x="3385602" y="539669"/>
                  </a:lnTo>
                  <a:lnTo>
                    <a:pt x="3399592" y="528784"/>
                  </a:lnTo>
                  <a:lnTo>
                    <a:pt x="3413582" y="517269"/>
                  </a:lnTo>
                  <a:lnTo>
                    <a:pt x="3427572" y="505231"/>
                  </a:lnTo>
                  <a:lnTo>
                    <a:pt x="3441562" y="492800"/>
                  </a:lnTo>
                  <a:lnTo>
                    <a:pt x="3455552" y="480125"/>
                  </a:lnTo>
                  <a:lnTo>
                    <a:pt x="3469543" y="467366"/>
                  </a:lnTo>
                  <a:lnTo>
                    <a:pt x="3483533" y="454691"/>
                  </a:lnTo>
                  <a:lnTo>
                    <a:pt x="3497523" y="442260"/>
                  </a:lnTo>
                  <a:lnTo>
                    <a:pt x="3511513" y="430222"/>
                  </a:lnTo>
                  <a:lnTo>
                    <a:pt x="3525503" y="418707"/>
                  </a:lnTo>
                  <a:lnTo>
                    <a:pt x="3539493" y="407822"/>
                  </a:lnTo>
                  <a:lnTo>
                    <a:pt x="3553483" y="397645"/>
                  </a:lnTo>
                  <a:lnTo>
                    <a:pt x="3567473" y="388230"/>
                  </a:lnTo>
                  <a:lnTo>
                    <a:pt x="3581463" y="379602"/>
                  </a:lnTo>
                  <a:lnTo>
                    <a:pt x="3595453" y="371765"/>
                  </a:lnTo>
                  <a:lnTo>
                    <a:pt x="3609444" y="364704"/>
                  </a:lnTo>
                  <a:lnTo>
                    <a:pt x="3623434" y="358387"/>
                  </a:lnTo>
                  <a:lnTo>
                    <a:pt x="3637424" y="352773"/>
                  </a:lnTo>
                  <a:lnTo>
                    <a:pt x="3651414" y="347812"/>
                  </a:lnTo>
                  <a:lnTo>
                    <a:pt x="3665404" y="343450"/>
                  </a:lnTo>
                  <a:lnTo>
                    <a:pt x="3679394" y="339632"/>
                  </a:lnTo>
                  <a:lnTo>
                    <a:pt x="3693384" y="336303"/>
                  </a:lnTo>
                  <a:lnTo>
                    <a:pt x="3707374" y="333411"/>
                  </a:lnTo>
                  <a:lnTo>
                    <a:pt x="3721364" y="330906"/>
                  </a:lnTo>
                  <a:lnTo>
                    <a:pt x="3735354" y="328741"/>
                  </a:lnTo>
                  <a:lnTo>
                    <a:pt x="3749344" y="326874"/>
                  </a:lnTo>
                  <a:lnTo>
                    <a:pt x="3763335" y="325268"/>
                  </a:lnTo>
                  <a:lnTo>
                    <a:pt x="3777325" y="323888"/>
                  </a:lnTo>
                  <a:lnTo>
                    <a:pt x="3791315" y="322704"/>
                  </a:lnTo>
                  <a:lnTo>
                    <a:pt x="3805305" y="321690"/>
                  </a:lnTo>
                  <a:lnTo>
                    <a:pt x="3819295" y="320821"/>
                  </a:lnTo>
                  <a:lnTo>
                    <a:pt x="3833285" y="320079"/>
                  </a:lnTo>
                  <a:lnTo>
                    <a:pt x="3847275" y="319444"/>
                  </a:lnTo>
                  <a:lnTo>
                    <a:pt x="3861265" y="318903"/>
                  </a:lnTo>
                  <a:lnTo>
                    <a:pt x="3875255" y="318440"/>
                  </a:lnTo>
                  <a:lnTo>
                    <a:pt x="3889245" y="318046"/>
                  </a:lnTo>
                  <a:lnTo>
                    <a:pt x="3903235" y="317709"/>
                  </a:lnTo>
                  <a:lnTo>
                    <a:pt x="3917226" y="317422"/>
                  </a:lnTo>
                  <a:lnTo>
                    <a:pt x="3931216" y="317178"/>
                  </a:lnTo>
                  <a:lnTo>
                    <a:pt x="3945206" y="316970"/>
                  </a:lnTo>
                  <a:lnTo>
                    <a:pt x="3959196" y="316792"/>
                  </a:lnTo>
                  <a:lnTo>
                    <a:pt x="3973186" y="316641"/>
                  </a:lnTo>
                  <a:lnTo>
                    <a:pt x="3987176" y="316513"/>
                  </a:lnTo>
                  <a:lnTo>
                    <a:pt x="4001166" y="316403"/>
                  </a:lnTo>
                  <a:lnTo>
                    <a:pt x="4015156" y="316310"/>
                  </a:lnTo>
                  <a:lnTo>
                    <a:pt x="4029146" y="316230"/>
                  </a:lnTo>
                  <a:lnTo>
                    <a:pt x="4043136" y="316163"/>
                  </a:lnTo>
                  <a:lnTo>
                    <a:pt x="4057126" y="316105"/>
                  </a:lnTo>
                  <a:lnTo>
                    <a:pt x="4071117" y="316056"/>
                  </a:lnTo>
                  <a:lnTo>
                    <a:pt x="4085107" y="316015"/>
                  </a:lnTo>
                  <a:lnTo>
                    <a:pt x="4099097" y="315979"/>
                  </a:lnTo>
                  <a:lnTo>
                    <a:pt x="4113087" y="315949"/>
                  </a:lnTo>
                  <a:lnTo>
                    <a:pt x="4127077" y="315924"/>
                  </a:lnTo>
                  <a:lnTo>
                    <a:pt x="4141067" y="315902"/>
                  </a:lnTo>
                  <a:lnTo>
                    <a:pt x="4155057" y="315883"/>
                  </a:lnTo>
                </a:path>
              </a:pathLst>
            </a:custGeom>
            <a:ln w="40651" cap="flat">
              <a:solidFill>
                <a:srgbClr val="D3D3D3">
                  <a:alpha val="100000"/>
                </a:srgbClr>
              </a:solidFill>
              <a:prstDash val="solid"/>
              <a:round/>
            </a:ln>
          </p:spPr>
          <p:txBody>
            <a:bodyPr/>
            <a:lstStyle/>
            <a:p/>
          </p:txBody>
        </p:sp>
        <p:sp>
          <p:nvSpPr>
            <p:cNvPr id="39" name="pl39"/>
            <p:cNvSpPr/>
            <p:nvPr/>
          </p:nvSpPr>
          <p:spPr>
            <a:xfrm>
              <a:off x="2737948" y="4380371"/>
              <a:ext cx="4155057" cy="157915"/>
            </a:xfrm>
            <a:custGeom>
              <a:avLst/>
              <a:pathLst>
                <a:path w="4155057" h="157915">
                  <a:moveTo>
                    <a:pt x="0" y="157915"/>
                  </a:moveTo>
                  <a:lnTo>
                    <a:pt x="13990" y="157906"/>
                  </a:lnTo>
                  <a:lnTo>
                    <a:pt x="27980" y="157895"/>
                  </a:lnTo>
                  <a:lnTo>
                    <a:pt x="41970" y="157882"/>
                  </a:lnTo>
                  <a:lnTo>
                    <a:pt x="55960" y="157867"/>
                  </a:lnTo>
                  <a:lnTo>
                    <a:pt x="69950" y="157849"/>
                  </a:lnTo>
                  <a:lnTo>
                    <a:pt x="83940" y="157828"/>
                  </a:lnTo>
                  <a:lnTo>
                    <a:pt x="97930" y="157804"/>
                  </a:lnTo>
                  <a:lnTo>
                    <a:pt x="111920" y="157775"/>
                  </a:lnTo>
                  <a:lnTo>
                    <a:pt x="125910" y="157741"/>
                  </a:lnTo>
                  <a:lnTo>
                    <a:pt x="139900" y="157701"/>
                  </a:lnTo>
                  <a:lnTo>
                    <a:pt x="153891" y="157655"/>
                  </a:lnTo>
                  <a:lnTo>
                    <a:pt x="167881" y="157600"/>
                  </a:lnTo>
                  <a:lnTo>
                    <a:pt x="181871" y="157536"/>
                  </a:lnTo>
                  <a:lnTo>
                    <a:pt x="195861" y="157460"/>
                  </a:lnTo>
                  <a:lnTo>
                    <a:pt x="209851" y="157372"/>
                  </a:lnTo>
                  <a:lnTo>
                    <a:pt x="223841" y="157267"/>
                  </a:lnTo>
                  <a:lnTo>
                    <a:pt x="237831" y="157145"/>
                  </a:lnTo>
                  <a:lnTo>
                    <a:pt x="251821" y="157002"/>
                  </a:lnTo>
                  <a:lnTo>
                    <a:pt x="265811" y="156834"/>
                  </a:lnTo>
                  <a:lnTo>
                    <a:pt x="279801" y="156636"/>
                  </a:lnTo>
                  <a:lnTo>
                    <a:pt x="293791" y="156405"/>
                  </a:lnTo>
                  <a:lnTo>
                    <a:pt x="307782" y="156134"/>
                  </a:lnTo>
                  <a:lnTo>
                    <a:pt x="321772" y="155817"/>
                  </a:lnTo>
                  <a:lnTo>
                    <a:pt x="335762" y="155446"/>
                  </a:lnTo>
                  <a:lnTo>
                    <a:pt x="349752" y="155012"/>
                  </a:lnTo>
                  <a:lnTo>
                    <a:pt x="363742" y="154504"/>
                  </a:lnTo>
                  <a:lnTo>
                    <a:pt x="377732" y="153913"/>
                  </a:lnTo>
                  <a:lnTo>
                    <a:pt x="391722" y="153223"/>
                  </a:lnTo>
                  <a:lnTo>
                    <a:pt x="405712" y="152419"/>
                  </a:lnTo>
                  <a:lnTo>
                    <a:pt x="419702" y="151486"/>
                  </a:lnTo>
                  <a:lnTo>
                    <a:pt x="433692" y="150404"/>
                  </a:lnTo>
                  <a:lnTo>
                    <a:pt x="447682" y="149151"/>
                  </a:lnTo>
                  <a:lnTo>
                    <a:pt x="461673" y="147705"/>
                  </a:lnTo>
                  <a:lnTo>
                    <a:pt x="475663" y="146040"/>
                  </a:lnTo>
                  <a:lnTo>
                    <a:pt x="489653" y="144132"/>
                  </a:lnTo>
                  <a:lnTo>
                    <a:pt x="503643" y="141951"/>
                  </a:lnTo>
                  <a:lnTo>
                    <a:pt x="517633" y="139470"/>
                  </a:lnTo>
                  <a:lnTo>
                    <a:pt x="531623" y="136663"/>
                  </a:lnTo>
                  <a:lnTo>
                    <a:pt x="545613" y="133505"/>
                  </a:lnTo>
                  <a:lnTo>
                    <a:pt x="559603" y="129974"/>
                  </a:lnTo>
                  <a:lnTo>
                    <a:pt x="573593" y="126056"/>
                  </a:lnTo>
                  <a:lnTo>
                    <a:pt x="587583" y="121742"/>
                  </a:lnTo>
                  <a:lnTo>
                    <a:pt x="601574" y="117034"/>
                  </a:lnTo>
                  <a:lnTo>
                    <a:pt x="615564" y="111945"/>
                  </a:lnTo>
                  <a:lnTo>
                    <a:pt x="629554" y="106503"/>
                  </a:lnTo>
                  <a:lnTo>
                    <a:pt x="643544" y="100745"/>
                  </a:lnTo>
                  <a:lnTo>
                    <a:pt x="657534" y="94726"/>
                  </a:lnTo>
                  <a:lnTo>
                    <a:pt x="671524" y="88511"/>
                  </a:lnTo>
                  <a:lnTo>
                    <a:pt x="685514" y="82173"/>
                  </a:lnTo>
                  <a:lnTo>
                    <a:pt x="699504" y="75794"/>
                  </a:lnTo>
                  <a:lnTo>
                    <a:pt x="713494" y="69456"/>
                  </a:lnTo>
                  <a:lnTo>
                    <a:pt x="727484" y="63241"/>
                  </a:lnTo>
                  <a:lnTo>
                    <a:pt x="741474" y="57222"/>
                  </a:lnTo>
                  <a:lnTo>
                    <a:pt x="755465" y="51465"/>
                  </a:lnTo>
                  <a:lnTo>
                    <a:pt x="769455" y="46022"/>
                  </a:lnTo>
                  <a:lnTo>
                    <a:pt x="783445" y="40934"/>
                  </a:lnTo>
                  <a:lnTo>
                    <a:pt x="797435" y="36226"/>
                  </a:lnTo>
                  <a:lnTo>
                    <a:pt x="811425" y="31912"/>
                  </a:lnTo>
                  <a:lnTo>
                    <a:pt x="825415" y="27993"/>
                  </a:lnTo>
                  <a:lnTo>
                    <a:pt x="839405" y="24463"/>
                  </a:lnTo>
                  <a:lnTo>
                    <a:pt x="853395" y="21304"/>
                  </a:lnTo>
                  <a:lnTo>
                    <a:pt x="867385" y="18497"/>
                  </a:lnTo>
                  <a:lnTo>
                    <a:pt x="881375" y="16017"/>
                  </a:lnTo>
                  <a:lnTo>
                    <a:pt x="895365" y="13836"/>
                  </a:lnTo>
                  <a:lnTo>
                    <a:pt x="909356" y="11927"/>
                  </a:lnTo>
                  <a:lnTo>
                    <a:pt x="923346" y="10263"/>
                  </a:lnTo>
                  <a:lnTo>
                    <a:pt x="937336" y="8816"/>
                  </a:lnTo>
                  <a:lnTo>
                    <a:pt x="951326" y="7564"/>
                  </a:lnTo>
                  <a:lnTo>
                    <a:pt x="965316" y="6481"/>
                  </a:lnTo>
                  <a:lnTo>
                    <a:pt x="979306" y="5548"/>
                  </a:lnTo>
                  <a:lnTo>
                    <a:pt x="993296" y="4745"/>
                  </a:lnTo>
                  <a:lnTo>
                    <a:pt x="1007286" y="4055"/>
                  </a:lnTo>
                  <a:lnTo>
                    <a:pt x="1021276" y="3463"/>
                  </a:lnTo>
                  <a:lnTo>
                    <a:pt x="1035266" y="2956"/>
                  </a:lnTo>
                  <a:lnTo>
                    <a:pt x="1049256" y="2522"/>
                  </a:lnTo>
                  <a:lnTo>
                    <a:pt x="1063247" y="2150"/>
                  </a:lnTo>
                  <a:lnTo>
                    <a:pt x="1077237" y="1833"/>
                  </a:lnTo>
                  <a:lnTo>
                    <a:pt x="1091227" y="1562"/>
                  </a:lnTo>
                  <a:lnTo>
                    <a:pt x="1105217" y="1331"/>
                  </a:lnTo>
                  <a:lnTo>
                    <a:pt x="1119207" y="1134"/>
                  </a:lnTo>
                  <a:lnTo>
                    <a:pt x="1133197" y="965"/>
                  </a:lnTo>
                  <a:lnTo>
                    <a:pt x="1147187" y="822"/>
                  </a:lnTo>
                  <a:lnTo>
                    <a:pt x="1161177" y="700"/>
                  </a:lnTo>
                  <a:lnTo>
                    <a:pt x="1175167" y="596"/>
                  </a:lnTo>
                  <a:lnTo>
                    <a:pt x="1189157" y="507"/>
                  </a:lnTo>
                  <a:lnTo>
                    <a:pt x="1203148" y="431"/>
                  </a:lnTo>
                  <a:lnTo>
                    <a:pt x="1217138" y="367"/>
                  </a:lnTo>
                  <a:lnTo>
                    <a:pt x="1231128" y="312"/>
                  </a:lnTo>
                  <a:lnTo>
                    <a:pt x="1245118" y="266"/>
                  </a:lnTo>
                  <a:lnTo>
                    <a:pt x="1259108" y="226"/>
                  </a:lnTo>
                  <a:lnTo>
                    <a:pt x="1273098" y="192"/>
                  </a:lnTo>
                  <a:lnTo>
                    <a:pt x="1287088" y="164"/>
                  </a:lnTo>
                  <a:lnTo>
                    <a:pt x="1301078" y="139"/>
                  </a:lnTo>
                  <a:lnTo>
                    <a:pt x="1315068" y="118"/>
                  </a:lnTo>
                  <a:lnTo>
                    <a:pt x="1329058" y="101"/>
                  </a:lnTo>
                  <a:lnTo>
                    <a:pt x="1343048" y="86"/>
                  </a:lnTo>
                  <a:lnTo>
                    <a:pt x="1357039" y="73"/>
                  </a:lnTo>
                  <a:lnTo>
                    <a:pt x="1371029" y="62"/>
                  </a:lnTo>
                  <a:lnTo>
                    <a:pt x="1385019" y="52"/>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52"/>
                  </a:lnTo>
                  <a:lnTo>
                    <a:pt x="2784028" y="62"/>
                  </a:lnTo>
                  <a:lnTo>
                    <a:pt x="2798018" y="73"/>
                  </a:lnTo>
                  <a:lnTo>
                    <a:pt x="2812008" y="86"/>
                  </a:lnTo>
                  <a:lnTo>
                    <a:pt x="2825998" y="101"/>
                  </a:lnTo>
                  <a:lnTo>
                    <a:pt x="2839988" y="118"/>
                  </a:lnTo>
                  <a:lnTo>
                    <a:pt x="2853978" y="139"/>
                  </a:lnTo>
                  <a:lnTo>
                    <a:pt x="2867969" y="164"/>
                  </a:lnTo>
                  <a:lnTo>
                    <a:pt x="2881959" y="192"/>
                  </a:lnTo>
                  <a:lnTo>
                    <a:pt x="2895949" y="226"/>
                  </a:lnTo>
                  <a:lnTo>
                    <a:pt x="2909939" y="266"/>
                  </a:lnTo>
                  <a:lnTo>
                    <a:pt x="2923929" y="312"/>
                  </a:lnTo>
                  <a:lnTo>
                    <a:pt x="2937919" y="367"/>
                  </a:lnTo>
                  <a:lnTo>
                    <a:pt x="2951909" y="431"/>
                  </a:lnTo>
                  <a:lnTo>
                    <a:pt x="2965899" y="507"/>
                  </a:lnTo>
                  <a:lnTo>
                    <a:pt x="2979889" y="596"/>
                  </a:lnTo>
                  <a:lnTo>
                    <a:pt x="2993879" y="700"/>
                  </a:lnTo>
                  <a:lnTo>
                    <a:pt x="3007870" y="822"/>
                  </a:lnTo>
                  <a:lnTo>
                    <a:pt x="3021860" y="965"/>
                  </a:lnTo>
                  <a:lnTo>
                    <a:pt x="3035850" y="1134"/>
                  </a:lnTo>
                  <a:lnTo>
                    <a:pt x="3049840" y="1331"/>
                  </a:lnTo>
                  <a:lnTo>
                    <a:pt x="3063830" y="1562"/>
                  </a:lnTo>
                  <a:lnTo>
                    <a:pt x="3077820" y="1833"/>
                  </a:lnTo>
                  <a:lnTo>
                    <a:pt x="3091810" y="2150"/>
                  </a:lnTo>
                  <a:lnTo>
                    <a:pt x="3105800" y="2522"/>
                  </a:lnTo>
                  <a:lnTo>
                    <a:pt x="3119790" y="2956"/>
                  </a:lnTo>
                  <a:lnTo>
                    <a:pt x="3133780" y="3463"/>
                  </a:lnTo>
                  <a:lnTo>
                    <a:pt x="3147770" y="4055"/>
                  </a:lnTo>
                  <a:lnTo>
                    <a:pt x="3161761" y="4745"/>
                  </a:lnTo>
                  <a:lnTo>
                    <a:pt x="3175751" y="5548"/>
                  </a:lnTo>
                  <a:lnTo>
                    <a:pt x="3189741" y="6481"/>
                  </a:lnTo>
                  <a:lnTo>
                    <a:pt x="3203731" y="7564"/>
                  </a:lnTo>
                  <a:lnTo>
                    <a:pt x="3217721" y="8816"/>
                  </a:lnTo>
                  <a:lnTo>
                    <a:pt x="3231711" y="10263"/>
                  </a:lnTo>
                  <a:lnTo>
                    <a:pt x="3245701" y="11927"/>
                  </a:lnTo>
                  <a:lnTo>
                    <a:pt x="3259691" y="13836"/>
                  </a:lnTo>
                  <a:lnTo>
                    <a:pt x="3273681" y="16017"/>
                  </a:lnTo>
                  <a:lnTo>
                    <a:pt x="3287671" y="18497"/>
                  </a:lnTo>
                  <a:lnTo>
                    <a:pt x="3301661" y="21304"/>
                  </a:lnTo>
                  <a:lnTo>
                    <a:pt x="3315652" y="24463"/>
                  </a:lnTo>
                  <a:lnTo>
                    <a:pt x="3329642" y="27993"/>
                  </a:lnTo>
                  <a:lnTo>
                    <a:pt x="3343632" y="31912"/>
                  </a:lnTo>
                  <a:lnTo>
                    <a:pt x="3357622" y="36226"/>
                  </a:lnTo>
                  <a:lnTo>
                    <a:pt x="3371612" y="40934"/>
                  </a:lnTo>
                  <a:lnTo>
                    <a:pt x="3385602" y="46022"/>
                  </a:lnTo>
                  <a:lnTo>
                    <a:pt x="3399592" y="51465"/>
                  </a:lnTo>
                  <a:lnTo>
                    <a:pt x="3413582" y="57222"/>
                  </a:lnTo>
                  <a:lnTo>
                    <a:pt x="3427572" y="63241"/>
                  </a:lnTo>
                  <a:lnTo>
                    <a:pt x="3441562" y="69456"/>
                  </a:lnTo>
                  <a:lnTo>
                    <a:pt x="3455552" y="75794"/>
                  </a:lnTo>
                  <a:lnTo>
                    <a:pt x="3469543" y="82173"/>
                  </a:lnTo>
                  <a:lnTo>
                    <a:pt x="3483533" y="88511"/>
                  </a:lnTo>
                  <a:lnTo>
                    <a:pt x="3497523" y="94726"/>
                  </a:lnTo>
                  <a:lnTo>
                    <a:pt x="3511513" y="100745"/>
                  </a:lnTo>
                  <a:lnTo>
                    <a:pt x="3525503" y="106503"/>
                  </a:lnTo>
                  <a:lnTo>
                    <a:pt x="3539493" y="111945"/>
                  </a:lnTo>
                  <a:lnTo>
                    <a:pt x="3553483" y="117034"/>
                  </a:lnTo>
                  <a:lnTo>
                    <a:pt x="3567473" y="121742"/>
                  </a:lnTo>
                  <a:lnTo>
                    <a:pt x="3581463" y="126056"/>
                  </a:lnTo>
                  <a:lnTo>
                    <a:pt x="3595453" y="129974"/>
                  </a:lnTo>
                  <a:lnTo>
                    <a:pt x="3609444" y="133505"/>
                  </a:lnTo>
                  <a:lnTo>
                    <a:pt x="3623434" y="136663"/>
                  </a:lnTo>
                  <a:lnTo>
                    <a:pt x="3637424" y="139470"/>
                  </a:lnTo>
                  <a:lnTo>
                    <a:pt x="3651414" y="141951"/>
                  </a:lnTo>
                  <a:lnTo>
                    <a:pt x="3665404" y="144132"/>
                  </a:lnTo>
                  <a:lnTo>
                    <a:pt x="3679394" y="146040"/>
                  </a:lnTo>
                  <a:lnTo>
                    <a:pt x="3693384" y="147705"/>
                  </a:lnTo>
                  <a:lnTo>
                    <a:pt x="3707374" y="149151"/>
                  </a:lnTo>
                  <a:lnTo>
                    <a:pt x="3721364" y="150404"/>
                  </a:lnTo>
                  <a:lnTo>
                    <a:pt x="3735354" y="151486"/>
                  </a:lnTo>
                  <a:lnTo>
                    <a:pt x="3749344" y="152419"/>
                  </a:lnTo>
                  <a:lnTo>
                    <a:pt x="3763335" y="153223"/>
                  </a:lnTo>
                  <a:lnTo>
                    <a:pt x="3777325" y="153913"/>
                  </a:lnTo>
                  <a:lnTo>
                    <a:pt x="3791315" y="154504"/>
                  </a:lnTo>
                  <a:lnTo>
                    <a:pt x="3805305" y="155012"/>
                  </a:lnTo>
                  <a:lnTo>
                    <a:pt x="3819295" y="155446"/>
                  </a:lnTo>
                  <a:lnTo>
                    <a:pt x="3833285" y="155817"/>
                  </a:lnTo>
                  <a:lnTo>
                    <a:pt x="3847275" y="156134"/>
                  </a:lnTo>
                  <a:lnTo>
                    <a:pt x="3861265" y="156405"/>
                  </a:lnTo>
                  <a:lnTo>
                    <a:pt x="3875255" y="156636"/>
                  </a:lnTo>
                  <a:lnTo>
                    <a:pt x="3889245" y="156834"/>
                  </a:lnTo>
                  <a:lnTo>
                    <a:pt x="3903235" y="157002"/>
                  </a:lnTo>
                  <a:lnTo>
                    <a:pt x="3917226" y="157145"/>
                  </a:lnTo>
                  <a:lnTo>
                    <a:pt x="3931216" y="157267"/>
                  </a:lnTo>
                  <a:lnTo>
                    <a:pt x="3945206" y="157372"/>
                  </a:lnTo>
                  <a:lnTo>
                    <a:pt x="3959196" y="157460"/>
                  </a:lnTo>
                  <a:lnTo>
                    <a:pt x="3973186" y="157536"/>
                  </a:lnTo>
                  <a:lnTo>
                    <a:pt x="3987176" y="157600"/>
                  </a:lnTo>
                  <a:lnTo>
                    <a:pt x="4001166" y="157655"/>
                  </a:lnTo>
                  <a:lnTo>
                    <a:pt x="4015156" y="157701"/>
                  </a:lnTo>
                  <a:lnTo>
                    <a:pt x="4029146" y="157741"/>
                  </a:lnTo>
                  <a:lnTo>
                    <a:pt x="4043136" y="157775"/>
                  </a:lnTo>
                  <a:lnTo>
                    <a:pt x="4057126" y="157804"/>
                  </a:lnTo>
                  <a:lnTo>
                    <a:pt x="4071117" y="157828"/>
                  </a:lnTo>
                  <a:lnTo>
                    <a:pt x="4085107" y="157849"/>
                  </a:lnTo>
                  <a:lnTo>
                    <a:pt x="4099097" y="157867"/>
                  </a:lnTo>
                  <a:lnTo>
                    <a:pt x="4113087" y="157882"/>
                  </a:lnTo>
                  <a:lnTo>
                    <a:pt x="4127077" y="157895"/>
                  </a:lnTo>
                  <a:lnTo>
                    <a:pt x="4141067" y="157906"/>
                  </a:lnTo>
                  <a:lnTo>
                    <a:pt x="4155057" y="157915"/>
                  </a:lnTo>
                </a:path>
              </a:pathLst>
            </a:custGeom>
            <a:ln w="40651" cap="flat">
              <a:solidFill>
                <a:srgbClr val="D3D3D3">
                  <a:alpha val="100000"/>
                </a:srgbClr>
              </a:solidFill>
              <a:prstDash val="solid"/>
              <a:round/>
            </a:ln>
          </p:spPr>
          <p:txBody>
            <a:bodyPr/>
            <a:lstStyle/>
            <a:p/>
          </p:txBody>
        </p:sp>
        <p:sp>
          <p:nvSpPr>
            <p:cNvPr id="40" name="pl40"/>
            <p:cNvSpPr/>
            <p:nvPr/>
          </p:nvSpPr>
          <p:spPr>
            <a:xfrm>
              <a:off x="2737948" y="3590688"/>
              <a:ext cx="4155057" cy="631608"/>
            </a:xfrm>
            <a:custGeom>
              <a:avLst/>
              <a:pathLst>
                <a:path w="4155057" h="631608">
                  <a:moveTo>
                    <a:pt x="0" y="315883"/>
                  </a:moveTo>
                  <a:lnTo>
                    <a:pt x="13990" y="315902"/>
                  </a:lnTo>
                  <a:lnTo>
                    <a:pt x="27980" y="315924"/>
                  </a:lnTo>
                  <a:lnTo>
                    <a:pt x="41970" y="315949"/>
                  </a:lnTo>
                  <a:lnTo>
                    <a:pt x="55960" y="315979"/>
                  </a:lnTo>
                  <a:lnTo>
                    <a:pt x="69950" y="316015"/>
                  </a:lnTo>
                  <a:lnTo>
                    <a:pt x="83940" y="316056"/>
                  </a:lnTo>
                  <a:lnTo>
                    <a:pt x="97930" y="316105"/>
                  </a:lnTo>
                  <a:lnTo>
                    <a:pt x="111920" y="316163"/>
                  </a:lnTo>
                  <a:lnTo>
                    <a:pt x="125910" y="316230"/>
                  </a:lnTo>
                  <a:lnTo>
                    <a:pt x="139900" y="316310"/>
                  </a:lnTo>
                  <a:lnTo>
                    <a:pt x="153891" y="316403"/>
                  </a:lnTo>
                  <a:lnTo>
                    <a:pt x="167881" y="316513"/>
                  </a:lnTo>
                  <a:lnTo>
                    <a:pt x="181871" y="316641"/>
                  </a:lnTo>
                  <a:lnTo>
                    <a:pt x="195861" y="316792"/>
                  </a:lnTo>
                  <a:lnTo>
                    <a:pt x="209851" y="316970"/>
                  </a:lnTo>
                  <a:lnTo>
                    <a:pt x="223841" y="317178"/>
                  </a:lnTo>
                  <a:lnTo>
                    <a:pt x="237831" y="317422"/>
                  </a:lnTo>
                  <a:lnTo>
                    <a:pt x="251821" y="317709"/>
                  </a:lnTo>
                  <a:lnTo>
                    <a:pt x="265811" y="318046"/>
                  </a:lnTo>
                  <a:lnTo>
                    <a:pt x="279801" y="318440"/>
                  </a:lnTo>
                  <a:lnTo>
                    <a:pt x="293791" y="318903"/>
                  </a:lnTo>
                  <a:lnTo>
                    <a:pt x="307782" y="319444"/>
                  </a:lnTo>
                  <a:lnTo>
                    <a:pt x="321772" y="320079"/>
                  </a:lnTo>
                  <a:lnTo>
                    <a:pt x="335762" y="320821"/>
                  </a:lnTo>
                  <a:lnTo>
                    <a:pt x="349752" y="321690"/>
                  </a:lnTo>
                  <a:lnTo>
                    <a:pt x="363742" y="322704"/>
                  </a:lnTo>
                  <a:lnTo>
                    <a:pt x="377732" y="323888"/>
                  </a:lnTo>
                  <a:lnTo>
                    <a:pt x="391722" y="325268"/>
                  </a:lnTo>
                  <a:lnTo>
                    <a:pt x="405712" y="326874"/>
                  </a:lnTo>
                  <a:lnTo>
                    <a:pt x="419702" y="328741"/>
                  </a:lnTo>
                  <a:lnTo>
                    <a:pt x="433692" y="330906"/>
                  </a:lnTo>
                  <a:lnTo>
                    <a:pt x="447682" y="333411"/>
                  </a:lnTo>
                  <a:lnTo>
                    <a:pt x="461673" y="336303"/>
                  </a:lnTo>
                  <a:lnTo>
                    <a:pt x="475663" y="339632"/>
                  </a:lnTo>
                  <a:lnTo>
                    <a:pt x="489653" y="343450"/>
                  </a:lnTo>
                  <a:lnTo>
                    <a:pt x="503643" y="347812"/>
                  </a:lnTo>
                  <a:lnTo>
                    <a:pt x="517633" y="352773"/>
                  </a:lnTo>
                  <a:lnTo>
                    <a:pt x="531623" y="358387"/>
                  </a:lnTo>
                  <a:lnTo>
                    <a:pt x="545613" y="364704"/>
                  </a:lnTo>
                  <a:lnTo>
                    <a:pt x="559603" y="371765"/>
                  </a:lnTo>
                  <a:lnTo>
                    <a:pt x="573593" y="379602"/>
                  </a:lnTo>
                  <a:lnTo>
                    <a:pt x="587583" y="388230"/>
                  </a:lnTo>
                  <a:lnTo>
                    <a:pt x="601574" y="397645"/>
                  </a:lnTo>
                  <a:lnTo>
                    <a:pt x="615564" y="407822"/>
                  </a:lnTo>
                  <a:lnTo>
                    <a:pt x="629554" y="418707"/>
                  </a:lnTo>
                  <a:lnTo>
                    <a:pt x="643544" y="430222"/>
                  </a:lnTo>
                  <a:lnTo>
                    <a:pt x="657534" y="442260"/>
                  </a:lnTo>
                  <a:lnTo>
                    <a:pt x="671524" y="454691"/>
                  </a:lnTo>
                  <a:lnTo>
                    <a:pt x="685514" y="467366"/>
                  </a:lnTo>
                  <a:lnTo>
                    <a:pt x="699504" y="480125"/>
                  </a:lnTo>
                  <a:lnTo>
                    <a:pt x="713494" y="492800"/>
                  </a:lnTo>
                  <a:lnTo>
                    <a:pt x="727484" y="505231"/>
                  </a:lnTo>
                  <a:lnTo>
                    <a:pt x="741474" y="517269"/>
                  </a:lnTo>
                  <a:lnTo>
                    <a:pt x="755465" y="528784"/>
                  </a:lnTo>
                  <a:lnTo>
                    <a:pt x="769455" y="539669"/>
                  </a:lnTo>
                  <a:lnTo>
                    <a:pt x="783445" y="549846"/>
                  </a:lnTo>
                  <a:lnTo>
                    <a:pt x="797435" y="559261"/>
                  </a:lnTo>
                  <a:lnTo>
                    <a:pt x="811425" y="567889"/>
                  </a:lnTo>
                  <a:lnTo>
                    <a:pt x="825415" y="575726"/>
                  </a:lnTo>
                  <a:lnTo>
                    <a:pt x="839405" y="582787"/>
                  </a:lnTo>
                  <a:lnTo>
                    <a:pt x="853395" y="589104"/>
                  </a:lnTo>
                  <a:lnTo>
                    <a:pt x="867385" y="594718"/>
                  </a:lnTo>
                  <a:lnTo>
                    <a:pt x="881375" y="599679"/>
                  </a:lnTo>
                  <a:lnTo>
                    <a:pt x="895365" y="604041"/>
                  </a:lnTo>
                  <a:lnTo>
                    <a:pt x="909356" y="607859"/>
                  </a:lnTo>
                  <a:lnTo>
                    <a:pt x="923346" y="611188"/>
                  </a:lnTo>
                  <a:lnTo>
                    <a:pt x="937336" y="614080"/>
                  </a:lnTo>
                  <a:lnTo>
                    <a:pt x="951326" y="616585"/>
                  </a:lnTo>
                  <a:lnTo>
                    <a:pt x="965316" y="618750"/>
                  </a:lnTo>
                  <a:lnTo>
                    <a:pt x="979306" y="620617"/>
                  </a:lnTo>
                  <a:lnTo>
                    <a:pt x="993296" y="622223"/>
                  </a:lnTo>
                  <a:lnTo>
                    <a:pt x="1007286" y="623603"/>
                  </a:lnTo>
                  <a:lnTo>
                    <a:pt x="1021276" y="624787"/>
                  </a:lnTo>
                  <a:lnTo>
                    <a:pt x="1035266" y="625801"/>
                  </a:lnTo>
                  <a:lnTo>
                    <a:pt x="1049256" y="626670"/>
                  </a:lnTo>
                  <a:lnTo>
                    <a:pt x="1063247" y="627412"/>
                  </a:lnTo>
                  <a:lnTo>
                    <a:pt x="1077237" y="628047"/>
                  </a:lnTo>
                  <a:lnTo>
                    <a:pt x="1091227" y="628588"/>
                  </a:lnTo>
                  <a:lnTo>
                    <a:pt x="1105217" y="629051"/>
                  </a:lnTo>
                  <a:lnTo>
                    <a:pt x="1119207" y="629445"/>
                  </a:lnTo>
                  <a:lnTo>
                    <a:pt x="1133197" y="629782"/>
                  </a:lnTo>
                  <a:lnTo>
                    <a:pt x="1147187" y="630069"/>
                  </a:lnTo>
                  <a:lnTo>
                    <a:pt x="1161177" y="630313"/>
                  </a:lnTo>
                  <a:lnTo>
                    <a:pt x="1175167" y="630521"/>
                  </a:lnTo>
                  <a:lnTo>
                    <a:pt x="1189157" y="630699"/>
                  </a:lnTo>
                  <a:lnTo>
                    <a:pt x="1203148" y="630850"/>
                  </a:lnTo>
                  <a:lnTo>
                    <a:pt x="1217138" y="630978"/>
                  </a:lnTo>
                  <a:lnTo>
                    <a:pt x="1231128" y="631088"/>
                  </a:lnTo>
                  <a:lnTo>
                    <a:pt x="1245118" y="631181"/>
                  </a:lnTo>
                  <a:lnTo>
                    <a:pt x="1259108" y="631261"/>
                  </a:lnTo>
                  <a:lnTo>
                    <a:pt x="1273098" y="631328"/>
                  </a:lnTo>
                  <a:lnTo>
                    <a:pt x="1287088" y="631386"/>
                  </a:lnTo>
                  <a:lnTo>
                    <a:pt x="1301078" y="631435"/>
                  </a:lnTo>
                  <a:lnTo>
                    <a:pt x="1315068" y="631476"/>
                  </a:lnTo>
                  <a:lnTo>
                    <a:pt x="1329058" y="631512"/>
                  </a:lnTo>
                  <a:lnTo>
                    <a:pt x="1343048" y="631542"/>
                  </a:lnTo>
                  <a:lnTo>
                    <a:pt x="1357039" y="631567"/>
                  </a:lnTo>
                  <a:lnTo>
                    <a:pt x="1371029" y="631589"/>
                  </a:lnTo>
                  <a:lnTo>
                    <a:pt x="1385019" y="631608"/>
                  </a:lnTo>
                  <a:lnTo>
                    <a:pt x="1385019" y="631502"/>
                  </a:lnTo>
                  <a:lnTo>
                    <a:pt x="1399009" y="631465"/>
                  </a:lnTo>
                  <a:lnTo>
                    <a:pt x="1412999" y="631421"/>
                  </a:lnTo>
                  <a:lnTo>
                    <a:pt x="1426989" y="631370"/>
                  </a:lnTo>
                  <a:lnTo>
                    <a:pt x="1440979" y="631309"/>
                  </a:lnTo>
                  <a:lnTo>
                    <a:pt x="1454969" y="631239"/>
                  </a:lnTo>
                  <a:lnTo>
                    <a:pt x="1468959" y="631155"/>
                  </a:lnTo>
                  <a:lnTo>
                    <a:pt x="1482949" y="631057"/>
                  </a:lnTo>
                  <a:lnTo>
                    <a:pt x="1496939" y="630942"/>
                  </a:lnTo>
                  <a:lnTo>
                    <a:pt x="1510930" y="630807"/>
                  </a:lnTo>
                  <a:lnTo>
                    <a:pt x="1524920" y="630649"/>
                  </a:lnTo>
                  <a:lnTo>
                    <a:pt x="1538910" y="630462"/>
                  </a:lnTo>
                  <a:lnTo>
                    <a:pt x="1552900" y="630243"/>
                  </a:lnTo>
                  <a:lnTo>
                    <a:pt x="1566890" y="629986"/>
                  </a:lnTo>
                  <a:lnTo>
                    <a:pt x="1580880" y="629684"/>
                  </a:lnTo>
                  <a:lnTo>
                    <a:pt x="1594870" y="629329"/>
                  </a:lnTo>
                  <a:lnTo>
                    <a:pt x="1608860" y="628912"/>
                  </a:lnTo>
                  <a:lnTo>
                    <a:pt x="1622850" y="628424"/>
                  </a:lnTo>
                  <a:lnTo>
                    <a:pt x="1636840" y="627850"/>
                  </a:lnTo>
                  <a:lnTo>
                    <a:pt x="1650830" y="627177"/>
                  </a:lnTo>
                  <a:lnTo>
                    <a:pt x="1664821" y="626388"/>
                  </a:lnTo>
                  <a:lnTo>
                    <a:pt x="1678811" y="625463"/>
                  </a:lnTo>
                  <a:lnTo>
                    <a:pt x="1692801" y="624379"/>
                  </a:lnTo>
                  <a:lnTo>
                    <a:pt x="1706791" y="623110"/>
                  </a:lnTo>
                  <a:lnTo>
                    <a:pt x="1720781" y="621625"/>
                  </a:lnTo>
                  <a:lnTo>
                    <a:pt x="1734771" y="619889"/>
                  </a:lnTo>
                  <a:lnTo>
                    <a:pt x="1748761" y="617860"/>
                  </a:lnTo>
                  <a:lnTo>
                    <a:pt x="1762751" y="615493"/>
                  </a:lnTo>
                  <a:lnTo>
                    <a:pt x="1776741" y="612733"/>
                  </a:lnTo>
                  <a:lnTo>
                    <a:pt x="1790731" y="609520"/>
                  </a:lnTo>
                  <a:lnTo>
                    <a:pt x="1804722" y="605787"/>
                  </a:lnTo>
                  <a:lnTo>
                    <a:pt x="1818712" y="601457"/>
                  </a:lnTo>
                  <a:lnTo>
                    <a:pt x="1832702" y="596446"/>
                  </a:lnTo>
                  <a:lnTo>
                    <a:pt x="1846692" y="590661"/>
                  </a:lnTo>
                  <a:lnTo>
                    <a:pt x="1860682" y="584004"/>
                  </a:lnTo>
                  <a:lnTo>
                    <a:pt x="1874672" y="576369"/>
                  </a:lnTo>
                  <a:lnTo>
                    <a:pt x="1888662" y="567645"/>
                  </a:lnTo>
                  <a:lnTo>
                    <a:pt x="1902652" y="557723"/>
                  </a:lnTo>
                  <a:lnTo>
                    <a:pt x="1916642" y="546494"/>
                  </a:lnTo>
                  <a:lnTo>
                    <a:pt x="1930632" y="533861"/>
                  </a:lnTo>
                  <a:lnTo>
                    <a:pt x="1944622" y="519738"/>
                  </a:lnTo>
                  <a:lnTo>
                    <a:pt x="1958613" y="504065"/>
                  </a:lnTo>
                  <a:lnTo>
                    <a:pt x="1972603" y="486809"/>
                  </a:lnTo>
                  <a:lnTo>
                    <a:pt x="1986593" y="467978"/>
                  </a:lnTo>
                  <a:lnTo>
                    <a:pt x="2000583" y="447624"/>
                  </a:lnTo>
                  <a:lnTo>
                    <a:pt x="2014573" y="425854"/>
                  </a:lnTo>
                  <a:lnTo>
                    <a:pt x="2028563" y="402824"/>
                  </a:lnTo>
                  <a:lnTo>
                    <a:pt x="2042553" y="378748"/>
                  </a:lnTo>
                  <a:lnTo>
                    <a:pt x="2056543" y="353886"/>
                  </a:lnTo>
                  <a:lnTo>
                    <a:pt x="2070533" y="328535"/>
                  </a:lnTo>
                  <a:lnTo>
                    <a:pt x="2084523" y="303019"/>
                  </a:lnTo>
                  <a:lnTo>
                    <a:pt x="2098513" y="277668"/>
                  </a:lnTo>
                  <a:lnTo>
                    <a:pt x="2112504" y="252806"/>
                  </a:lnTo>
                  <a:lnTo>
                    <a:pt x="2126494" y="228730"/>
                  </a:lnTo>
                  <a:lnTo>
                    <a:pt x="2140484" y="205701"/>
                  </a:lnTo>
                  <a:lnTo>
                    <a:pt x="2154474" y="183930"/>
                  </a:lnTo>
                  <a:lnTo>
                    <a:pt x="2168464" y="163577"/>
                  </a:lnTo>
                  <a:lnTo>
                    <a:pt x="2182454" y="144745"/>
                  </a:lnTo>
                  <a:lnTo>
                    <a:pt x="2196444" y="127490"/>
                  </a:lnTo>
                  <a:lnTo>
                    <a:pt x="2210434" y="111816"/>
                  </a:lnTo>
                  <a:lnTo>
                    <a:pt x="2224424" y="97693"/>
                  </a:lnTo>
                  <a:lnTo>
                    <a:pt x="2238414" y="85060"/>
                  </a:lnTo>
                  <a:lnTo>
                    <a:pt x="2252404" y="73832"/>
                  </a:lnTo>
                  <a:lnTo>
                    <a:pt x="2266395" y="63909"/>
                  </a:lnTo>
                  <a:lnTo>
                    <a:pt x="2280385" y="55186"/>
                  </a:lnTo>
                  <a:lnTo>
                    <a:pt x="2294375" y="47550"/>
                  </a:lnTo>
                  <a:lnTo>
                    <a:pt x="2308365" y="40893"/>
                  </a:lnTo>
                  <a:lnTo>
                    <a:pt x="2322355" y="35108"/>
                  </a:lnTo>
                  <a:lnTo>
                    <a:pt x="2336345" y="30097"/>
                  </a:lnTo>
                  <a:lnTo>
                    <a:pt x="2350335" y="25767"/>
                  </a:lnTo>
                  <a:lnTo>
                    <a:pt x="2364325" y="22034"/>
                  </a:lnTo>
                  <a:lnTo>
                    <a:pt x="2378315" y="18822"/>
                  </a:lnTo>
                  <a:lnTo>
                    <a:pt x="2392305" y="16062"/>
                  </a:lnTo>
                  <a:lnTo>
                    <a:pt x="2406296" y="13694"/>
                  </a:lnTo>
                  <a:lnTo>
                    <a:pt x="2420286" y="11665"/>
                  </a:lnTo>
                  <a:lnTo>
                    <a:pt x="2434276" y="9929"/>
                  </a:lnTo>
                  <a:lnTo>
                    <a:pt x="2448266" y="8444"/>
                  </a:lnTo>
                  <a:lnTo>
                    <a:pt x="2462256" y="7175"/>
                  </a:lnTo>
                  <a:lnTo>
                    <a:pt x="2476246" y="6091"/>
                  </a:lnTo>
                  <a:lnTo>
                    <a:pt x="2490236" y="5166"/>
                  </a:lnTo>
                  <a:lnTo>
                    <a:pt x="2504226" y="4377"/>
                  </a:lnTo>
                  <a:lnTo>
                    <a:pt x="2518216" y="3704"/>
                  </a:lnTo>
                  <a:lnTo>
                    <a:pt x="2532206" y="3131"/>
                  </a:lnTo>
                  <a:lnTo>
                    <a:pt x="2546196" y="2642"/>
                  </a:lnTo>
                  <a:lnTo>
                    <a:pt x="2560187" y="2225"/>
                  </a:lnTo>
                  <a:lnTo>
                    <a:pt x="2574177" y="1871"/>
                  </a:lnTo>
                  <a:lnTo>
                    <a:pt x="2588167" y="1569"/>
                  </a:lnTo>
                  <a:lnTo>
                    <a:pt x="2602157" y="1311"/>
                  </a:lnTo>
                  <a:lnTo>
                    <a:pt x="2616147" y="1092"/>
                  </a:lnTo>
                  <a:lnTo>
                    <a:pt x="2630137" y="906"/>
                  </a:lnTo>
                  <a:lnTo>
                    <a:pt x="2644127" y="747"/>
                  </a:lnTo>
                  <a:lnTo>
                    <a:pt x="2658117" y="612"/>
                  </a:lnTo>
                  <a:lnTo>
                    <a:pt x="2672107" y="497"/>
                  </a:lnTo>
                  <a:lnTo>
                    <a:pt x="2686097" y="399"/>
                  </a:lnTo>
                  <a:lnTo>
                    <a:pt x="2700087" y="316"/>
                  </a:lnTo>
                  <a:lnTo>
                    <a:pt x="2714078" y="245"/>
                  </a:lnTo>
                  <a:lnTo>
                    <a:pt x="2728068" y="185"/>
                  </a:lnTo>
                  <a:lnTo>
                    <a:pt x="2742058" y="133"/>
                  </a:lnTo>
                  <a:lnTo>
                    <a:pt x="2756048" y="90"/>
                  </a:lnTo>
                  <a:lnTo>
                    <a:pt x="2770038" y="52"/>
                  </a:lnTo>
                  <a:lnTo>
                    <a:pt x="2770038" y="0"/>
                  </a:lnTo>
                  <a:lnTo>
                    <a:pt x="2784028" y="27"/>
                  </a:lnTo>
                  <a:lnTo>
                    <a:pt x="2798018" y="60"/>
                  </a:lnTo>
                  <a:lnTo>
                    <a:pt x="2812008" y="99"/>
                  </a:lnTo>
                  <a:lnTo>
                    <a:pt x="2825998" y="144"/>
                  </a:lnTo>
                  <a:lnTo>
                    <a:pt x="2839988" y="197"/>
                  </a:lnTo>
                  <a:lnTo>
                    <a:pt x="2853978" y="259"/>
                  </a:lnTo>
                  <a:lnTo>
                    <a:pt x="2867969" y="333"/>
                  </a:lnTo>
                  <a:lnTo>
                    <a:pt x="2881959" y="419"/>
                  </a:lnTo>
                  <a:lnTo>
                    <a:pt x="2895949" y="520"/>
                  </a:lnTo>
                  <a:lnTo>
                    <a:pt x="2909939" y="639"/>
                  </a:lnTo>
                  <a:lnTo>
                    <a:pt x="2923929" y="779"/>
                  </a:lnTo>
                  <a:lnTo>
                    <a:pt x="2937919" y="944"/>
                  </a:lnTo>
                  <a:lnTo>
                    <a:pt x="2951909" y="1137"/>
                  </a:lnTo>
                  <a:lnTo>
                    <a:pt x="2965899" y="1363"/>
                  </a:lnTo>
                  <a:lnTo>
                    <a:pt x="2979889" y="1629"/>
                  </a:lnTo>
                  <a:lnTo>
                    <a:pt x="2993879" y="1942"/>
                  </a:lnTo>
                  <a:lnTo>
                    <a:pt x="3007870" y="2308"/>
                  </a:lnTo>
                  <a:lnTo>
                    <a:pt x="3021860" y="2738"/>
                  </a:lnTo>
                  <a:lnTo>
                    <a:pt x="3035850" y="3243"/>
                  </a:lnTo>
                  <a:lnTo>
                    <a:pt x="3049840" y="3835"/>
                  </a:lnTo>
                  <a:lnTo>
                    <a:pt x="3063830" y="4529"/>
                  </a:lnTo>
                  <a:lnTo>
                    <a:pt x="3077820" y="5341"/>
                  </a:lnTo>
                  <a:lnTo>
                    <a:pt x="3091810" y="6293"/>
                  </a:lnTo>
                  <a:lnTo>
                    <a:pt x="3105800" y="7407"/>
                  </a:lnTo>
                  <a:lnTo>
                    <a:pt x="3119790" y="8709"/>
                  </a:lnTo>
                  <a:lnTo>
                    <a:pt x="3133780" y="10231"/>
                  </a:lnTo>
                  <a:lnTo>
                    <a:pt x="3147770" y="12006"/>
                  </a:lnTo>
                  <a:lnTo>
                    <a:pt x="3161761" y="14076"/>
                  </a:lnTo>
                  <a:lnTo>
                    <a:pt x="3175751" y="16486"/>
                  </a:lnTo>
                  <a:lnTo>
                    <a:pt x="3189741" y="19286"/>
                  </a:lnTo>
                  <a:lnTo>
                    <a:pt x="3203731" y="22533"/>
                  </a:lnTo>
                  <a:lnTo>
                    <a:pt x="3217721" y="26291"/>
                  </a:lnTo>
                  <a:lnTo>
                    <a:pt x="3231711" y="30630"/>
                  </a:lnTo>
                  <a:lnTo>
                    <a:pt x="3245701" y="35623"/>
                  </a:lnTo>
                  <a:lnTo>
                    <a:pt x="3259691" y="41349"/>
                  </a:lnTo>
                  <a:lnTo>
                    <a:pt x="3273681" y="47892"/>
                  </a:lnTo>
                  <a:lnTo>
                    <a:pt x="3287671" y="55334"/>
                  </a:lnTo>
                  <a:lnTo>
                    <a:pt x="3301661" y="63755"/>
                  </a:lnTo>
                  <a:lnTo>
                    <a:pt x="3315652" y="73230"/>
                  </a:lnTo>
                  <a:lnTo>
                    <a:pt x="3329642" y="83822"/>
                  </a:lnTo>
                  <a:lnTo>
                    <a:pt x="3343632" y="95577"/>
                  </a:lnTo>
                  <a:lnTo>
                    <a:pt x="3357622" y="108519"/>
                  </a:lnTo>
                  <a:lnTo>
                    <a:pt x="3371612" y="122643"/>
                  </a:lnTo>
                  <a:lnTo>
                    <a:pt x="3385602" y="137908"/>
                  </a:lnTo>
                  <a:lnTo>
                    <a:pt x="3399592" y="154236"/>
                  </a:lnTo>
                  <a:lnTo>
                    <a:pt x="3413582" y="171508"/>
                  </a:lnTo>
                  <a:lnTo>
                    <a:pt x="3427572" y="189565"/>
                  </a:lnTo>
                  <a:lnTo>
                    <a:pt x="3441562" y="208211"/>
                  </a:lnTo>
                  <a:lnTo>
                    <a:pt x="3455552" y="227224"/>
                  </a:lnTo>
                  <a:lnTo>
                    <a:pt x="3469543" y="246362"/>
                  </a:lnTo>
                  <a:lnTo>
                    <a:pt x="3483533" y="265375"/>
                  </a:lnTo>
                  <a:lnTo>
                    <a:pt x="3497523" y="284021"/>
                  </a:lnTo>
                  <a:lnTo>
                    <a:pt x="3511513" y="302078"/>
                  </a:lnTo>
                  <a:lnTo>
                    <a:pt x="3525503" y="319350"/>
                  </a:lnTo>
                  <a:lnTo>
                    <a:pt x="3539493" y="335678"/>
                  </a:lnTo>
                  <a:lnTo>
                    <a:pt x="3553483" y="350943"/>
                  </a:lnTo>
                  <a:lnTo>
                    <a:pt x="3567473" y="365067"/>
                  </a:lnTo>
                  <a:lnTo>
                    <a:pt x="3581463" y="378009"/>
                  </a:lnTo>
                  <a:lnTo>
                    <a:pt x="3595453" y="389764"/>
                  </a:lnTo>
                  <a:lnTo>
                    <a:pt x="3609444" y="400356"/>
                  </a:lnTo>
                  <a:lnTo>
                    <a:pt x="3623434" y="409831"/>
                  </a:lnTo>
                  <a:lnTo>
                    <a:pt x="3637424" y="418252"/>
                  </a:lnTo>
                  <a:lnTo>
                    <a:pt x="3651414" y="425694"/>
                  </a:lnTo>
                  <a:lnTo>
                    <a:pt x="3665404" y="432237"/>
                  </a:lnTo>
                  <a:lnTo>
                    <a:pt x="3679394" y="437963"/>
                  </a:lnTo>
                  <a:lnTo>
                    <a:pt x="3693384" y="442956"/>
                  </a:lnTo>
                  <a:lnTo>
                    <a:pt x="3707374" y="447295"/>
                  </a:lnTo>
                  <a:lnTo>
                    <a:pt x="3721364" y="451053"/>
                  </a:lnTo>
                  <a:lnTo>
                    <a:pt x="3735354" y="454300"/>
                  </a:lnTo>
                  <a:lnTo>
                    <a:pt x="3749344" y="457100"/>
                  </a:lnTo>
                  <a:lnTo>
                    <a:pt x="3763335" y="459510"/>
                  </a:lnTo>
                  <a:lnTo>
                    <a:pt x="3777325" y="461580"/>
                  </a:lnTo>
                  <a:lnTo>
                    <a:pt x="3791315" y="463355"/>
                  </a:lnTo>
                  <a:lnTo>
                    <a:pt x="3805305" y="464877"/>
                  </a:lnTo>
                  <a:lnTo>
                    <a:pt x="3819295" y="466179"/>
                  </a:lnTo>
                  <a:lnTo>
                    <a:pt x="3833285" y="467293"/>
                  </a:lnTo>
                  <a:lnTo>
                    <a:pt x="3847275" y="468245"/>
                  </a:lnTo>
                  <a:lnTo>
                    <a:pt x="3861265" y="469057"/>
                  </a:lnTo>
                  <a:lnTo>
                    <a:pt x="3875255" y="469751"/>
                  </a:lnTo>
                  <a:lnTo>
                    <a:pt x="3889245" y="470343"/>
                  </a:lnTo>
                  <a:lnTo>
                    <a:pt x="3903235" y="470848"/>
                  </a:lnTo>
                  <a:lnTo>
                    <a:pt x="3917226" y="471278"/>
                  </a:lnTo>
                  <a:lnTo>
                    <a:pt x="3931216" y="471644"/>
                  </a:lnTo>
                  <a:lnTo>
                    <a:pt x="3945206" y="471957"/>
                  </a:lnTo>
                  <a:lnTo>
                    <a:pt x="3959196" y="472223"/>
                  </a:lnTo>
                  <a:lnTo>
                    <a:pt x="3973186" y="472449"/>
                  </a:lnTo>
                  <a:lnTo>
                    <a:pt x="3987176" y="472642"/>
                  </a:lnTo>
                  <a:lnTo>
                    <a:pt x="4001166" y="472807"/>
                  </a:lnTo>
                  <a:lnTo>
                    <a:pt x="4015156" y="472947"/>
                  </a:lnTo>
                  <a:lnTo>
                    <a:pt x="4029146" y="473066"/>
                  </a:lnTo>
                  <a:lnTo>
                    <a:pt x="4043136" y="473167"/>
                  </a:lnTo>
                  <a:lnTo>
                    <a:pt x="4057126" y="473253"/>
                  </a:lnTo>
                  <a:lnTo>
                    <a:pt x="4071117" y="473327"/>
                  </a:lnTo>
                  <a:lnTo>
                    <a:pt x="4085107" y="473389"/>
                  </a:lnTo>
                  <a:lnTo>
                    <a:pt x="4099097" y="473442"/>
                  </a:lnTo>
                  <a:lnTo>
                    <a:pt x="4113087" y="473487"/>
                  </a:lnTo>
                  <a:lnTo>
                    <a:pt x="4127077" y="473526"/>
                  </a:lnTo>
                  <a:lnTo>
                    <a:pt x="4141067" y="473559"/>
                  </a:lnTo>
                  <a:lnTo>
                    <a:pt x="4155057" y="473587"/>
                  </a:lnTo>
                </a:path>
              </a:pathLst>
            </a:custGeom>
            <a:ln w="40651" cap="flat">
              <a:solidFill>
                <a:srgbClr val="D3D3D3">
                  <a:alpha val="100000"/>
                </a:srgbClr>
              </a:solidFill>
              <a:prstDash val="solid"/>
              <a:round/>
            </a:ln>
          </p:spPr>
          <p:txBody>
            <a:bodyPr/>
            <a:lstStyle/>
            <a:p/>
          </p:txBody>
        </p:sp>
        <p:sp>
          <p:nvSpPr>
            <p:cNvPr id="41" name="pl41"/>
            <p:cNvSpPr/>
            <p:nvPr/>
          </p:nvSpPr>
          <p:spPr>
            <a:xfrm>
              <a:off x="2737948" y="1536994"/>
              <a:ext cx="4155057" cy="315777"/>
            </a:xfrm>
            <a:custGeom>
              <a:avLst/>
              <a:pathLst>
                <a:path w="4155057" h="315777">
                  <a:moveTo>
                    <a:pt x="0" y="52"/>
                  </a:moveTo>
                  <a:lnTo>
                    <a:pt x="13990" y="71"/>
                  </a:lnTo>
                  <a:lnTo>
                    <a:pt x="27980" y="93"/>
                  </a:lnTo>
                  <a:lnTo>
                    <a:pt x="41970" y="119"/>
                  </a:lnTo>
                  <a:lnTo>
                    <a:pt x="55960" y="149"/>
                  </a:lnTo>
                  <a:lnTo>
                    <a:pt x="69950" y="184"/>
                  </a:lnTo>
                  <a:lnTo>
                    <a:pt x="83940" y="226"/>
                  </a:lnTo>
                  <a:lnTo>
                    <a:pt x="97930" y="275"/>
                  </a:lnTo>
                  <a:lnTo>
                    <a:pt x="111920" y="332"/>
                  </a:lnTo>
                  <a:lnTo>
                    <a:pt x="125910" y="400"/>
                  </a:lnTo>
                  <a:lnTo>
                    <a:pt x="139900" y="479"/>
                  </a:lnTo>
                  <a:lnTo>
                    <a:pt x="153891" y="572"/>
                  </a:lnTo>
                  <a:lnTo>
                    <a:pt x="167881" y="682"/>
                  </a:lnTo>
                  <a:lnTo>
                    <a:pt x="181871" y="811"/>
                  </a:lnTo>
                  <a:lnTo>
                    <a:pt x="195861" y="962"/>
                  </a:lnTo>
                  <a:lnTo>
                    <a:pt x="209851" y="1139"/>
                  </a:lnTo>
                  <a:lnTo>
                    <a:pt x="223841" y="1347"/>
                  </a:lnTo>
                  <a:lnTo>
                    <a:pt x="237831" y="1592"/>
                  </a:lnTo>
                  <a:lnTo>
                    <a:pt x="251821" y="1878"/>
                  </a:lnTo>
                  <a:lnTo>
                    <a:pt x="265811" y="2215"/>
                  </a:lnTo>
                  <a:lnTo>
                    <a:pt x="279801" y="2609"/>
                  </a:lnTo>
                  <a:lnTo>
                    <a:pt x="293791" y="3072"/>
                  </a:lnTo>
                  <a:lnTo>
                    <a:pt x="307782" y="3614"/>
                  </a:lnTo>
                  <a:lnTo>
                    <a:pt x="321772" y="4248"/>
                  </a:lnTo>
                  <a:lnTo>
                    <a:pt x="335762" y="4991"/>
                  </a:lnTo>
                  <a:lnTo>
                    <a:pt x="349752" y="5859"/>
                  </a:lnTo>
                  <a:lnTo>
                    <a:pt x="363742" y="6873"/>
                  </a:lnTo>
                  <a:lnTo>
                    <a:pt x="377732" y="8057"/>
                  </a:lnTo>
                  <a:lnTo>
                    <a:pt x="391722" y="9437"/>
                  </a:lnTo>
                  <a:lnTo>
                    <a:pt x="405712" y="11043"/>
                  </a:lnTo>
                  <a:lnTo>
                    <a:pt x="419702" y="12910"/>
                  </a:lnTo>
                  <a:lnTo>
                    <a:pt x="433692" y="15075"/>
                  </a:lnTo>
                  <a:lnTo>
                    <a:pt x="447682" y="17580"/>
                  </a:lnTo>
                  <a:lnTo>
                    <a:pt x="461673" y="20473"/>
                  </a:lnTo>
                  <a:lnTo>
                    <a:pt x="475663" y="23801"/>
                  </a:lnTo>
                  <a:lnTo>
                    <a:pt x="489653" y="27619"/>
                  </a:lnTo>
                  <a:lnTo>
                    <a:pt x="503643" y="31981"/>
                  </a:lnTo>
                  <a:lnTo>
                    <a:pt x="517633" y="36942"/>
                  </a:lnTo>
                  <a:lnTo>
                    <a:pt x="531623" y="42556"/>
                  </a:lnTo>
                  <a:lnTo>
                    <a:pt x="545613" y="48873"/>
                  </a:lnTo>
                  <a:lnTo>
                    <a:pt x="559603" y="55934"/>
                  </a:lnTo>
                  <a:lnTo>
                    <a:pt x="573593" y="63771"/>
                  </a:lnTo>
                  <a:lnTo>
                    <a:pt x="587583" y="72399"/>
                  </a:lnTo>
                  <a:lnTo>
                    <a:pt x="601574" y="81815"/>
                  </a:lnTo>
                  <a:lnTo>
                    <a:pt x="615564" y="91991"/>
                  </a:lnTo>
                  <a:lnTo>
                    <a:pt x="629554" y="102877"/>
                  </a:lnTo>
                  <a:lnTo>
                    <a:pt x="643544" y="114391"/>
                  </a:lnTo>
                  <a:lnTo>
                    <a:pt x="657534" y="126429"/>
                  </a:lnTo>
                  <a:lnTo>
                    <a:pt x="671524" y="138860"/>
                  </a:lnTo>
                  <a:lnTo>
                    <a:pt x="685514" y="151536"/>
                  </a:lnTo>
                  <a:lnTo>
                    <a:pt x="699504" y="164294"/>
                  </a:lnTo>
                  <a:lnTo>
                    <a:pt x="713494" y="176969"/>
                  </a:lnTo>
                  <a:lnTo>
                    <a:pt x="727484" y="189400"/>
                  </a:lnTo>
                  <a:lnTo>
                    <a:pt x="741474" y="201438"/>
                  </a:lnTo>
                  <a:lnTo>
                    <a:pt x="755465" y="212953"/>
                  </a:lnTo>
                  <a:lnTo>
                    <a:pt x="769455" y="223838"/>
                  </a:lnTo>
                  <a:lnTo>
                    <a:pt x="783445" y="234015"/>
                  </a:lnTo>
                  <a:lnTo>
                    <a:pt x="797435" y="243431"/>
                  </a:lnTo>
                  <a:lnTo>
                    <a:pt x="811425" y="252059"/>
                  </a:lnTo>
                  <a:lnTo>
                    <a:pt x="825415" y="259895"/>
                  </a:lnTo>
                  <a:lnTo>
                    <a:pt x="839405" y="266957"/>
                  </a:lnTo>
                  <a:lnTo>
                    <a:pt x="853395" y="273273"/>
                  </a:lnTo>
                  <a:lnTo>
                    <a:pt x="867385" y="278888"/>
                  </a:lnTo>
                  <a:lnTo>
                    <a:pt x="881375" y="283849"/>
                  </a:lnTo>
                  <a:lnTo>
                    <a:pt x="895365" y="288211"/>
                  </a:lnTo>
                  <a:lnTo>
                    <a:pt x="909356" y="292028"/>
                  </a:lnTo>
                  <a:lnTo>
                    <a:pt x="923346" y="295357"/>
                  </a:lnTo>
                  <a:lnTo>
                    <a:pt x="937336" y="298249"/>
                  </a:lnTo>
                  <a:lnTo>
                    <a:pt x="951326" y="300755"/>
                  </a:lnTo>
                  <a:lnTo>
                    <a:pt x="965316" y="302920"/>
                  </a:lnTo>
                  <a:lnTo>
                    <a:pt x="979306" y="304786"/>
                  </a:lnTo>
                  <a:lnTo>
                    <a:pt x="993296" y="306393"/>
                  </a:lnTo>
                  <a:lnTo>
                    <a:pt x="1007286" y="307773"/>
                  </a:lnTo>
                  <a:lnTo>
                    <a:pt x="1021276" y="308956"/>
                  </a:lnTo>
                  <a:lnTo>
                    <a:pt x="1035266" y="309971"/>
                  </a:lnTo>
                  <a:lnTo>
                    <a:pt x="1049256" y="310839"/>
                  </a:lnTo>
                  <a:lnTo>
                    <a:pt x="1063247" y="311581"/>
                  </a:lnTo>
                  <a:lnTo>
                    <a:pt x="1077237" y="312216"/>
                  </a:lnTo>
                  <a:lnTo>
                    <a:pt x="1091227" y="312758"/>
                  </a:lnTo>
                  <a:lnTo>
                    <a:pt x="1105217" y="313220"/>
                  </a:lnTo>
                  <a:lnTo>
                    <a:pt x="1119207" y="313615"/>
                  </a:lnTo>
                  <a:lnTo>
                    <a:pt x="1133197" y="313951"/>
                  </a:lnTo>
                  <a:lnTo>
                    <a:pt x="1147187" y="314238"/>
                  </a:lnTo>
                  <a:lnTo>
                    <a:pt x="1161177" y="314482"/>
                  </a:lnTo>
                  <a:lnTo>
                    <a:pt x="1175167" y="314691"/>
                  </a:lnTo>
                  <a:lnTo>
                    <a:pt x="1189157" y="314868"/>
                  </a:lnTo>
                  <a:lnTo>
                    <a:pt x="1203148" y="315019"/>
                  </a:lnTo>
                  <a:lnTo>
                    <a:pt x="1217138" y="315148"/>
                  </a:lnTo>
                  <a:lnTo>
                    <a:pt x="1231128" y="315257"/>
                  </a:lnTo>
                  <a:lnTo>
                    <a:pt x="1245118" y="315351"/>
                  </a:lnTo>
                  <a:lnTo>
                    <a:pt x="1259108" y="315430"/>
                  </a:lnTo>
                  <a:lnTo>
                    <a:pt x="1273098" y="315497"/>
                  </a:lnTo>
                  <a:lnTo>
                    <a:pt x="1287088" y="315555"/>
                  </a:lnTo>
                  <a:lnTo>
                    <a:pt x="1301078" y="315604"/>
                  </a:lnTo>
                  <a:lnTo>
                    <a:pt x="1315068" y="315646"/>
                  </a:lnTo>
                  <a:lnTo>
                    <a:pt x="1329058" y="315681"/>
                  </a:lnTo>
                  <a:lnTo>
                    <a:pt x="1343048" y="315711"/>
                  </a:lnTo>
                  <a:lnTo>
                    <a:pt x="1357039" y="315737"/>
                  </a:lnTo>
                  <a:lnTo>
                    <a:pt x="1371029" y="315759"/>
                  </a:lnTo>
                  <a:lnTo>
                    <a:pt x="1385019" y="315777"/>
                  </a:lnTo>
                  <a:lnTo>
                    <a:pt x="1385019" y="315777"/>
                  </a:lnTo>
                  <a:lnTo>
                    <a:pt x="1399009" y="315759"/>
                  </a:lnTo>
                  <a:lnTo>
                    <a:pt x="1412999" y="315737"/>
                  </a:lnTo>
                  <a:lnTo>
                    <a:pt x="1426989" y="315711"/>
                  </a:lnTo>
                  <a:lnTo>
                    <a:pt x="1440979" y="315681"/>
                  </a:lnTo>
                  <a:lnTo>
                    <a:pt x="1454969" y="315646"/>
                  </a:lnTo>
                  <a:lnTo>
                    <a:pt x="1468959" y="315604"/>
                  </a:lnTo>
                  <a:lnTo>
                    <a:pt x="1482949" y="315555"/>
                  </a:lnTo>
                  <a:lnTo>
                    <a:pt x="1496939" y="315497"/>
                  </a:lnTo>
                  <a:lnTo>
                    <a:pt x="1510930" y="315430"/>
                  </a:lnTo>
                  <a:lnTo>
                    <a:pt x="1524920" y="315351"/>
                  </a:lnTo>
                  <a:lnTo>
                    <a:pt x="1538910" y="315257"/>
                  </a:lnTo>
                  <a:lnTo>
                    <a:pt x="1552900" y="315148"/>
                  </a:lnTo>
                  <a:lnTo>
                    <a:pt x="1566890" y="315019"/>
                  </a:lnTo>
                  <a:lnTo>
                    <a:pt x="1580880" y="314868"/>
                  </a:lnTo>
                  <a:lnTo>
                    <a:pt x="1594870" y="314691"/>
                  </a:lnTo>
                  <a:lnTo>
                    <a:pt x="1608860" y="314482"/>
                  </a:lnTo>
                  <a:lnTo>
                    <a:pt x="1622850" y="314238"/>
                  </a:lnTo>
                  <a:lnTo>
                    <a:pt x="1636840" y="313951"/>
                  </a:lnTo>
                  <a:lnTo>
                    <a:pt x="1650830" y="313615"/>
                  </a:lnTo>
                  <a:lnTo>
                    <a:pt x="1664821" y="313220"/>
                  </a:lnTo>
                  <a:lnTo>
                    <a:pt x="1678811" y="312758"/>
                  </a:lnTo>
                  <a:lnTo>
                    <a:pt x="1692801" y="312216"/>
                  </a:lnTo>
                  <a:lnTo>
                    <a:pt x="1706791" y="311581"/>
                  </a:lnTo>
                  <a:lnTo>
                    <a:pt x="1720781" y="310839"/>
                  </a:lnTo>
                  <a:lnTo>
                    <a:pt x="1734771" y="309971"/>
                  </a:lnTo>
                  <a:lnTo>
                    <a:pt x="1748761" y="308956"/>
                  </a:lnTo>
                  <a:lnTo>
                    <a:pt x="1762751" y="307773"/>
                  </a:lnTo>
                  <a:lnTo>
                    <a:pt x="1776741" y="306393"/>
                  </a:lnTo>
                  <a:lnTo>
                    <a:pt x="1790731" y="304786"/>
                  </a:lnTo>
                  <a:lnTo>
                    <a:pt x="1804722" y="302920"/>
                  </a:lnTo>
                  <a:lnTo>
                    <a:pt x="1818712" y="300755"/>
                  </a:lnTo>
                  <a:lnTo>
                    <a:pt x="1832702" y="298249"/>
                  </a:lnTo>
                  <a:lnTo>
                    <a:pt x="1846692" y="295357"/>
                  </a:lnTo>
                  <a:lnTo>
                    <a:pt x="1860682" y="292028"/>
                  </a:lnTo>
                  <a:lnTo>
                    <a:pt x="1874672" y="288211"/>
                  </a:lnTo>
                  <a:lnTo>
                    <a:pt x="1888662" y="283849"/>
                  </a:lnTo>
                  <a:lnTo>
                    <a:pt x="1902652" y="278888"/>
                  </a:lnTo>
                  <a:lnTo>
                    <a:pt x="1916642" y="273273"/>
                  </a:lnTo>
                  <a:lnTo>
                    <a:pt x="1930632" y="266957"/>
                  </a:lnTo>
                  <a:lnTo>
                    <a:pt x="1944622" y="259895"/>
                  </a:lnTo>
                  <a:lnTo>
                    <a:pt x="1958613" y="252059"/>
                  </a:lnTo>
                  <a:lnTo>
                    <a:pt x="1972603" y="243431"/>
                  </a:lnTo>
                  <a:lnTo>
                    <a:pt x="1986593" y="234015"/>
                  </a:lnTo>
                  <a:lnTo>
                    <a:pt x="2000583" y="223838"/>
                  </a:lnTo>
                  <a:lnTo>
                    <a:pt x="2014573" y="212953"/>
                  </a:lnTo>
                  <a:lnTo>
                    <a:pt x="2028563" y="201438"/>
                  </a:lnTo>
                  <a:lnTo>
                    <a:pt x="2042553" y="189400"/>
                  </a:lnTo>
                  <a:lnTo>
                    <a:pt x="2056543" y="176969"/>
                  </a:lnTo>
                  <a:lnTo>
                    <a:pt x="2070533" y="164294"/>
                  </a:lnTo>
                  <a:lnTo>
                    <a:pt x="2084523" y="151536"/>
                  </a:lnTo>
                  <a:lnTo>
                    <a:pt x="2098513" y="138860"/>
                  </a:lnTo>
                  <a:lnTo>
                    <a:pt x="2112504" y="126429"/>
                  </a:lnTo>
                  <a:lnTo>
                    <a:pt x="2126494" y="114391"/>
                  </a:lnTo>
                  <a:lnTo>
                    <a:pt x="2140484" y="102877"/>
                  </a:lnTo>
                  <a:lnTo>
                    <a:pt x="2154474" y="91991"/>
                  </a:lnTo>
                  <a:lnTo>
                    <a:pt x="2168464" y="81815"/>
                  </a:lnTo>
                  <a:lnTo>
                    <a:pt x="2182454" y="72399"/>
                  </a:lnTo>
                  <a:lnTo>
                    <a:pt x="2196444" y="63771"/>
                  </a:lnTo>
                  <a:lnTo>
                    <a:pt x="2210434" y="55934"/>
                  </a:lnTo>
                  <a:lnTo>
                    <a:pt x="2224424" y="48873"/>
                  </a:lnTo>
                  <a:lnTo>
                    <a:pt x="2238414" y="42556"/>
                  </a:lnTo>
                  <a:lnTo>
                    <a:pt x="2252404" y="36942"/>
                  </a:lnTo>
                  <a:lnTo>
                    <a:pt x="2266395" y="31981"/>
                  </a:lnTo>
                  <a:lnTo>
                    <a:pt x="2280385" y="27619"/>
                  </a:lnTo>
                  <a:lnTo>
                    <a:pt x="2294375" y="23801"/>
                  </a:lnTo>
                  <a:lnTo>
                    <a:pt x="2308365" y="20473"/>
                  </a:lnTo>
                  <a:lnTo>
                    <a:pt x="2322355" y="17580"/>
                  </a:lnTo>
                  <a:lnTo>
                    <a:pt x="2336345" y="15075"/>
                  </a:lnTo>
                  <a:lnTo>
                    <a:pt x="2350335" y="12910"/>
                  </a:lnTo>
                  <a:lnTo>
                    <a:pt x="2364325" y="11043"/>
                  </a:lnTo>
                  <a:lnTo>
                    <a:pt x="2378315" y="9437"/>
                  </a:lnTo>
                  <a:lnTo>
                    <a:pt x="2392305" y="8057"/>
                  </a:lnTo>
                  <a:lnTo>
                    <a:pt x="2406296" y="6873"/>
                  </a:lnTo>
                  <a:lnTo>
                    <a:pt x="2420286" y="5859"/>
                  </a:lnTo>
                  <a:lnTo>
                    <a:pt x="2434276" y="4991"/>
                  </a:lnTo>
                  <a:lnTo>
                    <a:pt x="2448266" y="4248"/>
                  </a:lnTo>
                  <a:lnTo>
                    <a:pt x="2462256" y="3614"/>
                  </a:lnTo>
                  <a:lnTo>
                    <a:pt x="2476246" y="3072"/>
                  </a:lnTo>
                  <a:lnTo>
                    <a:pt x="2490236" y="2609"/>
                  </a:lnTo>
                  <a:lnTo>
                    <a:pt x="2504226" y="2215"/>
                  </a:lnTo>
                  <a:lnTo>
                    <a:pt x="2518216" y="1878"/>
                  </a:lnTo>
                  <a:lnTo>
                    <a:pt x="2532206" y="1592"/>
                  </a:lnTo>
                  <a:lnTo>
                    <a:pt x="2546196" y="1347"/>
                  </a:lnTo>
                  <a:lnTo>
                    <a:pt x="2560187" y="1139"/>
                  </a:lnTo>
                  <a:lnTo>
                    <a:pt x="2574177" y="962"/>
                  </a:lnTo>
                  <a:lnTo>
                    <a:pt x="2588167" y="811"/>
                  </a:lnTo>
                  <a:lnTo>
                    <a:pt x="2602157" y="682"/>
                  </a:lnTo>
                  <a:lnTo>
                    <a:pt x="2616147" y="572"/>
                  </a:lnTo>
                  <a:lnTo>
                    <a:pt x="2630137" y="479"/>
                  </a:lnTo>
                  <a:lnTo>
                    <a:pt x="2644127" y="400"/>
                  </a:lnTo>
                  <a:lnTo>
                    <a:pt x="2658117" y="332"/>
                  </a:lnTo>
                  <a:lnTo>
                    <a:pt x="2672107" y="275"/>
                  </a:lnTo>
                  <a:lnTo>
                    <a:pt x="2686097" y="226"/>
                  </a:lnTo>
                  <a:lnTo>
                    <a:pt x="2700087" y="184"/>
                  </a:lnTo>
                  <a:lnTo>
                    <a:pt x="2714078" y="149"/>
                  </a:lnTo>
                  <a:lnTo>
                    <a:pt x="2728068" y="119"/>
                  </a:lnTo>
                  <a:lnTo>
                    <a:pt x="2742058" y="93"/>
                  </a:lnTo>
                  <a:lnTo>
                    <a:pt x="2756048" y="71"/>
                  </a:lnTo>
                  <a:lnTo>
                    <a:pt x="2770038" y="52"/>
                  </a:lnTo>
                  <a:lnTo>
                    <a:pt x="2770038" y="0"/>
                  </a:lnTo>
                  <a:lnTo>
                    <a:pt x="2784028" y="9"/>
                  </a:lnTo>
                  <a:lnTo>
                    <a:pt x="2798018" y="20"/>
                  </a:lnTo>
                  <a:lnTo>
                    <a:pt x="2812008" y="33"/>
                  </a:lnTo>
                  <a:lnTo>
                    <a:pt x="2825998" y="48"/>
                  </a:lnTo>
                  <a:lnTo>
                    <a:pt x="2839988" y="65"/>
                  </a:lnTo>
                  <a:lnTo>
                    <a:pt x="2853978" y="86"/>
                  </a:lnTo>
                  <a:lnTo>
                    <a:pt x="2867969" y="111"/>
                  </a:lnTo>
                  <a:lnTo>
                    <a:pt x="2881959" y="139"/>
                  </a:lnTo>
                  <a:lnTo>
                    <a:pt x="2895949" y="173"/>
                  </a:lnTo>
                  <a:lnTo>
                    <a:pt x="2909939" y="213"/>
                  </a:lnTo>
                  <a:lnTo>
                    <a:pt x="2923929" y="259"/>
                  </a:lnTo>
                  <a:lnTo>
                    <a:pt x="2937919" y="314"/>
                  </a:lnTo>
                  <a:lnTo>
                    <a:pt x="2951909" y="379"/>
                  </a:lnTo>
                  <a:lnTo>
                    <a:pt x="2965899" y="454"/>
                  </a:lnTo>
                  <a:lnTo>
                    <a:pt x="2979889" y="543"/>
                  </a:lnTo>
                  <a:lnTo>
                    <a:pt x="2993879" y="647"/>
                  </a:lnTo>
                  <a:lnTo>
                    <a:pt x="3007870" y="769"/>
                  </a:lnTo>
                  <a:lnTo>
                    <a:pt x="3021860" y="912"/>
                  </a:lnTo>
                  <a:lnTo>
                    <a:pt x="3035850" y="1081"/>
                  </a:lnTo>
                  <a:lnTo>
                    <a:pt x="3049840" y="1278"/>
                  </a:lnTo>
                  <a:lnTo>
                    <a:pt x="3063830" y="1509"/>
                  </a:lnTo>
                  <a:lnTo>
                    <a:pt x="3077820" y="1780"/>
                  </a:lnTo>
                  <a:lnTo>
                    <a:pt x="3091810" y="2097"/>
                  </a:lnTo>
                  <a:lnTo>
                    <a:pt x="3105800" y="2469"/>
                  </a:lnTo>
                  <a:lnTo>
                    <a:pt x="3119790" y="2903"/>
                  </a:lnTo>
                  <a:lnTo>
                    <a:pt x="3133780" y="3410"/>
                  </a:lnTo>
                  <a:lnTo>
                    <a:pt x="3147770" y="4002"/>
                  </a:lnTo>
                  <a:lnTo>
                    <a:pt x="3161761" y="4692"/>
                  </a:lnTo>
                  <a:lnTo>
                    <a:pt x="3175751" y="5495"/>
                  </a:lnTo>
                  <a:lnTo>
                    <a:pt x="3189741" y="6428"/>
                  </a:lnTo>
                  <a:lnTo>
                    <a:pt x="3203731" y="7511"/>
                  </a:lnTo>
                  <a:lnTo>
                    <a:pt x="3217721" y="8763"/>
                  </a:lnTo>
                  <a:lnTo>
                    <a:pt x="3231711" y="10210"/>
                  </a:lnTo>
                  <a:lnTo>
                    <a:pt x="3245701" y="11874"/>
                  </a:lnTo>
                  <a:lnTo>
                    <a:pt x="3259691" y="13783"/>
                  </a:lnTo>
                  <a:lnTo>
                    <a:pt x="3273681" y="15964"/>
                  </a:lnTo>
                  <a:lnTo>
                    <a:pt x="3287671" y="18444"/>
                  </a:lnTo>
                  <a:lnTo>
                    <a:pt x="3301661" y="21251"/>
                  </a:lnTo>
                  <a:lnTo>
                    <a:pt x="3315652" y="24410"/>
                  </a:lnTo>
                  <a:lnTo>
                    <a:pt x="3329642" y="27940"/>
                  </a:lnTo>
                  <a:lnTo>
                    <a:pt x="3343632" y="31859"/>
                  </a:lnTo>
                  <a:lnTo>
                    <a:pt x="3357622" y="36173"/>
                  </a:lnTo>
                  <a:lnTo>
                    <a:pt x="3371612" y="40881"/>
                  </a:lnTo>
                  <a:lnTo>
                    <a:pt x="3385602" y="45969"/>
                  </a:lnTo>
                  <a:lnTo>
                    <a:pt x="3399592" y="51412"/>
                  </a:lnTo>
                  <a:lnTo>
                    <a:pt x="3413582" y="57169"/>
                  </a:lnTo>
                  <a:lnTo>
                    <a:pt x="3427572" y="63188"/>
                  </a:lnTo>
                  <a:lnTo>
                    <a:pt x="3441562" y="69403"/>
                  </a:lnTo>
                  <a:lnTo>
                    <a:pt x="3455552" y="75741"/>
                  </a:lnTo>
                  <a:lnTo>
                    <a:pt x="3469543" y="82120"/>
                  </a:lnTo>
                  <a:lnTo>
                    <a:pt x="3483533" y="88458"/>
                  </a:lnTo>
                  <a:lnTo>
                    <a:pt x="3497523" y="94673"/>
                  </a:lnTo>
                  <a:lnTo>
                    <a:pt x="3511513" y="100692"/>
                  </a:lnTo>
                  <a:lnTo>
                    <a:pt x="3525503" y="106450"/>
                  </a:lnTo>
                  <a:lnTo>
                    <a:pt x="3539493" y="111892"/>
                  </a:lnTo>
                  <a:lnTo>
                    <a:pt x="3553483" y="116981"/>
                  </a:lnTo>
                  <a:lnTo>
                    <a:pt x="3567473" y="121689"/>
                  </a:lnTo>
                  <a:lnTo>
                    <a:pt x="3581463" y="126003"/>
                  </a:lnTo>
                  <a:lnTo>
                    <a:pt x="3595453" y="129921"/>
                  </a:lnTo>
                  <a:lnTo>
                    <a:pt x="3609444" y="133452"/>
                  </a:lnTo>
                  <a:lnTo>
                    <a:pt x="3623434" y="136610"/>
                  </a:lnTo>
                  <a:lnTo>
                    <a:pt x="3637424" y="139417"/>
                  </a:lnTo>
                  <a:lnTo>
                    <a:pt x="3651414" y="141898"/>
                  </a:lnTo>
                  <a:lnTo>
                    <a:pt x="3665404" y="144079"/>
                  </a:lnTo>
                  <a:lnTo>
                    <a:pt x="3679394" y="145987"/>
                  </a:lnTo>
                  <a:lnTo>
                    <a:pt x="3693384" y="147652"/>
                  </a:lnTo>
                  <a:lnTo>
                    <a:pt x="3707374" y="149098"/>
                  </a:lnTo>
                  <a:lnTo>
                    <a:pt x="3721364" y="150351"/>
                  </a:lnTo>
                  <a:lnTo>
                    <a:pt x="3735354" y="151433"/>
                  </a:lnTo>
                  <a:lnTo>
                    <a:pt x="3749344" y="152366"/>
                  </a:lnTo>
                  <a:lnTo>
                    <a:pt x="3763335" y="153170"/>
                  </a:lnTo>
                  <a:lnTo>
                    <a:pt x="3777325" y="153860"/>
                  </a:lnTo>
                  <a:lnTo>
                    <a:pt x="3791315" y="154451"/>
                  </a:lnTo>
                  <a:lnTo>
                    <a:pt x="3805305" y="154959"/>
                  </a:lnTo>
                  <a:lnTo>
                    <a:pt x="3819295" y="155393"/>
                  </a:lnTo>
                  <a:lnTo>
                    <a:pt x="3833285" y="155764"/>
                  </a:lnTo>
                  <a:lnTo>
                    <a:pt x="3847275" y="156081"/>
                  </a:lnTo>
                  <a:lnTo>
                    <a:pt x="3861265" y="156352"/>
                  </a:lnTo>
                  <a:lnTo>
                    <a:pt x="3875255" y="156583"/>
                  </a:lnTo>
                  <a:lnTo>
                    <a:pt x="3889245" y="156781"/>
                  </a:lnTo>
                  <a:lnTo>
                    <a:pt x="3903235" y="156949"/>
                  </a:lnTo>
                  <a:lnTo>
                    <a:pt x="3917226" y="157092"/>
                  </a:lnTo>
                  <a:lnTo>
                    <a:pt x="3931216" y="157214"/>
                  </a:lnTo>
                  <a:lnTo>
                    <a:pt x="3945206" y="157319"/>
                  </a:lnTo>
                  <a:lnTo>
                    <a:pt x="3959196" y="157407"/>
                  </a:lnTo>
                  <a:lnTo>
                    <a:pt x="3973186" y="157483"/>
                  </a:lnTo>
                  <a:lnTo>
                    <a:pt x="3987176" y="157547"/>
                  </a:lnTo>
                  <a:lnTo>
                    <a:pt x="4001166" y="157602"/>
                  </a:lnTo>
                  <a:lnTo>
                    <a:pt x="4015156" y="157649"/>
                  </a:lnTo>
                  <a:lnTo>
                    <a:pt x="4029146" y="157688"/>
                  </a:lnTo>
                  <a:lnTo>
                    <a:pt x="4043136" y="157722"/>
                  </a:lnTo>
                  <a:lnTo>
                    <a:pt x="4057126" y="157751"/>
                  </a:lnTo>
                  <a:lnTo>
                    <a:pt x="4071117" y="157775"/>
                  </a:lnTo>
                  <a:lnTo>
                    <a:pt x="4085107" y="157796"/>
                  </a:lnTo>
                  <a:lnTo>
                    <a:pt x="4099097" y="157814"/>
                  </a:lnTo>
                  <a:lnTo>
                    <a:pt x="4113087" y="157829"/>
                  </a:lnTo>
                  <a:lnTo>
                    <a:pt x="4127077" y="157842"/>
                  </a:lnTo>
                  <a:lnTo>
                    <a:pt x="4141067" y="157853"/>
                  </a:lnTo>
                  <a:lnTo>
                    <a:pt x="4155057" y="157862"/>
                  </a:lnTo>
                </a:path>
              </a:pathLst>
            </a:custGeom>
            <a:ln w="40651" cap="flat">
              <a:solidFill>
                <a:srgbClr val="D3D3D3">
                  <a:alpha val="100000"/>
                </a:srgbClr>
              </a:solidFill>
              <a:prstDash val="solid"/>
              <a:round/>
            </a:ln>
          </p:spPr>
          <p:txBody>
            <a:bodyPr/>
            <a:lstStyle/>
            <a:p/>
          </p:txBody>
        </p:sp>
        <p:sp>
          <p:nvSpPr>
            <p:cNvPr id="42" name="pl42"/>
            <p:cNvSpPr/>
            <p:nvPr/>
          </p:nvSpPr>
          <p:spPr>
            <a:xfrm>
              <a:off x="2737948" y="905068"/>
              <a:ext cx="4155057" cy="157915"/>
            </a:xfrm>
            <a:custGeom>
              <a:avLst/>
              <a:pathLst>
                <a:path w="4155057" h="157915">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52"/>
                  </a:lnTo>
                  <a:lnTo>
                    <a:pt x="2784028" y="62"/>
                  </a:lnTo>
                  <a:lnTo>
                    <a:pt x="2798018" y="73"/>
                  </a:lnTo>
                  <a:lnTo>
                    <a:pt x="2812008" y="86"/>
                  </a:lnTo>
                  <a:lnTo>
                    <a:pt x="2825998" y="101"/>
                  </a:lnTo>
                  <a:lnTo>
                    <a:pt x="2839988" y="118"/>
                  </a:lnTo>
                  <a:lnTo>
                    <a:pt x="2853978" y="139"/>
                  </a:lnTo>
                  <a:lnTo>
                    <a:pt x="2867969" y="164"/>
                  </a:lnTo>
                  <a:lnTo>
                    <a:pt x="2881959" y="192"/>
                  </a:lnTo>
                  <a:lnTo>
                    <a:pt x="2895949" y="226"/>
                  </a:lnTo>
                  <a:lnTo>
                    <a:pt x="2909939" y="266"/>
                  </a:lnTo>
                  <a:lnTo>
                    <a:pt x="2923929" y="312"/>
                  </a:lnTo>
                  <a:lnTo>
                    <a:pt x="2937919" y="367"/>
                  </a:lnTo>
                  <a:lnTo>
                    <a:pt x="2951909" y="431"/>
                  </a:lnTo>
                  <a:lnTo>
                    <a:pt x="2965899" y="507"/>
                  </a:lnTo>
                  <a:lnTo>
                    <a:pt x="2979889" y="596"/>
                  </a:lnTo>
                  <a:lnTo>
                    <a:pt x="2993879" y="700"/>
                  </a:lnTo>
                  <a:lnTo>
                    <a:pt x="3007870" y="822"/>
                  </a:lnTo>
                  <a:lnTo>
                    <a:pt x="3021860" y="965"/>
                  </a:lnTo>
                  <a:lnTo>
                    <a:pt x="3035850" y="1134"/>
                  </a:lnTo>
                  <a:lnTo>
                    <a:pt x="3049840" y="1331"/>
                  </a:lnTo>
                  <a:lnTo>
                    <a:pt x="3063830" y="1562"/>
                  </a:lnTo>
                  <a:lnTo>
                    <a:pt x="3077820" y="1833"/>
                  </a:lnTo>
                  <a:lnTo>
                    <a:pt x="3091810" y="2150"/>
                  </a:lnTo>
                  <a:lnTo>
                    <a:pt x="3105800" y="2522"/>
                  </a:lnTo>
                  <a:lnTo>
                    <a:pt x="3119790" y="2956"/>
                  </a:lnTo>
                  <a:lnTo>
                    <a:pt x="3133780" y="3463"/>
                  </a:lnTo>
                  <a:lnTo>
                    <a:pt x="3147770" y="4055"/>
                  </a:lnTo>
                  <a:lnTo>
                    <a:pt x="3161761" y="4745"/>
                  </a:lnTo>
                  <a:lnTo>
                    <a:pt x="3175751" y="5548"/>
                  </a:lnTo>
                  <a:lnTo>
                    <a:pt x="3189741" y="6481"/>
                  </a:lnTo>
                  <a:lnTo>
                    <a:pt x="3203731" y="7564"/>
                  </a:lnTo>
                  <a:lnTo>
                    <a:pt x="3217721" y="8816"/>
                  </a:lnTo>
                  <a:lnTo>
                    <a:pt x="3231711" y="10263"/>
                  </a:lnTo>
                  <a:lnTo>
                    <a:pt x="3245701" y="11927"/>
                  </a:lnTo>
                  <a:lnTo>
                    <a:pt x="3259691" y="13836"/>
                  </a:lnTo>
                  <a:lnTo>
                    <a:pt x="3273681" y="16017"/>
                  </a:lnTo>
                  <a:lnTo>
                    <a:pt x="3287671" y="18497"/>
                  </a:lnTo>
                  <a:lnTo>
                    <a:pt x="3301661" y="21304"/>
                  </a:lnTo>
                  <a:lnTo>
                    <a:pt x="3315652" y="24463"/>
                  </a:lnTo>
                  <a:lnTo>
                    <a:pt x="3329642" y="27993"/>
                  </a:lnTo>
                  <a:lnTo>
                    <a:pt x="3343632" y="31912"/>
                  </a:lnTo>
                  <a:lnTo>
                    <a:pt x="3357622" y="36226"/>
                  </a:lnTo>
                  <a:lnTo>
                    <a:pt x="3371612" y="40934"/>
                  </a:lnTo>
                  <a:lnTo>
                    <a:pt x="3385602" y="46022"/>
                  </a:lnTo>
                  <a:lnTo>
                    <a:pt x="3399592" y="51465"/>
                  </a:lnTo>
                  <a:lnTo>
                    <a:pt x="3413582" y="57222"/>
                  </a:lnTo>
                  <a:lnTo>
                    <a:pt x="3427572" y="63241"/>
                  </a:lnTo>
                  <a:lnTo>
                    <a:pt x="3441562" y="69456"/>
                  </a:lnTo>
                  <a:lnTo>
                    <a:pt x="3455552" y="75794"/>
                  </a:lnTo>
                  <a:lnTo>
                    <a:pt x="3469543" y="82173"/>
                  </a:lnTo>
                  <a:lnTo>
                    <a:pt x="3483533" y="88511"/>
                  </a:lnTo>
                  <a:lnTo>
                    <a:pt x="3497523" y="94726"/>
                  </a:lnTo>
                  <a:lnTo>
                    <a:pt x="3511513" y="100745"/>
                  </a:lnTo>
                  <a:lnTo>
                    <a:pt x="3525503" y="106503"/>
                  </a:lnTo>
                  <a:lnTo>
                    <a:pt x="3539493" y="111945"/>
                  </a:lnTo>
                  <a:lnTo>
                    <a:pt x="3553483" y="117034"/>
                  </a:lnTo>
                  <a:lnTo>
                    <a:pt x="3567473" y="121742"/>
                  </a:lnTo>
                  <a:lnTo>
                    <a:pt x="3581463" y="126056"/>
                  </a:lnTo>
                  <a:lnTo>
                    <a:pt x="3595453" y="129974"/>
                  </a:lnTo>
                  <a:lnTo>
                    <a:pt x="3609444" y="133505"/>
                  </a:lnTo>
                  <a:lnTo>
                    <a:pt x="3623434" y="136663"/>
                  </a:lnTo>
                  <a:lnTo>
                    <a:pt x="3637424" y="139470"/>
                  </a:lnTo>
                  <a:lnTo>
                    <a:pt x="3651414" y="141951"/>
                  </a:lnTo>
                  <a:lnTo>
                    <a:pt x="3665404" y="144132"/>
                  </a:lnTo>
                  <a:lnTo>
                    <a:pt x="3679394" y="146040"/>
                  </a:lnTo>
                  <a:lnTo>
                    <a:pt x="3693384" y="147705"/>
                  </a:lnTo>
                  <a:lnTo>
                    <a:pt x="3707374" y="149151"/>
                  </a:lnTo>
                  <a:lnTo>
                    <a:pt x="3721364" y="150404"/>
                  </a:lnTo>
                  <a:lnTo>
                    <a:pt x="3735354" y="151486"/>
                  </a:lnTo>
                  <a:lnTo>
                    <a:pt x="3749344" y="152419"/>
                  </a:lnTo>
                  <a:lnTo>
                    <a:pt x="3763335" y="153223"/>
                  </a:lnTo>
                  <a:lnTo>
                    <a:pt x="3777325" y="153913"/>
                  </a:lnTo>
                  <a:lnTo>
                    <a:pt x="3791315" y="154504"/>
                  </a:lnTo>
                  <a:lnTo>
                    <a:pt x="3805305" y="155012"/>
                  </a:lnTo>
                  <a:lnTo>
                    <a:pt x="3819295" y="155446"/>
                  </a:lnTo>
                  <a:lnTo>
                    <a:pt x="3833285" y="155817"/>
                  </a:lnTo>
                  <a:lnTo>
                    <a:pt x="3847275" y="156134"/>
                  </a:lnTo>
                  <a:lnTo>
                    <a:pt x="3861265" y="156405"/>
                  </a:lnTo>
                  <a:lnTo>
                    <a:pt x="3875255" y="156636"/>
                  </a:lnTo>
                  <a:lnTo>
                    <a:pt x="3889245" y="156834"/>
                  </a:lnTo>
                  <a:lnTo>
                    <a:pt x="3903235" y="157002"/>
                  </a:lnTo>
                  <a:lnTo>
                    <a:pt x="3917226" y="157145"/>
                  </a:lnTo>
                  <a:lnTo>
                    <a:pt x="3931216" y="157267"/>
                  </a:lnTo>
                  <a:lnTo>
                    <a:pt x="3945206" y="157372"/>
                  </a:lnTo>
                  <a:lnTo>
                    <a:pt x="3959196" y="157460"/>
                  </a:lnTo>
                  <a:lnTo>
                    <a:pt x="3973186" y="157536"/>
                  </a:lnTo>
                  <a:lnTo>
                    <a:pt x="3987176" y="157600"/>
                  </a:lnTo>
                  <a:lnTo>
                    <a:pt x="4001166" y="157655"/>
                  </a:lnTo>
                  <a:lnTo>
                    <a:pt x="4015156" y="157701"/>
                  </a:lnTo>
                  <a:lnTo>
                    <a:pt x="4029146" y="157741"/>
                  </a:lnTo>
                  <a:lnTo>
                    <a:pt x="4043136" y="157775"/>
                  </a:lnTo>
                  <a:lnTo>
                    <a:pt x="4057126" y="157804"/>
                  </a:lnTo>
                  <a:lnTo>
                    <a:pt x="4071117" y="157828"/>
                  </a:lnTo>
                  <a:lnTo>
                    <a:pt x="4085107" y="157849"/>
                  </a:lnTo>
                  <a:lnTo>
                    <a:pt x="4099097" y="157867"/>
                  </a:lnTo>
                  <a:lnTo>
                    <a:pt x="4113087" y="157882"/>
                  </a:lnTo>
                  <a:lnTo>
                    <a:pt x="4127077" y="157895"/>
                  </a:lnTo>
                  <a:lnTo>
                    <a:pt x="4141067" y="157906"/>
                  </a:lnTo>
                  <a:lnTo>
                    <a:pt x="4155057" y="157915"/>
                  </a:lnTo>
                </a:path>
              </a:pathLst>
            </a:custGeom>
            <a:ln w="40651" cap="flat">
              <a:solidFill>
                <a:srgbClr val="D3D3D3">
                  <a:alpha val="100000"/>
                </a:srgbClr>
              </a:solidFill>
              <a:prstDash val="solid"/>
              <a:round/>
            </a:ln>
          </p:spPr>
          <p:txBody>
            <a:bodyPr/>
            <a:lstStyle/>
            <a:p/>
          </p:txBody>
        </p:sp>
        <p:sp>
          <p:nvSpPr>
            <p:cNvPr id="43" name="pl43"/>
            <p:cNvSpPr/>
            <p:nvPr/>
          </p:nvSpPr>
          <p:spPr>
            <a:xfrm>
              <a:off x="2737948" y="3116730"/>
              <a:ext cx="4155057" cy="473692"/>
            </a:xfrm>
            <a:custGeom>
              <a:avLst/>
              <a:pathLst>
                <a:path w="4155057" h="473692">
                  <a:moveTo>
                    <a:pt x="0" y="473692"/>
                  </a:moveTo>
                  <a:lnTo>
                    <a:pt x="13990" y="473674"/>
                  </a:lnTo>
                  <a:lnTo>
                    <a:pt x="27980" y="473652"/>
                  </a:lnTo>
                  <a:lnTo>
                    <a:pt x="41970" y="473626"/>
                  </a:lnTo>
                  <a:lnTo>
                    <a:pt x="55960" y="473596"/>
                  </a:lnTo>
                  <a:lnTo>
                    <a:pt x="69950" y="473561"/>
                  </a:lnTo>
                  <a:lnTo>
                    <a:pt x="83940" y="473519"/>
                  </a:lnTo>
                  <a:lnTo>
                    <a:pt x="97930" y="473470"/>
                  </a:lnTo>
                  <a:lnTo>
                    <a:pt x="111920" y="473413"/>
                  </a:lnTo>
                  <a:lnTo>
                    <a:pt x="125910" y="473345"/>
                  </a:lnTo>
                  <a:lnTo>
                    <a:pt x="139900" y="473266"/>
                  </a:lnTo>
                  <a:lnTo>
                    <a:pt x="153891" y="473173"/>
                  </a:lnTo>
                  <a:lnTo>
                    <a:pt x="167881" y="473063"/>
                  </a:lnTo>
                  <a:lnTo>
                    <a:pt x="181871" y="472934"/>
                  </a:lnTo>
                  <a:lnTo>
                    <a:pt x="195861" y="472783"/>
                  </a:lnTo>
                  <a:lnTo>
                    <a:pt x="209851" y="472606"/>
                  </a:lnTo>
                  <a:lnTo>
                    <a:pt x="223841" y="472398"/>
                  </a:lnTo>
                  <a:lnTo>
                    <a:pt x="237831" y="472153"/>
                  </a:lnTo>
                  <a:lnTo>
                    <a:pt x="251821" y="471867"/>
                  </a:lnTo>
                  <a:lnTo>
                    <a:pt x="265811" y="471530"/>
                  </a:lnTo>
                  <a:lnTo>
                    <a:pt x="279801" y="471136"/>
                  </a:lnTo>
                  <a:lnTo>
                    <a:pt x="293791" y="470673"/>
                  </a:lnTo>
                  <a:lnTo>
                    <a:pt x="307782" y="470131"/>
                  </a:lnTo>
                  <a:lnTo>
                    <a:pt x="321772" y="469497"/>
                  </a:lnTo>
                  <a:lnTo>
                    <a:pt x="335762" y="468754"/>
                  </a:lnTo>
                  <a:lnTo>
                    <a:pt x="349752" y="467886"/>
                  </a:lnTo>
                  <a:lnTo>
                    <a:pt x="363742" y="466872"/>
                  </a:lnTo>
                  <a:lnTo>
                    <a:pt x="377732" y="465688"/>
                  </a:lnTo>
                  <a:lnTo>
                    <a:pt x="391722" y="464308"/>
                  </a:lnTo>
                  <a:lnTo>
                    <a:pt x="405712" y="462702"/>
                  </a:lnTo>
                  <a:lnTo>
                    <a:pt x="419702" y="460835"/>
                  </a:lnTo>
                  <a:lnTo>
                    <a:pt x="433692" y="458670"/>
                  </a:lnTo>
                  <a:lnTo>
                    <a:pt x="447682" y="456164"/>
                  </a:lnTo>
                  <a:lnTo>
                    <a:pt x="461673" y="453272"/>
                  </a:lnTo>
                  <a:lnTo>
                    <a:pt x="475663" y="449944"/>
                  </a:lnTo>
                  <a:lnTo>
                    <a:pt x="489653" y="446126"/>
                  </a:lnTo>
                  <a:lnTo>
                    <a:pt x="503643" y="441764"/>
                  </a:lnTo>
                  <a:lnTo>
                    <a:pt x="517633" y="436803"/>
                  </a:lnTo>
                  <a:lnTo>
                    <a:pt x="531623" y="431189"/>
                  </a:lnTo>
                  <a:lnTo>
                    <a:pt x="545613" y="424872"/>
                  </a:lnTo>
                  <a:lnTo>
                    <a:pt x="559603" y="417811"/>
                  </a:lnTo>
                  <a:lnTo>
                    <a:pt x="573593" y="409974"/>
                  </a:lnTo>
                  <a:lnTo>
                    <a:pt x="587583" y="401346"/>
                  </a:lnTo>
                  <a:lnTo>
                    <a:pt x="601574" y="391930"/>
                  </a:lnTo>
                  <a:lnTo>
                    <a:pt x="615564" y="381754"/>
                  </a:lnTo>
                  <a:lnTo>
                    <a:pt x="629554" y="370868"/>
                  </a:lnTo>
                  <a:lnTo>
                    <a:pt x="643544" y="359354"/>
                  </a:lnTo>
                  <a:lnTo>
                    <a:pt x="657534" y="347316"/>
                  </a:lnTo>
                  <a:lnTo>
                    <a:pt x="671524" y="334885"/>
                  </a:lnTo>
                  <a:lnTo>
                    <a:pt x="685514" y="322209"/>
                  </a:lnTo>
                  <a:lnTo>
                    <a:pt x="699504" y="309451"/>
                  </a:lnTo>
                  <a:lnTo>
                    <a:pt x="713494" y="296776"/>
                  </a:lnTo>
                  <a:lnTo>
                    <a:pt x="727484" y="284345"/>
                  </a:lnTo>
                  <a:lnTo>
                    <a:pt x="741474" y="272307"/>
                  </a:lnTo>
                  <a:lnTo>
                    <a:pt x="755465" y="260792"/>
                  </a:lnTo>
                  <a:lnTo>
                    <a:pt x="769455" y="249907"/>
                  </a:lnTo>
                  <a:lnTo>
                    <a:pt x="783445" y="239730"/>
                  </a:lnTo>
                  <a:lnTo>
                    <a:pt x="797435" y="230314"/>
                  </a:lnTo>
                  <a:lnTo>
                    <a:pt x="811425" y="221686"/>
                  </a:lnTo>
                  <a:lnTo>
                    <a:pt x="825415" y="213850"/>
                  </a:lnTo>
                  <a:lnTo>
                    <a:pt x="839405" y="206788"/>
                  </a:lnTo>
                  <a:lnTo>
                    <a:pt x="853395" y="200472"/>
                  </a:lnTo>
                  <a:lnTo>
                    <a:pt x="867385" y="194857"/>
                  </a:lnTo>
                  <a:lnTo>
                    <a:pt x="881375" y="189896"/>
                  </a:lnTo>
                  <a:lnTo>
                    <a:pt x="895365" y="185534"/>
                  </a:lnTo>
                  <a:lnTo>
                    <a:pt x="909356" y="181717"/>
                  </a:lnTo>
                  <a:lnTo>
                    <a:pt x="923346" y="178388"/>
                  </a:lnTo>
                  <a:lnTo>
                    <a:pt x="937336" y="175496"/>
                  </a:lnTo>
                  <a:lnTo>
                    <a:pt x="951326" y="172990"/>
                  </a:lnTo>
                  <a:lnTo>
                    <a:pt x="965316" y="170825"/>
                  </a:lnTo>
                  <a:lnTo>
                    <a:pt x="979306" y="168959"/>
                  </a:lnTo>
                  <a:lnTo>
                    <a:pt x="993296" y="167352"/>
                  </a:lnTo>
                  <a:lnTo>
                    <a:pt x="1007286" y="165972"/>
                  </a:lnTo>
                  <a:lnTo>
                    <a:pt x="1021276" y="164789"/>
                  </a:lnTo>
                  <a:lnTo>
                    <a:pt x="1035266" y="163774"/>
                  </a:lnTo>
                  <a:lnTo>
                    <a:pt x="1049256" y="162906"/>
                  </a:lnTo>
                  <a:lnTo>
                    <a:pt x="1063247" y="162164"/>
                  </a:lnTo>
                  <a:lnTo>
                    <a:pt x="1077237" y="161529"/>
                  </a:lnTo>
                  <a:lnTo>
                    <a:pt x="1091227" y="160987"/>
                  </a:lnTo>
                  <a:lnTo>
                    <a:pt x="1105217" y="160525"/>
                  </a:lnTo>
                  <a:lnTo>
                    <a:pt x="1119207" y="160130"/>
                  </a:lnTo>
                  <a:lnTo>
                    <a:pt x="1133197" y="159794"/>
                  </a:lnTo>
                  <a:lnTo>
                    <a:pt x="1147187" y="159507"/>
                  </a:lnTo>
                  <a:lnTo>
                    <a:pt x="1161177" y="159263"/>
                  </a:lnTo>
                  <a:lnTo>
                    <a:pt x="1175167" y="159054"/>
                  </a:lnTo>
                  <a:lnTo>
                    <a:pt x="1189157" y="158877"/>
                  </a:lnTo>
                  <a:lnTo>
                    <a:pt x="1203148" y="158726"/>
                  </a:lnTo>
                  <a:lnTo>
                    <a:pt x="1217138" y="158597"/>
                  </a:lnTo>
                  <a:lnTo>
                    <a:pt x="1231128" y="158488"/>
                  </a:lnTo>
                  <a:lnTo>
                    <a:pt x="1245118" y="158394"/>
                  </a:lnTo>
                  <a:lnTo>
                    <a:pt x="1259108" y="158315"/>
                  </a:lnTo>
                  <a:lnTo>
                    <a:pt x="1273098" y="158248"/>
                  </a:lnTo>
                  <a:lnTo>
                    <a:pt x="1287088" y="158190"/>
                  </a:lnTo>
                  <a:lnTo>
                    <a:pt x="1301078" y="158141"/>
                  </a:lnTo>
                  <a:lnTo>
                    <a:pt x="1315068" y="158099"/>
                  </a:lnTo>
                  <a:lnTo>
                    <a:pt x="1329058" y="158064"/>
                  </a:lnTo>
                  <a:lnTo>
                    <a:pt x="1343048" y="158034"/>
                  </a:lnTo>
                  <a:lnTo>
                    <a:pt x="1357039" y="158008"/>
                  </a:lnTo>
                  <a:lnTo>
                    <a:pt x="1371029" y="157986"/>
                  </a:lnTo>
                  <a:lnTo>
                    <a:pt x="1385019" y="157968"/>
                  </a:lnTo>
                  <a:lnTo>
                    <a:pt x="1385019" y="157915"/>
                  </a:lnTo>
                  <a:lnTo>
                    <a:pt x="1399009" y="157924"/>
                  </a:lnTo>
                  <a:lnTo>
                    <a:pt x="1412999" y="157935"/>
                  </a:lnTo>
                  <a:lnTo>
                    <a:pt x="1426989" y="157948"/>
                  </a:lnTo>
                  <a:lnTo>
                    <a:pt x="1440979" y="157963"/>
                  </a:lnTo>
                  <a:lnTo>
                    <a:pt x="1454969" y="157981"/>
                  </a:lnTo>
                  <a:lnTo>
                    <a:pt x="1468959" y="158001"/>
                  </a:lnTo>
                  <a:lnTo>
                    <a:pt x="1482949" y="158026"/>
                  </a:lnTo>
                  <a:lnTo>
                    <a:pt x="1496939" y="158055"/>
                  </a:lnTo>
                  <a:lnTo>
                    <a:pt x="1510930" y="158088"/>
                  </a:lnTo>
                  <a:lnTo>
                    <a:pt x="1524920" y="158128"/>
                  </a:lnTo>
                  <a:lnTo>
                    <a:pt x="1538910" y="158175"/>
                  </a:lnTo>
                  <a:lnTo>
                    <a:pt x="1552900" y="158230"/>
                  </a:lnTo>
                  <a:lnTo>
                    <a:pt x="1566890" y="158294"/>
                  </a:lnTo>
                  <a:lnTo>
                    <a:pt x="1580880" y="158369"/>
                  </a:lnTo>
                  <a:lnTo>
                    <a:pt x="1594870" y="158458"/>
                  </a:lnTo>
                  <a:lnTo>
                    <a:pt x="1608860" y="158562"/>
                  </a:lnTo>
                  <a:lnTo>
                    <a:pt x="1622850" y="158684"/>
                  </a:lnTo>
                  <a:lnTo>
                    <a:pt x="1636840" y="158828"/>
                  </a:lnTo>
                  <a:lnTo>
                    <a:pt x="1650830" y="158996"/>
                  </a:lnTo>
                  <a:lnTo>
                    <a:pt x="1664821" y="159193"/>
                  </a:lnTo>
                  <a:lnTo>
                    <a:pt x="1678811" y="159425"/>
                  </a:lnTo>
                  <a:lnTo>
                    <a:pt x="1692801" y="159695"/>
                  </a:lnTo>
                  <a:lnTo>
                    <a:pt x="1706791" y="160013"/>
                  </a:lnTo>
                  <a:lnTo>
                    <a:pt x="1720781" y="160384"/>
                  </a:lnTo>
                  <a:lnTo>
                    <a:pt x="1734771" y="160818"/>
                  </a:lnTo>
                  <a:lnTo>
                    <a:pt x="1748761" y="161325"/>
                  </a:lnTo>
                  <a:lnTo>
                    <a:pt x="1762751" y="161917"/>
                  </a:lnTo>
                  <a:lnTo>
                    <a:pt x="1776741" y="162607"/>
                  </a:lnTo>
                  <a:lnTo>
                    <a:pt x="1790731" y="163410"/>
                  </a:lnTo>
                  <a:lnTo>
                    <a:pt x="1804722" y="164344"/>
                  </a:lnTo>
                  <a:lnTo>
                    <a:pt x="1818712" y="165426"/>
                  </a:lnTo>
                  <a:lnTo>
                    <a:pt x="1832702" y="166679"/>
                  </a:lnTo>
                  <a:lnTo>
                    <a:pt x="1846692" y="168125"/>
                  </a:lnTo>
                  <a:lnTo>
                    <a:pt x="1860682" y="169789"/>
                  </a:lnTo>
                  <a:lnTo>
                    <a:pt x="1874672" y="171698"/>
                  </a:lnTo>
                  <a:lnTo>
                    <a:pt x="1888662" y="173879"/>
                  </a:lnTo>
                  <a:lnTo>
                    <a:pt x="1902652" y="176360"/>
                  </a:lnTo>
                  <a:lnTo>
                    <a:pt x="1916642" y="179167"/>
                  </a:lnTo>
                  <a:lnTo>
                    <a:pt x="1930632" y="182325"/>
                  </a:lnTo>
                  <a:lnTo>
                    <a:pt x="1944622" y="185856"/>
                  </a:lnTo>
                  <a:lnTo>
                    <a:pt x="1958613" y="189774"/>
                  </a:lnTo>
                  <a:lnTo>
                    <a:pt x="1972603" y="194088"/>
                  </a:lnTo>
                  <a:lnTo>
                    <a:pt x="1986593" y="198796"/>
                  </a:lnTo>
                  <a:lnTo>
                    <a:pt x="2000583" y="203884"/>
                  </a:lnTo>
                  <a:lnTo>
                    <a:pt x="2014573" y="209327"/>
                  </a:lnTo>
                  <a:lnTo>
                    <a:pt x="2028563" y="215084"/>
                  </a:lnTo>
                  <a:lnTo>
                    <a:pt x="2042553" y="221103"/>
                  </a:lnTo>
                  <a:lnTo>
                    <a:pt x="2056543" y="227319"/>
                  </a:lnTo>
                  <a:lnTo>
                    <a:pt x="2070533" y="233656"/>
                  </a:lnTo>
                  <a:lnTo>
                    <a:pt x="2084523" y="240036"/>
                  </a:lnTo>
                  <a:lnTo>
                    <a:pt x="2098513" y="246373"/>
                  </a:lnTo>
                  <a:lnTo>
                    <a:pt x="2112504" y="252589"/>
                  </a:lnTo>
                  <a:lnTo>
                    <a:pt x="2126494" y="258608"/>
                  </a:lnTo>
                  <a:lnTo>
                    <a:pt x="2140484" y="264365"/>
                  </a:lnTo>
                  <a:lnTo>
                    <a:pt x="2154474" y="269808"/>
                  </a:lnTo>
                  <a:lnTo>
                    <a:pt x="2168464" y="274896"/>
                  </a:lnTo>
                  <a:lnTo>
                    <a:pt x="2182454" y="279604"/>
                  </a:lnTo>
                  <a:lnTo>
                    <a:pt x="2196444" y="283918"/>
                  </a:lnTo>
                  <a:lnTo>
                    <a:pt x="2210434" y="287836"/>
                  </a:lnTo>
                  <a:lnTo>
                    <a:pt x="2224424" y="291367"/>
                  </a:lnTo>
                  <a:lnTo>
                    <a:pt x="2238414" y="294525"/>
                  </a:lnTo>
                  <a:lnTo>
                    <a:pt x="2252404" y="297332"/>
                  </a:lnTo>
                  <a:lnTo>
                    <a:pt x="2266395" y="299813"/>
                  </a:lnTo>
                  <a:lnTo>
                    <a:pt x="2280385" y="301994"/>
                  </a:lnTo>
                  <a:lnTo>
                    <a:pt x="2294375" y="303903"/>
                  </a:lnTo>
                  <a:lnTo>
                    <a:pt x="2308365" y="305567"/>
                  </a:lnTo>
                  <a:lnTo>
                    <a:pt x="2322355" y="307013"/>
                  </a:lnTo>
                  <a:lnTo>
                    <a:pt x="2336345" y="308266"/>
                  </a:lnTo>
                  <a:lnTo>
                    <a:pt x="2350335" y="309348"/>
                  </a:lnTo>
                  <a:lnTo>
                    <a:pt x="2364325" y="310282"/>
                  </a:lnTo>
                  <a:lnTo>
                    <a:pt x="2378315" y="311085"/>
                  </a:lnTo>
                  <a:lnTo>
                    <a:pt x="2392305" y="311775"/>
                  </a:lnTo>
                  <a:lnTo>
                    <a:pt x="2406296" y="312367"/>
                  </a:lnTo>
                  <a:lnTo>
                    <a:pt x="2420286" y="312874"/>
                  </a:lnTo>
                  <a:lnTo>
                    <a:pt x="2434276" y="313308"/>
                  </a:lnTo>
                  <a:lnTo>
                    <a:pt x="2448266" y="313679"/>
                  </a:lnTo>
                  <a:lnTo>
                    <a:pt x="2462256" y="313997"/>
                  </a:lnTo>
                  <a:lnTo>
                    <a:pt x="2476246" y="314267"/>
                  </a:lnTo>
                  <a:lnTo>
                    <a:pt x="2490236" y="314499"/>
                  </a:lnTo>
                  <a:lnTo>
                    <a:pt x="2504226" y="314696"/>
                  </a:lnTo>
                  <a:lnTo>
                    <a:pt x="2518216" y="314864"/>
                  </a:lnTo>
                  <a:lnTo>
                    <a:pt x="2532206" y="315008"/>
                  </a:lnTo>
                  <a:lnTo>
                    <a:pt x="2546196" y="315130"/>
                  </a:lnTo>
                  <a:lnTo>
                    <a:pt x="2560187" y="315234"/>
                  </a:lnTo>
                  <a:lnTo>
                    <a:pt x="2574177" y="315323"/>
                  </a:lnTo>
                  <a:lnTo>
                    <a:pt x="2588167" y="315398"/>
                  </a:lnTo>
                  <a:lnTo>
                    <a:pt x="2602157" y="315462"/>
                  </a:lnTo>
                  <a:lnTo>
                    <a:pt x="2616147" y="315517"/>
                  </a:lnTo>
                  <a:lnTo>
                    <a:pt x="2630137" y="315564"/>
                  </a:lnTo>
                  <a:lnTo>
                    <a:pt x="2644127" y="315604"/>
                  </a:lnTo>
                  <a:lnTo>
                    <a:pt x="2658117" y="315637"/>
                  </a:lnTo>
                  <a:lnTo>
                    <a:pt x="2672107" y="315666"/>
                  </a:lnTo>
                  <a:lnTo>
                    <a:pt x="2686097" y="315691"/>
                  </a:lnTo>
                  <a:lnTo>
                    <a:pt x="2700087" y="315711"/>
                  </a:lnTo>
                  <a:lnTo>
                    <a:pt x="2714078" y="315729"/>
                  </a:lnTo>
                  <a:lnTo>
                    <a:pt x="2728068" y="315744"/>
                  </a:lnTo>
                  <a:lnTo>
                    <a:pt x="2742058" y="315757"/>
                  </a:lnTo>
                  <a:lnTo>
                    <a:pt x="2756048" y="315768"/>
                  </a:lnTo>
                  <a:lnTo>
                    <a:pt x="2770038" y="315777"/>
                  </a:lnTo>
                  <a:lnTo>
                    <a:pt x="2770038" y="315724"/>
                  </a:lnTo>
                  <a:lnTo>
                    <a:pt x="2784028" y="315706"/>
                  </a:lnTo>
                  <a:lnTo>
                    <a:pt x="2798018" y="315684"/>
                  </a:lnTo>
                  <a:lnTo>
                    <a:pt x="2812008" y="315658"/>
                  </a:lnTo>
                  <a:lnTo>
                    <a:pt x="2825998" y="315628"/>
                  </a:lnTo>
                  <a:lnTo>
                    <a:pt x="2839988" y="315593"/>
                  </a:lnTo>
                  <a:lnTo>
                    <a:pt x="2853978" y="315551"/>
                  </a:lnTo>
                  <a:lnTo>
                    <a:pt x="2867969" y="315502"/>
                  </a:lnTo>
                  <a:lnTo>
                    <a:pt x="2881959" y="315444"/>
                  </a:lnTo>
                  <a:lnTo>
                    <a:pt x="2895949" y="315377"/>
                  </a:lnTo>
                  <a:lnTo>
                    <a:pt x="2909939" y="315298"/>
                  </a:lnTo>
                  <a:lnTo>
                    <a:pt x="2923929" y="315204"/>
                  </a:lnTo>
                  <a:lnTo>
                    <a:pt x="2937919" y="315095"/>
                  </a:lnTo>
                  <a:lnTo>
                    <a:pt x="2951909" y="314966"/>
                  </a:lnTo>
                  <a:lnTo>
                    <a:pt x="2965899" y="314815"/>
                  </a:lnTo>
                  <a:lnTo>
                    <a:pt x="2979889" y="314638"/>
                  </a:lnTo>
                  <a:lnTo>
                    <a:pt x="2993879" y="314429"/>
                  </a:lnTo>
                  <a:lnTo>
                    <a:pt x="3007870" y="314185"/>
                  </a:lnTo>
                  <a:lnTo>
                    <a:pt x="3021860" y="313898"/>
                  </a:lnTo>
                  <a:lnTo>
                    <a:pt x="3035850" y="313562"/>
                  </a:lnTo>
                  <a:lnTo>
                    <a:pt x="3049840" y="313167"/>
                  </a:lnTo>
                  <a:lnTo>
                    <a:pt x="3063830" y="312705"/>
                  </a:lnTo>
                  <a:lnTo>
                    <a:pt x="3077820" y="312163"/>
                  </a:lnTo>
                  <a:lnTo>
                    <a:pt x="3091810" y="311528"/>
                  </a:lnTo>
                  <a:lnTo>
                    <a:pt x="3105800" y="310786"/>
                  </a:lnTo>
                  <a:lnTo>
                    <a:pt x="3119790" y="309918"/>
                  </a:lnTo>
                  <a:lnTo>
                    <a:pt x="3133780" y="308903"/>
                  </a:lnTo>
                  <a:lnTo>
                    <a:pt x="3147770" y="307720"/>
                  </a:lnTo>
                  <a:lnTo>
                    <a:pt x="3161761" y="306340"/>
                  </a:lnTo>
                  <a:lnTo>
                    <a:pt x="3175751" y="304733"/>
                  </a:lnTo>
                  <a:lnTo>
                    <a:pt x="3189741" y="302867"/>
                  </a:lnTo>
                  <a:lnTo>
                    <a:pt x="3203731" y="300702"/>
                  </a:lnTo>
                  <a:lnTo>
                    <a:pt x="3217721" y="298196"/>
                  </a:lnTo>
                  <a:lnTo>
                    <a:pt x="3231711" y="295304"/>
                  </a:lnTo>
                  <a:lnTo>
                    <a:pt x="3245701" y="291975"/>
                  </a:lnTo>
                  <a:lnTo>
                    <a:pt x="3259691" y="288158"/>
                  </a:lnTo>
                  <a:lnTo>
                    <a:pt x="3273681" y="283796"/>
                  </a:lnTo>
                  <a:lnTo>
                    <a:pt x="3287671" y="278835"/>
                  </a:lnTo>
                  <a:lnTo>
                    <a:pt x="3301661" y="273220"/>
                  </a:lnTo>
                  <a:lnTo>
                    <a:pt x="3315652" y="266904"/>
                  </a:lnTo>
                  <a:lnTo>
                    <a:pt x="3329642" y="259842"/>
                  </a:lnTo>
                  <a:lnTo>
                    <a:pt x="3343632" y="252006"/>
                  </a:lnTo>
                  <a:lnTo>
                    <a:pt x="3357622" y="243378"/>
                  </a:lnTo>
                  <a:lnTo>
                    <a:pt x="3371612" y="233962"/>
                  </a:lnTo>
                  <a:lnTo>
                    <a:pt x="3385602" y="223785"/>
                  </a:lnTo>
                  <a:lnTo>
                    <a:pt x="3399592" y="212900"/>
                  </a:lnTo>
                  <a:lnTo>
                    <a:pt x="3413582" y="201385"/>
                  </a:lnTo>
                  <a:lnTo>
                    <a:pt x="3427572" y="189347"/>
                  </a:lnTo>
                  <a:lnTo>
                    <a:pt x="3441562" y="176916"/>
                  </a:lnTo>
                  <a:lnTo>
                    <a:pt x="3455552" y="164241"/>
                  </a:lnTo>
                  <a:lnTo>
                    <a:pt x="3469543" y="151483"/>
                  </a:lnTo>
                  <a:lnTo>
                    <a:pt x="3483533" y="138807"/>
                  </a:lnTo>
                  <a:lnTo>
                    <a:pt x="3497523" y="126376"/>
                  </a:lnTo>
                  <a:lnTo>
                    <a:pt x="3511513" y="114338"/>
                  </a:lnTo>
                  <a:lnTo>
                    <a:pt x="3525503" y="102824"/>
                  </a:lnTo>
                  <a:lnTo>
                    <a:pt x="3539493" y="91938"/>
                  </a:lnTo>
                  <a:lnTo>
                    <a:pt x="3553483" y="81762"/>
                  </a:lnTo>
                  <a:lnTo>
                    <a:pt x="3567473" y="72346"/>
                  </a:lnTo>
                  <a:lnTo>
                    <a:pt x="3581463" y="63718"/>
                  </a:lnTo>
                  <a:lnTo>
                    <a:pt x="3595453" y="55881"/>
                  </a:lnTo>
                  <a:lnTo>
                    <a:pt x="3609444" y="48820"/>
                  </a:lnTo>
                  <a:lnTo>
                    <a:pt x="3623434" y="42503"/>
                  </a:lnTo>
                  <a:lnTo>
                    <a:pt x="3637424" y="36889"/>
                  </a:lnTo>
                  <a:lnTo>
                    <a:pt x="3651414" y="31928"/>
                  </a:lnTo>
                  <a:lnTo>
                    <a:pt x="3665404" y="27566"/>
                  </a:lnTo>
                  <a:lnTo>
                    <a:pt x="3679394" y="23748"/>
                  </a:lnTo>
                  <a:lnTo>
                    <a:pt x="3693384" y="20420"/>
                  </a:lnTo>
                  <a:lnTo>
                    <a:pt x="3707374" y="17527"/>
                  </a:lnTo>
                  <a:lnTo>
                    <a:pt x="3721364" y="15022"/>
                  </a:lnTo>
                  <a:lnTo>
                    <a:pt x="3735354" y="12857"/>
                  </a:lnTo>
                  <a:lnTo>
                    <a:pt x="3749344" y="10990"/>
                  </a:lnTo>
                  <a:lnTo>
                    <a:pt x="3763335" y="9384"/>
                  </a:lnTo>
                  <a:lnTo>
                    <a:pt x="3777325" y="8004"/>
                  </a:lnTo>
                  <a:lnTo>
                    <a:pt x="3791315" y="6820"/>
                  </a:lnTo>
                  <a:lnTo>
                    <a:pt x="3805305" y="5806"/>
                  </a:lnTo>
                  <a:lnTo>
                    <a:pt x="3819295" y="4938"/>
                  </a:lnTo>
                  <a:lnTo>
                    <a:pt x="3833285" y="4195"/>
                  </a:lnTo>
                  <a:lnTo>
                    <a:pt x="3847275" y="3561"/>
                  </a:lnTo>
                  <a:lnTo>
                    <a:pt x="3861265" y="3019"/>
                  </a:lnTo>
                  <a:lnTo>
                    <a:pt x="3875255" y="2556"/>
                  </a:lnTo>
                  <a:lnTo>
                    <a:pt x="3889245" y="2162"/>
                  </a:lnTo>
                  <a:lnTo>
                    <a:pt x="3903235" y="1825"/>
                  </a:lnTo>
                  <a:lnTo>
                    <a:pt x="3917226" y="1539"/>
                  </a:lnTo>
                  <a:lnTo>
                    <a:pt x="3931216" y="1294"/>
                  </a:lnTo>
                  <a:lnTo>
                    <a:pt x="3945206" y="1086"/>
                  </a:lnTo>
                  <a:lnTo>
                    <a:pt x="3959196" y="909"/>
                  </a:lnTo>
                  <a:lnTo>
                    <a:pt x="3973186" y="758"/>
                  </a:lnTo>
                  <a:lnTo>
                    <a:pt x="3987176" y="629"/>
                  </a:lnTo>
                  <a:lnTo>
                    <a:pt x="4001166" y="519"/>
                  </a:lnTo>
                  <a:lnTo>
                    <a:pt x="4015156" y="426"/>
                  </a:lnTo>
                  <a:lnTo>
                    <a:pt x="4029146" y="347"/>
                  </a:lnTo>
                  <a:lnTo>
                    <a:pt x="4043136" y="279"/>
                  </a:lnTo>
                  <a:lnTo>
                    <a:pt x="4057126" y="222"/>
                  </a:lnTo>
                  <a:lnTo>
                    <a:pt x="4071117" y="173"/>
                  </a:lnTo>
                  <a:lnTo>
                    <a:pt x="4085107" y="131"/>
                  </a:lnTo>
                  <a:lnTo>
                    <a:pt x="4099097" y="96"/>
                  </a:lnTo>
                  <a:lnTo>
                    <a:pt x="4113087" y="66"/>
                  </a:lnTo>
                  <a:lnTo>
                    <a:pt x="4127077" y="40"/>
                  </a:lnTo>
                  <a:lnTo>
                    <a:pt x="4141067" y="18"/>
                  </a:lnTo>
                  <a:lnTo>
                    <a:pt x="4155057" y="0"/>
                  </a:lnTo>
                </a:path>
              </a:pathLst>
            </a:custGeom>
            <a:ln w="40651" cap="flat">
              <a:solidFill>
                <a:srgbClr val="D3D3D3">
                  <a:alpha val="100000"/>
                </a:srgbClr>
              </a:solidFill>
              <a:prstDash val="solid"/>
              <a:round/>
            </a:ln>
          </p:spPr>
          <p:txBody>
            <a:bodyPr/>
            <a:lstStyle/>
            <a:p/>
          </p:txBody>
        </p:sp>
        <p:sp>
          <p:nvSpPr>
            <p:cNvPr id="44" name="pl44"/>
            <p:cNvSpPr/>
            <p:nvPr/>
          </p:nvSpPr>
          <p:spPr>
            <a:xfrm>
              <a:off x="2737948" y="1379079"/>
              <a:ext cx="4155057" cy="473745"/>
            </a:xfrm>
            <a:custGeom>
              <a:avLst/>
              <a:pathLst>
                <a:path w="4155057" h="473745">
                  <a:moveTo>
                    <a:pt x="0" y="0"/>
                  </a:moveTo>
                  <a:lnTo>
                    <a:pt x="13990" y="18"/>
                  </a:lnTo>
                  <a:lnTo>
                    <a:pt x="27980" y="40"/>
                  </a:lnTo>
                  <a:lnTo>
                    <a:pt x="41970" y="66"/>
                  </a:lnTo>
                  <a:lnTo>
                    <a:pt x="55960" y="96"/>
                  </a:lnTo>
                  <a:lnTo>
                    <a:pt x="69950" y="131"/>
                  </a:lnTo>
                  <a:lnTo>
                    <a:pt x="83940" y="173"/>
                  </a:lnTo>
                  <a:lnTo>
                    <a:pt x="97930" y="222"/>
                  </a:lnTo>
                  <a:lnTo>
                    <a:pt x="111920" y="279"/>
                  </a:lnTo>
                  <a:lnTo>
                    <a:pt x="125910" y="347"/>
                  </a:lnTo>
                  <a:lnTo>
                    <a:pt x="139900" y="426"/>
                  </a:lnTo>
                  <a:lnTo>
                    <a:pt x="153891" y="519"/>
                  </a:lnTo>
                  <a:lnTo>
                    <a:pt x="167881" y="629"/>
                  </a:lnTo>
                  <a:lnTo>
                    <a:pt x="181871" y="758"/>
                  </a:lnTo>
                  <a:lnTo>
                    <a:pt x="195861" y="909"/>
                  </a:lnTo>
                  <a:lnTo>
                    <a:pt x="209851" y="1086"/>
                  </a:lnTo>
                  <a:lnTo>
                    <a:pt x="223841" y="1294"/>
                  </a:lnTo>
                  <a:lnTo>
                    <a:pt x="237831" y="1539"/>
                  </a:lnTo>
                  <a:lnTo>
                    <a:pt x="251821" y="1825"/>
                  </a:lnTo>
                  <a:lnTo>
                    <a:pt x="265811" y="2162"/>
                  </a:lnTo>
                  <a:lnTo>
                    <a:pt x="279801" y="2556"/>
                  </a:lnTo>
                  <a:lnTo>
                    <a:pt x="293791" y="3019"/>
                  </a:lnTo>
                  <a:lnTo>
                    <a:pt x="307782" y="3561"/>
                  </a:lnTo>
                  <a:lnTo>
                    <a:pt x="321772" y="4195"/>
                  </a:lnTo>
                  <a:lnTo>
                    <a:pt x="335762" y="4938"/>
                  </a:lnTo>
                  <a:lnTo>
                    <a:pt x="349752" y="5806"/>
                  </a:lnTo>
                  <a:lnTo>
                    <a:pt x="363742" y="6820"/>
                  </a:lnTo>
                  <a:lnTo>
                    <a:pt x="377732" y="8004"/>
                  </a:lnTo>
                  <a:lnTo>
                    <a:pt x="391722" y="9384"/>
                  </a:lnTo>
                  <a:lnTo>
                    <a:pt x="405712" y="10990"/>
                  </a:lnTo>
                  <a:lnTo>
                    <a:pt x="419702" y="12857"/>
                  </a:lnTo>
                  <a:lnTo>
                    <a:pt x="433692" y="15022"/>
                  </a:lnTo>
                  <a:lnTo>
                    <a:pt x="447682" y="17527"/>
                  </a:lnTo>
                  <a:lnTo>
                    <a:pt x="461673" y="20420"/>
                  </a:lnTo>
                  <a:lnTo>
                    <a:pt x="475663" y="23748"/>
                  </a:lnTo>
                  <a:lnTo>
                    <a:pt x="489653" y="27566"/>
                  </a:lnTo>
                  <a:lnTo>
                    <a:pt x="503643" y="31928"/>
                  </a:lnTo>
                  <a:lnTo>
                    <a:pt x="517633" y="36889"/>
                  </a:lnTo>
                  <a:lnTo>
                    <a:pt x="531623" y="42503"/>
                  </a:lnTo>
                  <a:lnTo>
                    <a:pt x="545613" y="48820"/>
                  </a:lnTo>
                  <a:lnTo>
                    <a:pt x="559603" y="55881"/>
                  </a:lnTo>
                  <a:lnTo>
                    <a:pt x="573593" y="63718"/>
                  </a:lnTo>
                  <a:lnTo>
                    <a:pt x="587583" y="72346"/>
                  </a:lnTo>
                  <a:lnTo>
                    <a:pt x="601574" y="81762"/>
                  </a:lnTo>
                  <a:lnTo>
                    <a:pt x="615564" y="91938"/>
                  </a:lnTo>
                  <a:lnTo>
                    <a:pt x="629554" y="102824"/>
                  </a:lnTo>
                  <a:lnTo>
                    <a:pt x="643544" y="114338"/>
                  </a:lnTo>
                  <a:lnTo>
                    <a:pt x="657534" y="126376"/>
                  </a:lnTo>
                  <a:lnTo>
                    <a:pt x="671524" y="138807"/>
                  </a:lnTo>
                  <a:lnTo>
                    <a:pt x="685514" y="151483"/>
                  </a:lnTo>
                  <a:lnTo>
                    <a:pt x="699504" y="164241"/>
                  </a:lnTo>
                  <a:lnTo>
                    <a:pt x="713494" y="176916"/>
                  </a:lnTo>
                  <a:lnTo>
                    <a:pt x="727484" y="189347"/>
                  </a:lnTo>
                  <a:lnTo>
                    <a:pt x="741474" y="201385"/>
                  </a:lnTo>
                  <a:lnTo>
                    <a:pt x="755465" y="212900"/>
                  </a:lnTo>
                  <a:lnTo>
                    <a:pt x="769455" y="223785"/>
                  </a:lnTo>
                  <a:lnTo>
                    <a:pt x="783445" y="233962"/>
                  </a:lnTo>
                  <a:lnTo>
                    <a:pt x="797435" y="243378"/>
                  </a:lnTo>
                  <a:lnTo>
                    <a:pt x="811425" y="252006"/>
                  </a:lnTo>
                  <a:lnTo>
                    <a:pt x="825415" y="259842"/>
                  </a:lnTo>
                  <a:lnTo>
                    <a:pt x="839405" y="266904"/>
                  </a:lnTo>
                  <a:lnTo>
                    <a:pt x="853395" y="273220"/>
                  </a:lnTo>
                  <a:lnTo>
                    <a:pt x="867385" y="278835"/>
                  </a:lnTo>
                  <a:lnTo>
                    <a:pt x="881375" y="283796"/>
                  </a:lnTo>
                  <a:lnTo>
                    <a:pt x="895365" y="288158"/>
                  </a:lnTo>
                  <a:lnTo>
                    <a:pt x="909356" y="291975"/>
                  </a:lnTo>
                  <a:lnTo>
                    <a:pt x="923346" y="295304"/>
                  </a:lnTo>
                  <a:lnTo>
                    <a:pt x="937336" y="298196"/>
                  </a:lnTo>
                  <a:lnTo>
                    <a:pt x="951326" y="300702"/>
                  </a:lnTo>
                  <a:lnTo>
                    <a:pt x="965316" y="302867"/>
                  </a:lnTo>
                  <a:lnTo>
                    <a:pt x="979306" y="304733"/>
                  </a:lnTo>
                  <a:lnTo>
                    <a:pt x="993296" y="306340"/>
                  </a:lnTo>
                  <a:lnTo>
                    <a:pt x="1007286" y="307720"/>
                  </a:lnTo>
                  <a:lnTo>
                    <a:pt x="1021276" y="308903"/>
                  </a:lnTo>
                  <a:lnTo>
                    <a:pt x="1035266" y="309918"/>
                  </a:lnTo>
                  <a:lnTo>
                    <a:pt x="1049256" y="310786"/>
                  </a:lnTo>
                  <a:lnTo>
                    <a:pt x="1063247" y="311528"/>
                  </a:lnTo>
                  <a:lnTo>
                    <a:pt x="1077237" y="312163"/>
                  </a:lnTo>
                  <a:lnTo>
                    <a:pt x="1091227" y="312705"/>
                  </a:lnTo>
                  <a:lnTo>
                    <a:pt x="1105217" y="313167"/>
                  </a:lnTo>
                  <a:lnTo>
                    <a:pt x="1119207" y="313562"/>
                  </a:lnTo>
                  <a:lnTo>
                    <a:pt x="1133197" y="313898"/>
                  </a:lnTo>
                  <a:lnTo>
                    <a:pt x="1147187" y="314185"/>
                  </a:lnTo>
                  <a:lnTo>
                    <a:pt x="1161177" y="314429"/>
                  </a:lnTo>
                  <a:lnTo>
                    <a:pt x="1175167" y="314638"/>
                  </a:lnTo>
                  <a:lnTo>
                    <a:pt x="1189157" y="314815"/>
                  </a:lnTo>
                  <a:lnTo>
                    <a:pt x="1203148" y="314966"/>
                  </a:lnTo>
                  <a:lnTo>
                    <a:pt x="1217138" y="315095"/>
                  </a:lnTo>
                  <a:lnTo>
                    <a:pt x="1231128" y="315204"/>
                  </a:lnTo>
                  <a:lnTo>
                    <a:pt x="1245118" y="315298"/>
                  </a:lnTo>
                  <a:lnTo>
                    <a:pt x="1259108" y="315377"/>
                  </a:lnTo>
                  <a:lnTo>
                    <a:pt x="1273098" y="315444"/>
                  </a:lnTo>
                  <a:lnTo>
                    <a:pt x="1287088" y="315502"/>
                  </a:lnTo>
                  <a:lnTo>
                    <a:pt x="1301078" y="315551"/>
                  </a:lnTo>
                  <a:lnTo>
                    <a:pt x="1315068" y="315593"/>
                  </a:lnTo>
                  <a:lnTo>
                    <a:pt x="1329058" y="315628"/>
                  </a:lnTo>
                  <a:lnTo>
                    <a:pt x="1343048" y="315658"/>
                  </a:lnTo>
                  <a:lnTo>
                    <a:pt x="1357039" y="315684"/>
                  </a:lnTo>
                  <a:lnTo>
                    <a:pt x="1371029" y="315706"/>
                  </a:lnTo>
                  <a:lnTo>
                    <a:pt x="1385019" y="315724"/>
                  </a:lnTo>
                  <a:lnTo>
                    <a:pt x="1385019" y="315830"/>
                  </a:lnTo>
                  <a:lnTo>
                    <a:pt x="1399009" y="315830"/>
                  </a:lnTo>
                  <a:lnTo>
                    <a:pt x="1412999" y="315830"/>
                  </a:lnTo>
                  <a:lnTo>
                    <a:pt x="1426989" y="315830"/>
                  </a:lnTo>
                  <a:lnTo>
                    <a:pt x="1440979" y="315830"/>
                  </a:lnTo>
                  <a:lnTo>
                    <a:pt x="1454969" y="315830"/>
                  </a:lnTo>
                  <a:lnTo>
                    <a:pt x="1468959" y="315830"/>
                  </a:lnTo>
                  <a:lnTo>
                    <a:pt x="1482949" y="315830"/>
                  </a:lnTo>
                  <a:lnTo>
                    <a:pt x="1496939" y="315830"/>
                  </a:lnTo>
                  <a:lnTo>
                    <a:pt x="1510930" y="315830"/>
                  </a:lnTo>
                  <a:lnTo>
                    <a:pt x="1524920" y="315830"/>
                  </a:lnTo>
                  <a:lnTo>
                    <a:pt x="1538910" y="315830"/>
                  </a:lnTo>
                  <a:lnTo>
                    <a:pt x="1552900" y="315830"/>
                  </a:lnTo>
                  <a:lnTo>
                    <a:pt x="1566890" y="315830"/>
                  </a:lnTo>
                  <a:lnTo>
                    <a:pt x="1580880" y="315830"/>
                  </a:lnTo>
                  <a:lnTo>
                    <a:pt x="1594870" y="315830"/>
                  </a:lnTo>
                  <a:lnTo>
                    <a:pt x="1608860" y="315830"/>
                  </a:lnTo>
                  <a:lnTo>
                    <a:pt x="1622850" y="315830"/>
                  </a:lnTo>
                  <a:lnTo>
                    <a:pt x="1636840" y="315830"/>
                  </a:lnTo>
                  <a:lnTo>
                    <a:pt x="1650830" y="315830"/>
                  </a:lnTo>
                  <a:lnTo>
                    <a:pt x="1664821" y="315830"/>
                  </a:lnTo>
                  <a:lnTo>
                    <a:pt x="1678811" y="315830"/>
                  </a:lnTo>
                  <a:lnTo>
                    <a:pt x="1692801" y="315830"/>
                  </a:lnTo>
                  <a:lnTo>
                    <a:pt x="1706791" y="315830"/>
                  </a:lnTo>
                  <a:lnTo>
                    <a:pt x="1720781" y="315830"/>
                  </a:lnTo>
                  <a:lnTo>
                    <a:pt x="1734771" y="315830"/>
                  </a:lnTo>
                  <a:lnTo>
                    <a:pt x="1748761" y="315830"/>
                  </a:lnTo>
                  <a:lnTo>
                    <a:pt x="1762751" y="315830"/>
                  </a:lnTo>
                  <a:lnTo>
                    <a:pt x="1776741" y="315830"/>
                  </a:lnTo>
                  <a:lnTo>
                    <a:pt x="1790731" y="315830"/>
                  </a:lnTo>
                  <a:lnTo>
                    <a:pt x="1804722" y="315830"/>
                  </a:lnTo>
                  <a:lnTo>
                    <a:pt x="1818712" y="315830"/>
                  </a:lnTo>
                  <a:lnTo>
                    <a:pt x="1832702" y="315830"/>
                  </a:lnTo>
                  <a:lnTo>
                    <a:pt x="1846692" y="315830"/>
                  </a:lnTo>
                  <a:lnTo>
                    <a:pt x="1860682" y="315830"/>
                  </a:lnTo>
                  <a:lnTo>
                    <a:pt x="1874672" y="315830"/>
                  </a:lnTo>
                  <a:lnTo>
                    <a:pt x="1888662" y="315830"/>
                  </a:lnTo>
                  <a:lnTo>
                    <a:pt x="1902652" y="315830"/>
                  </a:lnTo>
                  <a:lnTo>
                    <a:pt x="1916642" y="315830"/>
                  </a:lnTo>
                  <a:lnTo>
                    <a:pt x="1930632" y="315830"/>
                  </a:lnTo>
                  <a:lnTo>
                    <a:pt x="1944622" y="315830"/>
                  </a:lnTo>
                  <a:lnTo>
                    <a:pt x="1958613" y="315830"/>
                  </a:lnTo>
                  <a:lnTo>
                    <a:pt x="1972603" y="315830"/>
                  </a:lnTo>
                  <a:lnTo>
                    <a:pt x="1986593" y="315830"/>
                  </a:lnTo>
                  <a:lnTo>
                    <a:pt x="2000583" y="315830"/>
                  </a:lnTo>
                  <a:lnTo>
                    <a:pt x="2014573" y="315830"/>
                  </a:lnTo>
                  <a:lnTo>
                    <a:pt x="2028563" y="315830"/>
                  </a:lnTo>
                  <a:lnTo>
                    <a:pt x="2042553" y="315830"/>
                  </a:lnTo>
                  <a:lnTo>
                    <a:pt x="2056543" y="315830"/>
                  </a:lnTo>
                  <a:lnTo>
                    <a:pt x="2070533" y="315830"/>
                  </a:lnTo>
                  <a:lnTo>
                    <a:pt x="2084523" y="315830"/>
                  </a:lnTo>
                  <a:lnTo>
                    <a:pt x="2098513" y="315830"/>
                  </a:lnTo>
                  <a:lnTo>
                    <a:pt x="2112504" y="315830"/>
                  </a:lnTo>
                  <a:lnTo>
                    <a:pt x="2126494" y="315830"/>
                  </a:lnTo>
                  <a:lnTo>
                    <a:pt x="2140484" y="315830"/>
                  </a:lnTo>
                  <a:lnTo>
                    <a:pt x="2154474" y="315830"/>
                  </a:lnTo>
                  <a:lnTo>
                    <a:pt x="2168464" y="315830"/>
                  </a:lnTo>
                  <a:lnTo>
                    <a:pt x="2182454" y="315830"/>
                  </a:lnTo>
                  <a:lnTo>
                    <a:pt x="2196444" y="315830"/>
                  </a:lnTo>
                  <a:lnTo>
                    <a:pt x="2210434" y="315830"/>
                  </a:lnTo>
                  <a:lnTo>
                    <a:pt x="2224424" y="315830"/>
                  </a:lnTo>
                  <a:lnTo>
                    <a:pt x="2238414" y="315830"/>
                  </a:lnTo>
                  <a:lnTo>
                    <a:pt x="2252404" y="315830"/>
                  </a:lnTo>
                  <a:lnTo>
                    <a:pt x="2266395" y="315830"/>
                  </a:lnTo>
                  <a:lnTo>
                    <a:pt x="2280385" y="315830"/>
                  </a:lnTo>
                  <a:lnTo>
                    <a:pt x="2294375" y="315830"/>
                  </a:lnTo>
                  <a:lnTo>
                    <a:pt x="2308365" y="315830"/>
                  </a:lnTo>
                  <a:lnTo>
                    <a:pt x="2322355" y="315830"/>
                  </a:lnTo>
                  <a:lnTo>
                    <a:pt x="2336345" y="315830"/>
                  </a:lnTo>
                  <a:lnTo>
                    <a:pt x="2350335" y="315830"/>
                  </a:lnTo>
                  <a:lnTo>
                    <a:pt x="2364325" y="315830"/>
                  </a:lnTo>
                  <a:lnTo>
                    <a:pt x="2378315" y="315830"/>
                  </a:lnTo>
                  <a:lnTo>
                    <a:pt x="2392305" y="315830"/>
                  </a:lnTo>
                  <a:lnTo>
                    <a:pt x="2406296" y="315830"/>
                  </a:lnTo>
                  <a:lnTo>
                    <a:pt x="2420286" y="315830"/>
                  </a:lnTo>
                  <a:lnTo>
                    <a:pt x="2434276" y="315830"/>
                  </a:lnTo>
                  <a:lnTo>
                    <a:pt x="2448266" y="315830"/>
                  </a:lnTo>
                  <a:lnTo>
                    <a:pt x="2462256" y="315830"/>
                  </a:lnTo>
                  <a:lnTo>
                    <a:pt x="2476246" y="315830"/>
                  </a:lnTo>
                  <a:lnTo>
                    <a:pt x="2490236" y="315830"/>
                  </a:lnTo>
                  <a:lnTo>
                    <a:pt x="2504226" y="315830"/>
                  </a:lnTo>
                  <a:lnTo>
                    <a:pt x="2518216" y="315830"/>
                  </a:lnTo>
                  <a:lnTo>
                    <a:pt x="2532206" y="315830"/>
                  </a:lnTo>
                  <a:lnTo>
                    <a:pt x="2546196" y="315830"/>
                  </a:lnTo>
                  <a:lnTo>
                    <a:pt x="2560187" y="315830"/>
                  </a:lnTo>
                  <a:lnTo>
                    <a:pt x="2574177" y="315830"/>
                  </a:lnTo>
                  <a:lnTo>
                    <a:pt x="2588167" y="315830"/>
                  </a:lnTo>
                  <a:lnTo>
                    <a:pt x="2602157" y="315830"/>
                  </a:lnTo>
                  <a:lnTo>
                    <a:pt x="2616147" y="315830"/>
                  </a:lnTo>
                  <a:lnTo>
                    <a:pt x="2630137" y="315830"/>
                  </a:lnTo>
                  <a:lnTo>
                    <a:pt x="2644127" y="315830"/>
                  </a:lnTo>
                  <a:lnTo>
                    <a:pt x="2658117" y="315830"/>
                  </a:lnTo>
                  <a:lnTo>
                    <a:pt x="2672107" y="315830"/>
                  </a:lnTo>
                  <a:lnTo>
                    <a:pt x="2686097" y="315830"/>
                  </a:lnTo>
                  <a:lnTo>
                    <a:pt x="2700087" y="315830"/>
                  </a:lnTo>
                  <a:lnTo>
                    <a:pt x="2714078" y="315830"/>
                  </a:lnTo>
                  <a:lnTo>
                    <a:pt x="2728068" y="315830"/>
                  </a:lnTo>
                  <a:lnTo>
                    <a:pt x="2742058" y="315830"/>
                  </a:lnTo>
                  <a:lnTo>
                    <a:pt x="2756048" y="315830"/>
                  </a:lnTo>
                  <a:lnTo>
                    <a:pt x="2770038" y="315830"/>
                  </a:lnTo>
                  <a:lnTo>
                    <a:pt x="2770038" y="315883"/>
                  </a:lnTo>
                  <a:lnTo>
                    <a:pt x="2784028" y="315892"/>
                  </a:lnTo>
                  <a:lnTo>
                    <a:pt x="2798018" y="315903"/>
                  </a:lnTo>
                  <a:lnTo>
                    <a:pt x="2812008" y="315916"/>
                  </a:lnTo>
                  <a:lnTo>
                    <a:pt x="2825998" y="315931"/>
                  </a:lnTo>
                  <a:lnTo>
                    <a:pt x="2839988" y="315949"/>
                  </a:lnTo>
                  <a:lnTo>
                    <a:pt x="2853978" y="315970"/>
                  </a:lnTo>
                  <a:lnTo>
                    <a:pt x="2867969" y="315994"/>
                  </a:lnTo>
                  <a:lnTo>
                    <a:pt x="2881959" y="316023"/>
                  </a:lnTo>
                  <a:lnTo>
                    <a:pt x="2895949" y="316057"/>
                  </a:lnTo>
                  <a:lnTo>
                    <a:pt x="2909939" y="316096"/>
                  </a:lnTo>
                  <a:lnTo>
                    <a:pt x="2923929" y="316143"/>
                  </a:lnTo>
                  <a:lnTo>
                    <a:pt x="2937919" y="316198"/>
                  </a:lnTo>
                  <a:lnTo>
                    <a:pt x="2951909" y="316262"/>
                  </a:lnTo>
                  <a:lnTo>
                    <a:pt x="2965899" y="316338"/>
                  </a:lnTo>
                  <a:lnTo>
                    <a:pt x="2979889" y="316426"/>
                  </a:lnTo>
                  <a:lnTo>
                    <a:pt x="2993879" y="316530"/>
                  </a:lnTo>
                  <a:lnTo>
                    <a:pt x="3007870" y="316653"/>
                  </a:lnTo>
                  <a:lnTo>
                    <a:pt x="3021860" y="316796"/>
                  </a:lnTo>
                  <a:lnTo>
                    <a:pt x="3035850" y="316964"/>
                  </a:lnTo>
                  <a:lnTo>
                    <a:pt x="3049840" y="317162"/>
                  </a:lnTo>
                  <a:lnTo>
                    <a:pt x="3063830" y="317393"/>
                  </a:lnTo>
                  <a:lnTo>
                    <a:pt x="3077820" y="317664"/>
                  </a:lnTo>
                  <a:lnTo>
                    <a:pt x="3091810" y="317981"/>
                  </a:lnTo>
                  <a:lnTo>
                    <a:pt x="3105800" y="318352"/>
                  </a:lnTo>
                  <a:lnTo>
                    <a:pt x="3119790" y="318786"/>
                  </a:lnTo>
                  <a:lnTo>
                    <a:pt x="3133780" y="319294"/>
                  </a:lnTo>
                  <a:lnTo>
                    <a:pt x="3147770" y="319885"/>
                  </a:lnTo>
                  <a:lnTo>
                    <a:pt x="3161761" y="320575"/>
                  </a:lnTo>
                  <a:lnTo>
                    <a:pt x="3175751" y="321379"/>
                  </a:lnTo>
                  <a:lnTo>
                    <a:pt x="3189741" y="322312"/>
                  </a:lnTo>
                  <a:lnTo>
                    <a:pt x="3203731" y="323394"/>
                  </a:lnTo>
                  <a:lnTo>
                    <a:pt x="3217721" y="324647"/>
                  </a:lnTo>
                  <a:lnTo>
                    <a:pt x="3231711" y="326093"/>
                  </a:lnTo>
                  <a:lnTo>
                    <a:pt x="3245701" y="327758"/>
                  </a:lnTo>
                  <a:lnTo>
                    <a:pt x="3259691" y="329666"/>
                  </a:lnTo>
                  <a:lnTo>
                    <a:pt x="3273681" y="331847"/>
                  </a:lnTo>
                  <a:lnTo>
                    <a:pt x="3287671" y="334328"/>
                  </a:lnTo>
                  <a:lnTo>
                    <a:pt x="3301661" y="337135"/>
                  </a:lnTo>
                  <a:lnTo>
                    <a:pt x="3315652" y="340293"/>
                  </a:lnTo>
                  <a:lnTo>
                    <a:pt x="3329642" y="343824"/>
                  </a:lnTo>
                  <a:lnTo>
                    <a:pt x="3343632" y="347742"/>
                  </a:lnTo>
                  <a:lnTo>
                    <a:pt x="3357622" y="352056"/>
                  </a:lnTo>
                  <a:lnTo>
                    <a:pt x="3371612" y="356764"/>
                  </a:lnTo>
                  <a:lnTo>
                    <a:pt x="3385602" y="361853"/>
                  </a:lnTo>
                  <a:lnTo>
                    <a:pt x="3399592" y="367295"/>
                  </a:lnTo>
                  <a:lnTo>
                    <a:pt x="3413582" y="373053"/>
                  </a:lnTo>
                  <a:lnTo>
                    <a:pt x="3427572" y="379071"/>
                  </a:lnTo>
                  <a:lnTo>
                    <a:pt x="3441562" y="385287"/>
                  </a:lnTo>
                  <a:lnTo>
                    <a:pt x="3455552" y="391625"/>
                  </a:lnTo>
                  <a:lnTo>
                    <a:pt x="3469543" y="398004"/>
                  </a:lnTo>
                  <a:lnTo>
                    <a:pt x="3483533" y="404342"/>
                  </a:lnTo>
                  <a:lnTo>
                    <a:pt x="3497523" y="410557"/>
                  </a:lnTo>
                  <a:lnTo>
                    <a:pt x="3511513" y="416576"/>
                  </a:lnTo>
                  <a:lnTo>
                    <a:pt x="3525503" y="422333"/>
                  </a:lnTo>
                  <a:lnTo>
                    <a:pt x="3539493" y="427776"/>
                  </a:lnTo>
                  <a:lnTo>
                    <a:pt x="3553483" y="432864"/>
                  </a:lnTo>
                  <a:lnTo>
                    <a:pt x="3567473" y="437572"/>
                  </a:lnTo>
                  <a:lnTo>
                    <a:pt x="3581463" y="441886"/>
                  </a:lnTo>
                  <a:lnTo>
                    <a:pt x="3595453" y="445805"/>
                  </a:lnTo>
                  <a:lnTo>
                    <a:pt x="3609444" y="449335"/>
                  </a:lnTo>
                  <a:lnTo>
                    <a:pt x="3623434" y="452494"/>
                  </a:lnTo>
                  <a:lnTo>
                    <a:pt x="3637424" y="455301"/>
                  </a:lnTo>
                  <a:lnTo>
                    <a:pt x="3651414" y="457781"/>
                  </a:lnTo>
                  <a:lnTo>
                    <a:pt x="3665404" y="459962"/>
                  </a:lnTo>
                  <a:lnTo>
                    <a:pt x="3679394" y="461871"/>
                  </a:lnTo>
                  <a:lnTo>
                    <a:pt x="3693384" y="463535"/>
                  </a:lnTo>
                  <a:lnTo>
                    <a:pt x="3707374" y="464981"/>
                  </a:lnTo>
                  <a:lnTo>
                    <a:pt x="3721364" y="466234"/>
                  </a:lnTo>
                  <a:lnTo>
                    <a:pt x="3735354" y="467317"/>
                  </a:lnTo>
                  <a:lnTo>
                    <a:pt x="3749344" y="468250"/>
                  </a:lnTo>
                  <a:lnTo>
                    <a:pt x="3763335" y="469053"/>
                  </a:lnTo>
                  <a:lnTo>
                    <a:pt x="3777325" y="469743"/>
                  </a:lnTo>
                  <a:lnTo>
                    <a:pt x="3791315" y="470335"/>
                  </a:lnTo>
                  <a:lnTo>
                    <a:pt x="3805305" y="470842"/>
                  </a:lnTo>
                  <a:lnTo>
                    <a:pt x="3819295" y="471276"/>
                  </a:lnTo>
                  <a:lnTo>
                    <a:pt x="3833285" y="471648"/>
                  </a:lnTo>
                  <a:lnTo>
                    <a:pt x="3847275" y="471965"/>
                  </a:lnTo>
                  <a:lnTo>
                    <a:pt x="3861265" y="472236"/>
                  </a:lnTo>
                  <a:lnTo>
                    <a:pt x="3875255" y="472467"/>
                  </a:lnTo>
                  <a:lnTo>
                    <a:pt x="3889245" y="472664"/>
                  </a:lnTo>
                  <a:lnTo>
                    <a:pt x="3903235" y="472832"/>
                  </a:lnTo>
                  <a:lnTo>
                    <a:pt x="3917226" y="472976"/>
                  </a:lnTo>
                  <a:lnTo>
                    <a:pt x="3931216" y="473098"/>
                  </a:lnTo>
                  <a:lnTo>
                    <a:pt x="3945206" y="473202"/>
                  </a:lnTo>
                  <a:lnTo>
                    <a:pt x="3959196" y="473291"/>
                  </a:lnTo>
                  <a:lnTo>
                    <a:pt x="3973186" y="473366"/>
                  </a:lnTo>
                  <a:lnTo>
                    <a:pt x="3987176" y="473431"/>
                  </a:lnTo>
                  <a:lnTo>
                    <a:pt x="4001166" y="473486"/>
                  </a:lnTo>
                  <a:lnTo>
                    <a:pt x="4015156" y="473532"/>
                  </a:lnTo>
                  <a:lnTo>
                    <a:pt x="4029146" y="473572"/>
                  </a:lnTo>
                  <a:lnTo>
                    <a:pt x="4043136" y="473606"/>
                  </a:lnTo>
                  <a:lnTo>
                    <a:pt x="4057126" y="473634"/>
                  </a:lnTo>
                  <a:lnTo>
                    <a:pt x="4071117" y="473659"/>
                  </a:lnTo>
                  <a:lnTo>
                    <a:pt x="4085107" y="473680"/>
                  </a:lnTo>
                  <a:lnTo>
                    <a:pt x="4099097" y="473697"/>
                  </a:lnTo>
                  <a:lnTo>
                    <a:pt x="4113087" y="473712"/>
                  </a:lnTo>
                  <a:lnTo>
                    <a:pt x="4127077" y="473725"/>
                  </a:lnTo>
                  <a:lnTo>
                    <a:pt x="4141067" y="473736"/>
                  </a:lnTo>
                  <a:lnTo>
                    <a:pt x="4155057" y="473745"/>
                  </a:lnTo>
                </a:path>
              </a:pathLst>
            </a:custGeom>
            <a:ln w="40651" cap="flat">
              <a:solidFill>
                <a:srgbClr val="D3D3D3">
                  <a:alpha val="100000"/>
                </a:srgbClr>
              </a:solidFill>
              <a:prstDash val="solid"/>
              <a:round/>
            </a:ln>
          </p:spPr>
          <p:txBody>
            <a:bodyPr/>
            <a:lstStyle/>
            <a:p/>
          </p:txBody>
        </p:sp>
        <p:sp>
          <p:nvSpPr>
            <p:cNvPr id="45" name="pl45"/>
            <p:cNvSpPr/>
            <p:nvPr/>
          </p:nvSpPr>
          <p:spPr>
            <a:xfrm>
              <a:off x="2737948" y="2800794"/>
              <a:ext cx="4155057" cy="1421555"/>
            </a:xfrm>
            <a:custGeom>
              <a:avLst/>
              <a:pathLst>
                <a:path w="4155057" h="1421555">
                  <a:moveTo>
                    <a:pt x="0" y="0"/>
                  </a:moveTo>
                  <a:lnTo>
                    <a:pt x="13990" y="18"/>
                  </a:lnTo>
                  <a:lnTo>
                    <a:pt x="27980" y="40"/>
                  </a:lnTo>
                  <a:lnTo>
                    <a:pt x="41970" y="66"/>
                  </a:lnTo>
                  <a:lnTo>
                    <a:pt x="55960" y="96"/>
                  </a:lnTo>
                  <a:lnTo>
                    <a:pt x="69950" y="131"/>
                  </a:lnTo>
                  <a:lnTo>
                    <a:pt x="83940" y="173"/>
                  </a:lnTo>
                  <a:lnTo>
                    <a:pt x="97930" y="222"/>
                  </a:lnTo>
                  <a:lnTo>
                    <a:pt x="111920" y="279"/>
                  </a:lnTo>
                  <a:lnTo>
                    <a:pt x="125910" y="347"/>
                  </a:lnTo>
                  <a:lnTo>
                    <a:pt x="139900" y="426"/>
                  </a:lnTo>
                  <a:lnTo>
                    <a:pt x="153891" y="519"/>
                  </a:lnTo>
                  <a:lnTo>
                    <a:pt x="167881" y="629"/>
                  </a:lnTo>
                  <a:lnTo>
                    <a:pt x="181871" y="758"/>
                  </a:lnTo>
                  <a:lnTo>
                    <a:pt x="195861" y="909"/>
                  </a:lnTo>
                  <a:lnTo>
                    <a:pt x="209851" y="1086"/>
                  </a:lnTo>
                  <a:lnTo>
                    <a:pt x="223841" y="1294"/>
                  </a:lnTo>
                  <a:lnTo>
                    <a:pt x="237831" y="1539"/>
                  </a:lnTo>
                  <a:lnTo>
                    <a:pt x="251821" y="1825"/>
                  </a:lnTo>
                  <a:lnTo>
                    <a:pt x="265811" y="2162"/>
                  </a:lnTo>
                  <a:lnTo>
                    <a:pt x="279801" y="2556"/>
                  </a:lnTo>
                  <a:lnTo>
                    <a:pt x="293791" y="3019"/>
                  </a:lnTo>
                  <a:lnTo>
                    <a:pt x="307782" y="3561"/>
                  </a:lnTo>
                  <a:lnTo>
                    <a:pt x="321772" y="4195"/>
                  </a:lnTo>
                  <a:lnTo>
                    <a:pt x="335762" y="4938"/>
                  </a:lnTo>
                  <a:lnTo>
                    <a:pt x="349752" y="5806"/>
                  </a:lnTo>
                  <a:lnTo>
                    <a:pt x="363742" y="6820"/>
                  </a:lnTo>
                  <a:lnTo>
                    <a:pt x="377732" y="8004"/>
                  </a:lnTo>
                  <a:lnTo>
                    <a:pt x="391722" y="9384"/>
                  </a:lnTo>
                  <a:lnTo>
                    <a:pt x="405712" y="10990"/>
                  </a:lnTo>
                  <a:lnTo>
                    <a:pt x="419702" y="12857"/>
                  </a:lnTo>
                  <a:lnTo>
                    <a:pt x="433692" y="15022"/>
                  </a:lnTo>
                  <a:lnTo>
                    <a:pt x="447682" y="17527"/>
                  </a:lnTo>
                  <a:lnTo>
                    <a:pt x="461673" y="20420"/>
                  </a:lnTo>
                  <a:lnTo>
                    <a:pt x="475663" y="23748"/>
                  </a:lnTo>
                  <a:lnTo>
                    <a:pt x="489653" y="27566"/>
                  </a:lnTo>
                  <a:lnTo>
                    <a:pt x="503643" y="31928"/>
                  </a:lnTo>
                  <a:lnTo>
                    <a:pt x="517633" y="36889"/>
                  </a:lnTo>
                  <a:lnTo>
                    <a:pt x="531623" y="42503"/>
                  </a:lnTo>
                  <a:lnTo>
                    <a:pt x="545613" y="48820"/>
                  </a:lnTo>
                  <a:lnTo>
                    <a:pt x="559603" y="55881"/>
                  </a:lnTo>
                  <a:lnTo>
                    <a:pt x="573593" y="63718"/>
                  </a:lnTo>
                  <a:lnTo>
                    <a:pt x="587583" y="72346"/>
                  </a:lnTo>
                  <a:lnTo>
                    <a:pt x="601574" y="81762"/>
                  </a:lnTo>
                  <a:lnTo>
                    <a:pt x="615564" y="91938"/>
                  </a:lnTo>
                  <a:lnTo>
                    <a:pt x="629554" y="102824"/>
                  </a:lnTo>
                  <a:lnTo>
                    <a:pt x="643544" y="114338"/>
                  </a:lnTo>
                  <a:lnTo>
                    <a:pt x="657534" y="126376"/>
                  </a:lnTo>
                  <a:lnTo>
                    <a:pt x="671524" y="138807"/>
                  </a:lnTo>
                  <a:lnTo>
                    <a:pt x="685514" y="151483"/>
                  </a:lnTo>
                  <a:lnTo>
                    <a:pt x="699504" y="164241"/>
                  </a:lnTo>
                  <a:lnTo>
                    <a:pt x="713494" y="176916"/>
                  </a:lnTo>
                  <a:lnTo>
                    <a:pt x="727484" y="189347"/>
                  </a:lnTo>
                  <a:lnTo>
                    <a:pt x="741474" y="201385"/>
                  </a:lnTo>
                  <a:lnTo>
                    <a:pt x="755465" y="212900"/>
                  </a:lnTo>
                  <a:lnTo>
                    <a:pt x="769455" y="223785"/>
                  </a:lnTo>
                  <a:lnTo>
                    <a:pt x="783445" y="233962"/>
                  </a:lnTo>
                  <a:lnTo>
                    <a:pt x="797435" y="243378"/>
                  </a:lnTo>
                  <a:lnTo>
                    <a:pt x="811425" y="252006"/>
                  </a:lnTo>
                  <a:lnTo>
                    <a:pt x="825415" y="259842"/>
                  </a:lnTo>
                  <a:lnTo>
                    <a:pt x="839405" y="266904"/>
                  </a:lnTo>
                  <a:lnTo>
                    <a:pt x="853395" y="273220"/>
                  </a:lnTo>
                  <a:lnTo>
                    <a:pt x="867385" y="278835"/>
                  </a:lnTo>
                  <a:lnTo>
                    <a:pt x="881375" y="283796"/>
                  </a:lnTo>
                  <a:lnTo>
                    <a:pt x="895365" y="288158"/>
                  </a:lnTo>
                  <a:lnTo>
                    <a:pt x="909356" y="291975"/>
                  </a:lnTo>
                  <a:lnTo>
                    <a:pt x="923346" y="295304"/>
                  </a:lnTo>
                  <a:lnTo>
                    <a:pt x="937336" y="298196"/>
                  </a:lnTo>
                  <a:lnTo>
                    <a:pt x="951326" y="300702"/>
                  </a:lnTo>
                  <a:lnTo>
                    <a:pt x="965316" y="302867"/>
                  </a:lnTo>
                  <a:lnTo>
                    <a:pt x="979306" y="304733"/>
                  </a:lnTo>
                  <a:lnTo>
                    <a:pt x="993296" y="306340"/>
                  </a:lnTo>
                  <a:lnTo>
                    <a:pt x="1007286" y="307720"/>
                  </a:lnTo>
                  <a:lnTo>
                    <a:pt x="1021276" y="308903"/>
                  </a:lnTo>
                  <a:lnTo>
                    <a:pt x="1035266" y="309918"/>
                  </a:lnTo>
                  <a:lnTo>
                    <a:pt x="1049256" y="310786"/>
                  </a:lnTo>
                  <a:lnTo>
                    <a:pt x="1063247" y="311528"/>
                  </a:lnTo>
                  <a:lnTo>
                    <a:pt x="1077237" y="312163"/>
                  </a:lnTo>
                  <a:lnTo>
                    <a:pt x="1091227" y="312705"/>
                  </a:lnTo>
                  <a:lnTo>
                    <a:pt x="1105217" y="313167"/>
                  </a:lnTo>
                  <a:lnTo>
                    <a:pt x="1119207" y="313562"/>
                  </a:lnTo>
                  <a:lnTo>
                    <a:pt x="1133197" y="313898"/>
                  </a:lnTo>
                  <a:lnTo>
                    <a:pt x="1147187" y="314185"/>
                  </a:lnTo>
                  <a:lnTo>
                    <a:pt x="1161177" y="314429"/>
                  </a:lnTo>
                  <a:lnTo>
                    <a:pt x="1175167" y="314638"/>
                  </a:lnTo>
                  <a:lnTo>
                    <a:pt x="1189157" y="314815"/>
                  </a:lnTo>
                  <a:lnTo>
                    <a:pt x="1203148" y="314966"/>
                  </a:lnTo>
                  <a:lnTo>
                    <a:pt x="1217138" y="315095"/>
                  </a:lnTo>
                  <a:lnTo>
                    <a:pt x="1231128" y="315204"/>
                  </a:lnTo>
                  <a:lnTo>
                    <a:pt x="1245118" y="315298"/>
                  </a:lnTo>
                  <a:lnTo>
                    <a:pt x="1259108" y="315377"/>
                  </a:lnTo>
                  <a:lnTo>
                    <a:pt x="1273098" y="315444"/>
                  </a:lnTo>
                  <a:lnTo>
                    <a:pt x="1287088" y="315502"/>
                  </a:lnTo>
                  <a:lnTo>
                    <a:pt x="1301078" y="315551"/>
                  </a:lnTo>
                  <a:lnTo>
                    <a:pt x="1315068" y="315593"/>
                  </a:lnTo>
                  <a:lnTo>
                    <a:pt x="1329058" y="315628"/>
                  </a:lnTo>
                  <a:lnTo>
                    <a:pt x="1343048" y="315658"/>
                  </a:lnTo>
                  <a:lnTo>
                    <a:pt x="1357039" y="315684"/>
                  </a:lnTo>
                  <a:lnTo>
                    <a:pt x="1371029" y="315706"/>
                  </a:lnTo>
                  <a:lnTo>
                    <a:pt x="1385019" y="315724"/>
                  </a:lnTo>
                  <a:lnTo>
                    <a:pt x="1385019" y="316148"/>
                  </a:lnTo>
                  <a:lnTo>
                    <a:pt x="1399009" y="316204"/>
                  </a:lnTo>
                  <a:lnTo>
                    <a:pt x="1412999" y="316269"/>
                  </a:lnTo>
                  <a:lnTo>
                    <a:pt x="1426989" y="316346"/>
                  </a:lnTo>
                  <a:lnTo>
                    <a:pt x="1440979" y="316437"/>
                  </a:lnTo>
                  <a:lnTo>
                    <a:pt x="1454969" y="316543"/>
                  </a:lnTo>
                  <a:lnTo>
                    <a:pt x="1468959" y="316668"/>
                  </a:lnTo>
                  <a:lnTo>
                    <a:pt x="1482949" y="316815"/>
                  </a:lnTo>
                  <a:lnTo>
                    <a:pt x="1496939" y="316987"/>
                  </a:lnTo>
                  <a:lnTo>
                    <a:pt x="1510930" y="317190"/>
                  </a:lnTo>
                  <a:lnTo>
                    <a:pt x="1524920" y="317428"/>
                  </a:lnTo>
                  <a:lnTo>
                    <a:pt x="1538910" y="317708"/>
                  </a:lnTo>
                  <a:lnTo>
                    <a:pt x="1552900" y="318036"/>
                  </a:lnTo>
                  <a:lnTo>
                    <a:pt x="1566890" y="318422"/>
                  </a:lnTo>
                  <a:lnTo>
                    <a:pt x="1580880" y="318875"/>
                  </a:lnTo>
                  <a:lnTo>
                    <a:pt x="1594870" y="319407"/>
                  </a:lnTo>
                  <a:lnTo>
                    <a:pt x="1608860" y="320032"/>
                  </a:lnTo>
                  <a:lnTo>
                    <a:pt x="1622850" y="320765"/>
                  </a:lnTo>
                  <a:lnTo>
                    <a:pt x="1636840" y="321626"/>
                  </a:lnTo>
                  <a:lnTo>
                    <a:pt x="1650830" y="322635"/>
                  </a:lnTo>
                  <a:lnTo>
                    <a:pt x="1664821" y="323819"/>
                  </a:lnTo>
                  <a:lnTo>
                    <a:pt x="1678811" y="325206"/>
                  </a:lnTo>
                  <a:lnTo>
                    <a:pt x="1692801" y="326832"/>
                  </a:lnTo>
                  <a:lnTo>
                    <a:pt x="1706791" y="328735"/>
                  </a:lnTo>
                  <a:lnTo>
                    <a:pt x="1720781" y="330963"/>
                  </a:lnTo>
                  <a:lnTo>
                    <a:pt x="1734771" y="333567"/>
                  </a:lnTo>
                  <a:lnTo>
                    <a:pt x="1748761" y="336610"/>
                  </a:lnTo>
                  <a:lnTo>
                    <a:pt x="1762751" y="340162"/>
                  </a:lnTo>
                  <a:lnTo>
                    <a:pt x="1776741" y="344302"/>
                  </a:lnTo>
                  <a:lnTo>
                    <a:pt x="1790731" y="349120"/>
                  </a:lnTo>
                  <a:lnTo>
                    <a:pt x="1804722" y="354720"/>
                  </a:lnTo>
                  <a:lnTo>
                    <a:pt x="1818712" y="361215"/>
                  </a:lnTo>
                  <a:lnTo>
                    <a:pt x="1832702" y="368732"/>
                  </a:lnTo>
                  <a:lnTo>
                    <a:pt x="1846692" y="377409"/>
                  </a:lnTo>
                  <a:lnTo>
                    <a:pt x="1860682" y="387394"/>
                  </a:lnTo>
                  <a:lnTo>
                    <a:pt x="1874672" y="398848"/>
                  </a:lnTo>
                  <a:lnTo>
                    <a:pt x="1888662" y="411933"/>
                  </a:lnTo>
                  <a:lnTo>
                    <a:pt x="1902652" y="426817"/>
                  </a:lnTo>
                  <a:lnTo>
                    <a:pt x="1916642" y="443659"/>
                  </a:lnTo>
                  <a:lnTo>
                    <a:pt x="1930632" y="462609"/>
                  </a:lnTo>
                  <a:lnTo>
                    <a:pt x="1944622" y="483793"/>
                  </a:lnTo>
                  <a:lnTo>
                    <a:pt x="1958613" y="507304"/>
                  </a:lnTo>
                  <a:lnTo>
                    <a:pt x="1972603" y="533188"/>
                  </a:lnTo>
                  <a:lnTo>
                    <a:pt x="1986593" y="561434"/>
                  </a:lnTo>
                  <a:lnTo>
                    <a:pt x="2000583" y="591964"/>
                  </a:lnTo>
                  <a:lnTo>
                    <a:pt x="2014573" y="624620"/>
                  </a:lnTo>
                  <a:lnTo>
                    <a:pt x="2028563" y="659164"/>
                  </a:lnTo>
                  <a:lnTo>
                    <a:pt x="2042553" y="695278"/>
                  </a:lnTo>
                  <a:lnTo>
                    <a:pt x="2056543" y="732572"/>
                  </a:lnTo>
                  <a:lnTo>
                    <a:pt x="2070533" y="770598"/>
                  </a:lnTo>
                  <a:lnTo>
                    <a:pt x="2084523" y="808872"/>
                  </a:lnTo>
                  <a:lnTo>
                    <a:pt x="2098513" y="846898"/>
                  </a:lnTo>
                  <a:lnTo>
                    <a:pt x="2112504" y="884192"/>
                  </a:lnTo>
                  <a:lnTo>
                    <a:pt x="2126494" y="920306"/>
                  </a:lnTo>
                  <a:lnTo>
                    <a:pt x="2140484" y="954850"/>
                  </a:lnTo>
                  <a:lnTo>
                    <a:pt x="2154474" y="987506"/>
                  </a:lnTo>
                  <a:lnTo>
                    <a:pt x="2168464" y="1018036"/>
                  </a:lnTo>
                  <a:lnTo>
                    <a:pt x="2182454" y="1046283"/>
                  </a:lnTo>
                  <a:lnTo>
                    <a:pt x="2196444" y="1072167"/>
                  </a:lnTo>
                  <a:lnTo>
                    <a:pt x="2210434" y="1095677"/>
                  </a:lnTo>
                  <a:lnTo>
                    <a:pt x="2224424" y="1116861"/>
                  </a:lnTo>
                  <a:lnTo>
                    <a:pt x="2238414" y="1135811"/>
                  </a:lnTo>
                  <a:lnTo>
                    <a:pt x="2252404" y="1152653"/>
                  </a:lnTo>
                  <a:lnTo>
                    <a:pt x="2266395" y="1167537"/>
                  </a:lnTo>
                  <a:lnTo>
                    <a:pt x="2280385" y="1180622"/>
                  </a:lnTo>
                  <a:lnTo>
                    <a:pt x="2294375" y="1192076"/>
                  </a:lnTo>
                  <a:lnTo>
                    <a:pt x="2308365" y="1202062"/>
                  </a:lnTo>
                  <a:lnTo>
                    <a:pt x="2322355" y="1210738"/>
                  </a:lnTo>
                  <a:lnTo>
                    <a:pt x="2336345" y="1218255"/>
                  </a:lnTo>
                  <a:lnTo>
                    <a:pt x="2350335" y="1224750"/>
                  </a:lnTo>
                  <a:lnTo>
                    <a:pt x="2364325" y="1230350"/>
                  </a:lnTo>
                  <a:lnTo>
                    <a:pt x="2378315" y="1235168"/>
                  </a:lnTo>
                  <a:lnTo>
                    <a:pt x="2392305" y="1239308"/>
                  </a:lnTo>
                  <a:lnTo>
                    <a:pt x="2406296" y="1242860"/>
                  </a:lnTo>
                  <a:lnTo>
                    <a:pt x="2420286" y="1245903"/>
                  </a:lnTo>
                  <a:lnTo>
                    <a:pt x="2434276" y="1248507"/>
                  </a:lnTo>
                  <a:lnTo>
                    <a:pt x="2448266" y="1250735"/>
                  </a:lnTo>
                  <a:lnTo>
                    <a:pt x="2462256" y="1252638"/>
                  </a:lnTo>
                  <a:lnTo>
                    <a:pt x="2476246" y="1254264"/>
                  </a:lnTo>
                  <a:lnTo>
                    <a:pt x="2490236" y="1255651"/>
                  </a:lnTo>
                  <a:lnTo>
                    <a:pt x="2504226" y="1256835"/>
                  </a:lnTo>
                  <a:lnTo>
                    <a:pt x="2518216" y="1257844"/>
                  </a:lnTo>
                  <a:lnTo>
                    <a:pt x="2532206" y="1258705"/>
                  </a:lnTo>
                  <a:lnTo>
                    <a:pt x="2546196" y="1259438"/>
                  </a:lnTo>
                  <a:lnTo>
                    <a:pt x="2560187" y="1260063"/>
                  </a:lnTo>
                  <a:lnTo>
                    <a:pt x="2574177" y="1260595"/>
                  </a:lnTo>
                  <a:lnTo>
                    <a:pt x="2588167" y="1261048"/>
                  </a:lnTo>
                  <a:lnTo>
                    <a:pt x="2602157" y="1261434"/>
                  </a:lnTo>
                  <a:lnTo>
                    <a:pt x="2616147" y="1261762"/>
                  </a:lnTo>
                  <a:lnTo>
                    <a:pt x="2630137" y="1262042"/>
                  </a:lnTo>
                  <a:lnTo>
                    <a:pt x="2644127" y="1262280"/>
                  </a:lnTo>
                  <a:lnTo>
                    <a:pt x="2658117" y="1262483"/>
                  </a:lnTo>
                  <a:lnTo>
                    <a:pt x="2672107" y="1262655"/>
                  </a:lnTo>
                  <a:lnTo>
                    <a:pt x="2686097" y="1262802"/>
                  </a:lnTo>
                  <a:lnTo>
                    <a:pt x="2700087" y="1262927"/>
                  </a:lnTo>
                  <a:lnTo>
                    <a:pt x="2714078" y="1263033"/>
                  </a:lnTo>
                  <a:lnTo>
                    <a:pt x="2728068" y="1263124"/>
                  </a:lnTo>
                  <a:lnTo>
                    <a:pt x="2742058" y="1263201"/>
                  </a:lnTo>
                  <a:lnTo>
                    <a:pt x="2756048" y="1263266"/>
                  </a:lnTo>
                  <a:lnTo>
                    <a:pt x="2770038" y="1263322"/>
                  </a:lnTo>
                  <a:lnTo>
                    <a:pt x="2770038" y="1263693"/>
                  </a:lnTo>
                  <a:lnTo>
                    <a:pt x="2784028" y="1263702"/>
                  </a:lnTo>
                  <a:lnTo>
                    <a:pt x="2798018" y="1263713"/>
                  </a:lnTo>
                  <a:lnTo>
                    <a:pt x="2812008" y="1263726"/>
                  </a:lnTo>
                  <a:lnTo>
                    <a:pt x="2825998" y="1263741"/>
                  </a:lnTo>
                  <a:lnTo>
                    <a:pt x="2839988" y="1263759"/>
                  </a:lnTo>
                  <a:lnTo>
                    <a:pt x="2853978" y="1263780"/>
                  </a:lnTo>
                  <a:lnTo>
                    <a:pt x="2867969" y="1263804"/>
                  </a:lnTo>
                  <a:lnTo>
                    <a:pt x="2881959" y="1263833"/>
                  </a:lnTo>
                  <a:lnTo>
                    <a:pt x="2895949" y="1263867"/>
                  </a:lnTo>
                  <a:lnTo>
                    <a:pt x="2909939" y="1263906"/>
                  </a:lnTo>
                  <a:lnTo>
                    <a:pt x="2923929" y="1263953"/>
                  </a:lnTo>
                  <a:lnTo>
                    <a:pt x="2937919" y="1264008"/>
                  </a:lnTo>
                  <a:lnTo>
                    <a:pt x="2951909" y="1264072"/>
                  </a:lnTo>
                  <a:lnTo>
                    <a:pt x="2965899" y="1264147"/>
                  </a:lnTo>
                  <a:lnTo>
                    <a:pt x="2979889" y="1264236"/>
                  </a:lnTo>
                  <a:lnTo>
                    <a:pt x="2993879" y="1264340"/>
                  </a:lnTo>
                  <a:lnTo>
                    <a:pt x="3007870" y="1264462"/>
                  </a:lnTo>
                  <a:lnTo>
                    <a:pt x="3021860" y="1264606"/>
                  </a:lnTo>
                  <a:lnTo>
                    <a:pt x="3035850" y="1264774"/>
                  </a:lnTo>
                  <a:lnTo>
                    <a:pt x="3049840" y="1264971"/>
                  </a:lnTo>
                  <a:lnTo>
                    <a:pt x="3063830" y="1265203"/>
                  </a:lnTo>
                  <a:lnTo>
                    <a:pt x="3077820" y="1265474"/>
                  </a:lnTo>
                  <a:lnTo>
                    <a:pt x="3091810" y="1265791"/>
                  </a:lnTo>
                  <a:lnTo>
                    <a:pt x="3105800" y="1266162"/>
                  </a:lnTo>
                  <a:lnTo>
                    <a:pt x="3119790" y="1266596"/>
                  </a:lnTo>
                  <a:lnTo>
                    <a:pt x="3133780" y="1267103"/>
                  </a:lnTo>
                  <a:lnTo>
                    <a:pt x="3147770" y="1267695"/>
                  </a:lnTo>
                  <a:lnTo>
                    <a:pt x="3161761" y="1268385"/>
                  </a:lnTo>
                  <a:lnTo>
                    <a:pt x="3175751" y="1269188"/>
                  </a:lnTo>
                  <a:lnTo>
                    <a:pt x="3189741" y="1270122"/>
                  </a:lnTo>
                  <a:lnTo>
                    <a:pt x="3203731" y="1271204"/>
                  </a:lnTo>
                  <a:lnTo>
                    <a:pt x="3217721" y="1272457"/>
                  </a:lnTo>
                  <a:lnTo>
                    <a:pt x="3231711" y="1273903"/>
                  </a:lnTo>
                  <a:lnTo>
                    <a:pt x="3245701" y="1275567"/>
                  </a:lnTo>
                  <a:lnTo>
                    <a:pt x="3259691" y="1277476"/>
                  </a:lnTo>
                  <a:lnTo>
                    <a:pt x="3273681" y="1279657"/>
                  </a:lnTo>
                  <a:lnTo>
                    <a:pt x="3287671" y="1282138"/>
                  </a:lnTo>
                  <a:lnTo>
                    <a:pt x="3301661" y="1284945"/>
                  </a:lnTo>
                  <a:lnTo>
                    <a:pt x="3315652" y="1288103"/>
                  </a:lnTo>
                  <a:lnTo>
                    <a:pt x="3329642" y="1291634"/>
                  </a:lnTo>
                  <a:lnTo>
                    <a:pt x="3343632" y="1295552"/>
                  </a:lnTo>
                  <a:lnTo>
                    <a:pt x="3357622" y="1299866"/>
                  </a:lnTo>
                  <a:lnTo>
                    <a:pt x="3371612" y="1304574"/>
                  </a:lnTo>
                  <a:lnTo>
                    <a:pt x="3385602" y="1309662"/>
                  </a:lnTo>
                  <a:lnTo>
                    <a:pt x="3399592" y="1315105"/>
                  </a:lnTo>
                  <a:lnTo>
                    <a:pt x="3413582" y="1320862"/>
                  </a:lnTo>
                  <a:lnTo>
                    <a:pt x="3427572" y="1326881"/>
                  </a:lnTo>
                  <a:lnTo>
                    <a:pt x="3441562" y="1333097"/>
                  </a:lnTo>
                  <a:lnTo>
                    <a:pt x="3455552" y="1339435"/>
                  </a:lnTo>
                  <a:lnTo>
                    <a:pt x="3469543" y="1345814"/>
                  </a:lnTo>
                  <a:lnTo>
                    <a:pt x="3483533" y="1352151"/>
                  </a:lnTo>
                  <a:lnTo>
                    <a:pt x="3497523" y="1358367"/>
                  </a:lnTo>
                  <a:lnTo>
                    <a:pt x="3511513" y="1364386"/>
                  </a:lnTo>
                  <a:lnTo>
                    <a:pt x="3525503" y="1370143"/>
                  </a:lnTo>
                  <a:lnTo>
                    <a:pt x="3539493" y="1375586"/>
                  </a:lnTo>
                  <a:lnTo>
                    <a:pt x="3553483" y="1380674"/>
                  </a:lnTo>
                  <a:lnTo>
                    <a:pt x="3567473" y="1385382"/>
                  </a:lnTo>
                  <a:lnTo>
                    <a:pt x="3581463" y="1389696"/>
                  </a:lnTo>
                  <a:lnTo>
                    <a:pt x="3595453" y="1393614"/>
                  </a:lnTo>
                  <a:lnTo>
                    <a:pt x="3609444" y="1397145"/>
                  </a:lnTo>
                  <a:lnTo>
                    <a:pt x="3623434" y="1400303"/>
                  </a:lnTo>
                  <a:lnTo>
                    <a:pt x="3637424" y="1403110"/>
                  </a:lnTo>
                  <a:lnTo>
                    <a:pt x="3651414" y="1405591"/>
                  </a:lnTo>
                  <a:lnTo>
                    <a:pt x="3665404" y="1407772"/>
                  </a:lnTo>
                  <a:lnTo>
                    <a:pt x="3679394" y="1409681"/>
                  </a:lnTo>
                  <a:lnTo>
                    <a:pt x="3693384" y="1411345"/>
                  </a:lnTo>
                  <a:lnTo>
                    <a:pt x="3707374" y="1412791"/>
                  </a:lnTo>
                  <a:lnTo>
                    <a:pt x="3721364" y="1414044"/>
                  </a:lnTo>
                  <a:lnTo>
                    <a:pt x="3735354" y="1415127"/>
                  </a:lnTo>
                  <a:lnTo>
                    <a:pt x="3749344" y="1416060"/>
                  </a:lnTo>
                  <a:lnTo>
                    <a:pt x="3763335" y="1416863"/>
                  </a:lnTo>
                  <a:lnTo>
                    <a:pt x="3777325" y="1417553"/>
                  </a:lnTo>
                  <a:lnTo>
                    <a:pt x="3791315" y="1418145"/>
                  </a:lnTo>
                  <a:lnTo>
                    <a:pt x="3805305" y="1418652"/>
                  </a:lnTo>
                  <a:lnTo>
                    <a:pt x="3819295" y="1419086"/>
                  </a:lnTo>
                  <a:lnTo>
                    <a:pt x="3833285" y="1419457"/>
                  </a:lnTo>
                  <a:lnTo>
                    <a:pt x="3847275" y="1419775"/>
                  </a:lnTo>
                  <a:lnTo>
                    <a:pt x="3861265" y="1420046"/>
                  </a:lnTo>
                  <a:lnTo>
                    <a:pt x="3875255" y="1420277"/>
                  </a:lnTo>
                  <a:lnTo>
                    <a:pt x="3889245" y="1420474"/>
                  </a:lnTo>
                  <a:lnTo>
                    <a:pt x="3903235" y="1420642"/>
                  </a:lnTo>
                  <a:lnTo>
                    <a:pt x="3917226" y="1420786"/>
                  </a:lnTo>
                  <a:lnTo>
                    <a:pt x="3931216" y="1420908"/>
                  </a:lnTo>
                  <a:lnTo>
                    <a:pt x="3945206" y="1421012"/>
                  </a:lnTo>
                  <a:lnTo>
                    <a:pt x="3959196" y="1421101"/>
                  </a:lnTo>
                  <a:lnTo>
                    <a:pt x="3973186" y="1421176"/>
                  </a:lnTo>
                  <a:lnTo>
                    <a:pt x="3987176" y="1421241"/>
                  </a:lnTo>
                  <a:lnTo>
                    <a:pt x="4001166" y="1421295"/>
                  </a:lnTo>
                  <a:lnTo>
                    <a:pt x="4015156" y="1421342"/>
                  </a:lnTo>
                  <a:lnTo>
                    <a:pt x="4029146" y="1421382"/>
                  </a:lnTo>
                  <a:lnTo>
                    <a:pt x="4043136" y="1421415"/>
                  </a:lnTo>
                  <a:lnTo>
                    <a:pt x="4057126" y="1421444"/>
                  </a:lnTo>
                  <a:lnTo>
                    <a:pt x="4071117" y="1421469"/>
                  </a:lnTo>
                  <a:lnTo>
                    <a:pt x="4085107" y="1421489"/>
                  </a:lnTo>
                  <a:lnTo>
                    <a:pt x="4099097" y="1421507"/>
                  </a:lnTo>
                  <a:lnTo>
                    <a:pt x="4113087" y="1421522"/>
                  </a:lnTo>
                  <a:lnTo>
                    <a:pt x="4127077" y="1421535"/>
                  </a:lnTo>
                  <a:lnTo>
                    <a:pt x="4141067" y="1421546"/>
                  </a:lnTo>
                  <a:lnTo>
                    <a:pt x="4155057" y="1421555"/>
                  </a:lnTo>
                </a:path>
              </a:pathLst>
            </a:custGeom>
            <a:ln w="40651" cap="flat">
              <a:solidFill>
                <a:srgbClr val="D3D3D3">
                  <a:alpha val="100000"/>
                </a:srgbClr>
              </a:solidFill>
              <a:prstDash val="solid"/>
              <a:round/>
            </a:ln>
          </p:spPr>
          <p:txBody>
            <a:bodyPr/>
            <a:lstStyle/>
            <a:p/>
          </p:txBody>
        </p:sp>
        <p:sp>
          <p:nvSpPr>
            <p:cNvPr id="46" name="pl46"/>
            <p:cNvSpPr/>
            <p:nvPr/>
          </p:nvSpPr>
          <p:spPr>
            <a:xfrm>
              <a:off x="2737948" y="3748551"/>
              <a:ext cx="4155057" cy="315830"/>
            </a:xfrm>
            <a:custGeom>
              <a:avLst/>
              <a:pathLst>
                <a:path w="4155057" h="315830">
                  <a:moveTo>
                    <a:pt x="0" y="315830"/>
                  </a:moveTo>
                  <a:lnTo>
                    <a:pt x="13990" y="315821"/>
                  </a:lnTo>
                  <a:lnTo>
                    <a:pt x="27980" y="315810"/>
                  </a:lnTo>
                  <a:lnTo>
                    <a:pt x="41970" y="315797"/>
                  </a:lnTo>
                  <a:lnTo>
                    <a:pt x="55960" y="315782"/>
                  </a:lnTo>
                  <a:lnTo>
                    <a:pt x="69950" y="315764"/>
                  </a:lnTo>
                  <a:lnTo>
                    <a:pt x="83940" y="315743"/>
                  </a:lnTo>
                  <a:lnTo>
                    <a:pt x="97930" y="315719"/>
                  </a:lnTo>
                  <a:lnTo>
                    <a:pt x="111920" y="315690"/>
                  </a:lnTo>
                  <a:lnTo>
                    <a:pt x="125910" y="315657"/>
                  </a:lnTo>
                  <a:lnTo>
                    <a:pt x="139900" y="315617"/>
                  </a:lnTo>
                  <a:lnTo>
                    <a:pt x="153891" y="315570"/>
                  </a:lnTo>
                  <a:lnTo>
                    <a:pt x="167881" y="315515"/>
                  </a:lnTo>
                  <a:lnTo>
                    <a:pt x="181871" y="315451"/>
                  </a:lnTo>
                  <a:lnTo>
                    <a:pt x="195861" y="315376"/>
                  </a:lnTo>
                  <a:lnTo>
                    <a:pt x="209851" y="315287"/>
                  </a:lnTo>
                  <a:lnTo>
                    <a:pt x="223841" y="315183"/>
                  </a:lnTo>
                  <a:lnTo>
                    <a:pt x="237831" y="315061"/>
                  </a:lnTo>
                  <a:lnTo>
                    <a:pt x="251821" y="314917"/>
                  </a:lnTo>
                  <a:lnTo>
                    <a:pt x="265811" y="314749"/>
                  </a:lnTo>
                  <a:lnTo>
                    <a:pt x="279801" y="314552"/>
                  </a:lnTo>
                  <a:lnTo>
                    <a:pt x="293791" y="314320"/>
                  </a:lnTo>
                  <a:lnTo>
                    <a:pt x="307782" y="314050"/>
                  </a:lnTo>
                  <a:lnTo>
                    <a:pt x="321772" y="313732"/>
                  </a:lnTo>
                  <a:lnTo>
                    <a:pt x="335762" y="313361"/>
                  </a:lnTo>
                  <a:lnTo>
                    <a:pt x="349752" y="312927"/>
                  </a:lnTo>
                  <a:lnTo>
                    <a:pt x="363742" y="312420"/>
                  </a:lnTo>
                  <a:lnTo>
                    <a:pt x="377732" y="311828"/>
                  </a:lnTo>
                  <a:lnTo>
                    <a:pt x="391722" y="311138"/>
                  </a:lnTo>
                  <a:lnTo>
                    <a:pt x="405712" y="310335"/>
                  </a:lnTo>
                  <a:lnTo>
                    <a:pt x="419702" y="309401"/>
                  </a:lnTo>
                  <a:lnTo>
                    <a:pt x="433692" y="308319"/>
                  </a:lnTo>
                  <a:lnTo>
                    <a:pt x="447682" y="307066"/>
                  </a:lnTo>
                  <a:lnTo>
                    <a:pt x="461673" y="305620"/>
                  </a:lnTo>
                  <a:lnTo>
                    <a:pt x="475663" y="303956"/>
                  </a:lnTo>
                  <a:lnTo>
                    <a:pt x="489653" y="302047"/>
                  </a:lnTo>
                  <a:lnTo>
                    <a:pt x="503643" y="299866"/>
                  </a:lnTo>
                  <a:lnTo>
                    <a:pt x="517633" y="297385"/>
                  </a:lnTo>
                  <a:lnTo>
                    <a:pt x="531623" y="294578"/>
                  </a:lnTo>
                  <a:lnTo>
                    <a:pt x="545613" y="291420"/>
                  </a:lnTo>
                  <a:lnTo>
                    <a:pt x="559603" y="287889"/>
                  </a:lnTo>
                  <a:lnTo>
                    <a:pt x="573593" y="283971"/>
                  </a:lnTo>
                  <a:lnTo>
                    <a:pt x="587583" y="279657"/>
                  </a:lnTo>
                  <a:lnTo>
                    <a:pt x="601574" y="274949"/>
                  </a:lnTo>
                  <a:lnTo>
                    <a:pt x="615564" y="269861"/>
                  </a:lnTo>
                  <a:lnTo>
                    <a:pt x="629554" y="264418"/>
                  </a:lnTo>
                  <a:lnTo>
                    <a:pt x="643544" y="258661"/>
                  </a:lnTo>
                  <a:lnTo>
                    <a:pt x="657534" y="252642"/>
                  </a:lnTo>
                  <a:lnTo>
                    <a:pt x="671524" y="246426"/>
                  </a:lnTo>
                  <a:lnTo>
                    <a:pt x="685514" y="240089"/>
                  </a:lnTo>
                  <a:lnTo>
                    <a:pt x="699504" y="233709"/>
                  </a:lnTo>
                  <a:lnTo>
                    <a:pt x="713494" y="227372"/>
                  </a:lnTo>
                  <a:lnTo>
                    <a:pt x="727484" y="221156"/>
                  </a:lnTo>
                  <a:lnTo>
                    <a:pt x="741474" y="215137"/>
                  </a:lnTo>
                  <a:lnTo>
                    <a:pt x="755465" y="209380"/>
                  </a:lnTo>
                  <a:lnTo>
                    <a:pt x="769455" y="203937"/>
                  </a:lnTo>
                  <a:lnTo>
                    <a:pt x="783445" y="198849"/>
                  </a:lnTo>
                  <a:lnTo>
                    <a:pt x="797435" y="194141"/>
                  </a:lnTo>
                  <a:lnTo>
                    <a:pt x="811425" y="189827"/>
                  </a:lnTo>
                  <a:lnTo>
                    <a:pt x="825415" y="185909"/>
                  </a:lnTo>
                  <a:lnTo>
                    <a:pt x="839405" y="182378"/>
                  </a:lnTo>
                  <a:lnTo>
                    <a:pt x="853395" y="179220"/>
                  </a:lnTo>
                  <a:lnTo>
                    <a:pt x="867385" y="176413"/>
                  </a:lnTo>
                  <a:lnTo>
                    <a:pt x="881375" y="173932"/>
                  </a:lnTo>
                  <a:lnTo>
                    <a:pt x="895365" y="171751"/>
                  </a:lnTo>
                  <a:lnTo>
                    <a:pt x="909356" y="169842"/>
                  </a:lnTo>
                  <a:lnTo>
                    <a:pt x="923346" y="168178"/>
                  </a:lnTo>
                  <a:lnTo>
                    <a:pt x="937336" y="166732"/>
                  </a:lnTo>
                  <a:lnTo>
                    <a:pt x="951326" y="165479"/>
                  </a:lnTo>
                  <a:lnTo>
                    <a:pt x="965316" y="164397"/>
                  </a:lnTo>
                  <a:lnTo>
                    <a:pt x="979306" y="163463"/>
                  </a:lnTo>
                  <a:lnTo>
                    <a:pt x="993296" y="162660"/>
                  </a:lnTo>
                  <a:lnTo>
                    <a:pt x="1007286" y="161970"/>
                  </a:lnTo>
                  <a:lnTo>
                    <a:pt x="1021276" y="161378"/>
                  </a:lnTo>
                  <a:lnTo>
                    <a:pt x="1035266" y="160871"/>
                  </a:lnTo>
                  <a:lnTo>
                    <a:pt x="1049256" y="160437"/>
                  </a:lnTo>
                  <a:lnTo>
                    <a:pt x="1063247" y="160066"/>
                  </a:lnTo>
                  <a:lnTo>
                    <a:pt x="1077237" y="159748"/>
                  </a:lnTo>
                  <a:lnTo>
                    <a:pt x="1091227" y="159477"/>
                  </a:lnTo>
                  <a:lnTo>
                    <a:pt x="1105217" y="159246"/>
                  </a:lnTo>
                  <a:lnTo>
                    <a:pt x="1119207" y="159049"/>
                  </a:lnTo>
                  <a:lnTo>
                    <a:pt x="1133197" y="158881"/>
                  </a:lnTo>
                  <a:lnTo>
                    <a:pt x="1147187" y="158737"/>
                  </a:lnTo>
                  <a:lnTo>
                    <a:pt x="1161177" y="158615"/>
                  </a:lnTo>
                  <a:lnTo>
                    <a:pt x="1175167" y="158511"/>
                  </a:lnTo>
                  <a:lnTo>
                    <a:pt x="1189157" y="158422"/>
                  </a:lnTo>
                  <a:lnTo>
                    <a:pt x="1203148" y="158347"/>
                  </a:lnTo>
                  <a:lnTo>
                    <a:pt x="1217138" y="158283"/>
                  </a:lnTo>
                  <a:lnTo>
                    <a:pt x="1231128" y="158228"/>
                  </a:lnTo>
                  <a:lnTo>
                    <a:pt x="1245118" y="158181"/>
                  </a:lnTo>
                  <a:lnTo>
                    <a:pt x="1259108" y="158141"/>
                  </a:lnTo>
                  <a:lnTo>
                    <a:pt x="1273098" y="158108"/>
                  </a:lnTo>
                  <a:lnTo>
                    <a:pt x="1287088" y="158079"/>
                  </a:lnTo>
                  <a:lnTo>
                    <a:pt x="1301078" y="158054"/>
                  </a:lnTo>
                  <a:lnTo>
                    <a:pt x="1315068" y="158034"/>
                  </a:lnTo>
                  <a:lnTo>
                    <a:pt x="1329058" y="158016"/>
                  </a:lnTo>
                  <a:lnTo>
                    <a:pt x="1343048" y="158001"/>
                  </a:lnTo>
                  <a:lnTo>
                    <a:pt x="1357039" y="157988"/>
                  </a:lnTo>
                  <a:lnTo>
                    <a:pt x="1371029" y="157977"/>
                  </a:lnTo>
                  <a:lnTo>
                    <a:pt x="1385019" y="157968"/>
                  </a:lnTo>
                  <a:lnTo>
                    <a:pt x="1385019" y="157862"/>
                  </a:lnTo>
                  <a:lnTo>
                    <a:pt x="1399009" y="157853"/>
                  </a:lnTo>
                  <a:lnTo>
                    <a:pt x="1412999" y="157842"/>
                  </a:lnTo>
                  <a:lnTo>
                    <a:pt x="1426989" y="157829"/>
                  </a:lnTo>
                  <a:lnTo>
                    <a:pt x="1440979" y="157814"/>
                  </a:lnTo>
                  <a:lnTo>
                    <a:pt x="1454969" y="157796"/>
                  </a:lnTo>
                  <a:lnTo>
                    <a:pt x="1468959" y="157775"/>
                  </a:lnTo>
                  <a:lnTo>
                    <a:pt x="1482949" y="157751"/>
                  </a:lnTo>
                  <a:lnTo>
                    <a:pt x="1496939" y="157722"/>
                  </a:lnTo>
                  <a:lnTo>
                    <a:pt x="1510930" y="157688"/>
                  </a:lnTo>
                  <a:lnTo>
                    <a:pt x="1524920" y="157649"/>
                  </a:lnTo>
                  <a:lnTo>
                    <a:pt x="1538910" y="157602"/>
                  </a:lnTo>
                  <a:lnTo>
                    <a:pt x="1552900" y="157547"/>
                  </a:lnTo>
                  <a:lnTo>
                    <a:pt x="1566890" y="157483"/>
                  </a:lnTo>
                  <a:lnTo>
                    <a:pt x="1580880" y="157407"/>
                  </a:lnTo>
                  <a:lnTo>
                    <a:pt x="1594870" y="157319"/>
                  </a:lnTo>
                  <a:lnTo>
                    <a:pt x="1608860" y="157214"/>
                  </a:lnTo>
                  <a:lnTo>
                    <a:pt x="1622850" y="157092"/>
                  </a:lnTo>
                  <a:lnTo>
                    <a:pt x="1636840" y="156949"/>
                  </a:lnTo>
                  <a:lnTo>
                    <a:pt x="1650830" y="156781"/>
                  </a:lnTo>
                  <a:lnTo>
                    <a:pt x="1664821" y="156583"/>
                  </a:lnTo>
                  <a:lnTo>
                    <a:pt x="1678811" y="156352"/>
                  </a:lnTo>
                  <a:lnTo>
                    <a:pt x="1692801" y="156081"/>
                  </a:lnTo>
                  <a:lnTo>
                    <a:pt x="1706791" y="155764"/>
                  </a:lnTo>
                  <a:lnTo>
                    <a:pt x="1720781" y="155393"/>
                  </a:lnTo>
                  <a:lnTo>
                    <a:pt x="1734771" y="154959"/>
                  </a:lnTo>
                  <a:lnTo>
                    <a:pt x="1748761" y="154451"/>
                  </a:lnTo>
                  <a:lnTo>
                    <a:pt x="1762751" y="153860"/>
                  </a:lnTo>
                  <a:lnTo>
                    <a:pt x="1776741" y="153170"/>
                  </a:lnTo>
                  <a:lnTo>
                    <a:pt x="1790731" y="152366"/>
                  </a:lnTo>
                  <a:lnTo>
                    <a:pt x="1804722" y="151433"/>
                  </a:lnTo>
                  <a:lnTo>
                    <a:pt x="1818712" y="150351"/>
                  </a:lnTo>
                  <a:lnTo>
                    <a:pt x="1832702" y="149098"/>
                  </a:lnTo>
                  <a:lnTo>
                    <a:pt x="1846692" y="147652"/>
                  </a:lnTo>
                  <a:lnTo>
                    <a:pt x="1860682" y="145987"/>
                  </a:lnTo>
                  <a:lnTo>
                    <a:pt x="1874672" y="144079"/>
                  </a:lnTo>
                  <a:lnTo>
                    <a:pt x="1888662" y="141898"/>
                  </a:lnTo>
                  <a:lnTo>
                    <a:pt x="1902652" y="139417"/>
                  </a:lnTo>
                  <a:lnTo>
                    <a:pt x="1916642" y="136610"/>
                  </a:lnTo>
                  <a:lnTo>
                    <a:pt x="1930632" y="133452"/>
                  </a:lnTo>
                  <a:lnTo>
                    <a:pt x="1944622" y="129921"/>
                  </a:lnTo>
                  <a:lnTo>
                    <a:pt x="1958613" y="126003"/>
                  </a:lnTo>
                  <a:lnTo>
                    <a:pt x="1972603" y="121689"/>
                  </a:lnTo>
                  <a:lnTo>
                    <a:pt x="1986593" y="116981"/>
                  </a:lnTo>
                  <a:lnTo>
                    <a:pt x="2000583" y="111892"/>
                  </a:lnTo>
                  <a:lnTo>
                    <a:pt x="2014573" y="106450"/>
                  </a:lnTo>
                  <a:lnTo>
                    <a:pt x="2028563" y="100692"/>
                  </a:lnTo>
                  <a:lnTo>
                    <a:pt x="2042553" y="94673"/>
                  </a:lnTo>
                  <a:lnTo>
                    <a:pt x="2056543" y="88458"/>
                  </a:lnTo>
                  <a:lnTo>
                    <a:pt x="2070533" y="82120"/>
                  </a:lnTo>
                  <a:lnTo>
                    <a:pt x="2084523" y="75741"/>
                  </a:lnTo>
                  <a:lnTo>
                    <a:pt x="2098513" y="69403"/>
                  </a:lnTo>
                  <a:lnTo>
                    <a:pt x="2112504" y="63188"/>
                  </a:lnTo>
                  <a:lnTo>
                    <a:pt x="2126494" y="57169"/>
                  </a:lnTo>
                  <a:lnTo>
                    <a:pt x="2140484" y="51412"/>
                  </a:lnTo>
                  <a:lnTo>
                    <a:pt x="2154474" y="45969"/>
                  </a:lnTo>
                  <a:lnTo>
                    <a:pt x="2168464" y="40881"/>
                  </a:lnTo>
                  <a:lnTo>
                    <a:pt x="2182454" y="36173"/>
                  </a:lnTo>
                  <a:lnTo>
                    <a:pt x="2196444" y="31859"/>
                  </a:lnTo>
                  <a:lnTo>
                    <a:pt x="2210434" y="27940"/>
                  </a:lnTo>
                  <a:lnTo>
                    <a:pt x="2224424" y="24410"/>
                  </a:lnTo>
                  <a:lnTo>
                    <a:pt x="2238414" y="21251"/>
                  </a:lnTo>
                  <a:lnTo>
                    <a:pt x="2252404" y="18444"/>
                  </a:lnTo>
                  <a:lnTo>
                    <a:pt x="2266395" y="15964"/>
                  </a:lnTo>
                  <a:lnTo>
                    <a:pt x="2280385" y="13783"/>
                  </a:lnTo>
                  <a:lnTo>
                    <a:pt x="2294375" y="11874"/>
                  </a:lnTo>
                  <a:lnTo>
                    <a:pt x="2308365" y="10210"/>
                  </a:lnTo>
                  <a:lnTo>
                    <a:pt x="2322355" y="8763"/>
                  </a:lnTo>
                  <a:lnTo>
                    <a:pt x="2336345" y="7511"/>
                  </a:lnTo>
                  <a:lnTo>
                    <a:pt x="2350335" y="6428"/>
                  </a:lnTo>
                  <a:lnTo>
                    <a:pt x="2364325" y="5495"/>
                  </a:lnTo>
                  <a:lnTo>
                    <a:pt x="2378315" y="4692"/>
                  </a:lnTo>
                  <a:lnTo>
                    <a:pt x="2392305" y="4002"/>
                  </a:lnTo>
                  <a:lnTo>
                    <a:pt x="2406296" y="3410"/>
                  </a:lnTo>
                  <a:lnTo>
                    <a:pt x="2420286" y="2903"/>
                  </a:lnTo>
                  <a:lnTo>
                    <a:pt x="2434276" y="2469"/>
                  </a:lnTo>
                  <a:lnTo>
                    <a:pt x="2448266" y="2097"/>
                  </a:lnTo>
                  <a:lnTo>
                    <a:pt x="2462256" y="1780"/>
                  </a:lnTo>
                  <a:lnTo>
                    <a:pt x="2476246" y="1509"/>
                  </a:lnTo>
                  <a:lnTo>
                    <a:pt x="2490236" y="1278"/>
                  </a:lnTo>
                  <a:lnTo>
                    <a:pt x="2504226" y="1081"/>
                  </a:lnTo>
                  <a:lnTo>
                    <a:pt x="2518216" y="912"/>
                  </a:lnTo>
                  <a:lnTo>
                    <a:pt x="2532206" y="769"/>
                  </a:lnTo>
                  <a:lnTo>
                    <a:pt x="2546196" y="647"/>
                  </a:lnTo>
                  <a:lnTo>
                    <a:pt x="2560187" y="543"/>
                  </a:lnTo>
                  <a:lnTo>
                    <a:pt x="2574177" y="454"/>
                  </a:lnTo>
                  <a:lnTo>
                    <a:pt x="2588167" y="379"/>
                  </a:lnTo>
                  <a:lnTo>
                    <a:pt x="2602157" y="314"/>
                  </a:lnTo>
                  <a:lnTo>
                    <a:pt x="2616147" y="259"/>
                  </a:lnTo>
                  <a:lnTo>
                    <a:pt x="2630137" y="213"/>
                  </a:lnTo>
                  <a:lnTo>
                    <a:pt x="2644127" y="173"/>
                  </a:lnTo>
                  <a:lnTo>
                    <a:pt x="2658117" y="139"/>
                  </a:lnTo>
                  <a:lnTo>
                    <a:pt x="2672107" y="111"/>
                  </a:lnTo>
                  <a:lnTo>
                    <a:pt x="2686097" y="86"/>
                  </a:lnTo>
                  <a:lnTo>
                    <a:pt x="2700087" y="65"/>
                  </a:lnTo>
                  <a:lnTo>
                    <a:pt x="2714078" y="48"/>
                  </a:lnTo>
                  <a:lnTo>
                    <a:pt x="2728068" y="33"/>
                  </a:lnTo>
                  <a:lnTo>
                    <a:pt x="2742058" y="20"/>
                  </a:lnTo>
                  <a:lnTo>
                    <a:pt x="2756048" y="9"/>
                  </a:lnTo>
                  <a:lnTo>
                    <a:pt x="2770038" y="0"/>
                  </a:lnTo>
                  <a:lnTo>
                    <a:pt x="2770038" y="0"/>
                  </a:lnTo>
                  <a:lnTo>
                    <a:pt x="2784028" y="9"/>
                  </a:lnTo>
                  <a:lnTo>
                    <a:pt x="2798018" y="20"/>
                  </a:lnTo>
                  <a:lnTo>
                    <a:pt x="2812008" y="33"/>
                  </a:lnTo>
                  <a:lnTo>
                    <a:pt x="2825998" y="48"/>
                  </a:lnTo>
                  <a:lnTo>
                    <a:pt x="2839988" y="65"/>
                  </a:lnTo>
                  <a:lnTo>
                    <a:pt x="2853978" y="86"/>
                  </a:lnTo>
                  <a:lnTo>
                    <a:pt x="2867969" y="111"/>
                  </a:lnTo>
                  <a:lnTo>
                    <a:pt x="2881959" y="139"/>
                  </a:lnTo>
                  <a:lnTo>
                    <a:pt x="2895949" y="173"/>
                  </a:lnTo>
                  <a:lnTo>
                    <a:pt x="2909939" y="213"/>
                  </a:lnTo>
                  <a:lnTo>
                    <a:pt x="2923929" y="259"/>
                  </a:lnTo>
                  <a:lnTo>
                    <a:pt x="2937919" y="314"/>
                  </a:lnTo>
                  <a:lnTo>
                    <a:pt x="2951909" y="379"/>
                  </a:lnTo>
                  <a:lnTo>
                    <a:pt x="2965899" y="454"/>
                  </a:lnTo>
                  <a:lnTo>
                    <a:pt x="2979889" y="543"/>
                  </a:lnTo>
                  <a:lnTo>
                    <a:pt x="2993879" y="647"/>
                  </a:lnTo>
                  <a:lnTo>
                    <a:pt x="3007870" y="769"/>
                  </a:lnTo>
                  <a:lnTo>
                    <a:pt x="3021860" y="912"/>
                  </a:lnTo>
                  <a:lnTo>
                    <a:pt x="3035850" y="1081"/>
                  </a:lnTo>
                  <a:lnTo>
                    <a:pt x="3049840" y="1278"/>
                  </a:lnTo>
                  <a:lnTo>
                    <a:pt x="3063830" y="1509"/>
                  </a:lnTo>
                  <a:lnTo>
                    <a:pt x="3077820" y="1780"/>
                  </a:lnTo>
                  <a:lnTo>
                    <a:pt x="3091810" y="2097"/>
                  </a:lnTo>
                  <a:lnTo>
                    <a:pt x="3105800" y="2469"/>
                  </a:lnTo>
                  <a:lnTo>
                    <a:pt x="3119790" y="2903"/>
                  </a:lnTo>
                  <a:lnTo>
                    <a:pt x="3133780" y="3410"/>
                  </a:lnTo>
                  <a:lnTo>
                    <a:pt x="3147770" y="4002"/>
                  </a:lnTo>
                  <a:lnTo>
                    <a:pt x="3161761" y="4692"/>
                  </a:lnTo>
                  <a:lnTo>
                    <a:pt x="3175751" y="5495"/>
                  </a:lnTo>
                  <a:lnTo>
                    <a:pt x="3189741" y="6428"/>
                  </a:lnTo>
                  <a:lnTo>
                    <a:pt x="3203731" y="7511"/>
                  </a:lnTo>
                  <a:lnTo>
                    <a:pt x="3217721" y="8763"/>
                  </a:lnTo>
                  <a:lnTo>
                    <a:pt x="3231711" y="10210"/>
                  </a:lnTo>
                  <a:lnTo>
                    <a:pt x="3245701" y="11874"/>
                  </a:lnTo>
                  <a:lnTo>
                    <a:pt x="3259691" y="13783"/>
                  </a:lnTo>
                  <a:lnTo>
                    <a:pt x="3273681" y="15964"/>
                  </a:lnTo>
                  <a:lnTo>
                    <a:pt x="3287671" y="18444"/>
                  </a:lnTo>
                  <a:lnTo>
                    <a:pt x="3301661" y="21251"/>
                  </a:lnTo>
                  <a:lnTo>
                    <a:pt x="3315652" y="24410"/>
                  </a:lnTo>
                  <a:lnTo>
                    <a:pt x="3329642" y="27940"/>
                  </a:lnTo>
                  <a:lnTo>
                    <a:pt x="3343632" y="31859"/>
                  </a:lnTo>
                  <a:lnTo>
                    <a:pt x="3357622" y="36173"/>
                  </a:lnTo>
                  <a:lnTo>
                    <a:pt x="3371612" y="40881"/>
                  </a:lnTo>
                  <a:lnTo>
                    <a:pt x="3385602" y="45969"/>
                  </a:lnTo>
                  <a:lnTo>
                    <a:pt x="3399592" y="51412"/>
                  </a:lnTo>
                  <a:lnTo>
                    <a:pt x="3413582" y="57169"/>
                  </a:lnTo>
                  <a:lnTo>
                    <a:pt x="3427572" y="63188"/>
                  </a:lnTo>
                  <a:lnTo>
                    <a:pt x="3441562" y="69403"/>
                  </a:lnTo>
                  <a:lnTo>
                    <a:pt x="3455552" y="75741"/>
                  </a:lnTo>
                  <a:lnTo>
                    <a:pt x="3469543" y="82120"/>
                  </a:lnTo>
                  <a:lnTo>
                    <a:pt x="3483533" y="88458"/>
                  </a:lnTo>
                  <a:lnTo>
                    <a:pt x="3497523" y="94673"/>
                  </a:lnTo>
                  <a:lnTo>
                    <a:pt x="3511513" y="100692"/>
                  </a:lnTo>
                  <a:lnTo>
                    <a:pt x="3525503" y="106450"/>
                  </a:lnTo>
                  <a:lnTo>
                    <a:pt x="3539493" y="111892"/>
                  </a:lnTo>
                  <a:lnTo>
                    <a:pt x="3553483" y="116981"/>
                  </a:lnTo>
                  <a:lnTo>
                    <a:pt x="3567473" y="121689"/>
                  </a:lnTo>
                  <a:lnTo>
                    <a:pt x="3581463" y="126003"/>
                  </a:lnTo>
                  <a:lnTo>
                    <a:pt x="3595453" y="129921"/>
                  </a:lnTo>
                  <a:lnTo>
                    <a:pt x="3609444" y="133452"/>
                  </a:lnTo>
                  <a:lnTo>
                    <a:pt x="3623434" y="136610"/>
                  </a:lnTo>
                  <a:lnTo>
                    <a:pt x="3637424" y="139417"/>
                  </a:lnTo>
                  <a:lnTo>
                    <a:pt x="3651414" y="141898"/>
                  </a:lnTo>
                  <a:lnTo>
                    <a:pt x="3665404" y="144079"/>
                  </a:lnTo>
                  <a:lnTo>
                    <a:pt x="3679394" y="145987"/>
                  </a:lnTo>
                  <a:lnTo>
                    <a:pt x="3693384" y="147652"/>
                  </a:lnTo>
                  <a:lnTo>
                    <a:pt x="3707374" y="149098"/>
                  </a:lnTo>
                  <a:lnTo>
                    <a:pt x="3721364" y="150351"/>
                  </a:lnTo>
                  <a:lnTo>
                    <a:pt x="3735354" y="151433"/>
                  </a:lnTo>
                  <a:lnTo>
                    <a:pt x="3749344" y="152366"/>
                  </a:lnTo>
                  <a:lnTo>
                    <a:pt x="3763335" y="153170"/>
                  </a:lnTo>
                  <a:lnTo>
                    <a:pt x="3777325" y="153860"/>
                  </a:lnTo>
                  <a:lnTo>
                    <a:pt x="3791315" y="154451"/>
                  </a:lnTo>
                  <a:lnTo>
                    <a:pt x="3805305" y="154959"/>
                  </a:lnTo>
                  <a:lnTo>
                    <a:pt x="3819295" y="155393"/>
                  </a:lnTo>
                  <a:lnTo>
                    <a:pt x="3833285" y="155764"/>
                  </a:lnTo>
                  <a:lnTo>
                    <a:pt x="3847275" y="156081"/>
                  </a:lnTo>
                  <a:lnTo>
                    <a:pt x="3861265" y="156352"/>
                  </a:lnTo>
                  <a:lnTo>
                    <a:pt x="3875255" y="156583"/>
                  </a:lnTo>
                  <a:lnTo>
                    <a:pt x="3889245" y="156781"/>
                  </a:lnTo>
                  <a:lnTo>
                    <a:pt x="3903235" y="156949"/>
                  </a:lnTo>
                  <a:lnTo>
                    <a:pt x="3917226" y="157092"/>
                  </a:lnTo>
                  <a:lnTo>
                    <a:pt x="3931216" y="157214"/>
                  </a:lnTo>
                  <a:lnTo>
                    <a:pt x="3945206" y="157319"/>
                  </a:lnTo>
                  <a:lnTo>
                    <a:pt x="3959196" y="157407"/>
                  </a:lnTo>
                  <a:lnTo>
                    <a:pt x="3973186" y="157483"/>
                  </a:lnTo>
                  <a:lnTo>
                    <a:pt x="3987176" y="157547"/>
                  </a:lnTo>
                  <a:lnTo>
                    <a:pt x="4001166" y="157602"/>
                  </a:lnTo>
                  <a:lnTo>
                    <a:pt x="4015156" y="157649"/>
                  </a:lnTo>
                  <a:lnTo>
                    <a:pt x="4029146" y="157688"/>
                  </a:lnTo>
                  <a:lnTo>
                    <a:pt x="4043136" y="157722"/>
                  </a:lnTo>
                  <a:lnTo>
                    <a:pt x="4057126" y="157751"/>
                  </a:lnTo>
                  <a:lnTo>
                    <a:pt x="4071117" y="157775"/>
                  </a:lnTo>
                  <a:lnTo>
                    <a:pt x="4085107" y="157796"/>
                  </a:lnTo>
                  <a:lnTo>
                    <a:pt x="4099097" y="157814"/>
                  </a:lnTo>
                  <a:lnTo>
                    <a:pt x="4113087" y="157829"/>
                  </a:lnTo>
                  <a:lnTo>
                    <a:pt x="4127077" y="157842"/>
                  </a:lnTo>
                  <a:lnTo>
                    <a:pt x="4141067" y="157853"/>
                  </a:lnTo>
                  <a:lnTo>
                    <a:pt x="4155057" y="157862"/>
                  </a:lnTo>
                </a:path>
              </a:pathLst>
            </a:custGeom>
            <a:ln w="40651" cap="flat">
              <a:solidFill>
                <a:srgbClr val="D3D3D3">
                  <a:alpha val="100000"/>
                </a:srgbClr>
              </a:solidFill>
              <a:prstDash val="solid"/>
              <a:round/>
            </a:ln>
          </p:spPr>
          <p:txBody>
            <a:bodyPr/>
            <a:lstStyle/>
            <a:p/>
          </p:txBody>
        </p:sp>
        <p:sp>
          <p:nvSpPr>
            <p:cNvPr id="47" name="pl47"/>
            <p:cNvSpPr/>
            <p:nvPr/>
          </p:nvSpPr>
          <p:spPr>
            <a:xfrm>
              <a:off x="2737948" y="5170424"/>
              <a:ext cx="4155057" cy="631502"/>
            </a:xfrm>
            <a:custGeom>
              <a:avLst/>
              <a:pathLst>
                <a:path w="4155057" h="631502">
                  <a:moveTo>
                    <a:pt x="0" y="473587"/>
                  </a:moveTo>
                  <a:lnTo>
                    <a:pt x="13990" y="473568"/>
                  </a:lnTo>
                  <a:lnTo>
                    <a:pt x="27980" y="473546"/>
                  </a:lnTo>
                  <a:lnTo>
                    <a:pt x="41970" y="473520"/>
                  </a:lnTo>
                  <a:lnTo>
                    <a:pt x="55960" y="473490"/>
                  </a:lnTo>
                  <a:lnTo>
                    <a:pt x="69950" y="473455"/>
                  </a:lnTo>
                  <a:lnTo>
                    <a:pt x="83940" y="473413"/>
                  </a:lnTo>
                  <a:lnTo>
                    <a:pt x="97930" y="473364"/>
                  </a:lnTo>
                  <a:lnTo>
                    <a:pt x="111920" y="473307"/>
                  </a:lnTo>
                  <a:lnTo>
                    <a:pt x="125910" y="473239"/>
                  </a:lnTo>
                  <a:lnTo>
                    <a:pt x="139900" y="473160"/>
                  </a:lnTo>
                  <a:lnTo>
                    <a:pt x="153891" y="473067"/>
                  </a:lnTo>
                  <a:lnTo>
                    <a:pt x="167881" y="472957"/>
                  </a:lnTo>
                  <a:lnTo>
                    <a:pt x="181871" y="472828"/>
                  </a:lnTo>
                  <a:lnTo>
                    <a:pt x="195861" y="472677"/>
                  </a:lnTo>
                  <a:lnTo>
                    <a:pt x="209851" y="472500"/>
                  </a:lnTo>
                  <a:lnTo>
                    <a:pt x="223841" y="472292"/>
                  </a:lnTo>
                  <a:lnTo>
                    <a:pt x="237831" y="472047"/>
                  </a:lnTo>
                  <a:lnTo>
                    <a:pt x="251821" y="471761"/>
                  </a:lnTo>
                  <a:lnTo>
                    <a:pt x="265811" y="471424"/>
                  </a:lnTo>
                  <a:lnTo>
                    <a:pt x="279801" y="471030"/>
                  </a:lnTo>
                  <a:lnTo>
                    <a:pt x="293791" y="470567"/>
                  </a:lnTo>
                  <a:lnTo>
                    <a:pt x="307782" y="470025"/>
                  </a:lnTo>
                  <a:lnTo>
                    <a:pt x="321772" y="469391"/>
                  </a:lnTo>
                  <a:lnTo>
                    <a:pt x="335762" y="468648"/>
                  </a:lnTo>
                  <a:lnTo>
                    <a:pt x="349752" y="467780"/>
                  </a:lnTo>
                  <a:lnTo>
                    <a:pt x="363742" y="466766"/>
                  </a:lnTo>
                  <a:lnTo>
                    <a:pt x="377732" y="465582"/>
                  </a:lnTo>
                  <a:lnTo>
                    <a:pt x="391722" y="464202"/>
                  </a:lnTo>
                  <a:lnTo>
                    <a:pt x="405712" y="462596"/>
                  </a:lnTo>
                  <a:lnTo>
                    <a:pt x="419702" y="460729"/>
                  </a:lnTo>
                  <a:lnTo>
                    <a:pt x="433692" y="458564"/>
                  </a:lnTo>
                  <a:lnTo>
                    <a:pt x="447682" y="456059"/>
                  </a:lnTo>
                  <a:lnTo>
                    <a:pt x="461673" y="453166"/>
                  </a:lnTo>
                  <a:lnTo>
                    <a:pt x="475663" y="449838"/>
                  </a:lnTo>
                  <a:lnTo>
                    <a:pt x="489653" y="446020"/>
                  </a:lnTo>
                  <a:lnTo>
                    <a:pt x="503643" y="441658"/>
                  </a:lnTo>
                  <a:lnTo>
                    <a:pt x="517633" y="436697"/>
                  </a:lnTo>
                  <a:lnTo>
                    <a:pt x="531623" y="431083"/>
                  </a:lnTo>
                  <a:lnTo>
                    <a:pt x="545613" y="424766"/>
                  </a:lnTo>
                  <a:lnTo>
                    <a:pt x="559603" y="417705"/>
                  </a:lnTo>
                  <a:lnTo>
                    <a:pt x="573593" y="409868"/>
                  </a:lnTo>
                  <a:lnTo>
                    <a:pt x="587583" y="401240"/>
                  </a:lnTo>
                  <a:lnTo>
                    <a:pt x="601574" y="391824"/>
                  </a:lnTo>
                  <a:lnTo>
                    <a:pt x="615564" y="381648"/>
                  </a:lnTo>
                  <a:lnTo>
                    <a:pt x="629554" y="370762"/>
                  </a:lnTo>
                  <a:lnTo>
                    <a:pt x="643544" y="359248"/>
                  </a:lnTo>
                  <a:lnTo>
                    <a:pt x="657534" y="347210"/>
                  </a:lnTo>
                  <a:lnTo>
                    <a:pt x="671524" y="334779"/>
                  </a:lnTo>
                  <a:lnTo>
                    <a:pt x="685514" y="322103"/>
                  </a:lnTo>
                  <a:lnTo>
                    <a:pt x="699504" y="309345"/>
                  </a:lnTo>
                  <a:lnTo>
                    <a:pt x="713494" y="296670"/>
                  </a:lnTo>
                  <a:lnTo>
                    <a:pt x="727484" y="284239"/>
                  </a:lnTo>
                  <a:lnTo>
                    <a:pt x="741474" y="272201"/>
                  </a:lnTo>
                  <a:lnTo>
                    <a:pt x="755465" y="260686"/>
                  </a:lnTo>
                  <a:lnTo>
                    <a:pt x="769455" y="249801"/>
                  </a:lnTo>
                  <a:lnTo>
                    <a:pt x="783445" y="239624"/>
                  </a:lnTo>
                  <a:lnTo>
                    <a:pt x="797435" y="230208"/>
                  </a:lnTo>
                  <a:lnTo>
                    <a:pt x="811425" y="221580"/>
                  </a:lnTo>
                  <a:lnTo>
                    <a:pt x="825415" y="213744"/>
                  </a:lnTo>
                  <a:lnTo>
                    <a:pt x="839405" y="206682"/>
                  </a:lnTo>
                  <a:lnTo>
                    <a:pt x="853395" y="200366"/>
                  </a:lnTo>
                  <a:lnTo>
                    <a:pt x="867385" y="194751"/>
                  </a:lnTo>
                  <a:lnTo>
                    <a:pt x="881375" y="189790"/>
                  </a:lnTo>
                  <a:lnTo>
                    <a:pt x="895365" y="185428"/>
                  </a:lnTo>
                  <a:lnTo>
                    <a:pt x="909356" y="181611"/>
                  </a:lnTo>
                  <a:lnTo>
                    <a:pt x="923346" y="178282"/>
                  </a:lnTo>
                  <a:lnTo>
                    <a:pt x="937336" y="175390"/>
                  </a:lnTo>
                  <a:lnTo>
                    <a:pt x="951326" y="172884"/>
                  </a:lnTo>
                  <a:lnTo>
                    <a:pt x="965316" y="170719"/>
                  </a:lnTo>
                  <a:lnTo>
                    <a:pt x="979306" y="168853"/>
                  </a:lnTo>
                  <a:lnTo>
                    <a:pt x="993296" y="167246"/>
                  </a:lnTo>
                  <a:lnTo>
                    <a:pt x="1007286" y="165866"/>
                  </a:lnTo>
                  <a:lnTo>
                    <a:pt x="1021276" y="164683"/>
                  </a:lnTo>
                  <a:lnTo>
                    <a:pt x="1035266" y="163668"/>
                  </a:lnTo>
                  <a:lnTo>
                    <a:pt x="1049256" y="162800"/>
                  </a:lnTo>
                  <a:lnTo>
                    <a:pt x="1063247" y="162058"/>
                  </a:lnTo>
                  <a:lnTo>
                    <a:pt x="1077237" y="161423"/>
                  </a:lnTo>
                  <a:lnTo>
                    <a:pt x="1091227" y="160881"/>
                  </a:lnTo>
                  <a:lnTo>
                    <a:pt x="1105217" y="160419"/>
                  </a:lnTo>
                  <a:lnTo>
                    <a:pt x="1119207" y="160024"/>
                  </a:lnTo>
                  <a:lnTo>
                    <a:pt x="1133197" y="159688"/>
                  </a:lnTo>
                  <a:lnTo>
                    <a:pt x="1147187" y="159401"/>
                  </a:lnTo>
                  <a:lnTo>
                    <a:pt x="1161177" y="159157"/>
                  </a:lnTo>
                  <a:lnTo>
                    <a:pt x="1175167" y="158948"/>
                  </a:lnTo>
                  <a:lnTo>
                    <a:pt x="1189157" y="158771"/>
                  </a:lnTo>
                  <a:lnTo>
                    <a:pt x="1203148" y="158620"/>
                  </a:lnTo>
                  <a:lnTo>
                    <a:pt x="1217138" y="158491"/>
                  </a:lnTo>
                  <a:lnTo>
                    <a:pt x="1231128" y="158382"/>
                  </a:lnTo>
                  <a:lnTo>
                    <a:pt x="1245118" y="158288"/>
                  </a:lnTo>
                  <a:lnTo>
                    <a:pt x="1259108" y="158209"/>
                  </a:lnTo>
                  <a:lnTo>
                    <a:pt x="1273098" y="158142"/>
                  </a:lnTo>
                  <a:lnTo>
                    <a:pt x="1287088" y="158084"/>
                  </a:lnTo>
                  <a:lnTo>
                    <a:pt x="1301078" y="158035"/>
                  </a:lnTo>
                  <a:lnTo>
                    <a:pt x="1315068" y="157994"/>
                  </a:lnTo>
                  <a:lnTo>
                    <a:pt x="1329058" y="157958"/>
                  </a:lnTo>
                  <a:lnTo>
                    <a:pt x="1343048" y="157928"/>
                  </a:lnTo>
                  <a:lnTo>
                    <a:pt x="1357039" y="157902"/>
                  </a:lnTo>
                  <a:lnTo>
                    <a:pt x="1371029" y="157880"/>
                  </a:lnTo>
                  <a:lnTo>
                    <a:pt x="1385019" y="157862"/>
                  </a:lnTo>
                  <a:lnTo>
                    <a:pt x="1385019" y="157915"/>
                  </a:lnTo>
                  <a:lnTo>
                    <a:pt x="1399009" y="157943"/>
                  </a:lnTo>
                  <a:lnTo>
                    <a:pt x="1412999" y="157975"/>
                  </a:lnTo>
                  <a:lnTo>
                    <a:pt x="1426989" y="158014"/>
                  </a:lnTo>
                  <a:lnTo>
                    <a:pt x="1440979" y="158059"/>
                  </a:lnTo>
                  <a:lnTo>
                    <a:pt x="1454969" y="158112"/>
                  </a:lnTo>
                  <a:lnTo>
                    <a:pt x="1468959" y="158175"/>
                  </a:lnTo>
                  <a:lnTo>
                    <a:pt x="1482949" y="158248"/>
                  </a:lnTo>
                  <a:lnTo>
                    <a:pt x="1496939" y="158334"/>
                  </a:lnTo>
                  <a:lnTo>
                    <a:pt x="1510930" y="158436"/>
                  </a:lnTo>
                  <a:lnTo>
                    <a:pt x="1524920" y="158555"/>
                  </a:lnTo>
                  <a:lnTo>
                    <a:pt x="1538910" y="158695"/>
                  </a:lnTo>
                  <a:lnTo>
                    <a:pt x="1552900" y="158859"/>
                  </a:lnTo>
                  <a:lnTo>
                    <a:pt x="1566890" y="159052"/>
                  </a:lnTo>
                  <a:lnTo>
                    <a:pt x="1580880" y="159278"/>
                  </a:lnTo>
                  <a:lnTo>
                    <a:pt x="1594870" y="159545"/>
                  </a:lnTo>
                  <a:lnTo>
                    <a:pt x="1608860" y="159857"/>
                  </a:lnTo>
                  <a:lnTo>
                    <a:pt x="1622850" y="160224"/>
                  </a:lnTo>
                  <a:lnTo>
                    <a:pt x="1636840" y="160654"/>
                  </a:lnTo>
                  <a:lnTo>
                    <a:pt x="1650830" y="161158"/>
                  </a:lnTo>
                  <a:lnTo>
                    <a:pt x="1664821" y="161750"/>
                  </a:lnTo>
                  <a:lnTo>
                    <a:pt x="1678811" y="162444"/>
                  </a:lnTo>
                  <a:lnTo>
                    <a:pt x="1692801" y="163257"/>
                  </a:lnTo>
                  <a:lnTo>
                    <a:pt x="1706791" y="164208"/>
                  </a:lnTo>
                  <a:lnTo>
                    <a:pt x="1720781" y="165322"/>
                  </a:lnTo>
                  <a:lnTo>
                    <a:pt x="1734771" y="166625"/>
                  </a:lnTo>
                  <a:lnTo>
                    <a:pt x="1748761" y="168146"/>
                  </a:lnTo>
                  <a:lnTo>
                    <a:pt x="1762751" y="169922"/>
                  </a:lnTo>
                  <a:lnTo>
                    <a:pt x="1776741" y="171992"/>
                  </a:lnTo>
                  <a:lnTo>
                    <a:pt x="1790731" y="174401"/>
                  </a:lnTo>
                  <a:lnTo>
                    <a:pt x="1804722" y="177201"/>
                  </a:lnTo>
                  <a:lnTo>
                    <a:pt x="1818712" y="180449"/>
                  </a:lnTo>
                  <a:lnTo>
                    <a:pt x="1832702" y="184207"/>
                  </a:lnTo>
                  <a:lnTo>
                    <a:pt x="1846692" y="188545"/>
                  </a:lnTo>
                  <a:lnTo>
                    <a:pt x="1860682" y="193538"/>
                  </a:lnTo>
                  <a:lnTo>
                    <a:pt x="1874672" y="199265"/>
                  </a:lnTo>
                  <a:lnTo>
                    <a:pt x="1888662" y="205808"/>
                  </a:lnTo>
                  <a:lnTo>
                    <a:pt x="1902652" y="213249"/>
                  </a:lnTo>
                  <a:lnTo>
                    <a:pt x="1916642" y="221670"/>
                  </a:lnTo>
                  <a:lnTo>
                    <a:pt x="1930632" y="231146"/>
                  </a:lnTo>
                  <a:lnTo>
                    <a:pt x="1944622" y="241737"/>
                  </a:lnTo>
                  <a:lnTo>
                    <a:pt x="1958613" y="253493"/>
                  </a:lnTo>
                  <a:lnTo>
                    <a:pt x="1972603" y="266435"/>
                  </a:lnTo>
                  <a:lnTo>
                    <a:pt x="1986593" y="280558"/>
                  </a:lnTo>
                  <a:lnTo>
                    <a:pt x="2000583" y="295823"/>
                  </a:lnTo>
                  <a:lnTo>
                    <a:pt x="2014573" y="312151"/>
                  </a:lnTo>
                  <a:lnTo>
                    <a:pt x="2028563" y="329423"/>
                  </a:lnTo>
                  <a:lnTo>
                    <a:pt x="2042553" y="347480"/>
                  </a:lnTo>
                  <a:lnTo>
                    <a:pt x="2056543" y="366127"/>
                  </a:lnTo>
                  <a:lnTo>
                    <a:pt x="2070533" y="385140"/>
                  </a:lnTo>
                  <a:lnTo>
                    <a:pt x="2084523" y="404277"/>
                  </a:lnTo>
                  <a:lnTo>
                    <a:pt x="2098513" y="423290"/>
                  </a:lnTo>
                  <a:lnTo>
                    <a:pt x="2112504" y="441937"/>
                  </a:lnTo>
                  <a:lnTo>
                    <a:pt x="2126494" y="459994"/>
                  </a:lnTo>
                  <a:lnTo>
                    <a:pt x="2140484" y="477266"/>
                  </a:lnTo>
                  <a:lnTo>
                    <a:pt x="2154474" y="493594"/>
                  </a:lnTo>
                  <a:lnTo>
                    <a:pt x="2168464" y="508859"/>
                  </a:lnTo>
                  <a:lnTo>
                    <a:pt x="2182454" y="522982"/>
                  </a:lnTo>
                  <a:lnTo>
                    <a:pt x="2196444" y="535924"/>
                  </a:lnTo>
                  <a:lnTo>
                    <a:pt x="2210434" y="547679"/>
                  </a:lnTo>
                  <a:lnTo>
                    <a:pt x="2224424" y="558271"/>
                  </a:lnTo>
                  <a:lnTo>
                    <a:pt x="2238414" y="567746"/>
                  </a:lnTo>
                  <a:lnTo>
                    <a:pt x="2252404" y="576167"/>
                  </a:lnTo>
                  <a:lnTo>
                    <a:pt x="2266395" y="583609"/>
                  </a:lnTo>
                  <a:lnTo>
                    <a:pt x="2280385" y="590152"/>
                  </a:lnTo>
                  <a:lnTo>
                    <a:pt x="2294375" y="595879"/>
                  </a:lnTo>
                  <a:lnTo>
                    <a:pt x="2308365" y="600872"/>
                  </a:lnTo>
                  <a:lnTo>
                    <a:pt x="2322355" y="605210"/>
                  </a:lnTo>
                  <a:lnTo>
                    <a:pt x="2336345" y="608968"/>
                  </a:lnTo>
                  <a:lnTo>
                    <a:pt x="2350335" y="612216"/>
                  </a:lnTo>
                  <a:lnTo>
                    <a:pt x="2364325" y="615016"/>
                  </a:lnTo>
                  <a:lnTo>
                    <a:pt x="2378315" y="617425"/>
                  </a:lnTo>
                  <a:lnTo>
                    <a:pt x="2392305" y="619495"/>
                  </a:lnTo>
                  <a:lnTo>
                    <a:pt x="2406296" y="621271"/>
                  </a:lnTo>
                  <a:lnTo>
                    <a:pt x="2420286" y="622792"/>
                  </a:lnTo>
                  <a:lnTo>
                    <a:pt x="2434276" y="624095"/>
                  </a:lnTo>
                  <a:lnTo>
                    <a:pt x="2448266" y="625208"/>
                  </a:lnTo>
                  <a:lnTo>
                    <a:pt x="2462256" y="626160"/>
                  </a:lnTo>
                  <a:lnTo>
                    <a:pt x="2476246" y="626973"/>
                  </a:lnTo>
                  <a:lnTo>
                    <a:pt x="2490236" y="627667"/>
                  </a:lnTo>
                  <a:lnTo>
                    <a:pt x="2504226" y="628258"/>
                  </a:lnTo>
                  <a:lnTo>
                    <a:pt x="2518216" y="628763"/>
                  </a:lnTo>
                  <a:lnTo>
                    <a:pt x="2532206" y="629193"/>
                  </a:lnTo>
                  <a:lnTo>
                    <a:pt x="2546196" y="629560"/>
                  </a:lnTo>
                  <a:lnTo>
                    <a:pt x="2560187" y="629872"/>
                  </a:lnTo>
                  <a:lnTo>
                    <a:pt x="2574177" y="630138"/>
                  </a:lnTo>
                  <a:lnTo>
                    <a:pt x="2588167" y="630365"/>
                  </a:lnTo>
                  <a:lnTo>
                    <a:pt x="2602157" y="630558"/>
                  </a:lnTo>
                  <a:lnTo>
                    <a:pt x="2616147" y="630722"/>
                  </a:lnTo>
                  <a:lnTo>
                    <a:pt x="2630137" y="630862"/>
                  </a:lnTo>
                  <a:lnTo>
                    <a:pt x="2644127" y="630981"/>
                  </a:lnTo>
                  <a:lnTo>
                    <a:pt x="2658117" y="631082"/>
                  </a:lnTo>
                  <a:lnTo>
                    <a:pt x="2672107" y="631169"/>
                  </a:lnTo>
                  <a:lnTo>
                    <a:pt x="2686097" y="631242"/>
                  </a:lnTo>
                  <a:lnTo>
                    <a:pt x="2700087" y="631304"/>
                  </a:lnTo>
                  <a:lnTo>
                    <a:pt x="2714078" y="631358"/>
                  </a:lnTo>
                  <a:lnTo>
                    <a:pt x="2728068" y="631403"/>
                  </a:lnTo>
                  <a:lnTo>
                    <a:pt x="2742058" y="631441"/>
                  </a:lnTo>
                  <a:lnTo>
                    <a:pt x="2756048" y="631474"/>
                  </a:lnTo>
                  <a:lnTo>
                    <a:pt x="2770038" y="631502"/>
                  </a:lnTo>
                  <a:lnTo>
                    <a:pt x="2770038" y="631449"/>
                  </a:lnTo>
                  <a:lnTo>
                    <a:pt x="2784028" y="631412"/>
                  </a:lnTo>
                  <a:lnTo>
                    <a:pt x="2798018" y="631368"/>
                  </a:lnTo>
                  <a:lnTo>
                    <a:pt x="2812008" y="631317"/>
                  </a:lnTo>
                  <a:lnTo>
                    <a:pt x="2825998" y="631256"/>
                  </a:lnTo>
                  <a:lnTo>
                    <a:pt x="2839988" y="631186"/>
                  </a:lnTo>
                  <a:lnTo>
                    <a:pt x="2853978" y="631102"/>
                  </a:lnTo>
                  <a:lnTo>
                    <a:pt x="2867969" y="631004"/>
                  </a:lnTo>
                  <a:lnTo>
                    <a:pt x="2881959" y="630889"/>
                  </a:lnTo>
                  <a:lnTo>
                    <a:pt x="2895949" y="630754"/>
                  </a:lnTo>
                  <a:lnTo>
                    <a:pt x="2909939" y="630596"/>
                  </a:lnTo>
                  <a:lnTo>
                    <a:pt x="2923929" y="630409"/>
                  </a:lnTo>
                  <a:lnTo>
                    <a:pt x="2937919" y="630190"/>
                  </a:lnTo>
                  <a:lnTo>
                    <a:pt x="2951909" y="629933"/>
                  </a:lnTo>
                  <a:lnTo>
                    <a:pt x="2965899" y="629631"/>
                  </a:lnTo>
                  <a:lnTo>
                    <a:pt x="2979889" y="629276"/>
                  </a:lnTo>
                  <a:lnTo>
                    <a:pt x="2993879" y="628859"/>
                  </a:lnTo>
                  <a:lnTo>
                    <a:pt x="3007870" y="628371"/>
                  </a:lnTo>
                  <a:lnTo>
                    <a:pt x="3021860" y="627797"/>
                  </a:lnTo>
                  <a:lnTo>
                    <a:pt x="3035850" y="627124"/>
                  </a:lnTo>
                  <a:lnTo>
                    <a:pt x="3049840" y="626335"/>
                  </a:lnTo>
                  <a:lnTo>
                    <a:pt x="3063830" y="625410"/>
                  </a:lnTo>
                  <a:lnTo>
                    <a:pt x="3077820" y="624326"/>
                  </a:lnTo>
                  <a:lnTo>
                    <a:pt x="3091810" y="623057"/>
                  </a:lnTo>
                  <a:lnTo>
                    <a:pt x="3105800" y="621572"/>
                  </a:lnTo>
                  <a:lnTo>
                    <a:pt x="3119790" y="619836"/>
                  </a:lnTo>
                  <a:lnTo>
                    <a:pt x="3133780" y="617807"/>
                  </a:lnTo>
                  <a:lnTo>
                    <a:pt x="3147770" y="615440"/>
                  </a:lnTo>
                  <a:lnTo>
                    <a:pt x="3161761" y="612680"/>
                  </a:lnTo>
                  <a:lnTo>
                    <a:pt x="3175751" y="609467"/>
                  </a:lnTo>
                  <a:lnTo>
                    <a:pt x="3189741" y="605734"/>
                  </a:lnTo>
                  <a:lnTo>
                    <a:pt x="3203731" y="601404"/>
                  </a:lnTo>
                  <a:lnTo>
                    <a:pt x="3217721" y="596393"/>
                  </a:lnTo>
                  <a:lnTo>
                    <a:pt x="3231711" y="590609"/>
                  </a:lnTo>
                  <a:lnTo>
                    <a:pt x="3245701" y="583951"/>
                  </a:lnTo>
                  <a:lnTo>
                    <a:pt x="3259691" y="576316"/>
                  </a:lnTo>
                  <a:lnTo>
                    <a:pt x="3273681" y="567592"/>
                  </a:lnTo>
                  <a:lnTo>
                    <a:pt x="3287671" y="557670"/>
                  </a:lnTo>
                  <a:lnTo>
                    <a:pt x="3301661" y="546441"/>
                  </a:lnTo>
                  <a:lnTo>
                    <a:pt x="3315652" y="533808"/>
                  </a:lnTo>
                  <a:lnTo>
                    <a:pt x="3329642" y="519685"/>
                  </a:lnTo>
                  <a:lnTo>
                    <a:pt x="3343632" y="504012"/>
                  </a:lnTo>
                  <a:lnTo>
                    <a:pt x="3357622" y="486756"/>
                  </a:lnTo>
                  <a:lnTo>
                    <a:pt x="3371612" y="467925"/>
                  </a:lnTo>
                  <a:lnTo>
                    <a:pt x="3385602" y="447571"/>
                  </a:lnTo>
                  <a:lnTo>
                    <a:pt x="3399592" y="425801"/>
                  </a:lnTo>
                  <a:lnTo>
                    <a:pt x="3413582" y="402771"/>
                  </a:lnTo>
                  <a:lnTo>
                    <a:pt x="3427572" y="378695"/>
                  </a:lnTo>
                  <a:lnTo>
                    <a:pt x="3441562" y="353833"/>
                  </a:lnTo>
                  <a:lnTo>
                    <a:pt x="3455552" y="328482"/>
                  </a:lnTo>
                  <a:lnTo>
                    <a:pt x="3469543" y="302966"/>
                  </a:lnTo>
                  <a:lnTo>
                    <a:pt x="3483533" y="277615"/>
                  </a:lnTo>
                  <a:lnTo>
                    <a:pt x="3497523" y="252753"/>
                  </a:lnTo>
                  <a:lnTo>
                    <a:pt x="3511513" y="228677"/>
                  </a:lnTo>
                  <a:lnTo>
                    <a:pt x="3525503" y="205648"/>
                  </a:lnTo>
                  <a:lnTo>
                    <a:pt x="3539493" y="183877"/>
                  </a:lnTo>
                  <a:lnTo>
                    <a:pt x="3553483" y="163524"/>
                  </a:lnTo>
                  <a:lnTo>
                    <a:pt x="3567473" y="144693"/>
                  </a:lnTo>
                  <a:lnTo>
                    <a:pt x="3581463" y="127437"/>
                  </a:lnTo>
                  <a:lnTo>
                    <a:pt x="3595453" y="111763"/>
                  </a:lnTo>
                  <a:lnTo>
                    <a:pt x="3609444" y="97640"/>
                  </a:lnTo>
                  <a:lnTo>
                    <a:pt x="3623434" y="85007"/>
                  </a:lnTo>
                  <a:lnTo>
                    <a:pt x="3637424" y="73779"/>
                  </a:lnTo>
                  <a:lnTo>
                    <a:pt x="3651414" y="63856"/>
                  </a:lnTo>
                  <a:lnTo>
                    <a:pt x="3665404" y="55133"/>
                  </a:lnTo>
                  <a:lnTo>
                    <a:pt x="3679394" y="47497"/>
                  </a:lnTo>
                  <a:lnTo>
                    <a:pt x="3693384" y="40840"/>
                  </a:lnTo>
                  <a:lnTo>
                    <a:pt x="3707374" y="35055"/>
                  </a:lnTo>
                  <a:lnTo>
                    <a:pt x="3721364" y="30044"/>
                  </a:lnTo>
                  <a:lnTo>
                    <a:pt x="3735354" y="25714"/>
                  </a:lnTo>
                  <a:lnTo>
                    <a:pt x="3749344" y="21981"/>
                  </a:lnTo>
                  <a:lnTo>
                    <a:pt x="3763335" y="18769"/>
                  </a:lnTo>
                  <a:lnTo>
                    <a:pt x="3777325" y="16009"/>
                  </a:lnTo>
                  <a:lnTo>
                    <a:pt x="3791315" y="13641"/>
                  </a:lnTo>
                  <a:lnTo>
                    <a:pt x="3805305" y="11612"/>
                  </a:lnTo>
                  <a:lnTo>
                    <a:pt x="3819295" y="9876"/>
                  </a:lnTo>
                  <a:lnTo>
                    <a:pt x="3833285" y="8391"/>
                  </a:lnTo>
                  <a:lnTo>
                    <a:pt x="3847275" y="7122"/>
                  </a:lnTo>
                  <a:lnTo>
                    <a:pt x="3861265" y="6038"/>
                  </a:lnTo>
                  <a:lnTo>
                    <a:pt x="3875255" y="5113"/>
                  </a:lnTo>
                  <a:lnTo>
                    <a:pt x="3889245" y="4324"/>
                  </a:lnTo>
                  <a:lnTo>
                    <a:pt x="3903235" y="3651"/>
                  </a:lnTo>
                  <a:lnTo>
                    <a:pt x="3917226" y="3078"/>
                  </a:lnTo>
                  <a:lnTo>
                    <a:pt x="3931216" y="2589"/>
                  </a:lnTo>
                  <a:lnTo>
                    <a:pt x="3945206" y="2172"/>
                  </a:lnTo>
                  <a:lnTo>
                    <a:pt x="3959196" y="1818"/>
                  </a:lnTo>
                  <a:lnTo>
                    <a:pt x="3973186" y="1516"/>
                  </a:lnTo>
                  <a:lnTo>
                    <a:pt x="3987176" y="1258"/>
                  </a:lnTo>
                  <a:lnTo>
                    <a:pt x="4001166" y="1039"/>
                  </a:lnTo>
                  <a:lnTo>
                    <a:pt x="4015156" y="853"/>
                  </a:lnTo>
                  <a:lnTo>
                    <a:pt x="4029146" y="694"/>
                  </a:lnTo>
                  <a:lnTo>
                    <a:pt x="4043136" y="559"/>
                  </a:lnTo>
                  <a:lnTo>
                    <a:pt x="4057126" y="444"/>
                  </a:lnTo>
                  <a:lnTo>
                    <a:pt x="4071117" y="346"/>
                  </a:lnTo>
                  <a:lnTo>
                    <a:pt x="4085107" y="263"/>
                  </a:lnTo>
                  <a:lnTo>
                    <a:pt x="4099097" y="192"/>
                  </a:lnTo>
                  <a:lnTo>
                    <a:pt x="4113087" y="132"/>
                  </a:lnTo>
                  <a:lnTo>
                    <a:pt x="4127077" y="80"/>
                  </a:lnTo>
                  <a:lnTo>
                    <a:pt x="4141067" y="37"/>
                  </a:lnTo>
                  <a:lnTo>
                    <a:pt x="4155057" y="0"/>
                  </a:lnTo>
                </a:path>
              </a:pathLst>
            </a:custGeom>
            <a:ln w="40651" cap="flat">
              <a:solidFill>
                <a:srgbClr val="D3D3D3">
                  <a:alpha val="100000"/>
                </a:srgbClr>
              </a:solidFill>
              <a:prstDash val="solid"/>
              <a:round/>
            </a:ln>
          </p:spPr>
          <p:txBody>
            <a:bodyPr/>
            <a:lstStyle/>
            <a:p/>
          </p:txBody>
        </p:sp>
        <p:sp>
          <p:nvSpPr>
            <p:cNvPr id="48" name="pl48"/>
            <p:cNvSpPr/>
            <p:nvPr/>
          </p:nvSpPr>
          <p:spPr>
            <a:xfrm>
              <a:off x="2737948" y="2800688"/>
              <a:ext cx="4155057" cy="631661"/>
            </a:xfrm>
            <a:custGeom>
              <a:avLst/>
              <a:pathLst>
                <a:path w="4155057" h="631661">
                  <a:moveTo>
                    <a:pt x="0" y="631661"/>
                  </a:moveTo>
                  <a:lnTo>
                    <a:pt x="13990" y="631624"/>
                  </a:lnTo>
                  <a:lnTo>
                    <a:pt x="27980" y="631580"/>
                  </a:lnTo>
                  <a:lnTo>
                    <a:pt x="41970" y="631529"/>
                  </a:lnTo>
                  <a:lnTo>
                    <a:pt x="55960" y="631468"/>
                  </a:lnTo>
                  <a:lnTo>
                    <a:pt x="69950" y="631397"/>
                  </a:lnTo>
                  <a:lnTo>
                    <a:pt x="83940" y="631314"/>
                  </a:lnTo>
                  <a:lnTo>
                    <a:pt x="97930" y="631216"/>
                  </a:lnTo>
                  <a:lnTo>
                    <a:pt x="111920" y="631101"/>
                  </a:lnTo>
                  <a:lnTo>
                    <a:pt x="125910" y="630966"/>
                  </a:lnTo>
                  <a:lnTo>
                    <a:pt x="139900" y="630807"/>
                  </a:lnTo>
                  <a:lnTo>
                    <a:pt x="153891" y="630621"/>
                  </a:lnTo>
                  <a:lnTo>
                    <a:pt x="167881" y="630402"/>
                  </a:lnTo>
                  <a:lnTo>
                    <a:pt x="181871" y="630145"/>
                  </a:lnTo>
                  <a:lnTo>
                    <a:pt x="195861" y="629843"/>
                  </a:lnTo>
                  <a:lnTo>
                    <a:pt x="209851" y="629488"/>
                  </a:lnTo>
                  <a:lnTo>
                    <a:pt x="223841" y="629071"/>
                  </a:lnTo>
                  <a:lnTo>
                    <a:pt x="237831" y="628583"/>
                  </a:lnTo>
                  <a:lnTo>
                    <a:pt x="251821" y="628009"/>
                  </a:lnTo>
                  <a:lnTo>
                    <a:pt x="265811" y="627336"/>
                  </a:lnTo>
                  <a:lnTo>
                    <a:pt x="279801" y="626547"/>
                  </a:lnTo>
                  <a:lnTo>
                    <a:pt x="293791" y="625622"/>
                  </a:lnTo>
                  <a:lnTo>
                    <a:pt x="307782" y="624538"/>
                  </a:lnTo>
                  <a:lnTo>
                    <a:pt x="321772" y="623269"/>
                  </a:lnTo>
                  <a:lnTo>
                    <a:pt x="335762" y="621784"/>
                  </a:lnTo>
                  <a:lnTo>
                    <a:pt x="349752" y="620048"/>
                  </a:lnTo>
                  <a:lnTo>
                    <a:pt x="363742" y="618019"/>
                  </a:lnTo>
                  <a:lnTo>
                    <a:pt x="377732" y="615652"/>
                  </a:lnTo>
                  <a:lnTo>
                    <a:pt x="391722" y="612892"/>
                  </a:lnTo>
                  <a:lnTo>
                    <a:pt x="405712" y="609679"/>
                  </a:lnTo>
                  <a:lnTo>
                    <a:pt x="419702" y="605946"/>
                  </a:lnTo>
                  <a:lnTo>
                    <a:pt x="433692" y="601616"/>
                  </a:lnTo>
                  <a:lnTo>
                    <a:pt x="447682" y="596605"/>
                  </a:lnTo>
                  <a:lnTo>
                    <a:pt x="461673" y="590820"/>
                  </a:lnTo>
                  <a:lnTo>
                    <a:pt x="475663" y="584163"/>
                  </a:lnTo>
                  <a:lnTo>
                    <a:pt x="489653" y="576528"/>
                  </a:lnTo>
                  <a:lnTo>
                    <a:pt x="503643" y="567804"/>
                  </a:lnTo>
                  <a:lnTo>
                    <a:pt x="517633" y="557882"/>
                  </a:lnTo>
                  <a:lnTo>
                    <a:pt x="531623" y="546653"/>
                  </a:lnTo>
                  <a:lnTo>
                    <a:pt x="545613" y="534020"/>
                  </a:lnTo>
                  <a:lnTo>
                    <a:pt x="559603" y="519897"/>
                  </a:lnTo>
                  <a:lnTo>
                    <a:pt x="573593" y="504224"/>
                  </a:lnTo>
                  <a:lnTo>
                    <a:pt x="587583" y="486968"/>
                  </a:lnTo>
                  <a:lnTo>
                    <a:pt x="601574" y="468137"/>
                  </a:lnTo>
                  <a:lnTo>
                    <a:pt x="615564" y="447783"/>
                  </a:lnTo>
                  <a:lnTo>
                    <a:pt x="629554" y="426013"/>
                  </a:lnTo>
                  <a:lnTo>
                    <a:pt x="643544" y="402983"/>
                  </a:lnTo>
                  <a:lnTo>
                    <a:pt x="657534" y="378907"/>
                  </a:lnTo>
                  <a:lnTo>
                    <a:pt x="671524" y="354045"/>
                  </a:lnTo>
                  <a:lnTo>
                    <a:pt x="685514" y="328694"/>
                  </a:lnTo>
                  <a:lnTo>
                    <a:pt x="699504" y="303178"/>
                  </a:lnTo>
                  <a:lnTo>
                    <a:pt x="713494" y="277827"/>
                  </a:lnTo>
                  <a:lnTo>
                    <a:pt x="727484" y="252965"/>
                  </a:lnTo>
                  <a:lnTo>
                    <a:pt x="741474" y="228889"/>
                  </a:lnTo>
                  <a:lnTo>
                    <a:pt x="755465" y="205860"/>
                  </a:lnTo>
                  <a:lnTo>
                    <a:pt x="769455" y="184089"/>
                  </a:lnTo>
                  <a:lnTo>
                    <a:pt x="783445" y="163736"/>
                  </a:lnTo>
                  <a:lnTo>
                    <a:pt x="797435" y="144904"/>
                  </a:lnTo>
                  <a:lnTo>
                    <a:pt x="811425" y="127648"/>
                  </a:lnTo>
                  <a:lnTo>
                    <a:pt x="825415" y="111975"/>
                  </a:lnTo>
                  <a:lnTo>
                    <a:pt x="839405" y="97852"/>
                  </a:lnTo>
                  <a:lnTo>
                    <a:pt x="853395" y="85219"/>
                  </a:lnTo>
                  <a:lnTo>
                    <a:pt x="867385" y="73991"/>
                  </a:lnTo>
                  <a:lnTo>
                    <a:pt x="881375" y="64068"/>
                  </a:lnTo>
                  <a:lnTo>
                    <a:pt x="895365" y="55345"/>
                  </a:lnTo>
                  <a:lnTo>
                    <a:pt x="909356" y="47709"/>
                  </a:lnTo>
                  <a:lnTo>
                    <a:pt x="923346" y="41052"/>
                  </a:lnTo>
                  <a:lnTo>
                    <a:pt x="937336" y="35267"/>
                  </a:lnTo>
                  <a:lnTo>
                    <a:pt x="951326" y="30256"/>
                  </a:lnTo>
                  <a:lnTo>
                    <a:pt x="965316" y="25926"/>
                  </a:lnTo>
                  <a:lnTo>
                    <a:pt x="979306" y="22193"/>
                  </a:lnTo>
                  <a:lnTo>
                    <a:pt x="993296" y="18981"/>
                  </a:lnTo>
                  <a:lnTo>
                    <a:pt x="1007286" y="16221"/>
                  </a:lnTo>
                  <a:lnTo>
                    <a:pt x="1021276" y="13853"/>
                  </a:lnTo>
                  <a:lnTo>
                    <a:pt x="1035266" y="11824"/>
                  </a:lnTo>
                  <a:lnTo>
                    <a:pt x="1049256" y="10088"/>
                  </a:lnTo>
                  <a:lnTo>
                    <a:pt x="1063247" y="8603"/>
                  </a:lnTo>
                  <a:lnTo>
                    <a:pt x="1077237" y="7334"/>
                  </a:lnTo>
                  <a:lnTo>
                    <a:pt x="1091227" y="6250"/>
                  </a:lnTo>
                  <a:lnTo>
                    <a:pt x="1105217" y="5325"/>
                  </a:lnTo>
                  <a:lnTo>
                    <a:pt x="1119207" y="4536"/>
                  </a:lnTo>
                  <a:lnTo>
                    <a:pt x="1133197" y="3863"/>
                  </a:lnTo>
                  <a:lnTo>
                    <a:pt x="1147187" y="3290"/>
                  </a:lnTo>
                  <a:lnTo>
                    <a:pt x="1161177" y="2801"/>
                  </a:lnTo>
                  <a:lnTo>
                    <a:pt x="1175167" y="2384"/>
                  </a:lnTo>
                  <a:lnTo>
                    <a:pt x="1189157" y="2030"/>
                  </a:lnTo>
                  <a:lnTo>
                    <a:pt x="1203148" y="1727"/>
                  </a:lnTo>
                  <a:lnTo>
                    <a:pt x="1217138" y="1470"/>
                  </a:lnTo>
                  <a:lnTo>
                    <a:pt x="1231128" y="1251"/>
                  </a:lnTo>
                  <a:lnTo>
                    <a:pt x="1245118" y="1065"/>
                  </a:lnTo>
                  <a:lnTo>
                    <a:pt x="1259108" y="906"/>
                  </a:lnTo>
                  <a:lnTo>
                    <a:pt x="1273098" y="771"/>
                  </a:lnTo>
                  <a:lnTo>
                    <a:pt x="1287088" y="656"/>
                  </a:lnTo>
                  <a:lnTo>
                    <a:pt x="1301078" y="558"/>
                  </a:lnTo>
                  <a:lnTo>
                    <a:pt x="1315068" y="475"/>
                  </a:lnTo>
                  <a:lnTo>
                    <a:pt x="1329058" y="404"/>
                  </a:lnTo>
                  <a:lnTo>
                    <a:pt x="1343048" y="344"/>
                  </a:lnTo>
                  <a:lnTo>
                    <a:pt x="1357039" y="292"/>
                  </a:lnTo>
                  <a:lnTo>
                    <a:pt x="1371029" y="249"/>
                  </a:lnTo>
                  <a:lnTo>
                    <a:pt x="1385019" y="21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52"/>
                  </a:lnTo>
                  <a:lnTo>
                    <a:pt x="2784028" y="62"/>
                  </a:lnTo>
                  <a:lnTo>
                    <a:pt x="2798018" y="73"/>
                  </a:lnTo>
                  <a:lnTo>
                    <a:pt x="2812008" y="86"/>
                  </a:lnTo>
                  <a:lnTo>
                    <a:pt x="2825998" y="101"/>
                  </a:lnTo>
                  <a:lnTo>
                    <a:pt x="2839988" y="118"/>
                  </a:lnTo>
                  <a:lnTo>
                    <a:pt x="2853978" y="139"/>
                  </a:lnTo>
                  <a:lnTo>
                    <a:pt x="2867969" y="164"/>
                  </a:lnTo>
                  <a:lnTo>
                    <a:pt x="2881959" y="192"/>
                  </a:lnTo>
                  <a:lnTo>
                    <a:pt x="2895949" y="226"/>
                  </a:lnTo>
                  <a:lnTo>
                    <a:pt x="2909939" y="266"/>
                  </a:lnTo>
                  <a:lnTo>
                    <a:pt x="2923929" y="312"/>
                  </a:lnTo>
                  <a:lnTo>
                    <a:pt x="2937919" y="367"/>
                  </a:lnTo>
                  <a:lnTo>
                    <a:pt x="2951909" y="431"/>
                  </a:lnTo>
                  <a:lnTo>
                    <a:pt x="2965899" y="507"/>
                  </a:lnTo>
                  <a:lnTo>
                    <a:pt x="2979889" y="596"/>
                  </a:lnTo>
                  <a:lnTo>
                    <a:pt x="2993879" y="700"/>
                  </a:lnTo>
                  <a:lnTo>
                    <a:pt x="3007870" y="822"/>
                  </a:lnTo>
                  <a:lnTo>
                    <a:pt x="3021860" y="965"/>
                  </a:lnTo>
                  <a:lnTo>
                    <a:pt x="3035850" y="1134"/>
                  </a:lnTo>
                  <a:lnTo>
                    <a:pt x="3049840" y="1331"/>
                  </a:lnTo>
                  <a:lnTo>
                    <a:pt x="3063830" y="1562"/>
                  </a:lnTo>
                  <a:lnTo>
                    <a:pt x="3077820" y="1833"/>
                  </a:lnTo>
                  <a:lnTo>
                    <a:pt x="3091810" y="2150"/>
                  </a:lnTo>
                  <a:lnTo>
                    <a:pt x="3105800" y="2522"/>
                  </a:lnTo>
                  <a:lnTo>
                    <a:pt x="3119790" y="2956"/>
                  </a:lnTo>
                  <a:lnTo>
                    <a:pt x="3133780" y="3463"/>
                  </a:lnTo>
                  <a:lnTo>
                    <a:pt x="3147770" y="4055"/>
                  </a:lnTo>
                  <a:lnTo>
                    <a:pt x="3161761" y="4745"/>
                  </a:lnTo>
                  <a:lnTo>
                    <a:pt x="3175751" y="5548"/>
                  </a:lnTo>
                  <a:lnTo>
                    <a:pt x="3189741" y="6481"/>
                  </a:lnTo>
                  <a:lnTo>
                    <a:pt x="3203731" y="7564"/>
                  </a:lnTo>
                  <a:lnTo>
                    <a:pt x="3217721" y="8816"/>
                  </a:lnTo>
                  <a:lnTo>
                    <a:pt x="3231711" y="10263"/>
                  </a:lnTo>
                  <a:lnTo>
                    <a:pt x="3245701" y="11927"/>
                  </a:lnTo>
                  <a:lnTo>
                    <a:pt x="3259691" y="13836"/>
                  </a:lnTo>
                  <a:lnTo>
                    <a:pt x="3273681" y="16017"/>
                  </a:lnTo>
                  <a:lnTo>
                    <a:pt x="3287671" y="18497"/>
                  </a:lnTo>
                  <a:lnTo>
                    <a:pt x="3301661" y="21304"/>
                  </a:lnTo>
                  <a:lnTo>
                    <a:pt x="3315652" y="24463"/>
                  </a:lnTo>
                  <a:lnTo>
                    <a:pt x="3329642" y="27993"/>
                  </a:lnTo>
                  <a:lnTo>
                    <a:pt x="3343632" y="31912"/>
                  </a:lnTo>
                  <a:lnTo>
                    <a:pt x="3357622" y="36226"/>
                  </a:lnTo>
                  <a:lnTo>
                    <a:pt x="3371612" y="40934"/>
                  </a:lnTo>
                  <a:lnTo>
                    <a:pt x="3385602" y="46022"/>
                  </a:lnTo>
                  <a:lnTo>
                    <a:pt x="3399592" y="51465"/>
                  </a:lnTo>
                  <a:lnTo>
                    <a:pt x="3413582" y="57222"/>
                  </a:lnTo>
                  <a:lnTo>
                    <a:pt x="3427572" y="63241"/>
                  </a:lnTo>
                  <a:lnTo>
                    <a:pt x="3441562" y="69456"/>
                  </a:lnTo>
                  <a:lnTo>
                    <a:pt x="3455552" y="75794"/>
                  </a:lnTo>
                  <a:lnTo>
                    <a:pt x="3469543" y="82173"/>
                  </a:lnTo>
                  <a:lnTo>
                    <a:pt x="3483533" y="88511"/>
                  </a:lnTo>
                  <a:lnTo>
                    <a:pt x="3497523" y="94726"/>
                  </a:lnTo>
                  <a:lnTo>
                    <a:pt x="3511513" y="100745"/>
                  </a:lnTo>
                  <a:lnTo>
                    <a:pt x="3525503" y="106503"/>
                  </a:lnTo>
                  <a:lnTo>
                    <a:pt x="3539493" y="111945"/>
                  </a:lnTo>
                  <a:lnTo>
                    <a:pt x="3553483" y="117034"/>
                  </a:lnTo>
                  <a:lnTo>
                    <a:pt x="3567473" y="121742"/>
                  </a:lnTo>
                  <a:lnTo>
                    <a:pt x="3581463" y="126056"/>
                  </a:lnTo>
                  <a:lnTo>
                    <a:pt x="3595453" y="129974"/>
                  </a:lnTo>
                  <a:lnTo>
                    <a:pt x="3609444" y="133505"/>
                  </a:lnTo>
                  <a:lnTo>
                    <a:pt x="3623434" y="136663"/>
                  </a:lnTo>
                  <a:lnTo>
                    <a:pt x="3637424" y="139470"/>
                  </a:lnTo>
                  <a:lnTo>
                    <a:pt x="3651414" y="141951"/>
                  </a:lnTo>
                  <a:lnTo>
                    <a:pt x="3665404" y="144132"/>
                  </a:lnTo>
                  <a:lnTo>
                    <a:pt x="3679394" y="146040"/>
                  </a:lnTo>
                  <a:lnTo>
                    <a:pt x="3693384" y="147705"/>
                  </a:lnTo>
                  <a:lnTo>
                    <a:pt x="3707374" y="149151"/>
                  </a:lnTo>
                  <a:lnTo>
                    <a:pt x="3721364" y="150404"/>
                  </a:lnTo>
                  <a:lnTo>
                    <a:pt x="3735354" y="151486"/>
                  </a:lnTo>
                  <a:lnTo>
                    <a:pt x="3749344" y="152419"/>
                  </a:lnTo>
                  <a:lnTo>
                    <a:pt x="3763335" y="153223"/>
                  </a:lnTo>
                  <a:lnTo>
                    <a:pt x="3777325" y="153913"/>
                  </a:lnTo>
                  <a:lnTo>
                    <a:pt x="3791315" y="154504"/>
                  </a:lnTo>
                  <a:lnTo>
                    <a:pt x="3805305" y="155012"/>
                  </a:lnTo>
                  <a:lnTo>
                    <a:pt x="3819295" y="155446"/>
                  </a:lnTo>
                  <a:lnTo>
                    <a:pt x="3833285" y="155817"/>
                  </a:lnTo>
                  <a:lnTo>
                    <a:pt x="3847275" y="156134"/>
                  </a:lnTo>
                  <a:lnTo>
                    <a:pt x="3861265" y="156405"/>
                  </a:lnTo>
                  <a:lnTo>
                    <a:pt x="3875255" y="156636"/>
                  </a:lnTo>
                  <a:lnTo>
                    <a:pt x="3889245" y="156834"/>
                  </a:lnTo>
                  <a:lnTo>
                    <a:pt x="3903235" y="157002"/>
                  </a:lnTo>
                  <a:lnTo>
                    <a:pt x="3917226" y="157145"/>
                  </a:lnTo>
                  <a:lnTo>
                    <a:pt x="3931216" y="157267"/>
                  </a:lnTo>
                  <a:lnTo>
                    <a:pt x="3945206" y="157372"/>
                  </a:lnTo>
                  <a:lnTo>
                    <a:pt x="3959196" y="157460"/>
                  </a:lnTo>
                  <a:lnTo>
                    <a:pt x="3973186" y="157536"/>
                  </a:lnTo>
                  <a:lnTo>
                    <a:pt x="3987176" y="157600"/>
                  </a:lnTo>
                  <a:lnTo>
                    <a:pt x="4001166" y="157655"/>
                  </a:lnTo>
                  <a:lnTo>
                    <a:pt x="4015156" y="157701"/>
                  </a:lnTo>
                  <a:lnTo>
                    <a:pt x="4029146" y="157741"/>
                  </a:lnTo>
                  <a:lnTo>
                    <a:pt x="4043136" y="157775"/>
                  </a:lnTo>
                  <a:lnTo>
                    <a:pt x="4057126" y="157804"/>
                  </a:lnTo>
                  <a:lnTo>
                    <a:pt x="4071117" y="157828"/>
                  </a:lnTo>
                  <a:lnTo>
                    <a:pt x="4085107" y="157849"/>
                  </a:lnTo>
                  <a:lnTo>
                    <a:pt x="4099097" y="157867"/>
                  </a:lnTo>
                  <a:lnTo>
                    <a:pt x="4113087" y="157882"/>
                  </a:lnTo>
                  <a:lnTo>
                    <a:pt x="4127077" y="157895"/>
                  </a:lnTo>
                  <a:lnTo>
                    <a:pt x="4141067" y="157906"/>
                  </a:lnTo>
                  <a:lnTo>
                    <a:pt x="4155057" y="157915"/>
                  </a:lnTo>
                </a:path>
              </a:pathLst>
            </a:custGeom>
            <a:ln w="40651" cap="flat">
              <a:solidFill>
                <a:srgbClr val="D3D3D3">
                  <a:alpha val="100000"/>
                </a:srgbClr>
              </a:solidFill>
              <a:prstDash val="solid"/>
              <a:round/>
            </a:ln>
          </p:spPr>
          <p:txBody>
            <a:bodyPr/>
            <a:lstStyle/>
            <a:p/>
          </p:txBody>
        </p:sp>
        <p:sp>
          <p:nvSpPr>
            <p:cNvPr id="49" name="pl49"/>
            <p:cNvSpPr/>
            <p:nvPr/>
          </p:nvSpPr>
          <p:spPr>
            <a:xfrm>
              <a:off x="2737948" y="1537047"/>
              <a:ext cx="4155057" cy="473745"/>
            </a:xfrm>
            <a:custGeom>
              <a:avLst/>
              <a:pathLst>
                <a:path w="4155057" h="473745">
                  <a:moveTo>
                    <a:pt x="0" y="315724"/>
                  </a:moveTo>
                  <a:lnTo>
                    <a:pt x="13990" y="315706"/>
                  </a:lnTo>
                  <a:lnTo>
                    <a:pt x="27980" y="315684"/>
                  </a:lnTo>
                  <a:lnTo>
                    <a:pt x="41970" y="315658"/>
                  </a:lnTo>
                  <a:lnTo>
                    <a:pt x="55960" y="315628"/>
                  </a:lnTo>
                  <a:lnTo>
                    <a:pt x="69950" y="315593"/>
                  </a:lnTo>
                  <a:lnTo>
                    <a:pt x="83940" y="315551"/>
                  </a:lnTo>
                  <a:lnTo>
                    <a:pt x="97930" y="315502"/>
                  </a:lnTo>
                  <a:lnTo>
                    <a:pt x="111920" y="315444"/>
                  </a:lnTo>
                  <a:lnTo>
                    <a:pt x="125910" y="315377"/>
                  </a:lnTo>
                  <a:lnTo>
                    <a:pt x="139900" y="315298"/>
                  </a:lnTo>
                  <a:lnTo>
                    <a:pt x="153891" y="315204"/>
                  </a:lnTo>
                  <a:lnTo>
                    <a:pt x="167881" y="315095"/>
                  </a:lnTo>
                  <a:lnTo>
                    <a:pt x="181871" y="314966"/>
                  </a:lnTo>
                  <a:lnTo>
                    <a:pt x="195861" y="314815"/>
                  </a:lnTo>
                  <a:lnTo>
                    <a:pt x="209851" y="314638"/>
                  </a:lnTo>
                  <a:lnTo>
                    <a:pt x="223841" y="314429"/>
                  </a:lnTo>
                  <a:lnTo>
                    <a:pt x="237831" y="314185"/>
                  </a:lnTo>
                  <a:lnTo>
                    <a:pt x="251821" y="313898"/>
                  </a:lnTo>
                  <a:lnTo>
                    <a:pt x="265811" y="313562"/>
                  </a:lnTo>
                  <a:lnTo>
                    <a:pt x="279801" y="313167"/>
                  </a:lnTo>
                  <a:lnTo>
                    <a:pt x="293791" y="312705"/>
                  </a:lnTo>
                  <a:lnTo>
                    <a:pt x="307782" y="312163"/>
                  </a:lnTo>
                  <a:lnTo>
                    <a:pt x="321772" y="311528"/>
                  </a:lnTo>
                  <a:lnTo>
                    <a:pt x="335762" y="310786"/>
                  </a:lnTo>
                  <a:lnTo>
                    <a:pt x="349752" y="309918"/>
                  </a:lnTo>
                  <a:lnTo>
                    <a:pt x="363742" y="308903"/>
                  </a:lnTo>
                  <a:lnTo>
                    <a:pt x="377732" y="307720"/>
                  </a:lnTo>
                  <a:lnTo>
                    <a:pt x="391722" y="306340"/>
                  </a:lnTo>
                  <a:lnTo>
                    <a:pt x="405712" y="304733"/>
                  </a:lnTo>
                  <a:lnTo>
                    <a:pt x="419702" y="302867"/>
                  </a:lnTo>
                  <a:lnTo>
                    <a:pt x="433692" y="300702"/>
                  </a:lnTo>
                  <a:lnTo>
                    <a:pt x="447682" y="298196"/>
                  </a:lnTo>
                  <a:lnTo>
                    <a:pt x="461673" y="295304"/>
                  </a:lnTo>
                  <a:lnTo>
                    <a:pt x="475663" y="291975"/>
                  </a:lnTo>
                  <a:lnTo>
                    <a:pt x="489653" y="288158"/>
                  </a:lnTo>
                  <a:lnTo>
                    <a:pt x="503643" y="283796"/>
                  </a:lnTo>
                  <a:lnTo>
                    <a:pt x="517633" y="278835"/>
                  </a:lnTo>
                  <a:lnTo>
                    <a:pt x="531623" y="273220"/>
                  </a:lnTo>
                  <a:lnTo>
                    <a:pt x="545613" y="266904"/>
                  </a:lnTo>
                  <a:lnTo>
                    <a:pt x="559603" y="259842"/>
                  </a:lnTo>
                  <a:lnTo>
                    <a:pt x="573593" y="252006"/>
                  </a:lnTo>
                  <a:lnTo>
                    <a:pt x="587583" y="243378"/>
                  </a:lnTo>
                  <a:lnTo>
                    <a:pt x="601574" y="233962"/>
                  </a:lnTo>
                  <a:lnTo>
                    <a:pt x="615564" y="223785"/>
                  </a:lnTo>
                  <a:lnTo>
                    <a:pt x="629554" y="212900"/>
                  </a:lnTo>
                  <a:lnTo>
                    <a:pt x="643544" y="201385"/>
                  </a:lnTo>
                  <a:lnTo>
                    <a:pt x="657534" y="189347"/>
                  </a:lnTo>
                  <a:lnTo>
                    <a:pt x="671524" y="176916"/>
                  </a:lnTo>
                  <a:lnTo>
                    <a:pt x="685514" y="164241"/>
                  </a:lnTo>
                  <a:lnTo>
                    <a:pt x="699504" y="151483"/>
                  </a:lnTo>
                  <a:lnTo>
                    <a:pt x="713494" y="138807"/>
                  </a:lnTo>
                  <a:lnTo>
                    <a:pt x="727484" y="126376"/>
                  </a:lnTo>
                  <a:lnTo>
                    <a:pt x="741474" y="114338"/>
                  </a:lnTo>
                  <a:lnTo>
                    <a:pt x="755465" y="102824"/>
                  </a:lnTo>
                  <a:lnTo>
                    <a:pt x="769455" y="91938"/>
                  </a:lnTo>
                  <a:lnTo>
                    <a:pt x="783445" y="81762"/>
                  </a:lnTo>
                  <a:lnTo>
                    <a:pt x="797435" y="72346"/>
                  </a:lnTo>
                  <a:lnTo>
                    <a:pt x="811425" y="63718"/>
                  </a:lnTo>
                  <a:lnTo>
                    <a:pt x="825415" y="55881"/>
                  </a:lnTo>
                  <a:lnTo>
                    <a:pt x="839405" y="48820"/>
                  </a:lnTo>
                  <a:lnTo>
                    <a:pt x="853395" y="42503"/>
                  </a:lnTo>
                  <a:lnTo>
                    <a:pt x="867385" y="36889"/>
                  </a:lnTo>
                  <a:lnTo>
                    <a:pt x="881375" y="31928"/>
                  </a:lnTo>
                  <a:lnTo>
                    <a:pt x="895365" y="27566"/>
                  </a:lnTo>
                  <a:lnTo>
                    <a:pt x="909356" y="23748"/>
                  </a:lnTo>
                  <a:lnTo>
                    <a:pt x="923346" y="20420"/>
                  </a:lnTo>
                  <a:lnTo>
                    <a:pt x="937336" y="17527"/>
                  </a:lnTo>
                  <a:lnTo>
                    <a:pt x="951326" y="15022"/>
                  </a:lnTo>
                  <a:lnTo>
                    <a:pt x="965316" y="12857"/>
                  </a:lnTo>
                  <a:lnTo>
                    <a:pt x="979306" y="10990"/>
                  </a:lnTo>
                  <a:lnTo>
                    <a:pt x="993296" y="9384"/>
                  </a:lnTo>
                  <a:lnTo>
                    <a:pt x="1007286" y="8004"/>
                  </a:lnTo>
                  <a:lnTo>
                    <a:pt x="1021276" y="6820"/>
                  </a:lnTo>
                  <a:lnTo>
                    <a:pt x="1035266" y="5806"/>
                  </a:lnTo>
                  <a:lnTo>
                    <a:pt x="1049256" y="4938"/>
                  </a:lnTo>
                  <a:lnTo>
                    <a:pt x="1063247" y="4195"/>
                  </a:lnTo>
                  <a:lnTo>
                    <a:pt x="1077237" y="3561"/>
                  </a:lnTo>
                  <a:lnTo>
                    <a:pt x="1091227" y="3019"/>
                  </a:lnTo>
                  <a:lnTo>
                    <a:pt x="1105217" y="2556"/>
                  </a:lnTo>
                  <a:lnTo>
                    <a:pt x="1119207" y="2162"/>
                  </a:lnTo>
                  <a:lnTo>
                    <a:pt x="1133197" y="1825"/>
                  </a:lnTo>
                  <a:lnTo>
                    <a:pt x="1147187" y="1539"/>
                  </a:lnTo>
                  <a:lnTo>
                    <a:pt x="1161177" y="1294"/>
                  </a:lnTo>
                  <a:lnTo>
                    <a:pt x="1175167" y="1086"/>
                  </a:lnTo>
                  <a:lnTo>
                    <a:pt x="1189157" y="909"/>
                  </a:lnTo>
                  <a:lnTo>
                    <a:pt x="1203148" y="758"/>
                  </a:lnTo>
                  <a:lnTo>
                    <a:pt x="1217138" y="629"/>
                  </a:lnTo>
                  <a:lnTo>
                    <a:pt x="1231128" y="519"/>
                  </a:lnTo>
                  <a:lnTo>
                    <a:pt x="1245118" y="426"/>
                  </a:lnTo>
                  <a:lnTo>
                    <a:pt x="1259108" y="347"/>
                  </a:lnTo>
                  <a:lnTo>
                    <a:pt x="1273098" y="279"/>
                  </a:lnTo>
                  <a:lnTo>
                    <a:pt x="1287088" y="222"/>
                  </a:lnTo>
                  <a:lnTo>
                    <a:pt x="1301078" y="173"/>
                  </a:lnTo>
                  <a:lnTo>
                    <a:pt x="1315068" y="131"/>
                  </a:lnTo>
                  <a:lnTo>
                    <a:pt x="1329058" y="96"/>
                  </a:lnTo>
                  <a:lnTo>
                    <a:pt x="1343048" y="66"/>
                  </a:lnTo>
                  <a:lnTo>
                    <a:pt x="1357039" y="40"/>
                  </a:lnTo>
                  <a:lnTo>
                    <a:pt x="1371029" y="18"/>
                  </a:lnTo>
                  <a:lnTo>
                    <a:pt x="1385019" y="0"/>
                  </a:lnTo>
                  <a:lnTo>
                    <a:pt x="1385019" y="0"/>
                  </a:lnTo>
                  <a:lnTo>
                    <a:pt x="1399009" y="18"/>
                  </a:lnTo>
                  <a:lnTo>
                    <a:pt x="1412999" y="40"/>
                  </a:lnTo>
                  <a:lnTo>
                    <a:pt x="1426989" y="66"/>
                  </a:lnTo>
                  <a:lnTo>
                    <a:pt x="1440979" y="96"/>
                  </a:lnTo>
                  <a:lnTo>
                    <a:pt x="1454969" y="131"/>
                  </a:lnTo>
                  <a:lnTo>
                    <a:pt x="1468959" y="173"/>
                  </a:lnTo>
                  <a:lnTo>
                    <a:pt x="1482949" y="222"/>
                  </a:lnTo>
                  <a:lnTo>
                    <a:pt x="1496939" y="279"/>
                  </a:lnTo>
                  <a:lnTo>
                    <a:pt x="1510930" y="347"/>
                  </a:lnTo>
                  <a:lnTo>
                    <a:pt x="1524920" y="426"/>
                  </a:lnTo>
                  <a:lnTo>
                    <a:pt x="1538910" y="519"/>
                  </a:lnTo>
                  <a:lnTo>
                    <a:pt x="1552900" y="629"/>
                  </a:lnTo>
                  <a:lnTo>
                    <a:pt x="1566890" y="758"/>
                  </a:lnTo>
                  <a:lnTo>
                    <a:pt x="1580880" y="909"/>
                  </a:lnTo>
                  <a:lnTo>
                    <a:pt x="1594870" y="1086"/>
                  </a:lnTo>
                  <a:lnTo>
                    <a:pt x="1608860" y="1294"/>
                  </a:lnTo>
                  <a:lnTo>
                    <a:pt x="1622850" y="1539"/>
                  </a:lnTo>
                  <a:lnTo>
                    <a:pt x="1636840" y="1825"/>
                  </a:lnTo>
                  <a:lnTo>
                    <a:pt x="1650830" y="2162"/>
                  </a:lnTo>
                  <a:lnTo>
                    <a:pt x="1664821" y="2556"/>
                  </a:lnTo>
                  <a:lnTo>
                    <a:pt x="1678811" y="3019"/>
                  </a:lnTo>
                  <a:lnTo>
                    <a:pt x="1692801" y="3561"/>
                  </a:lnTo>
                  <a:lnTo>
                    <a:pt x="1706791" y="4195"/>
                  </a:lnTo>
                  <a:lnTo>
                    <a:pt x="1720781" y="4938"/>
                  </a:lnTo>
                  <a:lnTo>
                    <a:pt x="1734771" y="5806"/>
                  </a:lnTo>
                  <a:lnTo>
                    <a:pt x="1748761" y="6820"/>
                  </a:lnTo>
                  <a:lnTo>
                    <a:pt x="1762751" y="8004"/>
                  </a:lnTo>
                  <a:lnTo>
                    <a:pt x="1776741" y="9384"/>
                  </a:lnTo>
                  <a:lnTo>
                    <a:pt x="1790731" y="10990"/>
                  </a:lnTo>
                  <a:lnTo>
                    <a:pt x="1804722" y="12857"/>
                  </a:lnTo>
                  <a:lnTo>
                    <a:pt x="1818712" y="15022"/>
                  </a:lnTo>
                  <a:lnTo>
                    <a:pt x="1832702" y="17527"/>
                  </a:lnTo>
                  <a:lnTo>
                    <a:pt x="1846692" y="20420"/>
                  </a:lnTo>
                  <a:lnTo>
                    <a:pt x="1860682" y="23748"/>
                  </a:lnTo>
                  <a:lnTo>
                    <a:pt x="1874672" y="27566"/>
                  </a:lnTo>
                  <a:lnTo>
                    <a:pt x="1888662" y="31928"/>
                  </a:lnTo>
                  <a:lnTo>
                    <a:pt x="1902652" y="36889"/>
                  </a:lnTo>
                  <a:lnTo>
                    <a:pt x="1916642" y="42503"/>
                  </a:lnTo>
                  <a:lnTo>
                    <a:pt x="1930632" y="48820"/>
                  </a:lnTo>
                  <a:lnTo>
                    <a:pt x="1944622" y="55881"/>
                  </a:lnTo>
                  <a:lnTo>
                    <a:pt x="1958613" y="63718"/>
                  </a:lnTo>
                  <a:lnTo>
                    <a:pt x="1972603" y="72346"/>
                  </a:lnTo>
                  <a:lnTo>
                    <a:pt x="1986593" y="81762"/>
                  </a:lnTo>
                  <a:lnTo>
                    <a:pt x="2000583" y="91938"/>
                  </a:lnTo>
                  <a:lnTo>
                    <a:pt x="2014573" y="102824"/>
                  </a:lnTo>
                  <a:lnTo>
                    <a:pt x="2028563" y="114338"/>
                  </a:lnTo>
                  <a:lnTo>
                    <a:pt x="2042553" y="126376"/>
                  </a:lnTo>
                  <a:lnTo>
                    <a:pt x="2056543" y="138807"/>
                  </a:lnTo>
                  <a:lnTo>
                    <a:pt x="2070533" y="151483"/>
                  </a:lnTo>
                  <a:lnTo>
                    <a:pt x="2084523" y="164241"/>
                  </a:lnTo>
                  <a:lnTo>
                    <a:pt x="2098513" y="176916"/>
                  </a:lnTo>
                  <a:lnTo>
                    <a:pt x="2112504" y="189347"/>
                  </a:lnTo>
                  <a:lnTo>
                    <a:pt x="2126494" y="201385"/>
                  </a:lnTo>
                  <a:lnTo>
                    <a:pt x="2140484" y="212900"/>
                  </a:lnTo>
                  <a:lnTo>
                    <a:pt x="2154474" y="223785"/>
                  </a:lnTo>
                  <a:lnTo>
                    <a:pt x="2168464" y="233962"/>
                  </a:lnTo>
                  <a:lnTo>
                    <a:pt x="2182454" y="243378"/>
                  </a:lnTo>
                  <a:lnTo>
                    <a:pt x="2196444" y="252006"/>
                  </a:lnTo>
                  <a:lnTo>
                    <a:pt x="2210434" y="259842"/>
                  </a:lnTo>
                  <a:lnTo>
                    <a:pt x="2224424" y="266904"/>
                  </a:lnTo>
                  <a:lnTo>
                    <a:pt x="2238414" y="273220"/>
                  </a:lnTo>
                  <a:lnTo>
                    <a:pt x="2252404" y="278835"/>
                  </a:lnTo>
                  <a:lnTo>
                    <a:pt x="2266395" y="283796"/>
                  </a:lnTo>
                  <a:lnTo>
                    <a:pt x="2280385" y="288158"/>
                  </a:lnTo>
                  <a:lnTo>
                    <a:pt x="2294375" y="291975"/>
                  </a:lnTo>
                  <a:lnTo>
                    <a:pt x="2308365" y="295304"/>
                  </a:lnTo>
                  <a:lnTo>
                    <a:pt x="2322355" y="298196"/>
                  </a:lnTo>
                  <a:lnTo>
                    <a:pt x="2336345" y="300702"/>
                  </a:lnTo>
                  <a:lnTo>
                    <a:pt x="2350335" y="302867"/>
                  </a:lnTo>
                  <a:lnTo>
                    <a:pt x="2364325" y="304733"/>
                  </a:lnTo>
                  <a:lnTo>
                    <a:pt x="2378315" y="306340"/>
                  </a:lnTo>
                  <a:lnTo>
                    <a:pt x="2392305" y="307720"/>
                  </a:lnTo>
                  <a:lnTo>
                    <a:pt x="2406296" y="308903"/>
                  </a:lnTo>
                  <a:lnTo>
                    <a:pt x="2420286" y="309918"/>
                  </a:lnTo>
                  <a:lnTo>
                    <a:pt x="2434276" y="310786"/>
                  </a:lnTo>
                  <a:lnTo>
                    <a:pt x="2448266" y="311528"/>
                  </a:lnTo>
                  <a:lnTo>
                    <a:pt x="2462256" y="312163"/>
                  </a:lnTo>
                  <a:lnTo>
                    <a:pt x="2476246" y="312705"/>
                  </a:lnTo>
                  <a:lnTo>
                    <a:pt x="2490236" y="313167"/>
                  </a:lnTo>
                  <a:lnTo>
                    <a:pt x="2504226" y="313562"/>
                  </a:lnTo>
                  <a:lnTo>
                    <a:pt x="2518216" y="313898"/>
                  </a:lnTo>
                  <a:lnTo>
                    <a:pt x="2532206" y="314185"/>
                  </a:lnTo>
                  <a:lnTo>
                    <a:pt x="2546196" y="314429"/>
                  </a:lnTo>
                  <a:lnTo>
                    <a:pt x="2560187" y="314638"/>
                  </a:lnTo>
                  <a:lnTo>
                    <a:pt x="2574177" y="314815"/>
                  </a:lnTo>
                  <a:lnTo>
                    <a:pt x="2588167" y="314966"/>
                  </a:lnTo>
                  <a:lnTo>
                    <a:pt x="2602157" y="315095"/>
                  </a:lnTo>
                  <a:lnTo>
                    <a:pt x="2616147" y="315204"/>
                  </a:lnTo>
                  <a:lnTo>
                    <a:pt x="2630137" y="315298"/>
                  </a:lnTo>
                  <a:lnTo>
                    <a:pt x="2644127" y="315377"/>
                  </a:lnTo>
                  <a:lnTo>
                    <a:pt x="2658117" y="315444"/>
                  </a:lnTo>
                  <a:lnTo>
                    <a:pt x="2672107" y="315502"/>
                  </a:lnTo>
                  <a:lnTo>
                    <a:pt x="2686097" y="315551"/>
                  </a:lnTo>
                  <a:lnTo>
                    <a:pt x="2700087" y="315593"/>
                  </a:lnTo>
                  <a:lnTo>
                    <a:pt x="2714078" y="315628"/>
                  </a:lnTo>
                  <a:lnTo>
                    <a:pt x="2728068" y="315658"/>
                  </a:lnTo>
                  <a:lnTo>
                    <a:pt x="2742058" y="315684"/>
                  </a:lnTo>
                  <a:lnTo>
                    <a:pt x="2756048" y="315706"/>
                  </a:lnTo>
                  <a:lnTo>
                    <a:pt x="2770038" y="315724"/>
                  </a:lnTo>
                  <a:lnTo>
                    <a:pt x="2770038" y="315883"/>
                  </a:lnTo>
                  <a:lnTo>
                    <a:pt x="2784028" y="315892"/>
                  </a:lnTo>
                  <a:lnTo>
                    <a:pt x="2798018" y="315903"/>
                  </a:lnTo>
                  <a:lnTo>
                    <a:pt x="2812008" y="315916"/>
                  </a:lnTo>
                  <a:lnTo>
                    <a:pt x="2825998" y="315931"/>
                  </a:lnTo>
                  <a:lnTo>
                    <a:pt x="2839988" y="315949"/>
                  </a:lnTo>
                  <a:lnTo>
                    <a:pt x="2853978" y="315970"/>
                  </a:lnTo>
                  <a:lnTo>
                    <a:pt x="2867969" y="315994"/>
                  </a:lnTo>
                  <a:lnTo>
                    <a:pt x="2881959" y="316023"/>
                  </a:lnTo>
                  <a:lnTo>
                    <a:pt x="2895949" y="316057"/>
                  </a:lnTo>
                  <a:lnTo>
                    <a:pt x="2909939" y="316096"/>
                  </a:lnTo>
                  <a:lnTo>
                    <a:pt x="2923929" y="316143"/>
                  </a:lnTo>
                  <a:lnTo>
                    <a:pt x="2937919" y="316198"/>
                  </a:lnTo>
                  <a:lnTo>
                    <a:pt x="2951909" y="316262"/>
                  </a:lnTo>
                  <a:lnTo>
                    <a:pt x="2965899" y="316338"/>
                  </a:lnTo>
                  <a:lnTo>
                    <a:pt x="2979889" y="316426"/>
                  </a:lnTo>
                  <a:lnTo>
                    <a:pt x="2993879" y="316530"/>
                  </a:lnTo>
                  <a:lnTo>
                    <a:pt x="3007870" y="316653"/>
                  </a:lnTo>
                  <a:lnTo>
                    <a:pt x="3021860" y="316796"/>
                  </a:lnTo>
                  <a:lnTo>
                    <a:pt x="3035850" y="316964"/>
                  </a:lnTo>
                  <a:lnTo>
                    <a:pt x="3049840" y="317162"/>
                  </a:lnTo>
                  <a:lnTo>
                    <a:pt x="3063830" y="317393"/>
                  </a:lnTo>
                  <a:lnTo>
                    <a:pt x="3077820" y="317664"/>
                  </a:lnTo>
                  <a:lnTo>
                    <a:pt x="3091810" y="317981"/>
                  </a:lnTo>
                  <a:lnTo>
                    <a:pt x="3105800" y="318352"/>
                  </a:lnTo>
                  <a:lnTo>
                    <a:pt x="3119790" y="318786"/>
                  </a:lnTo>
                  <a:lnTo>
                    <a:pt x="3133780" y="319294"/>
                  </a:lnTo>
                  <a:lnTo>
                    <a:pt x="3147770" y="319885"/>
                  </a:lnTo>
                  <a:lnTo>
                    <a:pt x="3161761" y="320575"/>
                  </a:lnTo>
                  <a:lnTo>
                    <a:pt x="3175751" y="321379"/>
                  </a:lnTo>
                  <a:lnTo>
                    <a:pt x="3189741" y="322312"/>
                  </a:lnTo>
                  <a:lnTo>
                    <a:pt x="3203731" y="323394"/>
                  </a:lnTo>
                  <a:lnTo>
                    <a:pt x="3217721" y="324647"/>
                  </a:lnTo>
                  <a:lnTo>
                    <a:pt x="3231711" y="326093"/>
                  </a:lnTo>
                  <a:lnTo>
                    <a:pt x="3245701" y="327758"/>
                  </a:lnTo>
                  <a:lnTo>
                    <a:pt x="3259691" y="329666"/>
                  </a:lnTo>
                  <a:lnTo>
                    <a:pt x="3273681" y="331847"/>
                  </a:lnTo>
                  <a:lnTo>
                    <a:pt x="3287671" y="334328"/>
                  </a:lnTo>
                  <a:lnTo>
                    <a:pt x="3301661" y="337135"/>
                  </a:lnTo>
                  <a:lnTo>
                    <a:pt x="3315652" y="340293"/>
                  </a:lnTo>
                  <a:lnTo>
                    <a:pt x="3329642" y="343824"/>
                  </a:lnTo>
                  <a:lnTo>
                    <a:pt x="3343632" y="347742"/>
                  </a:lnTo>
                  <a:lnTo>
                    <a:pt x="3357622" y="352056"/>
                  </a:lnTo>
                  <a:lnTo>
                    <a:pt x="3371612" y="356764"/>
                  </a:lnTo>
                  <a:lnTo>
                    <a:pt x="3385602" y="361853"/>
                  </a:lnTo>
                  <a:lnTo>
                    <a:pt x="3399592" y="367295"/>
                  </a:lnTo>
                  <a:lnTo>
                    <a:pt x="3413582" y="373053"/>
                  </a:lnTo>
                  <a:lnTo>
                    <a:pt x="3427572" y="379071"/>
                  </a:lnTo>
                  <a:lnTo>
                    <a:pt x="3441562" y="385287"/>
                  </a:lnTo>
                  <a:lnTo>
                    <a:pt x="3455552" y="391625"/>
                  </a:lnTo>
                  <a:lnTo>
                    <a:pt x="3469543" y="398004"/>
                  </a:lnTo>
                  <a:lnTo>
                    <a:pt x="3483533" y="404342"/>
                  </a:lnTo>
                  <a:lnTo>
                    <a:pt x="3497523" y="410557"/>
                  </a:lnTo>
                  <a:lnTo>
                    <a:pt x="3511513" y="416576"/>
                  </a:lnTo>
                  <a:lnTo>
                    <a:pt x="3525503" y="422333"/>
                  </a:lnTo>
                  <a:lnTo>
                    <a:pt x="3539493" y="427776"/>
                  </a:lnTo>
                  <a:lnTo>
                    <a:pt x="3553483" y="432864"/>
                  </a:lnTo>
                  <a:lnTo>
                    <a:pt x="3567473" y="437572"/>
                  </a:lnTo>
                  <a:lnTo>
                    <a:pt x="3581463" y="441886"/>
                  </a:lnTo>
                  <a:lnTo>
                    <a:pt x="3595453" y="445805"/>
                  </a:lnTo>
                  <a:lnTo>
                    <a:pt x="3609444" y="449335"/>
                  </a:lnTo>
                  <a:lnTo>
                    <a:pt x="3623434" y="452494"/>
                  </a:lnTo>
                  <a:lnTo>
                    <a:pt x="3637424" y="455301"/>
                  </a:lnTo>
                  <a:lnTo>
                    <a:pt x="3651414" y="457781"/>
                  </a:lnTo>
                  <a:lnTo>
                    <a:pt x="3665404" y="459962"/>
                  </a:lnTo>
                  <a:lnTo>
                    <a:pt x="3679394" y="461871"/>
                  </a:lnTo>
                  <a:lnTo>
                    <a:pt x="3693384" y="463535"/>
                  </a:lnTo>
                  <a:lnTo>
                    <a:pt x="3707374" y="464981"/>
                  </a:lnTo>
                  <a:lnTo>
                    <a:pt x="3721364" y="466234"/>
                  </a:lnTo>
                  <a:lnTo>
                    <a:pt x="3735354" y="467317"/>
                  </a:lnTo>
                  <a:lnTo>
                    <a:pt x="3749344" y="468250"/>
                  </a:lnTo>
                  <a:lnTo>
                    <a:pt x="3763335" y="469053"/>
                  </a:lnTo>
                  <a:lnTo>
                    <a:pt x="3777325" y="469743"/>
                  </a:lnTo>
                  <a:lnTo>
                    <a:pt x="3791315" y="470335"/>
                  </a:lnTo>
                  <a:lnTo>
                    <a:pt x="3805305" y="470842"/>
                  </a:lnTo>
                  <a:lnTo>
                    <a:pt x="3819295" y="471276"/>
                  </a:lnTo>
                  <a:lnTo>
                    <a:pt x="3833285" y="471648"/>
                  </a:lnTo>
                  <a:lnTo>
                    <a:pt x="3847275" y="471965"/>
                  </a:lnTo>
                  <a:lnTo>
                    <a:pt x="3861265" y="472236"/>
                  </a:lnTo>
                  <a:lnTo>
                    <a:pt x="3875255" y="472467"/>
                  </a:lnTo>
                  <a:lnTo>
                    <a:pt x="3889245" y="472664"/>
                  </a:lnTo>
                  <a:lnTo>
                    <a:pt x="3903235" y="472832"/>
                  </a:lnTo>
                  <a:lnTo>
                    <a:pt x="3917226" y="472976"/>
                  </a:lnTo>
                  <a:lnTo>
                    <a:pt x="3931216" y="473098"/>
                  </a:lnTo>
                  <a:lnTo>
                    <a:pt x="3945206" y="473202"/>
                  </a:lnTo>
                  <a:lnTo>
                    <a:pt x="3959196" y="473291"/>
                  </a:lnTo>
                  <a:lnTo>
                    <a:pt x="3973186" y="473366"/>
                  </a:lnTo>
                  <a:lnTo>
                    <a:pt x="3987176" y="473431"/>
                  </a:lnTo>
                  <a:lnTo>
                    <a:pt x="4001166" y="473486"/>
                  </a:lnTo>
                  <a:lnTo>
                    <a:pt x="4015156" y="473532"/>
                  </a:lnTo>
                  <a:lnTo>
                    <a:pt x="4029146" y="473572"/>
                  </a:lnTo>
                  <a:lnTo>
                    <a:pt x="4043136" y="473606"/>
                  </a:lnTo>
                  <a:lnTo>
                    <a:pt x="4057126" y="473634"/>
                  </a:lnTo>
                  <a:lnTo>
                    <a:pt x="4071117" y="473659"/>
                  </a:lnTo>
                  <a:lnTo>
                    <a:pt x="4085107" y="473680"/>
                  </a:lnTo>
                  <a:lnTo>
                    <a:pt x="4099097" y="473697"/>
                  </a:lnTo>
                  <a:lnTo>
                    <a:pt x="4113087" y="473712"/>
                  </a:lnTo>
                  <a:lnTo>
                    <a:pt x="4127077" y="473725"/>
                  </a:lnTo>
                  <a:lnTo>
                    <a:pt x="4141067" y="473736"/>
                  </a:lnTo>
                  <a:lnTo>
                    <a:pt x="4155057" y="473745"/>
                  </a:lnTo>
                </a:path>
              </a:pathLst>
            </a:custGeom>
            <a:ln w="40651" cap="flat">
              <a:solidFill>
                <a:srgbClr val="F26A21">
                  <a:alpha val="100000"/>
                </a:srgbClr>
              </a:solidFill>
              <a:prstDash val="solid"/>
              <a:round/>
            </a:ln>
          </p:spPr>
          <p:txBody>
            <a:bodyPr/>
            <a:lstStyle/>
            <a:p/>
          </p:txBody>
        </p:sp>
        <p:sp>
          <p:nvSpPr>
            <p:cNvPr id="50" name="pl50"/>
            <p:cNvSpPr/>
            <p:nvPr/>
          </p:nvSpPr>
          <p:spPr>
            <a:xfrm>
              <a:off x="2737948" y="2958656"/>
              <a:ext cx="4155057" cy="473745"/>
            </a:xfrm>
            <a:custGeom>
              <a:avLst/>
              <a:pathLst>
                <a:path w="4155057" h="473745">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158"/>
                  </a:lnTo>
                  <a:lnTo>
                    <a:pt x="2784028" y="186"/>
                  </a:lnTo>
                  <a:lnTo>
                    <a:pt x="2798018" y="219"/>
                  </a:lnTo>
                  <a:lnTo>
                    <a:pt x="2812008" y="258"/>
                  </a:lnTo>
                  <a:lnTo>
                    <a:pt x="2825998" y="303"/>
                  </a:lnTo>
                  <a:lnTo>
                    <a:pt x="2839988" y="356"/>
                  </a:lnTo>
                  <a:lnTo>
                    <a:pt x="2853978" y="418"/>
                  </a:lnTo>
                  <a:lnTo>
                    <a:pt x="2867969" y="492"/>
                  </a:lnTo>
                  <a:lnTo>
                    <a:pt x="2881959" y="578"/>
                  </a:lnTo>
                  <a:lnTo>
                    <a:pt x="2895949" y="679"/>
                  </a:lnTo>
                  <a:lnTo>
                    <a:pt x="2909939" y="798"/>
                  </a:lnTo>
                  <a:lnTo>
                    <a:pt x="2923929" y="938"/>
                  </a:lnTo>
                  <a:lnTo>
                    <a:pt x="2937919" y="1103"/>
                  </a:lnTo>
                  <a:lnTo>
                    <a:pt x="2951909" y="1295"/>
                  </a:lnTo>
                  <a:lnTo>
                    <a:pt x="2965899" y="1522"/>
                  </a:lnTo>
                  <a:lnTo>
                    <a:pt x="2979889" y="1788"/>
                  </a:lnTo>
                  <a:lnTo>
                    <a:pt x="2993879" y="2101"/>
                  </a:lnTo>
                  <a:lnTo>
                    <a:pt x="3007870" y="2467"/>
                  </a:lnTo>
                  <a:lnTo>
                    <a:pt x="3021860" y="2897"/>
                  </a:lnTo>
                  <a:lnTo>
                    <a:pt x="3035850" y="3402"/>
                  </a:lnTo>
                  <a:lnTo>
                    <a:pt x="3049840" y="3994"/>
                  </a:lnTo>
                  <a:lnTo>
                    <a:pt x="3063830" y="4687"/>
                  </a:lnTo>
                  <a:lnTo>
                    <a:pt x="3077820" y="5500"/>
                  </a:lnTo>
                  <a:lnTo>
                    <a:pt x="3091810" y="6452"/>
                  </a:lnTo>
                  <a:lnTo>
                    <a:pt x="3105800" y="7566"/>
                  </a:lnTo>
                  <a:lnTo>
                    <a:pt x="3119790" y="8868"/>
                  </a:lnTo>
                  <a:lnTo>
                    <a:pt x="3133780" y="10390"/>
                  </a:lnTo>
                  <a:lnTo>
                    <a:pt x="3147770" y="12165"/>
                  </a:lnTo>
                  <a:lnTo>
                    <a:pt x="3161761" y="14235"/>
                  </a:lnTo>
                  <a:lnTo>
                    <a:pt x="3175751" y="16645"/>
                  </a:lnTo>
                  <a:lnTo>
                    <a:pt x="3189741" y="19445"/>
                  </a:lnTo>
                  <a:lnTo>
                    <a:pt x="3203731" y="22692"/>
                  </a:lnTo>
                  <a:lnTo>
                    <a:pt x="3217721" y="26450"/>
                  </a:lnTo>
                  <a:lnTo>
                    <a:pt x="3231711" y="30789"/>
                  </a:lnTo>
                  <a:lnTo>
                    <a:pt x="3245701" y="35782"/>
                  </a:lnTo>
                  <a:lnTo>
                    <a:pt x="3259691" y="41508"/>
                  </a:lnTo>
                  <a:lnTo>
                    <a:pt x="3273681" y="48051"/>
                  </a:lnTo>
                  <a:lnTo>
                    <a:pt x="3287671" y="55493"/>
                  </a:lnTo>
                  <a:lnTo>
                    <a:pt x="3301661" y="63914"/>
                  </a:lnTo>
                  <a:lnTo>
                    <a:pt x="3315652" y="73389"/>
                  </a:lnTo>
                  <a:lnTo>
                    <a:pt x="3329642" y="83981"/>
                  </a:lnTo>
                  <a:lnTo>
                    <a:pt x="3343632" y="95736"/>
                  </a:lnTo>
                  <a:lnTo>
                    <a:pt x="3357622" y="108678"/>
                  </a:lnTo>
                  <a:lnTo>
                    <a:pt x="3371612" y="122802"/>
                  </a:lnTo>
                  <a:lnTo>
                    <a:pt x="3385602" y="138067"/>
                  </a:lnTo>
                  <a:lnTo>
                    <a:pt x="3399592" y="154395"/>
                  </a:lnTo>
                  <a:lnTo>
                    <a:pt x="3413582" y="171667"/>
                  </a:lnTo>
                  <a:lnTo>
                    <a:pt x="3427572" y="189724"/>
                  </a:lnTo>
                  <a:lnTo>
                    <a:pt x="3441562" y="208370"/>
                  </a:lnTo>
                  <a:lnTo>
                    <a:pt x="3455552" y="227383"/>
                  </a:lnTo>
                  <a:lnTo>
                    <a:pt x="3469543" y="246521"/>
                  </a:lnTo>
                  <a:lnTo>
                    <a:pt x="3483533" y="265534"/>
                  </a:lnTo>
                  <a:lnTo>
                    <a:pt x="3497523" y="284180"/>
                  </a:lnTo>
                  <a:lnTo>
                    <a:pt x="3511513" y="302237"/>
                  </a:lnTo>
                  <a:lnTo>
                    <a:pt x="3525503" y="319509"/>
                  </a:lnTo>
                  <a:lnTo>
                    <a:pt x="3539493" y="335837"/>
                  </a:lnTo>
                  <a:lnTo>
                    <a:pt x="3553483" y="351102"/>
                  </a:lnTo>
                  <a:lnTo>
                    <a:pt x="3567473" y="365226"/>
                  </a:lnTo>
                  <a:lnTo>
                    <a:pt x="3581463" y="378168"/>
                  </a:lnTo>
                  <a:lnTo>
                    <a:pt x="3595453" y="389923"/>
                  </a:lnTo>
                  <a:lnTo>
                    <a:pt x="3609444" y="400515"/>
                  </a:lnTo>
                  <a:lnTo>
                    <a:pt x="3623434" y="409990"/>
                  </a:lnTo>
                  <a:lnTo>
                    <a:pt x="3637424" y="418411"/>
                  </a:lnTo>
                  <a:lnTo>
                    <a:pt x="3651414" y="425853"/>
                  </a:lnTo>
                  <a:lnTo>
                    <a:pt x="3665404" y="432396"/>
                  </a:lnTo>
                  <a:lnTo>
                    <a:pt x="3679394" y="438122"/>
                  </a:lnTo>
                  <a:lnTo>
                    <a:pt x="3693384" y="443115"/>
                  </a:lnTo>
                  <a:lnTo>
                    <a:pt x="3707374" y="447453"/>
                  </a:lnTo>
                  <a:lnTo>
                    <a:pt x="3721364" y="451212"/>
                  </a:lnTo>
                  <a:lnTo>
                    <a:pt x="3735354" y="454459"/>
                  </a:lnTo>
                  <a:lnTo>
                    <a:pt x="3749344" y="457259"/>
                  </a:lnTo>
                  <a:lnTo>
                    <a:pt x="3763335" y="459669"/>
                  </a:lnTo>
                  <a:lnTo>
                    <a:pt x="3777325" y="461739"/>
                  </a:lnTo>
                  <a:lnTo>
                    <a:pt x="3791315" y="463514"/>
                  </a:lnTo>
                  <a:lnTo>
                    <a:pt x="3805305" y="465036"/>
                  </a:lnTo>
                  <a:lnTo>
                    <a:pt x="3819295" y="466338"/>
                  </a:lnTo>
                  <a:lnTo>
                    <a:pt x="3833285" y="467452"/>
                  </a:lnTo>
                  <a:lnTo>
                    <a:pt x="3847275" y="468404"/>
                  </a:lnTo>
                  <a:lnTo>
                    <a:pt x="3861265" y="469216"/>
                  </a:lnTo>
                  <a:lnTo>
                    <a:pt x="3875255" y="469910"/>
                  </a:lnTo>
                  <a:lnTo>
                    <a:pt x="3889245" y="470502"/>
                  </a:lnTo>
                  <a:lnTo>
                    <a:pt x="3903235" y="471007"/>
                  </a:lnTo>
                  <a:lnTo>
                    <a:pt x="3917226" y="471437"/>
                  </a:lnTo>
                  <a:lnTo>
                    <a:pt x="3931216" y="471803"/>
                  </a:lnTo>
                  <a:lnTo>
                    <a:pt x="3945206" y="472116"/>
                  </a:lnTo>
                  <a:lnTo>
                    <a:pt x="3959196" y="472382"/>
                  </a:lnTo>
                  <a:lnTo>
                    <a:pt x="3973186" y="472608"/>
                  </a:lnTo>
                  <a:lnTo>
                    <a:pt x="3987176" y="472801"/>
                  </a:lnTo>
                  <a:lnTo>
                    <a:pt x="4001166" y="472966"/>
                  </a:lnTo>
                  <a:lnTo>
                    <a:pt x="4015156" y="473105"/>
                  </a:lnTo>
                  <a:lnTo>
                    <a:pt x="4029146" y="473225"/>
                  </a:lnTo>
                  <a:lnTo>
                    <a:pt x="4043136" y="473326"/>
                  </a:lnTo>
                  <a:lnTo>
                    <a:pt x="4057126" y="473412"/>
                  </a:lnTo>
                  <a:lnTo>
                    <a:pt x="4071117" y="473486"/>
                  </a:lnTo>
                  <a:lnTo>
                    <a:pt x="4085107" y="473548"/>
                  </a:lnTo>
                  <a:lnTo>
                    <a:pt x="4099097" y="473601"/>
                  </a:lnTo>
                  <a:lnTo>
                    <a:pt x="4113087" y="473646"/>
                  </a:lnTo>
                  <a:lnTo>
                    <a:pt x="4127077" y="473685"/>
                  </a:lnTo>
                  <a:lnTo>
                    <a:pt x="4141067" y="473718"/>
                  </a:lnTo>
                  <a:lnTo>
                    <a:pt x="4155057" y="473745"/>
                  </a:lnTo>
                </a:path>
              </a:pathLst>
            </a:custGeom>
            <a:ln w="40651" cap="flat">
              <a:solidFill>
                <a:srgbClr val="D3D3D3">
                  <a:alpha val="100000"/>
                </a:srgbClr>
              </a:solidFill>
              <a:prstDash val="solid"/>
              <a:round/>
            </a:ln>
          </p:spPr>
          <p:txBody>
            <a:bodyPr/>
            <a:lstStyle/>
            <a:p/>
          </p:txBody>
        </p:sp>
        <p:sp>
          <p:nvSpPr>
            <p:cNvPr id="51" name="pl51"/>
            <p:cNvSpPr/>
            <p:nvPr/>
          </p:nvSpPr>
          <p:spPr>
            <a:xfrm>
              <a:off x="2737948" y="4696360"/>
              <a:ext cx="4155057" cy="315777"/>
            </a:xfrm>
            <a:custGeom>
              <a:avLst/>
              <a:pathLst>
                <a:path w="4155057" h="315777">
                  <a:moveTo>
                    <a:pt x="0" y="315777"/>
                  </a:moveTo>
                  <a:lnTo>
                    <a:pt x="13990" y="315759"/>
                  </a:lnTo>
                  <a:lnTo>
                    <a:pt x="27980" y="315737"/>
                  </a:lnTo>
                  <a:lnTo>
                    <a:pt x="41970" y="315711"/>
                  </a:lnTo>
                  <a:lnTo>
                    <a:pt x="55960" y="315681"/>
                  </a:lnTo>
                  <a:lnTo>
                    <a:pt x="69950" y="315646"/>
                  </a:lnTo>
                  <a:lnTo>
                    <a:pt x="83940" y="315604"/>
                  </a:lnTo>
                  <a:lnTo>
                    <a:pt x="97930" y="315555"/>
                  </a:lnTo>
                  <a:lnTo>
                    <a:pt x="111920" y="315497"/>
                  </a:lnTo>
                  <a:lnTo>
                    <a:pt x="125910" y="315430"/>
                  </a:lnTo>
                  <a:lnTo>
                    <a:pt x="139900" y="315351"/>
                  </a:lnTo>
                  <a:lnTo>
                    <a:pt x="153891" y="315257"/>
                  </a:lnTo>
                  <a:lnTo>
                    <a:pt x="167881" y="315148"/>
                  </a:lnTo>
                  <a:lnTo>
                    <a:pt x="181871" y="315019"/>
                  </a:lnTo>
                  <a:lnTo>
                    <a:pt x="195861" y="314868"/>
                  </a:lnTo>
                  <a:lnTo>
                    <a:pt x="209851" y="314691"/>
                  </a:lnTo>
                  <a:lnTo>
                    <a:pt x="223841" y="314482"/>
                  </a:lnTo>
                  <a:lnTo>
                    <a:pt x="237831" y="314238"/>
                  </a:lnTo>
                  <a:lnTo>
                    <a:pt x="251821" y="313951"/>
                  </a:lnTo>
                  <a:lnTo>
                    <a:pt x="265811" y="313615"/>
                  </a:lnTo>
                  <a:lnTo>
                    <a:pt x="279801" y="313220"/>
                  </a:lnTo>
                  <a:lnTo>
                    <a:pt x="293791" y="312758"/>
                  </a:lnTo>
                  <a:lnTo>
                    <a:pt x="307782" y="312216"/>
                  </a:lnTo>
                  <a:lnTo>
                    <a:pt x="321772" y="311581"/>
                  </a:lnTo>
                  <a:lnTo>
                    <a:pt x="335762" y="310839"/>
                  </a:lnTo>
                  <a:lnTo>
                    <a:pt x="349752" y="309971"/>
                  </a:lnTo>
                  <a:lnTo>
                    <a:pt x="363742" y="308956"/>
                  </a:lnTo>
                  <a:lnTo>
                    <a:pt x="377732" y="307773"/>
                  </a:lnTo>
                  <a:lnTo>
                    <a:pt x="391722" y="306393"/>
                  </a:lnTo>
                  <a:lnTo>
                    <a:pt x="405712" y="304786"/>
                  </a:lnTo>
                  <a:lnTo>
                    <a:pt x="419702" y="302920"/>
                  </a:lnTo>
                  <a:lnTo>
                    <a:pt x="433692" y="300755"/>
                  </a:lnTo>
                  <a:lnTo>
                    <a:pt x="447682" y="298249"/>
                  </a:lnTo>
                  <a:lnTo>
                    <a:pt x="461673" y="295357"/>
                  </a:lnTo>
                  <a:lnTo>
                    <a:pt x="475663" y="292028"/>
                  </a:lnTo>
                  <a:lnTo>
                    <a:pt x="489653" y="288211"/>
                  </a:lnTo>
                  <a:lnTo>
                    <a:pt x="503643" y="283849"/>
                  </a:lnTo>
                  <a:lnTo>
                    <a:pt x="517633" y="278888"/>
                  </a:lnTo>
                  <a:lnTo>
                    <a:pt x="531623" y="273273"/>
                  </a:lnTo>
                  <a:lnTo>
                    <a:pt x="545613" y="266957"/>
                  </a:lnTo>
                  <a:lnTo>
                    <a:pt x="559603" y="259895"/>
                  </a:lnTo>
                  <a:lnTo>
                    <a:pt x="573593" y="252059"/>
                  </a:lnTo>
                  <a:lnTo>
                    <a:pt x="587583" y="243431"/>
                  </a:lnTo>
                  <a:lnTo>
                    <a:pt x="601574" y="234015"/>
                  </a:lnTo>
                  <a:lnTo>
                    <a:pt x="615564" y="223838"/>
                  </a:lnTo>
                  <a:lnTo>
                    <a:pt x="629554" y="212953"/>
                  </a:lnTo>
                  <a:lnTo>
                    <a:pt x="643544" y="201438"/>
                  </a:lnTo>
                  <a:lnTo>
                    <a:pt x="657534" y="189400"/>
                  </a:lnTo>
                  <a:lnTo>
                    <a:pt x="671524" y="176969"/>
                  </a:lnTo>
                  <a:lnTo>
                    <a:pt x="685514" y="164294"/>
                  </a:lnTo>
                  <a:lnTo>
                    <a:pt x="699504" y="151536"/>
                  </a:lnTo>
                  <a:lnTo>
                    <a:pt x="713494" y="138860"/>
                  </a:lnTo>
                  <a:lnTo>
                    <a:pt x="727484" y="126429"/>
                  </a:lnTo>
                  <a:lnTo>
                    <a:pt x="741474" y="114391"/>
                  </a:lnTo>
                  <a:lnTo>
                    <a:pt x="755465" y="102877"/>
                  </a:lnTo>
                  <a:lnTo>
                    <a:pt x="769455" y="91991"/>
                  </a:lnTo>
                  <a:lnTo>
                    <a:pt x="783445" y="81815"/>
                  </a:lnTo>
                  <a:lnTo>
                    <a:pt x="797435" y="72399"/>
                  </a:lnTo>
                  <a:lnTo>
                    <a:pt x="811425" y="63771"/>
                  </a:lnTo>
                  <a:lnTo>
                    <a:pt x="825415" y="55934"/>
                  </a:lnTo>
                  <a:lnTo>
                    <a:pt x="839405" y="48873"/>
                  </a:lnTo>
                  <a:lnTo>
                    <a:pt x="853395" y="42556"/>
                  </a:lnTo>
                  <a:lnTo>
                    <a:pt x="867385" y="36942"/>
                  </a:lnTo>
                  <a:lnTo>
                    <a:pt x="881375" y="31981"/>
                  </a:lnTo>
                  <a:lnTo>
                    <a:pt x="895365" y="27619"/>
                  </a:lnTo>
                  <a:lnTo>
                    <a:pt x="909356" y="23801"/>
                  </a:lnTo>
                  <a:lnTo>
                    <a:pt x="923346" y="20473"/>
                  </a:lnTo>
                  <a:lnTo>
                    <a:pt x="937336" y="17580"/>
                  </a:lnTo>
                  <a:lnTo>
                    <a:pt x="951326" y="15075"/>
                  </a:lnTo>
                  <a:lnTo>
                    <a:pt x="965316" y="12910"/>
                  </a:lnTo>
                  <a:lnTo>
                    <a:pt x="979306" y="11043"/>
                  </a:lnTo>
                  <a:lnTo>
                    <a:pt x="993296" y="9437"/>
                  </a:lnTo>
                  <a:lnTo>
                    <a:pt x="1007286" y="8057"/>
                  </a:lnTo>
                  <a:lnTo>
                    <a:pt x="1021276" y="6873"/>
                  </a:lnTo>
                  <a:lnTo>
                    <a:pt x="1035266" y="5859"/>
                  </a:lnTo>
                  <a:lnTo>
                    <a:pt x="1049256" y="4991"/>
                  </a:lnTo>
                  <a:lnTo>
                    <a:pt x="1063247" y="4248"/>
                  </a:lnTo>
                  <a:lnTo>
                    <a:pt x="1077237" y="3614"/>
                  </a:lnTo>
                  <a:lnTo>
                    <a:pt x="1091227" y="3072"/>
                  </a:lnTo>
                  <a:lnTo>
                    <a:pt x="1105217" y="2609"/>
                  </a:lnTo>
                  <a:lnTo>
                    <a:pt x="1119207" y="2215"/>
                  </a:lnTo>
                  <a:lnTo>
                    <a:pt x="1133197" y="1878"/>
                  </a:lnTo>
                  <a:lnTo>
                    <a:pt x="1147187" y="1592"/>
                  </a:lnTo>
                  <a:lnTo>
                    <a:pt x="1161177" y="1347"/>
                  </a:lnTo>
                  <a:lnTo>
                    <a:pt x="1175167" y="1139"/>
                  </a:lnTo>
                  <a:lnTo>
                    <a:pt x="1189157" y="962"/>
                  </a:lnTo>
                  <a:lnTo>
                    <a:pt x="1203148" y="811"/>
                  </a:lnTo>
                  <a:lnTo>
                    <a:pt x="1217138" y="682"/>
                  </a:lnTo>
                  <a:lnTo>
                    <a:pt x="1231128" y="572"/>
                  </a:lnTo>
                  <a:lnTo>
                    <a:pt x="1245118" y="479"/>
                  </a:lnTo>
                  <a:lnTo>
                    <a:pt x="1259108" y="400"/>
                  </a:lnTo>
                  <a:lnTo>
                    <a:pt x="1273098" y="332"/>
                  </a:lnTo>
                  <a:lnTo>
                    <a:pt x="1287088" y="275"/>
                  </a:lnTo>
                  <a:lnTo>
                    <a:pt x="1301078" y="226"/>
                  </a:lnTo>
                  <a:lnTo>
                    <a:pt x="1315068" y="184"/>
                  </a:lnTo>
                  <a:lnTo>
                    <a:pt x="1329058" y="149"/>
                  </a:lnTo>
                  <a:lnTo>
                    <a:pt x="1343048" y="119"/>
                  </a:lnTo>
                  <a:lnTo>
                    <a:pt x="1357039" y="93"/>
                  </a:lnTo>
                  <a:lnTo>
                    <a:pt x="1371029" y="71"/>
                  </a:lnTo>
                  <a:lnTo>
                    <a:pt x="1385019" y="52"/>
                  </a:lnTo>
                  <a:lnTo>
                    <a:pt x="1385019" y="0"/>
                  </a:lnTo>
                  <a:lnTo>
                    <a:pt x="1399009" y="9"/>
                  </a:lnTo>
                  <a:lnTo>
                    <a:pt x="1412999" y="20"/>
                  </a:lnTo>
                  <a:lnTo>
                    <a:pt x="1426989" y="33"/>
                  </a:lnTo>
                  <a:lnTo>
                    <a:pt x="1440979" y="48"/>
                  </a:lnTo>
                  <a:lnTo>
                    <a:pt x="1454969" y="65"/>
                  </a:lnTo>
                  <a:lnTo>
                    <a:pt x="1468959" y="86"/>
                  </a:lnTo>
                  <a:lnTo>
                    <a:pt x="1482949" y="111"/>
                  </a:lnTo>
                  <a:lnTo>
                    <a:pt x="1496939" y="139"/>
                  </a:lnTo>
                  <a:lnTo>
                    <a:pt x="1510930" y="173"/>
                  </a:lnTo>
                  <a:lnTo>
                    <a:pt x="1524920" y="213"/>
                  </a:lnTo>
                  <a:lnTo>
                    <a:pt x="1538910" y="259"/>
                  </a:lnTo>
                  <a:lnTo>
                    <a:pt x="1552900" y="314"/>
                  </a:lnTo>
                  <a:lnTo>
                    <a:pt x="1566890" y="379"/>
                  </a:lnTo>
                  <a:lnTo>
                    <a:pt x="1580880" y="454"/>
                  </a:lnTo>
                  <a:lnTo>
                    <a:pt x="1594870" y="543"/>
                  </a:lnTo>
                  <a:lnTo>
                    <a:pt x="1608860" y="647"/>
                  </a:lnTo>
                  <a:lnTo>
                    <a:pt x="1622850" y="769"/>
                  </a:lnTo>
                  <a:lnTo>
                    <a:pt x="1636840" y="912"/>
                  </a:lnTo>
                  <a:lnTo>
                    <a:pt x="1650830" y="1081"/>
                  </a:lnTo>
                  <a:lnTo>
                    <a:pt x="1664821" y="1278"/>
                  </a:lnTo>
                  <a:lnTo>
                    <a:pt x="1678811" y="1509"/>
                  </a:lnTo>
                  <a:lnTo>
                    <a:pt x="1692801" y="1780"/>
                  </a:lnTo>
                  <a:lnTo>
                    <a:pt x="1706791" y="2097"/>
                  </a:lnTo>
                  <a:lnTo>
                    <a:pt x="1720781" y="2469"/>
                  </a:lnTo>
                  <a:lnTo>
                    <a:pt x="1734771" y="2903"/>
                  </a:lnTo>
                  <a:lnTo>
                    <a:pt x="1748761" y="3410"/>
                  </a:lnTo>
                  <a:lnTo>
                    <a:pt x="1762751" y="4002"/>
                  </a:lnTo>
                  <a:lnTo>
                    <a:pt x="1776741" y="4692"/>
                  </a:lnTo>
                  <a:lnTo>
                    <a:pt x="1790731" y="5495"/>
                  </a:lnTo>
                  <a:lnTo>
                    <a:pt x="1804722" y="6428"/>
                  </a:lnTo>
                  <a:lnTo>
                    <a:pt x="1818712" y="7511"/>
                  </a:lnTo>
                  <a:lnTo>
                    <a:pt x="1832702" y="8763"/>
                  </a:lnTo>
                  <a:lnTo>
                    <a:pt x="1846692" y="10210"/>
                  </a:lnTo>
                  <a:lnTo>
                    <a:pt x="1860682" y="11874"/>
                  </a:lnTo>
                  <a:lnTo>
                    <a:pt x="1874672" y="13783"/>
                  </a:lnTo>
                  <a:lnTo>
                    <a:pt x="1888662" y="15964"/>
                  </a:lnTo>
                  <a:lnTo>
                    <a:pt x="1902652" y="18444"/>
                  </a:lnTo>
                  <a:lnTo>
                    <a:pt x="1916642" y="21251"/>
                  </a:lnTo>
                  <a:lnTo>
                    <a:pt x="1930632" y="24410"/>
                  </a:lnTo>
                  <a:lnTo>
                    <a:pt x="1944622" y="27940"/>
                  </a:lnTo>
                  <a:lnTo>
                    <a:pt x="1958613" y="31859"/>
                  </a:lnTo>
                  <a:lnTo>
                    <a:pt x="1972603" y="36173"/>
                  </a:lnTo>
                  <a:lnTo>
                    <a:pt x="1986593" y="40881"/>
                  </a:lnTo>
                  <a:lnTo>
                    <a:pt x="2000583" y="45969"/>
                  </a:lnTo>
                  <a:lnTo>
                    <a:pt x="2014573" y="51412"/>
                  </a:lnTo>
                  <a:lnTo>
                    <a:pt x="2028563" y="57169"/>
                  </a:lnTo>
                  <a:lnTo>
                    <a:pt x="2042553" y="63188"/>
                  </a:lnTo>
                  <a:lnTo>
                    <a:pt x="2056543" y="69403"/>
                  </a:lnTo>
                  <a:lnTo>
                    <a:pt x="2070533" y="75741"/>
                  </a:lnTo>
                  <a:lnTo>
                    <a:pt x="2084523" y="82120"/>
                  </a:lnTo>
                  <a:lnTo>
                    <a:pt x="2098513" y="88458"/>
                  </a:lnTo>
                  <a:lnTo>
                    <a:pt x="2112504" y="94673"/>
                  </a:lnTo>
                  <a:lnTo>
                    <a:pt x="2126494" y="100692"/>
                  </a:lnTo>
                  <a:lnTo>
                    <a:pt x="2140484" y="106450"/>
                  </a:lnTo>
                  <a:lnTo>
                    <a:pt x="2154474" y="111892"/>
                  </a:lnTo>
                  <a:lnTo>
                    <a:pt x="2168464" y="116981"/>
                  </a:lnTo>
                  <a:lnTo>
                    <a:pt x="2182454" y="121689"/>
                  </a:lnTo>
                  <a:lnTo>
                    <a:pt x="2196444" y="126003"/>
                  </a:lnTo>
                  <a:lnTo>
                    <a:pt x="2210434" y="129921"/>
                  </a:lnTo>
                  <a:lnTo>
                    <a:pt x="2224424" y="133452"/>
                  </a:lnTo>
                  <a:lnTo>
                    <a:pt x="2238414" y="136610"/>
                  </a:lnTo>
                  <a:lnTo>
                    <a:pt x="2252404" y="139417"/>
                  </a:lnTo>
                  <a:lnTo>
                    <a:pt x="2266395" y="141898"/>
                  </a:lnTo>
                  <a:lnTo>
                    <a:pt x="2280385" y="144079"/>
                  </a:lnTo>
                  <a:lnTo>
                    <a:pt x="2294375" y="145987"/>
                  </a:lnTo>
                  <a:lnTo>
                    <a:pt x="2308365" y="147652"/>
                  </a:lnTo>
                  <a:lnTo>
                    <a:pt x="2322355" y="149098"/>
                  </a:lnTo>
                  <a:lnTo>
                    <a:pt x="2336345" y="150351"/>
                  </a:lnTo>
                  <a:lnTo>
                    <a:pt x="2350335" y="151433"/>
                  </a:lnTo>
                  <a:lnTo>
                    <a:pt x="2364325" y="152366"/>
                  </a:lnTo>
                  <a:lnTo>
                    <a:pt x="2378315" y="153170"/>
                  </a:lnTo>
                  <a:lnTo>
                    <a:pt x="2392305" y="153860"/>
                  </a:lnTo>
                  <a:lnTo>
                    <a:pt x="2406296" y="154451"/>
                  </a:lnTo>
                  <a:lnTo>
                    <a:pt x="2420286" y="154959"/>
                  </a:lnTo>
                  <a:lnTo>
                    <a:pt x="2434276" y="155393"/>
                  </a:lnTo>
                  <a:lnTo>
                    <a:pt x="2448266" y="155764"/>
                  </a:lnTo>
                  <a:lnTo>
                    <a:pt x="2462256" y="156081"/>
                  </a:lnTo>
                  <a:lnTo>
                    <a:pt x="2476246" y="156352"/>
                  </a:lnTo>
                  <a:lnTo>
                    <a:pt x="2490236" y="156583"/>
                  </a:lnTo>
                  <a:lnTo>
                    <a:pt x="2504226" y="156781"/>
                  </a:lnTo>
                  <a:lnTo>
                    <a:pt x="2518216" y="156949"/>
                  </a:lnTo>
                  <a:lnTo>
                    <a:pt x="2532206" y="157092"/>
                  </a:lnTo>
                  <a:lnTo>
                    <a:pt x="2546196" y="157214"/>
                  </a:lnTo>
                  <a:lnTo>
                    <a:pt x="2560187" y="157319"/>
                  </a:lnTo>
                  <a:lnTo>
                    <a:pt x="2574177" y="157407"/>
                  </a:lnTo>
                  <a:lnTo>
                    <a:pt x="2588167" y="157483"/>
                  </a:lnTo>
                  <a:lnTo>
                    <a:pt x="2602157" y="157547"/>
                  </a:lnTo>
                  <a:lnTo>
                    <a:pt x="2616147" y="157602"/>
                  </a:lnTo>
                  <a:lnTo>
                    <a:pt x="2630137" y="157649"/>
                  </a:lnTo>
                  <a:lnTo>
                    <a:pt x="2644127" y="157688"/>
                  </a:lnTo>
                  <a:lnTo>
                    <a:pt x="2658117" y="157722"/>
                  </a:lnTo>
                  <a:lnTo>
                    <a:pt x="2672107" y="157751"/>
                  </a:lnTo>
                  <a:lnTo>
                    <a:pt x="2686097" y="157775"/>
                  </a:lnTo>
                  <a:lnTo>
                    <a:pt x="2700087" y="157796"/>
                  </a:lnTo>
                  <a:lnTo>
                    <a:pt x="2714078" y="157814"/>
                  </a:lnTo>
                  <a:lnTo>
                    <a:pt x="2728068" y="157829"/>
                  </a:lnTo>
                  <a:lnTo>
                    <a:pt x="2742058" y="157842"/>
                  </a:lnTo>
                  <a:lnTo>
                    <a:pt x="2756048" y="157853"/>
                  </a:lnTo>
                  <a:lnTo>
                    <a:pt x="2770038" y="157862"/>
                  </a:lnTo>
                  <a:lnTo>
                    <a:pt x="2770038" y="157915"/>
                  </a:lnTo>
                  <a:lnTo>
                    <a:pt x="2784028" y="157915"/>
                  </a:lnTo>
                  <a:lnTo>
                    <a:pt x="2798018" y="157915"/>
                  </a:lnTo>
                  <a:lnTo>
                    <a:pt x="2812008" y="157915"/>
                  </a:lnTo>
                  <a:lnTo>
                    <a:pt x="2825998" y="157915"/>
                  </a:lnTo>
                  <a:lnTo>
                    <a:pt x="2839988" y="157915"/>
                  </a:lnTo>
                  <a:lnTo>
                    <a:pt x="2853978" y="157915"/>
                  </a:lnTo>
                  <a:lnTo>
                    <a:pt x="2867969" y="157915"/>
                  </a:lnTo>
                  <a:lnTo>
                    <a:pt x="2881959" y="157915"/>
                  </a:lnTo>
                  <a:lnTo>
                    <a:pt x="2895949" y="157915"/>
                  </a:lnTo>
                  <a:lnTo>
                    <a:pt x="2909939" y="157915"/>
                  </a:lnTo>
                  <a:lnTo>
                    <a:pt x="2923929" y="157915"/>
                  </a:lnTo>
                  <a:lnTo>
                    <a:pt x="2937919" y="157915"/>
                  </a:lnTo>
                  <a:lnTo>
                    <a:pt x="2951909" y="157915"/>
                  </a:lnTo>
                  <a:lnTo>
                    <a:pt x="2965899" y="157915"/>
                  </a:lnTo>
                  <a:lnTo>
                    <a:pt x="2979889" y="157915"/>
                  </a:lnTo>
                  <a:lnTo>
                    <a:pt x="2993879" y="157915"/>
                  </a:lnTo>
                  <a:lnTo>
                    <a:pt x="3007870" y="157915"/>
                  </a:lnTo>
                  <a:lnTo>
                    <a:pt x="3021860" y="157915"/>
                  </a:lnTo>
                  <a:lnTo>
                    <a:pt x="3035850" y="157915"/>
                  </a:lnTo>
                  <a:lnTo>
                    <a:pt x="3049840" y="157915"/>
                  </a:lnTo>
                  <a:lnTo>
                    <a:pt x="3063830" y="157915"/>
                  </a:lnTo>
                  <a:lnTo>
                    <a:pt x="3077820" y="157915"/>
                  </a:lnTo>
                  <a:lnTo>
                    <a:pt x="3091810" y="157915"/>
                  </a:lnTo>
                  <a:lnTo>
                    <a:pt x="3105800" y="157915"/>
                  </a:lnTo>
                  <a:lnTo>
                    <a:pt x="3119790" y="157915"/>
                  </a:lnTo>
                  <a:lnTo>
                    <a:pt x="3133780" y="157915"/>
                  </a:lnTo>
                  <a:lnTo>
                    <a:pt x="3147770" y="157915"/>
                  </a:lnTo>
                  <a:lnTo>
                    <a:pt x="3161761" y="157915"/>
                  </a:lnTo>
                  <a:lnTo>
                    <a:pt x="3175751" y="157915"/>
                  </a:lnTo>
                  <a:lnTo>
                    <a:pt x="3189741" y="157915"/>
                  </a:lnTo>
                  <a:lnTo>
                    <a:pt x="3203731" y="157915"/>
                  </a:lnTo>
                  <a:lnTo>
                    <a:pt x="3217721" y="157915"/>
                  </a:lnTo>
                  <a:lnTo>
                    <a:pt x="3231711" y="157915"/>
                  </a:lnTo>
                  <a:lnTo>
                    <a:pt x="3245701" y="157915"/>
                  </a:lnTo>
                  <a:lnTo>
                    <a:pt x="3259691" y="157915"/>
                  </a:lnTo>
                  <a:lnTo>
                    <a:pt x="3273681" y="157915"/>
                  </a:lnTo>
                  <a:lnTo>
                    <a:pt x="3287671" y="157915"/>
                  </a:lnTo>
                  <a:lnTo>
                    <a:pt x="3301661" y="157915"/>
                  </a:lnTo>
                  <a:lnTo>
                    <a:pt x="3315652" y="157915"/>
                  </a:lnTo>
                  <a:lnTo>
                    <a:pt x="3329642" y="157915"/>
                  </a:lnTo>
                  <a:lnTo>
                    <a:pt x="3343632" y="157915"/>
                  </a:lnTo>
                  <a:lnTo>
                    <a:pt x="3357622" y="157915"/>
                  </a:lnTo>
                  <a:lnTo>
                    <a:pt x="3371612" y="157915"/>
                  </a:lnTo>
                  <a:lnTo>
                    <a:pt x="3385602" y="157915"/>
                  </a:lnTo>
                  <a:lnTo>
                    <a:pt x="3399592" y="157915"/>
                  </a:lnTo>
                  <a:lnTo>
                    <a:pt x="3413582" y="157915"/>
                  </a:lnTo>
                  <a:lnTo>
                    <a:pt x="3427572" y="157915"/>
                  </a:lnTo>
                  <a:lnTo>
                    <a:pt x="3441562" y="157915"/>
                  </a:lnTo>
                  <a:lnTo>
                    <a:pt x="3455552" y="157915"/>
                  </a:lnTo>
                  <a:lnTo>
                    <a:pt x="3469543" y="157915"/>
                  </a:lnTo>
                  <a:lnTo>
                    <a:pt x="3483533" y="157915"/>
                  </a:lnTo>
                  <a:lnTo>
                    <a:pt x="3497523" y="157915"/>
                  </a:lnTo>
                  <a:lnTo>
                    <a:pt x="3511513" y="157915"/>
                  </a:lnTo>
                  <a:lnTo>
                    <a:pt x="3525503" y="157915"/>
                  </a:lnTo>
                  <a:lnTo>
                    <a:pt x="3539493" y="157915"/>
                  </a:lnTo>
                  <a:lnTo>
                    <a:pt x="3553483" y="157915"/>
                  </a:lnTo>
                  <a:lnTo>
                    <a:pt x="3567473" y="157915"/>
                  </a:lnTo>
                  <a:lnTo>
                    <a:pt x="3581463" y="157915"/>
                  </a:lnTo>
                  <a:lnTo>
                    <a:pt x="3595453" y="157915"/>
                  </a:lnTo>
                  <a:lnTo>
                    <a:pt x="3609444" y="157915"/>
                  </a:lnTo>
                  <a:lnTo>
                    <a:pt x="3623434" y="157915"/>
                  </a:lnTo>
                  <a:lnTo>
                    <a:pt x="3637424" y="157915"/>
                  </a:lnTo>
                  <a:lnTo>
                    <a:pt x="3651414" y="157915"/>
                  </a:lnTo>
                  <a:lnTo>
                    <a:pt x="3665404" y="157915"/>
                  </a:lnTo>
                  <a:lnTo>
                    <a:pt x="3679394" y="157915"/>
                  </a:lnTo>
                  <a:lnTo>
                    <a:pt x="3693384" y="157915"/>
                  </a:lnTo>
                  <a:lnTo>
                    <a:pt x="3707374" y="157915"/>
                  </a:lnTo>
                  <a:lnTo>
                    <a:pt x="3721364" y="157915"/>
                  </a:lnTo>
                  <a:lnTo>
                    <a:pt x="3735354" y="157915"/>
                  </a:lnTo>
                  <a:lnTo>
                    <a:pt x="3749344" y="157915"/>
                  </a:lnTo>
                  <a:lnTo>
                    <a:pt x="3763335" y="157915"/>
                  </a:lnTo>
                  <a:lnTo>
                    <a:pt x="3777325" y="157915"/>
                  </a:lnTo>
                  <a:lnTo>
                    <a:pt x="3791315" y="157915"/>
                  </a:lnTo>
                  <a:lnTo>
                    <a:pt x="3805305" y="157915"/>
                  </a:lnTo>
                  <a:lnTo>
                    <a:pt x="3819295" y="157915"/>
                  </a:lnTo>
                  <a:lnTo>
                    <a:pt x="3833285" y="157915"/>
                  </a:lnTo>
                  <a:lnTo>
                    <a:pt x="3847275" y="157915"/>
                  </a:lnTo>
                  <a:lnTo>
                    <a:pt x="3861265" y="157915"/>
                  </a:lnTo>
                  <a:lnTo>
                    <a:pt x="3875255" y="157915"/>
                  </a:lnTo>
                  <a:lnTo>
                    <a:pt x="3889245" y="157915"/>
                  </a:lnTo>
                  <a:lnTo>
                    <a:pt x="3903235" y="157915"/>
                  </a:lnTo>
                  <a:lnTo>
                    <a:pt x="3917226" y="157915"/>
                  </a:lnTo>
                  <a:lnTo>
                    <a:pt x="3931216" y="157915"/>
                  </a:lnTo>
                  <a:lnTo>
                    <a:pt x="3945206" y="157915"/>
                  </a:lnTo>
                  <a:lnTo>
                    <a:pt x="3959196" y="157915"/>
                  </a:lnTo>
                  <a:lnTo>
                    <a:pt x="3973186" y="157915"/>
                  </a:lnTo>
                  <a:lnTo>
                    <a:pt x="3987176" y="157915"/>
                  </a:lnTo>
                  <a:lnTo>
                    <a:pt x="4001166" y="157915"/>
                  </a:lnTo>
                  <a:lnTo>
                    <a:pt x="4015156" y="157915"/>
                  </a:lnTo>
                  <a:lnTo>
                    <a:pt x="4029146" y="157915"/>
                  </a:lnTo>
                  <a:lnTo>
                    <a:pt x="4043136" y="157915"/>
                  </a:lnTo>
                  <a:lnTo>
                    <a:pt x="4057126" y="157915"/>
                  </a:lnTo>
                  <a:lnTo>
                    <a:pt x="4071117" y="157915"/>
                  </a:lnTo>
                  <a:lnTo>
                    <a:pt x="4085107" y="157915"/>
                  </a:lnTo>
                  <a:lnTo>
                    <a:pt x="4099097" y="157915"/>
                  </a:lnTo>
                  <a:lnTo>
                    <a:pt x="4113087" y="157915"/>
                  </a:lnTo>
                  <a:lnTo>
                    <a:pt x="4127077" y="157915"/>
                  </a:lnTo>
                  <a:lnTo>
                    <a:pt x="4141067" y="157915"/>
                  </a:lnTo>
                  <a:lnTo>
                    <a:pt x="4155057" y="157915"/>
                  </a:lnTo>
                </a:path>
              </a:pathLst>
            </a:custGeom>
            <a:ln w="40651" cap="flat">
              <a:solidFill>
                <a:srgbClr val="D3D3D3">
                  <a:alpha val="100000"/>
                </a:srgbClr>
              </a:solidFill>
              <a:prstDash val="solid"/>
              <a:round/>
            </a:ln>
          </p:spPr>
          <p:txBody>
            <a:bodyPr/>
            <a:lstStyle/>
            <a:p/>
          </p:txBody>
        </p:sp>
        <p:sp>
          <p:nvSpPr>
            <p:cNvPr id="52" name="pl52"/>
            <p:cNvSpPr/>
            <p:nvPr/>
          </p:nvSpPr>
          <p:spPr>
            <a:xfrm>
              <a:off x="2737948" y="2484804"/>
              <a:ext cx="4155057" cy="631661"/>
            </a:xfrm>
            <a:custGeom>
              <a:avLst/>
              <a:pathLst>
                <a:path w="4155057" h="631661">
                  <a:moveTo>
                    <a:pt x="0" y="0"/>
                  </a:moveTo>
                  <a:lnTo>
                    <a:pt x="13990" y="9"/>
                  </a:lnTo>
                  <a:lnTo>
                    <a:pt x="27980" y="20"/>
                  </a:lnTo>
                  <a:lnTo>
                    <a:pt x="41970" y="33"/>
                  </a:lnTo>
                  <a:lnTo>
                    <a:pt x="55960" y="48"/>
                  </a:lnTo>
                  <a:lnTo>
                    <a:pt x="69950" y="65"/>
                  </a:lnTo>
                  <a:lnTo>
                    <a:pt x="83940" y="86"/>
                  </a:lnTo>
                  <a:lnTo>
                    <a:pt x="97930" y="111"/>
                  </a:lnTo>
                  <a:lnTo>
                    <a:pt x="111920" y="139"/>
                  </a:lnTo>
                  <a:lnTo>
                    <a:pt x="125910" y="173"/>
                  </a:lnTo>
                  <a:lnTo>
                    <a:pt x="139900" y="213"/>
                  </a:lnTo>
                  <a:lnTo>
                    <a:pt x="153891" y="259"/>
                  </a:lnTo>
                  <a:lnTo>
                    <a:pt x="167881" y="314"/>
                  </a:lnTo>
                  <a:lnTo>
                    <a:pt x="181871" y="379"/>
                  </a:lnTo>
                  <a:lnTo>
                    <a:pt x="195861" y="454"/>
                  </a:lnTo>
                  <a:lnTo>
                    <a:pt x="209851" y="543"/>
                  </a:lnTo>
                  <a:lnTo>
                    <a:pt x="223841" y="647"/>
                  </a:lnTo>
                  <a:lnTo>
                    <a:pt x="237831" y="769"/>
                  </a:lnTo>
                  <a:lnTo>
                    <a:pt x="251821" y="912"/>
                  </a:lnTo>
                  <a:lnTo>
                    <a:pt x="265811" y="1081"/>
                  </a:lnTo>
                  <a:lnTo>
                    <a:pt x="279801" y="1278"/>
                  </a:lnTo>
                  <a:lnTo>
                    <a:pt x="293791" y="1509"/>
                  </a:lnTo>
                  <a:lnTo>
                    <a:pt x="307782" y="1780"/>
                  </a:lnTo>
                  <a:lnTo>
                    <a:pt x="321772" y="2097"/>
                  </a:lnTo>
                  <a:lnTo>
                    <a:pt x="335762" y="2469"/>
                  </a:lnTo>
                  <a:lnTo>
                    <a:pt x="349752" y="2903"/>
                  </a:lnTo>
                  <a:lnTo>
                    <a:pt x="363742" y="3410"/>
                  </a:lnTo>
                  <a:lnTo>
                    <a:pt x="377732" y="4002"/>
                  </a:lnTo>
                  <a:lnTo>
                    <a:pt x="391722" y="4692"/>
                  </a:lnTo>
                  <a:lnTo>
                    <a:pt x="405712" y="5495"/>
                  </a:lnTo>
                  <a:lnTo>
                    <a:pt x="419702" y="6428"/>
                  </a:lnTo>
                  <a:lnTo>
                    <a:pt x="433692" y="7511"/>
                  </a:lnTo>
                  <a:lnTo>
                    <a:pt x="447682" y="8763"/>
                  </a:lnTo>
                  <a:lnTo>
                    <a:pt x="461673" y="10210"/>
                  </a:lnTo>
                  <a:lnTo>
                    <a:pt x="475663" y="11874"/>
                  </a:lnTo>
                  <a:lnTo>
                    <a:pt x="489653" y="13783"/>
                  </a:lnTo>
                  <a:lnTo>
                    <a:pt x="503643" y="15964"/>
                  </a:lnTo>
                  <a:lnTo>
                    <a:pt x="517633" y="18444"/>
                  </a:lnTo>
                  <a:lnTo>
                    <a:pt x="531623" y="21251"/>
                  </a:lnTo>
                  <a:lnTo>
                    <a:pt x="545613" y="24410"/>
                  </a:lnTo>
                  <a:lnTo>
                    <a:pt x="559603" y="27940"/>
                  </a:lnTo>
                  <a:lnTo>
                    <a:pt x="573593" y="31859"/>
                  </a:lnTo>
                  <a:lnTo>
                    <a:pt x="587583" y="36173"/>
                  </a:lnTo>
                  <a:lnTo>
                    <a:pt x="601574" y="40881"/>
                  </a:lnTo>
                  <a:lnTo>
                    <a:pt x="615564" y="45969"/>
                  </a:lnTo>
                  <a:lnTo>
                    <a:pt x="629554" y="51412"/>
                  </a:lnTo>
                  <a:lnTo>
                    <a:pt x="643544" y="57169"/>
                  </a:lnTo>
                  <a:lnTo>
                    <a:pt x="657534" y="63188"/>
                  </a:lnTo>
                  <a:lnTo>
                    <a:pt x="671524" y="69403"/>
                  </a:lnTo>
                  <a:lnTo>
                    <a:pt x="685514" y="75741"/>
                  </a:lnTo>
                  <a:lnTo>
                    <a:pt x="699504" y="82120"/>
                  </a:lnTo>
                  <a:lnTo>
                    <a:pt x="713494" y="88458"/>
                  </a:lnTo>
                  <a:lnTo>
                    <a:pt x="727484" y="94673"/>
                  </a:lnTo>
                  <a:lnTo>
                    <a:pt x="741474" y="100692"/>
                  </a:lnTo>
                  <a:lnTo>
                    <a:pt x="755465" y="106450"/>
                  </a:lnTo>
                  <a:lnTo>
                    <a:pt x="769455" y="111892"/>
                  </a:lnTo>
                  <a:lnTo>
                    <a:pt x="783445" y="116981"/>
                  </a:lnTo>
                  <a:lnTo>
                    <a:pt x="797435" y="121689"/>
                  </a:lnTo>
                  <a:lnTo>
                    <a:pt x="811425" y="126003"/>
                  </a:lnTo>
                  <a:lnTo>
                    <a:pt x="825415" y="129921"/>
                  </a:lnTo>
                  <a:lnTo>
                    <a:pt x="839405" y="133452"/>
                  </a:lnTo>
                  <a:lnTo>
                    <a:pt x="853395" y="136610"/>
                  </a:lnTo>
                  <a:lnTo>
                    <a:pt x="867385" y="139417"/>
                  </a:lnTo>
                  <a:lnTo>
                    <a:pt x="881375" y="141898"/>
                  </a:lnTo>
                  <a:lnTo>
                    <a:pt x="895365" y="144079"/>
                  </a:lnTo>
                  <a:lnTo>
                    <a:pt x="909356" y="145987"/>
                  </a:lnTo>
                  <a:lnTo>
                    <a:pt x="923346" y="147652"/>
                  </a:lnTo>
                  <a:lnTo>
                    <a:pt x="937336" y="149098"/>
                  </a:lnTo>
                  <a:lnTo>
                    <a:pt x="951326" y="150351"/>
                  </a:lnTo>
                  <a:lnTo>
                    <a:pt x="965316" y="151433"/>
                  </a:lnTo>
                  <a:lnTo>
                    <a:pt x="979306" y="152366"/>
                  </a:lnTo>
                  <a:lnTo>
                    <a:pt x="993296" y="153170"/>
                  </a:lnTo>
                  <a:lnTo>
                    <a:pt x="1007286" y="153860"/>
                  </a:lnTo>
                  <a:lnTo>
                    <a:pt x="1021276" y="154451"/>
                  </a:lnTo>
                  <a:lnTo>
                    <a:pt x="1035266" y="154959"/>
                  </a:lnTo>
                  <a:lnTo>
                    <a:pt x="1049256" y="155393"/>
                  </a:lnTo>
                  <a:lnTo>
                    <a:pt x="1063247" y="155764"/>
                  </a:lnTo>
                  <a:lnTo>
                    <a:pt x="1077237" y="156081"/>
                  </a:lnTo>
                  <a:lnTo>
                    <a:pt x="1091227" y="156352"/>
                  </a:lnTo>
                  <a:lnTo>
                    <a:pt x="1105217" y="156583"/>
                  </a:lnTo>
                  <a:lnTo>
                    <a:pt x="1119207" y="156781"/>
                  </a:lnTo>
                  <a:lnTo>
                    <a:pt x="1133197" y="156949"/>
                  </a:lnTo>
                  <a:lnTo>
                    <a:pt x="1147187" y="157092"/>
                  </a:lnTo>
                  <a:lnTo>
                    <a:pt x="1161177" y="157214"/>
                  </a:lnTo>
                  <a:lnTo>
                    <a:pt x="1175167" y="157319"/>
                  </a:lnTo>
                  <a:lnTo>
                    <a:pt x="1189157" y="157407"/>
                  </a:lnTo>
                  <a:lnTo>
                    <a:pt x="1203148" y="157483"/>
                  </a:lnTo>
                  <a:lnTo>
                    <a:pt x="1217138" y="157547"/>
                  </a:lnTo>
                  <a:lnTo>
                    <a:pt x="1231128" y="157602"/>
                  </a:lnTo>
                  <a:lnTo>
                    <a:pt x="1245118" y="157649"/>
                  </a:lnTo>
                  <a:lnTo>
                    <a:pt x="1259108" y="157688"/>
                  </a:lnTo>
                  <a:lnTo>
                    <a:pt x="1273098" y="157722"/>
                  </a:lnTo>
                  <a:lnTo>
                    <a:pt x="1287088" y="157751"/>
                  </a:lnTo>
                  <a:lnTo>
                    <a:pt x="1301078" y="157775"/>
                  </a:lnTo>
                  <a:lnTo>
                    <a:pt x="1315068" y="157796"/>
                  </a:lnTo>
                  <a:lnTo>
                    <a:pt x="1329058" y="157814"/>
                  </a:lnTo>
                  <a:lnTo>
                    <a:pt x="1343048" y="157829"/>
                  </a:lnTo>
                  <a:lnTo>
                    <a:pt x="1357039" y="157842"/>
                  </a:lnTo>
                  <a:lnTo>
                    <a:pt x="1371029" y="157853"/>
                  </a:lnTo>
                  <a:lnTo>
                    <a:pt x="1385019" y="157862"/>
                  </a:lnTo>
                  <a:lnTo>
                    <a:pt x="1385019" y="158074"/>
                  </a:lnTo>
                  <a:lnTo>
                    <a:pt x="1399009" y="158102"/>
                  </a:lnTo>
                  <a:lnTo>
                    <a:pt x="1412999" y="158134"/>
                  </a:lnTo>
                  <a:lnTo>
                    <a:pt x="1426989" y="158173"/>
                  </a:lnTo>
                  <a:lnTo>
                    <a:pt x="1440979" y="158218"/>
                  </a:lnTo>
                  <a:lnTo>
                    <a:pt x="1454969" y="158271"/>
                  </a:lnTo>
                  <a:lnTo>
                    <a:pt x="1468959" y="158334"/>
                  </a:lnTo>
                  <a:lnTo>
                    <a:pt x="1482949" y="158407"/>
                  </a:lnTo>
                  <a:lnTo>
                    <a:pt x="1496939" y="158493"/>
                  </a:lnTo>
                  <a:lnTo>
                    <a:pt x="1510930" y="158595"/>
                  </a:lnTo>
                  <a:lnTo>
                    <a:pt x="1524920" y="158714"/>
                  </a:lnTo>
                  <a:lnTo>
                    <a:pt x="1538910" y="158854"/>
                  </a:lnTo>
                  <a:lnTo>
                    <a:pt x="1552900" y="159018"/>
                  </a:lnTo>
                  <a:lnTo>
                    <a:pt x="1566890" y="159211"/>
                  </a:lnTo>
                  <a:lnTo>
                    <a:pt x="1580880" y="159437"/>
                  </a:lnTo>
                  <a:lnTo>
                    <a:pt x="1594870" y="159703"/>
                  </a:lnTo>
                  <a:lnTo>
                    <a:pt x="1608860" y="160016"/>
                  </a:lnTo>
                  <a:lnTo>
                    <a:pt x="1622850" y="160382"/>
                  </a:lnTo>
                  <a:lnTo>
                    <a:pt x="1636840" y="160813"/>
                  </a:lnTo>
                  <a:lnTo>
                    <a:pt x="1650830" y="161317"/>
                  </a:lnTo>
                  <a:lnTo>
                    <a:pt x="1664821" y="161909"/>
                  </a:lnTo>
                  <a:lnTo>
                    <a:pt x="1678811" y="162603"/>
                  </a:lnTo>
                  <a:lnTo>
                    <a:pt x="1692801" y="163416"/>
                  </a:lnTo>
                  <a:lnTo>
                    <a:pt x="1706791" y="164367"/>
                  </a:lnTo>
                  <a:lnTo>
                    <a:pt x="1720781" y="165481"/>
                  </a:lnTo>
                  <a:lnTo>
                    <a:pt x="1734771" y="166783"/>
                  </a:lnTo>
                  <a:lnTo>
                    <a:pt x="1748761" y="168305"/>
                  </a:lnTo>
                  <a:lnTo>
                    <a:pt x="1762751" y="170081"/>
                  </a:lnTo>
                  <a:lnTo>
                    <a:pt x="1776741" y="172151"/>
                  </a:lnTo>
                  <a:lnTo>
                    <a:pt x="1790731" y="174560"/>
                  </a:lnTo>
                  <a:lnTo>
                    <a:pt x="1804722" y="177360"/>
                  </a:lnTo>
                  <a:lnTo>
                    <a:pt x="1818712" y="180607"/>
                  </a:lnTo>
                  <a:lnTo>
                    <a:pt x="1832702" y="184366"/>
                  </a:lnTo>
                  <a:lnTo>
                    <a:pt x="1846692" y="188704"/>
                  </a:lnTo>
                  <a:lnTo>
                    <a:pt x="1860682" y="193697"/>
                  </a:lnTo>
                  <a:lnTo>
                    <a:pt x="1874672" y="199424"/>
                  </a:lnTo>
                  <a:lnTo>
                    <a:pt x="1888662" y="205966"/>
                  </a:lnTo>
                  <a:lnTo>
                    <a:pt x="1902652" y="213408"/>
                  </a:lnTo>
                  <a:lnTo>
                    <a:pt x="1916642" y="221829"/>
                  </a:lnTo>
                  <a:lnTo>
                    <a:pt x="1930632" y="231304"/>
                  </a:lnTo>
                  <a:lnTo>
                    <a:pt x="1944622" y="241896"/>
                  </a:lnTo>
                  <a:lnTo>
                    <a:pt x="1958613" y="253652"/>
                  </a:lnTo>
                  <a:lnTo>
                    <a:pt x="1972603" y="266594"/>
                  </a:lnTo>
                  <a:lnTo>
                    <a:pt x="1986593" y="280717"/>
                  </a:lnTo>
                  <a:lnTo>
                    <a:pt x="2000583" y="295982"/>
                  </a:lnTo>
                  <a:lnTo>
                    <a:pt x="2014573" y="312310"/>
                  </a:lnTo>
                  <a:lnTo>
                    <a:pt x="2028563" y="329582"/>
                  </a:lnTo>
                  <a:lnTo>
                    <a:pt x="2042553" y="347639"/>
                  </a:lnTo>
                  <a:lnTo>
                    <a:pt x="2056543" y="366286"/>
                  </a:lnTo>
                  <a:lnTo>
                    <a:pt x="2070533" y="385299"/>
                  </a:lnTo>
                  <a:lnTo>
                    <a:pt x="2084523" y="404436"/>
                  </a:lnTo>
                  <a:lnTo>
                    <a:pt x="2098513" y="423449"/>
                  </a:lnTo>
                  <a:lnTo>
                    <a:pt x="2112504" y="442096"/>
                  </a:lnTo>
                  <a:lnTo>
                    <a:pt x="2126494" y="460153"/>
                  </a:lnTo>
                  <a:lnTo>
                    <a:pt x="2140484" y="477425"/>
                  </a:lnTo>
                  <a:lnTo>
                    <a:pt x="2154474" y="493753"/>
                  </a:lnTo>
                  <a:lnTo>
                    <a:pt x="2168464" y="509018"/>
                  </a:lnTo>
                  <a:lnTo>
                    <a:pt x="2182454" y="523141"/>
                  </a:lnTo>
                  <a:lnTo>
                    <a:pt x="2196444" y="536083"/>
                  </a:lnTo>
                  <a:lnTo>
                    <a:pt x="2210434" y="547838"/>
                  </a:lnTo>
                  <a:lnTo>
                    <a:pt x="2224424" y="558430"/>
                  </a:lnTo>
                  <a:lnTo>
                    <a:pt x="2238414" y="567905"/>
                  </a:lnTo>
                  <a:lnTo>
                    <a:pt x="2252404" y="576326"/>
                  </a:lnTo>
                  <a:lnTo>
                    <a:pt x="2266395" y="583768"/>
                  </a:lnTo>
                  <a:lnTo>
                    <a:pt x="2280385" y="590311"/>
                  </a:lnTo>
                  <a:lnTo>
                    <a:pt x="2294375" y="596038"/>
                  </a:lnTo>
                  <a:lnTo>
                    <a:pt x="2308365" y="601031"/>
                  </a:lnTo>
                  <a:lnTo>
                    <a:pt x="2322355" y="605369"/>
                  </a:lnTo>
                  <a:lnTo>
                    <a:pt x="2336345" y="609127"/>
                  </a:lnTo>
                  <a:lnTo>
                    <a:pt x="2350335" y="612375"/>
                  </a:lnTo>
                  <a:lnTo>
                    <a:pt x="2364325" y="615175"/>
                  </a:lnTo>
                  <a:lnTo>
                    <a:pt x="2378315" y="617584"/>
                  </a:lnTo>
                  <a:lnTo>
                    <a:pt x="2392305" y="619654"/>
                  </a:lnTo>
                  <a:lnTo>
                    <a:pt x="2406296" y="621430"/>
                  </a:lnTo>
                  <a:lnTo>
                    <a:pt x="2420286" y="622951"/>
                  </a:lnTo>
                  <a:lnTo>
                    <a:pt x="2434276" y="624253"/>
                  </a:lnTo>
                  <a:lnTo>
                    <a:pt x="2448266" y="625367"/>
                  </a:lnTo>
                  <a:lnTo>
                    <a:pt x="2462256" y="626319"/>
                  </a:lnTo>
                  <a:lnTo>
                    <a:pt x="2476246" y="627132"/>
                  </a:lnTo>
                  <a:lnTo>
                    <a:pt x="2490236" y="627825"/>
                  </a:lnTo>
                  <a:lnTo>
                    <a:pt x="2504226" y="628417"/>
                  </a:lnTo>
                  <a:lnTo>
                    <a:pt x="2518216" y="628922"/>
                  </a:lnTo>
                  <a:lnTo>
                    <a:pt x="2532206" y="629352"/>
                  </a:lnTo>
                  <a:lnTo>
                    <a:pt x="2546196" y="629719"/>
                  </a:lnTo>
                  <a:lnTo>
                    <a:pt x="2560187" y="630031"/>
                  </a:lnTo>
                  <a:lnTo>
                    <a:pt x="2574177" y="630297"/>
                  </a:lnTo>
                  <a:lnTo>
                    <a:pt x="2588167" y="630524"/>
                  </a:lnTo>
                  <a:lnTo>
                    <a:pt x="2602157" y="630717"/>
                  </a:lnTo>
                  <a:lnTo>
                    <a:pt x="2616147" y="630881"/>
                  </a:lnTo>
                  <a:lnTo>
                    <a:pt x="2630137" y="631021"/>
                  </a:lnTo>
                  <a:lnTo>
                    <a:pt x="2644127" y="631140"/>
                  </a:lnTo>
                  <a:lnTo>
                    <a:pt x="2658117" y="631241"/>
                  </a:lnTo>
                  <a:lnTo>
                    <a:pt x="2672107" y="631327"/>
                  </a:lnTo>
                  <a:lnTo>
                    <a:pt x="2686097" y="631401"/>
                  </a:lnTo>
                  <a:lnTo>
                    <a:pt x="2700087" y="631463"/>
                  </a:lnTo>
                  <a:lnTo>
                    <a:pt x="2714078" y="631516"/>
                  </a:lnTo>
                  <a:lnTo>
                    <a:pt x="2728068" y="631562"/>
                  </a:lnTo>
                  <a:lnTo>
                    <a:pt x="2742058" y="631600"/>
                  </a:lnTo>
                  <a:lnTo>
                    <a:pt x="2756048" y="631633"/>
                  </a:lnTo>
                  <a:lnTo>
                    <a:pt x="2770038" y="631661"/>
                  </a:lnTo>
                  <a:lnTo>
                    <a:pt x="2770038" y="631608"/>
                  </a:lnTo>
                  <a:lnTo>
                    <a:pt x="2784028" y="631571"/>
                  </a:lnTo>
                  <a:lnTo>
                    <a:pt x="2798018" y="631527"/>
                  </a:lnTo>
                  <a:lnTo>
                    <a:pt x="2812008" y="631476"/>
                  </a:lnTo>
                  <a:lnTo>
                    <a:pt x="2825998" y="631415"/>
                  </a:lnTo>
                  <a:lnTo>
                    <a:pt x="2839988" y="631345"/>
                  </a:lnTo>
                  <a:lnTo>
                    <a:pt x="2853978" y="631261"/>
                  </a:lnTo>
                  <a:lnTo>
                    <a:pt x="2867969" y="631163"/>
                  </a:lnTo>
                  <a:lnTo>
                    <a:pt x="2881959" y="631048"/>
                  </a:lnTo>
                  <a:lnTo>
                    <a:pt x="2895949" y="630913"/>
                  </a:lnTo>
                  <a:lnTo>
                    <a:pt x="2909939" y="630755"/>
                  </a:lnTo>
                  <a:lnTo>
                    <a:pt x="2923929" y="630568"/>
                  </a:lnTo>
                  <a:lnTo>
                    <a:pt x="2937919" y="630349"/>
                  </a:lnTo>
                  <a:lnTo>
                    <a:pt x="2951909" y="630092"/>
                  </a:lnTo>
                  <a:lnTo>
                    <a:pt x="2965899" y="629790"/>
                  </a:lnTo>
                  <a:lnTo>
                    <a:pt x="2979889" y="629435"/>
                  </a:lnTo>
                  <a:lnTo>
                    <a:pt x="2993879" y="629018"/>
                  </a:lnTo>
                  <a:lnTo>
                    <a:pt x="3007870" y="628530"/>
                  </a:lnTo>
                  <a:lnTo>
                    <a:pt x="3021860" y="627956"/>
                  </a:lnTo>
                  <a:lnTo>
                    <a:pt x="3035850" y="627283"/>
                  </a:lnTo>
                  <a:lnTo>
                    <a:pt x="3049840" y="626494"/>
                  </a:lnTo>
                  <a:lnTo>
                    <a:pt x="3063830" y="625569"/>
                  </a:lnTo>
                  <a:lnTo>
                    <a:pt x="3077820" y="624485"/>
                  </a:lnTo>
                  <a:lnTo>
                    <a:pt x="3091810" y="623216"/>
                  </a:lnTo>
                  <a:lnTo>
                    <a:pt x="3105800" y="621731"/>
                  </a:lnTo>
                  <a:lnTo>
                    <a:pt x="3119790" y="619995"/>
                  </a:lnTo>
                  <a:lnTo>
                    <a:pt x="3133780" y="617966"/>
                  </a:lnTo>
                  <a:lnTo>
                    <a:pt x="3147770" y="615599"/>
                  </a:lnTo>
                  <a:lnTo>
                    <a:pt x="3161761" y="612839"/>
                  </a:lnTo>
                  <a:lnTo>
                    <a:pt x="3175751" y="609626"/>
                  </a:lnTo>
                  <a:lnTo>
                    <a:pt x="3189741" y="605893"/>
                  </a:lnTo>
                  <a:lnTo>
                    <a:pt x="3203731" y="601563"/>
                  </a:lnTo>
                  <a:lnTo>
                    <a:pt x="3217721" y="596552"/>
                  </a:lnTo>
                  <a:lnTo>
                    <a:pt x="3231711" y="590767"/>
                  </a:lnTo>
                  <a:lnTo>
                    <a:pt x="3245701" y="584110"/>
                  </a:lnTo>
                  <a:lnTo>
                    <a:pt x="3259691" y="576475"/>
                  </a:lnTo>
                  <a:lnTo>
                    <a:pt x="3273681" y="567751"/>
                  </a:lnTo>
                  <a:lnTo>
                    <a:pt x="3287671" y="557829"/>
                  </a:lnTo>
                  <a:lnTo>
                    <a:pt x="3301661" y="546600"/>
                  </a:lnTo>
                  <a:lnTo>
                    <a:pt x="3315652" y="533967"/>
                  </a:lnTo>
                  <a:lnTo>
                    <a:pt x="3329642" y="519844"/>
                  </a:lnTo>
                  <a:lnTo>
                    <a:pt x="3343632" y="504171"/>
                  </a:lnTo>
                  <a:lnTo>
                    <a:pt x="3357622" y="486915"/>
                  </a:lnTo>
                  <a:lnTo>
                    <a:pt x="3371612" y="468084"/>
                  </a:lnTo>
                  <a:lnTo>
                    <a:pt x="3385602" y="447730"/>
                  </a:lnTo>
                  <a:lnTo>
                    <a:pt x="3399592" y="425960"/>
                  </a:lnTo>
                  <a:lnTo>
                    <a:pt x="3413582" y="402930"/>
                  </a:lnTo>
                  <a:lnTo>
                    <a:pt x="3427572" y="378854"/>
                  </a:lnTo>
                  <a:lnTo>
                    <a:pt x="3441562" y="353992"/>
                  </a:lnTo>
                  <a:lnTo>
                    <a:pt x="3455552" y="328641"/>
                  </a:lnTo>
                  <a:lnTo>
                    <a:pt x="3469543" y="303125"/>
                  </a:lnTo>
                  <a:lnTo>
                    <a:pt x="3483533" y="277774"/>
                  </a:lnTo>
                  <a:lnTo>
                    <a:pt x="3497523" y="252912"/>
                  </a:lnTo>
                  <a:lnTo>
                    <a:pt x="3511513" y="228836"/>
                  </a:lnTo>
                  <a:lnTo>
                    <a:pt x="3525503" y="205807"/>
                  </a:lnTo>
                  <a:lnTo>
                    <a:pt x="3539493" y="184036"/>
                  </a:lnTo>
                  <a:lnTo>
                    <a:pt x="3553483" y="163683"/>
                  </a:lnTo>
                  <a:lnTo>
                    <a:pt x="3567473" y="144851"/>
                  </a:lnTo>
                  <a:lnTo>
                    <a:pt x="3581463" y="127595"/>
                  </a:lnTo>
                  <a:lnTo>
                    <a:pt x="3595453" y="111922"/>
                  </a:lnTo>
                  <a:lnTo>
                    <a:pt x="3609444" y="97799"/>
                  </a:lnTo>
                  <a:lnTo>
                    <a:pt x="3623434" y="85166"/>
                  </a:lnTo>
                  <a:lnTo>
                    <a:pt x="3637424" y="73938"/>
                  </a:lnTo>
                  <a:lnTo>
                    <a:pt x="3651414" y="64015"/>
                  </a:lnTo>
                  <a:lnTo>
                    <a:pt x="3665404" y="55292"/>
                  </a:lnTo>
                  <a:lnTo>
                    <a:pt x="3679394" y="47656"/>
                  </a:lnTo>
                  <a:lnTo>
                    <a:pt x="3693384" y="40999"/>
                  </a:lnTo>
                  <a:lnTo>
                    <a:pt x="3707374" y="35214"/>
                  </a:lnTo>
                  <a:lnTo>
                    <a:pt x="3721364" y="30203"/>
                  </a:lnTo>
                  <a:lnTo>
                    <a:pt x="3735354" y="25873"/>
                  </a:lnTo>
                  <a:lnTo>
                    <a:pt x="3749344" y="22140"/>
                  </a:lnTo>
                  <a:lnTo>
                    <a:pt x="3763335" y="18928"/>
                  </a:lnTo>
                  <a:lnTo>
                    <a:pt x="3777325" y="16168"/>
                  </a:lnTo>
                  <a:lnTo>
                    <a:pt x="3791315" y="13800"/>
                  </a:lnTo>
                  <a:lnTo>
                    <a:pt x="3805305" y="11771"/>
                  </a:lnTo>
                  <a:lnTo>
                    <a:pt x="3819295" y="10035"/>
                  </a:lnTo>
                  <a:lnTo>
                    <a:pt x="3833285" y="8550"/>
                  </a:lnTo>
                  <a:lnTo>
                    <a:pt x="3847275" y="7281"/>
                  </a:lnTo>
                  <a:lnTo>
                    <a:pt x="3861265" y="6197"/>
                  </a:lnTo>
                  <a:lnTo>
                    <a:pt x="3875255" y="5272"/>
                  </a:lnTo>
                  <a:lnTo>
                    <a:pt x="3889245" y="4483"/>
                  </a:lnTo>
                  <a:lnTo>
                    <a:pt x="3903235" y="3810"/>
                  </a:lnTo>
                  <a:lnTo>
                    <a:pt x="3917226" y="3237"/>
                  </a:lnTo>
                  <a:lnTo>
                    <a:pt x="3931216" y="2748"/>
                  </a:lnTo>
                  <a:lnTo>
                    <a:pt x="3945206" y="2331"/>
                  </a:lnTo>
                  <a:lnTo>
                    <a:pt x="3959196" y="1977"/>
                  </a:lnTo>
                  <a:lnTo>
                    <a:pt x="3973186" y="1675"/>
                  </a:lnTo>
                  <a:lnTo>
                    <a:pt x="3987176" y="1417"/>
                  </a:lnTo>
                  <a:lnTo>
                    <a:pt x="4001166" y="1198"/>
                  </a:lnTo>
                  <a:lnTo>
                    <a:pt x="4015156" y="1012"/>
                  </a:lnTo>
                  <a:lnTo>
                    <a:pt x="4029146" y="853"/>
                  </a:lnTo>
                  <a:lnTo>
                    <a:pt x="4043136" y="718"/>
                  </a:lnTo>
                  <a:lnTo>
                    <a:pt x="4057126" y="603"/>
                  </a:lnTo>
                  <a:lnTo>
                    <a:pt x="4071117" y="505"/>
                  </a:lnTo>
                  <a:lnTo>
                    <a:pt x="4085107" y="422"/>
                  </a:lnTo>
                  <a:lnTo>
                    <a:pt x="4099097" y="351"/>
                  </a:lnTo>
                  <a:lnTo>
                    <a:pt x="4113087" y="291"/>
                  </a:lnTo>
                  <a:lnTo>
                    <a:pt x="4127077" y="239"/>
                  </a:lnTo>
                  <a:lnTo>
                    <a:pt x="4141067" y="196"/>
                  </a:lnTo>
                  <a:lnTo>
                    <a:pt x="4155057" y="158"/>
                  </a:lnTo>
                </a:path>
              </a:pathLst>
            </a:custGeom>
            <a:ln w="40651" cap="flat">
              <a:solidFill>
                <a:srgbClr val="D3D3D3">
                  <a:alpha val="100000"/>
                </a:srgbClr>
              </a:solidFill>
              <a:prstDash val="solid"/>
              <a:round/>
            </a:ln>
          </p:spPr>
          <p:txBody>
            <a:bodyPr/>
            <a:lstStyle/>
            <a:p/>
          </p:txBody>
        </p:sp>
        <p:sp>
          <p:nvSpPr>
            <p:cNvPr id="53" name="pl53"/>
            <p:cNvSpPr/>
            <p:nvPr/>
          </p:nvSpPr>
          <p:spPr>
            <a:xfrm>
              <a:off x="2737948" y="4538392"/>
              <a:ext cx="4155057" cy="315883"/>
            </a:xfrm>
            <a:custGeom>
              <a:avLst/>
              <a:pathLst>
                <a:path w="4155057" h="315883">
                  <a:moveTo>
                    <a:pt x="0" y="315883"/>
                  </a:moveTo>
                  <a:lnTo>
                    <a:pt x="13990" y="315883"/>
                  </a:lnTo>
                  <a:lnTo>
                    <a:pt x="27980" y="315883"/>
                  </a:lnTo>
                  <a:lnTo>
                    <a:pt x="41970" y="315883"/>
                  </a:lnTo>
                  <a:lnTo>
                    <a:pt x="55960" y="315883"/>
                  </a:lnTo>
                  <a:lnTo>
                    <a:pt x="69950" y="315883"/>
                  </a:lnTo>
                  <a:lnTo>
                    <a:pt x="83940" y="315883"/>
                  </a:lnTo>
                  <a:lnTo>
                    <a:pt x="97930" y="315883"/>
                  </a:lnTo>
                  <a:lnTo>
                    <a:pt x="111920" y="315883"/>
                  </a:lnTo>
                  <a:lnTo>
                    <a:pt x="125910" y="315883"/>
                  </a:lnTo>
                  <a:lnTo>
                    <a:pt x="139900" y="315883"/>
                  </a:lnTo>
                  <a:lnTo>
                    <a:pt x="153891" y="315883"/>
                  </a:lnTo>
                  <a:lnTo>
                    <a:pt x="167881" y="315883"/>
                  </a:lnTo>
                  <a:lnTo>
                    <a:pt x="181871" y="315883"/>
                  </a:lnTo>
                  <a:lnTo>
                    <a:pt x="195861" y="315883"/>
                  </a:lnTo>
                  <a:lnTo>
                    <a:pt x="209851" y="315883"/>
                  </a:lnTo>
                  <a:lnTo>
                    <a:pt x="223841" y="315883"/>
                  </a:lnTo>
                  <a:lnTo>
                    <a:pt x="237831" y="315883"/>
                  </a:lnTo>
                  <a:lnTo>
                    <a:pt x="251821" y="315883"/>
                  </a:lnTo>
                  <a:lnTo>
                    <a:pt x="265811" y="315883"/>
                  </a:lnTo>
                  <a:lnTo>
                    <a:pt x="279801" y="315883"/>
                  </a:lnTo>
                  <a:lnTo>
                    <a:pt x="293791" y="315883"/>
                  </a:lnTo>
                  <a:lnTo>
                    <a:pt x="307782" y="315883"/>
                  </a:lnTo>
                  <a:lnTo>
                    <a:pt x="321772" y="315883"/>
                  </a:lnTo>
                  <a:lnTo>
                    <a:pt x="335762" y="315883"/>
                  </a:lnTo>
                  <a:lnTo>
                    <a:pt x="349752" y="315883"/>
                  </a:lnTo>
                  <a:lnTo>
                    <a:pt x="363742" y="315883"/>
                  </a:lnTo>
                  <a:lnTo>
                    <a:pt x="377732" y="315883"/>
                  </a:lnTo>
                  <a:lnTo>
                    <a:pt x="391722" y="315883"/>
                  </a:lnTo>
                  <a:lnTo>
                    <a:pt x="405712" y="315883"/>
                  </a:lnTo>
                  <a:lnTo>
                    <a:pt x="419702" y="315883"/>
                  </a:lnTo>
                  <a:lnTo>
                    <a:pt x="433692" y="315883"/>
                  </a:lnTo>
                  <a:lnTo>
                    <a:pt x="447682" y="315883"/>
                  </a:lnTo>
                  <a:lnTo>
                    <a:pt x="461673" y="315883"/>
                  </a:lnTo>
                  <a:lnTo>
                    <a:pt x="475663" y="315883"/>
                  </a:lnTo>
                  <a:lnTo>
                    <a:pt x="489653" y="315883"/>
                  </a:lnTo>
                  <a:lnTo>
                    <a:pt x="503643" y="315883"/>
                  </a:lnTo>
                  <a:lnTo>
                    <a:pt x="517633" y="315883"/>
                  </a:lnTo>
                  <a:lnTo>
                    <a:pt x="531623" y="315883"/>
                  </a:lnTo>
                  <a:lnTo>
                    <a:pt x="545613" y="315883"/>
                  </a:lnTo>
                  <a:lnTo>
                    <a:pt x="559603" y="315883"/>
                  </a:lnTo>
                  <a:lnTo>
                    <a:pt x="573593" y="315883"/>
                  </a:lnTo>
                  <a:lnTo>
                    <a:pt x="587583" y="315883"/>
                  </a:lnTo>
                  <a:lnTo>
                    <a:pt x="601574" y="315883"/>
                  </a:lnTo>
                  <a:lnTo>
                    <a:pt x="615564" y="315883"/>
                  </a:lnTo>
                  <a:lnTo>
                    <a:pt x="629554" y="315883"/>
                  </a:lnTo>
                  <a:lnTo>
                    <a:pt x="643544" y="315883"/>
                  </a:lnTo>
                  <a:lnTo>
                    <a:pt x="657534" y="315883"/>
                  </a:lnTo>
                  <a:lnTo>
                    <a:pt x="671524" y="315883"/>
                  </a:lnTo>
                  <a:lnTo>
                    <a:pt x="685514" y="315883"/>
                  </a:lnTo>
                  <a:lnTo>
                    <a:pt x="699504" y="315883"/>
                  </a:lnTo>
                  <a:lnTo>
                    <a:pt x="713494" y="315883"/>
                  </a:lnTo>
                  <a:lnTo>
                    <a:pt x="727484" y="315883"/>
                  </a:lnTo>
                  <a:lnTo>
                    <a:pt x="741474" y="315883"/>
                  </a:lnTo>
                  <a:lnTo>
                    <a:pt x="755465" y="315883"/>
                  </a:lnTo>
                  <a:lnTo>
                    <a:pt x="769455" y="315883"/>
                  </a:lnTo>
                  <a:lnTo>
                    <a:pt x="783445" y="315883"/>
                  </a:lnTo>
                  <a:lnTo>
                    <a:pt x="797435" y="315883"/>
                  </a:lnTo>
                  <a:lnTo>
                    <a:pt x="811425" y="315883"/>
                  </a:lnTo>
                  <a:lnTo>
                    <a:pt x="825415" y="315883"/>
                  </a:lnTo>
                  <a:lnTo>
                    <a:pt x="839405" y="315883"/>
                  </a:lnTo>
                  <a:lnTo>
                    <a:pt x="853395" y="315883"/>
                  </a:lnTo>
                  <a:lnTo>
                    <a:pt x="867385" y="315883"/>
                  </a:lnTo>
                  <a:lnTo>
                    <a:pt x="881375" y="315883"/>
                  </a:lnTo>
                  <a:lnTo>
                    <a:pt x="895365" y="315883"/>
                  </a:lnTo>
                  <a:lnTo>
                    <a:pt x="909356" y="315883"/>
                  </a:lnTo>
                  <a:lnTo>
                    <a:pt x="923346" y="315883"/>
                  </a:lnTo>
                  <a:lnTo>
                    <a:pt x="937336" y="315883"/>
                  </a:lnTo>
                  <a:lnTo>
                    <a:pt x="951326" y="315883"/>
                  </a:lnTo>
                  <a:lnTo>
                    <a:pt x="965316" y="315883"/>
                  </a:lnTo>
                  <a:lnTo>
                    <a:pt x="979306" y="315883"/>
                  </a:lnTo>
                  <a:lnTo>
                    <a:pt x="993296" y="315883"/>
                  </a:lnTo>
                  <a:lnTo>
                    <a:pt x="1007286" y="315883"/>
                  </a:lnTo>
                  <a:lnTo>
                    <a:pt x="1021276" y="315883"/>
                  </a:lnTo>
                  <a:lnTo>
                    <a:pt x="1035266" y="315883"/>
                  </a:lnTo>
                  <a:lnTo>
                    <a:pt x="1049256" y="315883"/>
                  </a:lnTo>
                  <a:lnTo>
                    <a:pt x="1063247" y="315883"/>
                  </a:lnTo>
                  <a:lnTo>
                    <a:pt x="1077237" y="315883"/>
                  </a:lnTo>
                  <a:lnTo>
                    <a:pt x="1091227" y="315883"/>
                  </a:lnTo>
                  <a:lnTo>
                    <a:pt x="1105217" y="315883"/>
                  </a:lnTo>
                  <a:lnTo>
                    <a:pt x="1119207" y="315883"/>
                  </a:lnTo>
                  <a:lnTo>
                    <a:pt x="1133197" y="315883"/>
                  </a:lnTo>
                  <a:lnTo>
                    <a:pt x="1147187" y="315883"/>
                  </a:lnTo>
                  <a:lnTo>
                    <a:pt x="1161177" y="315883"/>
                  </a:lnTo>
                  <a:lnTo>
                    <a:pt x="1175167" y="315883"/>
                  </a:lnTo>
                  <a:lnTo>
                    <a:pt x="1189157" y="315883"/>
                  </a:lnTo>
                  <a:lnTo>
                    <a:pt x="1203148" y="315883"/>
                  </a:lnTo>
                  <a:lnTo>
                    <a:pt x="1217138" y="315883"/>
                  </a:lnTo>
                  <a:lnTo>
                    <a:pt x="1231128" y="315883"/>
                  </a:lnTo>
                  <a:lnTo>
                    <a:pt x="1245118" y="315883"/>
                  </a:lnTo>
                  <a:lnTo>
                    <a:pt x="1259108" y="315883"/>
                  </a:lnTo>
                  <a:lnTo>
                    <a:pt x="1273098" y="315883"/>
                  </a:lnTo>
                  <a:lnTo>
                    <a:pt x="1287088" y="315883"/>
                  </a:lnTo>
                  <a:lnTo>
                    <a:pt x="1301078" y="315883"/>
                  </a:lnTo>
                  <a:lnTo>
                    <a:pt x="1315068" y="315883"/>
                  </a:lnTo>
                  <a:lnTo>
                    <a:pt x="1329058" y="315883"/>
                  </a:lnTo>
                  <a:lnTo>
                    <a:pt x="1343048" y="315883"/>
                  </a:lnTo>
                  <a:lnTo>
                    <a:pt x="1357039" y="315883"/>
                  </a:lnTo>
                  <a:lnTo>
                    <a:pt x="1371029" y="315883"/>
                  </a:lnTo>
                  <a:lnTo>
                    <a:pt x="1385019" y="315883"/>
                  </a:lnTo>
                  <a:lnTo>
                    <a:pt x="1385019" y="315777"/>
                  </a:lnTo>
                  <a:lnTo>
                    <a:pt x="1399009" y="315759"/>
                  </a:lnTo>
                  <a:lnTo>
                    <a:pt x="1412999" y="315737"/>
                  </a:lnTo>
                  <a:lnTo>
                    <a:pt x="1426989" y="315711"/>
                  </a:lnTo>
                  <a:lnTo>
                    <a:pt x="1440979" y="315681"/>
                  </a:lnTo>
                  <a:lnTo>
                    <a:pt x="1454969" y="315646"/>
                  </a:lnTo>
                  <a:lnTo>
                    <a:pt x="1468959" y="315604"/>
                  </a:lnTo>
                  <a:lnTo>
                    <a:pt x="1482949" y="315555"/>
                  </a:lnTo>
                  <a:lnTo>
                    <a:pt x="1496939" y="315497"/>
                  </a:lnTo>
                  <a:lnTo>
                    <a:pt x="1510930" y="315430"/>
                  </a:lnTo>
                  <a:lnTo>
                    <a:pt x="1524920" y="315351"/>
                  </a:lnTo>
                  <a:lnTo>
                    <a:pt x="1538910" y="315257"/>
                  </a:lnTo>
                  <a:lnTo>
                    <a:pt x="1552900" y="315148"/>
                  </a:lnTo>
                  <a:lnTo>
                    <a:pt x="1566890" y="315019"/>
                  </a:lnTo>
                  <a:lnTo>
                    <a:pt x="1580880" y="314868"/>
                  </a:lnTo>
                  <a:lnTo>
                    <a:pt x="1594870" y="314691"/>
                  </a:lnTo>
                  <a:lnTo>
                    <a:pt x="1608860" y="314482"/>
                  </a:lnTo>
                  <a:lnTo>
                    <a:pt x="1622850" y="314238"/>
                  </a:lnTo>
                  <a:lnTo>
                    <a:pt x="1636840" y="313951"/>
                  </a:lnTo>
                  <a:lnTo>
                    <a:pt x="1650830" y="313615"/>
                  </a:lnTo>
                  <a:lnTo>
                    <a:pt x="1664821" y="313220"/>
                  </a:lnTo>
                  <a:lnTo>
                    <a:pt x="1678811" y="312758"/>
                  </a:lnTo>
                  <a:lnTo>
                    <a:pt x="1692801" y="312216"/>
                  </a:lnTo>
                  <a:lnTo>
                    <a:pt x="1706791" y="311581"/>
                  </a:lnTo>
                  <a:lnTo>
                    <a:pt x="1720781" y="310839"/>
                  </a:lnTo>
                  <a:lnTo>
                    <a:pt x="1734771" y="309971"/>
                  </a:lnTo>
                  <a:lnTo>
                    <a:pt x="1748761" y="308956"/>
                  </a:lnTo>
                  <a:lnTo>
                    <a:pt x="1762751" y="307773"/>
                  </a:lnTo>
                  <a:lnTo>
                    <a:pt x="1776741" y="306393"/>
                  </a:lnTo>
                  <a:lnTo>
                    <a:pt x="1790731" y="304786"/>
                  </a:lnTo>
                  <a:lnTo>
                    <a:pt x="1804722" y="302920"/>
                  </a:lnTo>
                  <a:lnTo>
                    <a:pt x="1818712" y="300755"/>
                  </a:lnTo>
                  <a:lnTo>
                    <a:pt x="1832702" y="298249"/>
                  </a:lnTo>
                  <a:lnTo>
                    <a:pt x="1846692" y="295357"/>
                  </a:lnTo>
                  <a:lnTo>
                    <a:pt x="1860682" y="292028"/>
                  </a:lnTo>
                  <a:lnTo>
                    <a:pt x="1874672" y="288211"/>
                  </a:lnTo>
                  <a:lnTo>
                    <a:pt x="1888662" y="283849"/>
                  </a:lnTo>
                  <a:lnTo>
                    <a:pt x="1902652" y="278888"/>
                  </a:lnTo>
                  <a:lnTo>
                    <a:pt x="1916642" y="273273"/>
                  </a:lnTo>
                  <a:lnTo>
                    <a:pt x="1930632" y="266957"/>
                  </a:lnTo>
                  <a:lnTo>
                    <a:pt x="1944622" y="259895"/>
                  </a:lnTo>
                  <a:lnTo>
                    <a:pt x="1958613" y="252059"/>
                  </a:lnTo>
                  <a:lnTo>
                    <a:pt x="1972603" y="243431"/>
                  </a:lnTo>
                  <a:lnTo>
                    <a:pt x="1986593" y="234015"/>
                  </a:lnTo>
                  <a:lnTo>
                    <a:pt x="2000583" y="223838"/>
                  </a:lnTo>
                  <a:lnTo>
                    <a:pt x="2014573" y="212953"/>
                  </a:lnTo>
                  <a:lnTo>
                    <a:pt x="2028563" y="201438"/>
                  </a:lnTo>
                  <a:lnTo>
                    <a:pt x="2042553" y="189400"/>
                  </a:lnTo>
                  <a:lnTo>
                    <a:pt x="2056543" y="176969"/>
                  </a:lnTo>
                  <a:lnTo>
                    <a:pt x="2070533" y="164294"/>
                  </a:lnTo>
                  <a:lnTo>
                    <a:pt x="2084523" y="151536"/>
                  </a:lnTo>
                  <a:lnTo>
                    <a:pt x="2098513" y="138860"/>
                  </a:lnTo>
                  <a:lnTo>
                    <a:pt x="2112504" y="126429"/>
                  </a:lnTo>
                  <a:lnTo>
                    <a:pt x="2126494" y="114391"/>
                  </a:lnTo>
                  <a:lnTo>
                    <a:pt x="2140484" y="102877"/>
                  </a:lnTo>
                  <a:lnTo>
                    <a:pt x="2154474" y="91991"/>
                  </a:lnTo>
                  <a:lnTo>
                    <a:pt x="2168464" y="81815"/>
                  </a:lnTo>
                  <a:lnTo>
                    <a:pt x="2182454" y="72399"/>
                  </a:lnTo>
                  <a:lnTo>
                    <a:pt x="2196444" y="63771"/>
                  </a:lnTo>
                  <a:lnTo>
                    <a:pt x="2210434" y="55934"/>
                  </a:lnTo>
                  <a:lnTo>
                    <a:pt x="2224424" y="48873"/>
                  </a:lnTo>
                  <a:lnTo>
                    <a:pt x="2238414" y="42556"/>
                  </a:lnTo>
                  <a:lnTo>
                    <a:pt x="2252404" y="36942"/>
                  </a:lnTo>
                  <a:lnTo>
                    <a:pt x="2266395" y="31981"/>
                  </a:lnTo>
                  <a:lnTo>
                    <a:pt x="2280385" y="27619"/>
                  </a:lnTo>
                  <a:lnTo>
                    <a:pt x="2294375" y="23801"/>
                  </a:lnTo>
                  <a:lnTo>
                    <a:pt x="2308365" y="20473"/>
                  </a:lnTo>
                  <a:lnTo>
                    <a:pt x="2322355" y="17580"/>
                  </a:lnTo>
                  <a:lnTo>
                    <a:pt x="2336345" y="15075"/>
                  </a:lnTo>
                  <a:lnTo>
                    <a:pt x="2350335" y="12910"/>
                  </a:lnTo>
                  <a:lnTo>
                    <a:pt x="2364325" y="11043"/>
                  </a:lnTo>
                  <a:lnTo>
                    <a:pt x="2378315" y="9437"/>
                  </a:lnTo>
                  <a:lnTo>
                    <a:pt x="2392305" y="8057"/>
                  </a:lnTo>
                  <a:lnTo>
                    <a:pt x="2406296" y="6873"/>
                  </a:lnTo>
                  <a:lnTo>
                    <a:pt x="2420286" y="5859"/>
                  </a:lnTo>
                  <a:lnTo>
                    <a:pt x="2434276" y="4991"/>
                  </a:lnTo>
                  <a:lnTo>
                    <a:pt x="2448266" y="4248"/>
                  </a:lnTo>
                  <a:lnTo>
                    <a:pt x="2462256" y="3614"/>
                  </a:lnTo>
                  <a:lnTo>
                    <a:pt x="2476246" y="3072"/>
                  </a:lnTo>
                  <a:lnTo>
                    <a:pt x="2490236" y="2609"/>
                  </a:lnTo>
                  <a:lnTo>
                    <a:pt x="2504226" y="2215"/>
                  </a:lnTo>
                  <a:lnTo>
                    <a:pt x="2518216" y="1878"/>
                  </a:lnTo>
                  <a:lnTo>
                    <a:pt x="2532206" y="1592"/>
                  </a:lnTo>
                  <a:lnTo>
                    <a:pt x="2546196" y="1347"/>
                  </a:lnTo>
                  <a:lnTo>
                    <a:pt x="2560187" y="1139"/>
                  </a:lnTo>
                  <a:lnTo>
                    <a:pt x="2574177" y="962"/>
                  </a:lnTo>
                  <a:lnTo>
                    <a:pt x="2588167" y="811"/>
                  </a:lnTo>
                  <a:lnTo>
                    <a:pt x="2602157" y="682"/>
                  </a:lnTo>
                  <a:lnTo>
                    <a:pt x="2616147" y="572"/>
                  </a:lnTo>
                  <a:lnTo>
                    <a:pt x="2630137" y="479"/>
                  </a:lnTo>
                  <a:lnTo>
                    <a:pt x="2644127" y="400"/>
                  </a:lnTo>
                  <a:lnTo>
                    <a:pt x="2658117" y="332"/>
                  </a:lnTo>
                  <a:lnTo>
                    <a:pt x="2672107" y="275"/>
                  </a:lnTo>
                  <a:lnTo>
                    <a:pt x="2686097" y="226"/>
                  </a:lnTo>
                  <a:lnTo>
                    <a:pt x="2700087" y="184"/>
                  </a:lnTo>
                  <a:lnTo>
                    <a:pt x="2714078" y="149"/>
                  </a:lnTo>
                  <a:lnTo>
                    <a:pt x="2728068" y="119"/>
                  </a:lnTo>
                  <a:lnTo>
                    <a:pt x="2742058" y="93"/>
                  </a:lnTo>
                  <a:lnTo>
                    <a:pt x="2756048" y="71"/>
                  </a:lnTo>
                  <a:lnTo>
                    <a:pt x="2770038" y="52"/>
                  </a:lnTo>
                  <a:lnTo>
                    <a:pt x="2770038" y="0"/>
                  </a:lnTo>
                  <a:lnTo>
                    <a:pt x="2784028" y="9"/>
                  </a:lnTo>
                  <a:lnTo>
                    <a:pt x="2798018" y="20"/>
                  </a:lnTo>
                  <a:lnTo>
                    <a:pt x="2812008" y="33"/>
                  </a:lnTo>
                  <a:lnTo>
                    <a:pt x="2825998" y="48"/>
                  </a:lnTo>
                  <a:lnTo>
                    <a:pt x="2839988" y="65"/>
                  </a:lnTo>
                  <a:lnTo>
                    <a:pt x="2853978" y="86"/>
                  </a:lnTo>
                  <a:lnTo>
                    <a:pt x="2867969" y="111"/>
                  </a:lnTo>
                  <a:lnTo>
                    <a:pt x="2881959" y="139"/>
                  </a:lnTo>
                  <a:lnTo>
                    <a:pt x="2895949" y="173"/>
                  </a:lnTo>
                  <a:lnTo>
                    <a:pt x="2909939" y="213"/>
                  </a:lnTo>
                  <a:lnTo>
                    <a:pt x="2923929" y="259"/>
                  </a:lnTo>
                  <a:lnTo>
                    <a:pt x="2937919" y="314"/>
                  </a:lnTo>
                  <a:lnTo>
                    <a:pt x="2951909" y="379"/>
                  </a:lnTo>
                  <a:lnTo>
                    <a:pt x="2965899" y="454"/>
                  </a:lnTo>
                  <a:lnTo>
                    <a:pt x="2979889" y="543"/>
                  </a:lnTo>
                  <a:lnTo>
                    <a:pt x="2993879" y="647"/>
                  </a:lnTo>
                  <a:lnTo>
                    <a:pt x="3007870" y="769"/>
                  </a:lnTo>
                  <a:lnTo>
                    <a:pt x="3021860" y="912"/>
                  </a:lnTo>
                  <a:lnTo>
                    <a:pt x="3035850" y="1081"/>
                  </a:lnTo>
                  <a:lnTo>
                    <a:pt x="3049840" y="1278"/>
                  </a:lnTo>
                  <a:lnTo>
                    <a:pt x="3063830" y="1509"/>
                  </a:lnTo>
                  <a:lnTo>
                    <a:pt x="3077820" y="1780"/>
                  </a:lnTo>
                  <a:lnTo>
                    <a:pt x="3091810" y="2097"/>
                  </a:lnTo>
                  <a:lnTo>
                    <a:pt x="3105800" y="2469"/>
                  </a:lnTo>
                  <a:lnTo>
                    <a:pt x="3119790" y="2903"/>
                  </a:lnTo>
                  <a:lnTo>
                    <a:pt x="3133780" y="3410"/>
                  </a:lnTo>
                  <a:lnTo>
                    <a:pt x="3147770" y="4002"/>
                  </a:lnTo>
                  <a:lnTo>
                    <a:pt x="3161761" y="4692"/>
                  </a:lnTo>
                  <a:lnTo>
                    <a:pt x="3175751" y="5495"/>
                  </a:lnTo>
                  <a:lnTo>
                    <a:pt x="3189741" y="6428"/>
                  </a:lnTo>
                  <a:lnTo>
                    <a:pt x="3203731" y="7511"/>
                  </a:lnTo>
                  <a:lnTo>
                    <a:pt x="3217721" y="8763"/>
                  </a:lnTo>
                  <a:lnTo>
                    <a:pt x="3231711" y="10210"/>
                  </a:lnTo>
                  <a:lnTo>
                    <a:pt x="3245701" y="11874"/>
                  </a:lnTo>
                  <a:lnTo>
                    <a:pt x="3259691" y="13783"/>
                  </a:lnTo>
                  <a:lnTo>
                    <a:pt x="3273681" y="15964"/>
                  </a:lnTo>
                  <a:lnTo>
                    <a:pt x="3287671" y="18444"/>
                  </a:lnTo>
                  <a:lnTo>
                    <a:pt x="3301661" y="21251"/>
                  </a:lnTo>
                  <a:lnTo>
                    <a:pt x="3315652" y="24410"/>
                  </a:lnTo>
                  <a:lnTo>
                    <a:pt x="3329642" y="27940"/>
                  </a:lnTo>
                  <a:lnTo>
                    <a:pt x="3343632" y="31859"/>
                  </a:lnTo>
                  <a:lnTo>
                    <a:pt x="3357622" y="36173"/>
                  </a:lnTo>
                  <a:lnTo>
                    <a:pt x="3371612" y="40881"/>
                  </a:lnTo>
                  <a:lnTo>
                    <a:pt x="3385602" y="45969"/>
                  </a:lnTo>
                  <a:lnTo>
                    <a:pt x="3399592" y="51412"/>
                  </a:lnTo>
                  <a:lnTo>
                    <a:pt x="3413582" y="57169"/>
                  </a:lnTo>
                  <a:lnTo>
                    <a:pt x="3427572" y="63188"/>
                  </a:lnTo>
                  <a:lnTo>
                    <a:pt x="3441562" y="69403"/>
                  </a:lnTo>
                  <a:lnTo>
                    <a:pt x="3455552" y="75741"/>
                  </a:lnTo>
                  <a:lnTo>
                    <a:pt x="3469543" y="82120"/>
                  </a:lnTo>
                  <a:lnTo>
                    <a:pt x="3483533" y="88458"/>
                  </a:lnTo>
                  <a:lnTo>
                    <a:pt x="3497523" y="94673"/>
                  </a:lnTo>
                  <a:lnTo>
                    <a:pt x="3511513" y="100692"/>
                  </a:lnTo>
                  <a:lnTo>
                    <a:pt x="3525503" y="106450"/>
                  </a:lnTo>
                  <a:lnTo>
                    <a:pt x="3539493" y="111892"/>
                  </a:lnTo>
                  <a:lnTo>
                    <a:pt x="3553483" y="116981"/>
                  </a:lnTo>
                  <a:lnTo>
                    <a:pt x="3567473" y="121689"/>
                  </a:lnTo>
                  <a:lnTo>
                    <a:pt x="3581463" y="126003"/>
                  </a:lnTo>
                  <a:lnTo>
                    <a:pt x="3595453" y="129921"/>
                  </a:lnTo>
                  <a:lnTo>
                    <a:pt x="3609444" y="133452"/>
                  </a:lnTo>
                  <a:lnTo>
                    <a:pt x="3623434" y="136610"/>
                  </a:lnTo>
                  <a:lnTo>
                    <a:pt x="3637424" y="139417"/>
                  </a:lnTo>
                  <a:lnTo>
                    <a:pt x="3651414" y="141898"/>
                  </a:lnTo>
                  <a:lnTo>
                    <a:pt x="3665404" y="144079"/>
                  </a:lnTo>
                  <a:lnTo>
                    <a:pt x="3679394" y="145987"/>
                  </a:lnTo>
                  <a:lnTo>
                    <a:pt x="3693384" y="147652"/>
                  </a:lnTo>
                  <a:lnTo>
                    <a:pt x="3707374" y="149098"/>
                  </a:lnTo>
                  <a:lnTo>
                    <a:pt x="3721364" y="150351"/>
                  </a:lnTo>
                  <a:lnTo>
                    <a:pt x="3735354" y="151433"/>
                  </a:lnTo>
                  <a:lnTo>
                    <a:pt x="3749344" y="152366"/>
                  </a:lnTo>
                  <a:lnTo>
                    <a:pt x="3763335" y="153170"/>
                  </a:lnTo>
                  <a:lnTo>
                    <a:pt x="3777325" y="153860"/>
                  </a:lnTo>
                  <a:lnTo>
                    <a:pt x="3791315" y="154451"/>
                  </a:lnTo>
                  <a:lnTo>
                    <a:pt x="3805305" y="154959"/>
                  </a:lnTo>
                  <a:lnTo>
                    <a:pt x="3819295" y="155393"/>
                  </a:lnTo>
                  <a:lnTo>
                    <a:pt x="3833285" y="155764"/>
                  </a:lnTo>
                  <a:lnTo>
                    <a:pt x="3847275" y="156081"/>
                  </a:lnTo>
                  <a:lnTo>
                    <a:pt x="3861265" y="156352"/>
                  </a:lnTo>
                  <a:lnTo>
                    <a:pt x="3875255" y="156583"/>
                  </a:lnTo>
                  <a:lnTo>
                    <a:pt x="3889245" y="156781"/>
                  </a:lnTo>
                  <a:lnTo>
                    <a:pt x="3903235" y="156949"/>
                  </a:lnTo>
                  <a:lnTo>
                    <a:pt x="3917226" y="157092"/>
                  </a:lnTo>
                  <a:lnTo>
                    <a:pt x="3931216" y="157214"/>
                  </a:lnTo>
                  <a:lnTo>
                    <a:pt x="3945206" y="157319"/>
                  </a:lnTo>
                  <a:lnTo>
                    <a:pt x="3959196" y="157407"/>
                  </a:lnTo>
                  <a:lnTo>
                    <a:pt x="3973186" y="157483"/>
                  </a:lnTo>
                  <a:lnTo>
                    <a:pt x="3987176" y="157547"/>
                  </a:lnTo>
                  <a:lnTo>
                    <a:pt x="4001166" y="157602"/>
                  </a:lnTo>
                  <a:lnTo>
                    <a:pt x="4015156" y="157649"/>
                  </a:lnTo>
                  <a:lnTo>
                    <a:pt x="4029146" y="157688"/>
                  </a:lnTo>
                  <a:lnTo>
                    <a:pt x="4043136" y="157722"/>
                  </a:lnTo>
                  <a:lnTo>
                    <a:pt x="4057126" y="157751"/>
                  </a:lnTo>
                  <a:lnTo>
                    <a:pt x="4071117" y="157775"/>
                  </a:lnTo>
                  <a:lnTo>
                    <a:pt x="4085107" y="157796"/>
                  </a:lnTo>
                  <a:lnTo>
                    <a:pt x="4099097" y="157814"/>
                  </a:lnTo>
                  <a:lnTo>
                    <a:pt x="4113087" y="157829"/>
                  </a:lnTo>
                  <a:lnTo>
                    <a:pt x="4127077" y="157842"/>
                  </a:lnTo>
                  <a:lnTo>
                    <a:pt x="4141067" y="157853"/>
                  </a:lnTo>
                  <a:lnTo>
                    <a:pt x="4155057" y="157862"/>
                  </a:lnTo>
                </a:path>
              </a:pathLst>
            </a:custGeom>
            <a:ln w="40651" cap="flat">
              <a:solidFill>
                <a:srgbClr val="D3D3D3">
                  <a:alpha val="100000"/>
                </a:srgbClr>
              </a:solidFill>
              <a:prstDash val="solid"/>
              <a:round/>
            </a:ln>
          </p:spPr>
          <p:txBody>
            <a:bodyPr/>
            <a:lstStyle/>
            <a:p/>
          </p:txBody>
        </p:sp>
        <p:sp>
          <p:nvSpPr>
            <p:cNvPr id="54" name="pl54"/>
            <p:cNvSpPr/>
            <p:nvPr/>
          </p:nvSpPr>
          <p:spPr>
            <a:xfrm>
              <a:off x="2737948" y="1379185"/>
              <a:ext cx="4155057" cy="789576"/>
            </a:xfrm>
            <a:custGeom>
              <a:avLst/>
              <a:pathLst>
                <a:path w="4155057" h="789576">
                  <a:moveTo>
                    <a:pt x="0" y="631449"/>
                  </a:moveTo>
                  <a:lnTo>
                    <a:pt x="13990" y="631412"/>
                  </a:lnTo>
                  <a:lnTo>
                    <a:pt x="27980" y="631368"/>
                  </a:lnTo>
                  <a:lnTo>
                    <a:pt x="41970" y="631317"/>
                  </a:lnTo>
                  <a:lnTo>
                    <a:pt x="55960" y="631256"/>
                  </a:lnTo>
                  <a:lnTo>
                    <a:pt x="69950" y="631186"/>
                  </a:lnTo>
                  <a:lnTo>
                    <a:pt x="83940" y="631102"/>
                  </a:lnTo>
                  <a:lnTo>
                    <a:pt x="97930" y="631004"/>
                  </a:lnTo>
                  <a:lnTo>
                    <a:pt x="111920" y="630889"/>
                  </a:lnTo>
                  <a:lnTo>
                    <a:pt x="125910" y="630754"/>
                  </a:lnTo>
                  <a:lnTo>
                    <a:pt x="139900" y="630596"/>
                  </a:lnTo>
                  <a:lnTo>
                    <a:pt x="153891" y="630409"/>
                  </a:lnTo>
                  <a:lnTo>
                    <a:pt x="167881" y="630190"/>
                  </a:lnTo>
                  <a:lnTo>
                    <a:pt x="181871" y="629933"/>
                  </a:lnTo>
                  <a:lnTo>
                    <a:pt x="195861" y="629631"/>
                  </a:lnTo>
                  <a:lnTo>
                    <a:pt x="209851" y="629276"/>
                  </a:lnTo>
                  <a:lnTo>
                    <a:pt x="223841" y="628859"/>
                  </a:lnTo>
                  <a:lnTo>
                    <a:pt x="237831" y="628371"/>
                  </a:lnTo>
                  <a:lnTo>
                    <a:pt x="251821" y="627797"/>
                  </a:lnTo>
                  <a:lnTo>
                    <a:pt x="265811" y="627124"/>
                  </a:lnTo>
                  <a:lnTo>
                    <a:pt x="279801" y="626335"/>
                  </a:lnTo>
                  <a:lnTo>
                    <a:pt x="293791" y="625410"/>
                  </a:lnTo>
                  <a:lnTo>
                    <a:pt x="307782" y="624326"/>
                  </a:lnTo>
                  <a:lnTo>
                    <a:pt x="321772" y="623057"/>
                  </a:lnTo>
                  <a:lnTo>
                    <a:pt x="335762" y="621572"/>
                  </a:lnTo>
                  <a:lnTo>
                    <a:pt x="349752" y="619836"/>
                  </a:lnTo>
                  <a:lnTo>
                    <a:pt x="363742" y="617807"/>
                  </a:lnTo>
                  <a:lnTo>
                    <a:pt x="377732" y="615440"/>
                  </a:lnTo>
                  <a:lnTo>
                    <a:pt x="391722" y="612680"/>
                  </a:lnTo>
                  <a:lnTo>
                    <a:pt x="405712" y="609467"/>
                  </a:lnTo>
                  <a:lnTo>
                    <a:pt x="419702" y="605734"/>
                  </a:lnTo>
                  <a:lnTo>
                    <a:pt x="433692" y="601404"/>
                  </a:lnTo>
                  <a:lnTo>
                    <a:pt x="447682" y="596393"/>
                  </a:lnTo>
                  <a:lnTo>
                    <a:pt x="461673" y="590609"/>
                  </a:lnTo>
                  <a:lnTo>
                    <a:pt x="475663" y="583951"/>
                  </a:lnTo>
                  <a:lnTo>
                    <a:pt x="489653" y="576316"/>
                  </a:lnTo>
                  <a:lnTo>
                    <a:pt x="503643" y="567592"/>
                  </a:lnTo>
                  <a:lnTo>
                    <a:pt x="517633" y="557670"/>
                  </a:lnTo>
                  <a:lnTo>
                    <a:pt x="531623" y="546441"/>
                  </a:lnTo>
                  <a:lnTo>
                    <a:pt x="545613" y="533808"/>
                  </a:lnTo>
                  <a:lnTo>
                    <a:pt x="559603" y="519685"/>
                  </a:lnTo>
                  <a:lnTo>
                    <a:pt x="573593" y="504012"/>
                  </a:lnTo>
                  <a:lnTo>
                    <a:pt x="587583" y="486756"/>
                  </a:lnTo>
                  <a:lnTo>
                    <a:pt x="601574" y="467925"/>
                  </a:lnTo>
                  <a:lnTo>
                    <a:pt x="615564" y="447571"/>
                  </a:lnTo>
                  <a:lnTo>
                    <a:pt x="629554" y="425801"/>
                  </a:lnTo>
                  <a:lnTo>
                    <a:pt x="643544" y="402771"/>
                  </a:lnTo>
                  <a:lnTo>
                    <a:pt x="657534" y="378695"/>
                  </a:lnTo>
                  <a:lnTo>
                    <a:pt x="671524" y="353833"/>
                  </a:lnTo>
                  <a:lnTo>
                    <a:pt x="685514" y="328482"/>
                  </a:lnTo>
                  <a:lnTo>
                    <a:pt x="699504" y="302966"/>
                  </a:lnTo>
                  <a:lnTo>
                    <a:pt x="713494" y="277615"/>
                  </a:lnTo>
                  <a:lnTo>
                    <a:pt x="727484" y="252753"/>
                  </a:lnTo>
                  <a:lnTo>
                    <a:pt x="741474" y="228677"/>
                  </a:lnTo>
                  <a:lnTo>
                    <a:pt x="755465" y="205648"/>
                  </a:lnTo>
                  <a:lnTo>
                    <a:pt x="769455" y="183877"/>
                  </a:lnTo>
                  <a:lnTo>
                    <a:pt x="783445" y="163524"/>
                  </a:lnTo>
                  <a:lnTo>
                    <a:pt x="797435" y="144693"/>
                  </a:lnTo>
                  <a:lnTo>
                    <a:pt x="811425" y="127437"/>
                  </a:lnTo>
                  <a:lnTo>
                    <a:pt x="825415" y="111763"/>
                  </a:lnTo>
                  <a:lnTo>
                    <a:pt x="839405" y="97640"/>
                  </a:lnTo>
                  <a:lnTo>
                    <a:pt x="853395" y="85007"/>
                  </a:lnTo>
                  <a:lnTo>
                    <a:pt x="867385" y="73779"/>
                  </a:lnTo>
                  <a:lnTo>
                    <a:pt x="881375" y="63856"/>
                  </a:lnTo>
                  <a:lnTo>
                    <a:pt x="895365" y="55133"/>
                  </a:lnTo>
                  <a:lnTo>
                    <a:pt x="909356" y="47497"/>
                  </a:lnTo>
                  <a:lnTo>
                    <a:pt x="923346" y="40840"/>
                  </a:lnTo>
                  <a:lnTo>
                    <a:pt x="937336" y="35055"/>
                  </a:lnTo>
                  <a:lnTo>
                    <a:pt x="951326" y="30044"/>
                  </a:lnTo>
                  <a:lnTo>
                    <a:pt x="965316" y="25714"/>
                  </a:lnTo>
                  <a:lnTo>
                    <a:pt x="979306" y="21981"/>
                  </a:lnTo>
                  <a:lnTo>
                    <a:pt x="993296" y="18769"/>
                  </a:lnTo>
                  <a:lnTo>
                    <a:pt x="1007286" y="16009"/>
                  </a:lnTo>
                  <a:lnTo>
                    <a:pt x="1021276" y="13641"/>
                  </a:lnTo>
                  <a:lnTo>
                    <a:pt x="1035266" y="11612"/>
                  </a:lnTo>
                  <a:lnTo>
                    <a:pt x="1049256" y="9876"/>
                  </a:lnTo>
                  <a:lnTo>
                    <a:pt x="1063247" y="8391"/>
                  </a:lnTo>
                  <a:lnTo>
                    <a:pt x="1077237" y="7122"/>
                  </a:lnTo>
                  <a:lnTo>
                    <a:pt x="1091227" y="6038"/>
                  </a:lnTo>
                  <a:lnTo>
                    <a:pt x="1105217" y="5113"/>
                  </a:lnTo>
                  <a:lnTo>
                    <a:pt x="1119207" y="4324"/>
                  </a:lnTo>
                  <a:lnTo>
                    <a:pt x="1133197" y="3651"/>
                  </a:lnTo>
                  <a:lnTo>
                    <a:pt x="1147187" y="3078"/>
                  </a:lnTo>
                  <a:lnTo>
                    <a:pt x="1161177" y="2589"/>
                  </a:lnTo>
                  <a:lnTo>
                    <a:pt x="1175167" y="2172"/>
                  </a:lnTo>
                  <a:lnTo>
                    <a:pt x="1189157" y="1818"/>
                  </a:lnTo>
                  <a:lnTo>
                    <a:pt x="1203148" y="1516"/>
                  </a:lnTo>
                  <a:lnTo>
                    <a:pt x="1217138" y="1258"/>
                  </a:lnTo>
                  <a:lnTo>
                    <a:pt x="1231128" y="1039"/>
                  </a:lnTo>
                  <a:lnTo>
                    <a:pt x="1245118" y="853"/>
                  </a:lnTo>
                  <a:lnTo>
                    <a:pt x="1259108" y="694"/>
                  </a:lnTo>
                  <a:lnTo>
                    <a:pt x="1273098" y="559"/>
                  </a:lnTo>
                  <a:lnTo>
                    <a:pt x="1287088" y="444"/>
                  </a:lnTo>
                  <a:lnTo>
                    <a:pt x="1301078" y="346"/>
                  </a:lnTo>
                  <a:lnTo>
                    <a:pt x="1315068" y="263"/>
                  </a:lnTo>
                  <a:lnTo>
                    <a:pt x="1329058" y="192"/>
                  </a:lnTo>
                  <a:lnTo>
                    <a:pt x="1343048" y="132"/>
                  </a:lnTo>
                  <a:lnTo>
                    <a:pt x="1357039" y="80"/>
                  </a:lnTo>
                  <a:lnTo>
                    <a:pt x="1371029" y="37"/>
                  </a:lnTo>
                  <a:lnTo>
                    <a:pt x="1385019" y="0"/>
                  </a:lnTo>
                  <a:lnTo>
                    <a:pt x="1385019" y="0"/>
                  </a:lnTo>
                  <a:lnTo>
                    <a:pt x="1399009" y="37"/>
                  </a:lnTo>
                  <a:lnTo>
                    <a:pt x="1412999" y="80"/>
                  </a:lnTo>
                  <a:lnTo>
                    <a:pt x="1426989" y="132"/>
                  </a:lnTo>
                  <a:lnTo>
                    <a:pt x="1440979" y="192"/>
                  </a:lnTo>
                  <a:lnTo>
                    <a:pt x="1454969" y="263"/>
                  </a:lnTo>
                  <a:lnTo>
                    <a:pt x="1468959" y="346"/>
                  </a:lnTo>
                  <a:lnTo>
                    <a:pt x="1482949" y="444"/>
                  </a:lnTo>
                  <a:lnTo>
                    <a:pt x="1496939" y="559"/>
                  </a:lnTo>
                  <a:lnTo>
                    <a:pt x="1510930" y="694"/>
                  </a:lnTo>
                  <a:lnTo>
                    <a:pt x="1524920" y="853"/>
                  </a:lnTo>
                  <a:lnTo>
                    <a:pt x="1538910" y="1039"/>
                  </a:lnTo>
                  <a:lnTo>
                    <a:pt x="1552900" y="1258"/>
                  </a:lnTo>
                  <a:lnTo>
                    <a:pt x="1566890" y="1516"/>
                  </a:lnTo>
                  <a:lnTo>
                    <a:pt x="1580880" y="1818"/>
                  </a:lnTo>
                  <a:lnTo>
                    <a:pt x="1594870" y="2172"/>
                  </a:lnTo>
                  <a:lnTo>
                    <a:pt x="1608860" y="2589"/>
                  </a:lnTo>
                  <a:lnTo>
                    <a:pt x="1622850" y="3078"/>
                  </a:lnTo>
                  <a:lnTo>
                    <a:pt x="1636840" y="3651"/>
                  </a:lnTo>
                  <a:lnTo>
                    <a:pt x="1650830" y="4324"/>
                  </a:lnTo>
                  <a:lnTo>
                    <a:pt x="1664821" y="5113"/>
                  </a:lnTo>
                  <a:lnTo>
                    <a:pt x="1678811" y="6038"/>
                  </a:lnTo>
                  <a:lnTo>
                    <a:pt x="1692801" y="7122"/>
                  </a:lnTo>
                  <a:lnTo>
                    <a:pt x="1706791" y="8391"/>
                  </a:lnTo>
                  <a:lnTo>
                    <a:pt x="1720781" y="9876"/>
                  </a:lnTo>
                  <a:lnTo>
                    <a:pt x="1734771" y="11612"/>
                  </a:lnTo>
                  <a:lnTo>
                    <a:pt x="1748761" y="13641"/>
                  </a:lnTo>
                  <a:lnTo>
                    <a:pt x="1762751" y="16009"/>
                  </a:lnTo>
                  <a:lnTo>
                    <a:pt x="1776741" y="18769"/>
                  </a:lnTo>
                  <a:lnTo>
                    <a:pt x="1790731" y="21981"/>
                  </a:lnTo>
                  <a:lnTo>
                    <a:pt x="1804722" y="25714"/>
                  </a:lnTo>
                  <a:lnTo>
                    <a:pt x="1818712" y="30044"/>
                  </a:lnTo>
                  <a:lnTo>
                    <a:pt x="1832702" y="35055"/>
                  </a:lnTo>
                  <a:lnTo>
                    <a:pt x="1846692" y="40840"/>
                  </a:lnTo>
                  <a:lnTo>
                    <a:pt x="1860682" y="47497"/>
                  </a:lnTo>
                  <a:lnTo>
                    <a:pt x="1874672" y="55133"/>
                  </a:lnTo>
                  <a:lnTo>
                    <a:pt x="1888662" y="63856"/>
                  </a:lnTo>
                  <a:lnTo>
                    <a:pt x="1902652" y="73779"/>
                  </a:lnTo>
                  <a:lnTo>
                    <a:pt x="1916642" y="85007"/>
                  </a:lnTo>
                  <a:lnTo>
                    <a:pt x="1930632" y="97640"/>
                  </a:lnTo>
                  <a:lnTo>
                    <a:pt x="1944622" y="111763"/>
                  </a:lnTo>
                  <a:lnTo>
                    <a:pt x="1958613" y="127437"/>
                  </a:lnTo>
                  <a:lnTo>
                    <a:pt x="1972603" y="144693"/>
                  </a:lnTo>
                  <a:lnTo>
                    <a:pt x="1986593" y="163524"/>
                  </a:lnTo>
                  <a:lnTo>
                    <a:pt x="2000583" y="183877"/>
                  </a:lnTo>
                  <a:lnTo>
                    <a:pt x="2014573" y="205648"/>
                  </a:lnTo>
                  <a:lnTo>
                    <a:pt x="2028563" y="228677"/>
                  </a:lnTo>
                  <a:lnTo>
                    <a:pt x="2042553" y="252753"/>
                  </a:lnTo>
                  <a:lnTo>
                    <a:pt x="2056543" y="277615"/>
                  </a:lnTo>
                  <a:lnTo>
                    <a:pt x="2070533" y="302966"/>
                  </a:lnTo>
                  <a:lnTo>
                    <a:pt x="2084523" y="328482"/>
                  </a:lnTo>
                  <a:lnTo>
                    <a:pt x="2098513" y="353833"/>
                  </a:lnTo>
                  <a:lnTo>
                    <a:pt x="2112504" y="378695"/>
                  </a:lnTo>
                  <a:lnTo>
                    <a:pt x="2126494" y="402771"/>
                  </a:lnTo>
                  <a:lnTo>
                    <a:pt x="2140484" y="425801"/>
                  </a:lnTo>
                  <a:lnTo>
                    <a:pt x="2154474" y="447571"/>
                  </a:lnTo>
                  <a:lnTo>
                    <a:pt x="2168464" y="467925"/>
                  </a:lnTo>
                  <a:lnTo>
                    <a:pt x="2182454" y="486756"/>
                  </a:lnTo>
                  <a:lnTo>
                    <a:pt x="2196444" y="504012"/>
                  </a:lnTo>
                  <a:lnTo>
                    <a:pt x="2210434" y="519685"/>
                  </a:lnTo>
                  <a:lnTo>
                    <a:pt x="2224424" y="533808"/>
                  </a:lnTo>
                  <a:lnTo>
                    <a:pt x="2238414" y="546441"/>
                  </a:lnTo>
                  <a:lnTo>
                    <a:pt x="2252404" y="557670"/>
                  </a:lnTo>
                  <a:lnTo>
                    <a:pt x="2266395" y="567592"/>
                  </a:lnTo>
                  <a:lnTo>
                    <a:pt x="2280385" y="576316"/>
                  </a:lnTo>
                  <a:lnTo>
                    <a:pt x="2294375" y="583951"/>
                  </a:lnTo>
                  <a:lnTo>
                    <a:pt x="2308365" y="590609"/>
                  </a:lnTo>
                  <a:lnTo>
                    <a:pt x="2322355" y="596393"/>
                  </a:lnTo>
                  <a:lnTo>
                    <a:pt x="2336345" y="601404"/>
                  </a:lnTo>
                  <a:lnTo>
                    <a:pt x="2350335" y="605734"/>
                  </a:lnTo>
                  <a:lnTo>
                    <a:pt x="2364325" y="609467"/>
                  </a:lnTo>
                  <a:lnTo>
                    <a:pt x="2378315" y="612680"/>
                  </a:lnTo>
                  <a:lnTo>
                    <a:pt x="2392305" y="615440"/>
                  </a:lnTo>
                  <a:lnTo>
                    <a:pt x="2406296" y="617807"/>
                  </a:lnTo>
                  <a:lnTo>
                    <a:pt x="2420286" y="619836"/>
                  </a:lnTo>
                  <a:lnTo>
                    <a:pt x="2434276" y="621572"/>
                  </a:lnTo>
                  <a:lnTo>
                    <a:pt x="2448266" y="623057"/>
                  </a:lnTo>
                  <a:lnTo>
                    <a:pt x="2462256" y="624326"/>
                  </a:lnTo>
                  <a:lnTo>
                    <a:pt x="2476246" y="625410"/>
                  </a:lnTo>
                  <a:lnTo>
                    <a:pt x="2490236" y="626335"/>
                  </a:lnTo>
                  <a:lnTo>
                    <a:pt x="2504226" y="627124"/>
                  </a:lnTo>
                  <a:lnTo>
                    <a:pt x="2518216" y="627797"/>
                  </a:lnTo>
                  <a:lnTo>
                    <a:pt x="2532206" y="628371"/>
                  </a:lnTo>
                  <a:lnTo>
                    <a:pt x="2546196" y="628859"/>
                  </a:lnTo>
                  <a:lnTo>
                    <a:pt x="2560187" y="629276"/>
                  </a:lnTo>
                  <a:lnTo>
                    <a:pt x="2574177" y="629631"/>
                  </a:lnTo>
                  <a:lnTo>
                    <a:pt x="2588167" y="629933"/>
                  </a:lnTo>
                  <a:lnTo>
                    <a:pt x="2602157" y="630190"/>
                  </a:lnTo>
                  <a:lnTo>
                    <a:pt x="2616147" y="630409"/>
                  </a:lnTo>
                  <a:lnTo>
                    <a:pt x="2630137" y="630596"/>
                  </a:lnTo>
                  <a:lnTo>
                    <a:pt x="2644127" y="630754"/>
                  </a:lnTo>
                  <a:lnTo>
                    <a:pt x="2658117" y="630889"/>
                  </a:lnTo>
                  <a:lnTo>
                    <a:pt x="2672107" y="631004"/>
                  </a:lnTo>
                  <a:lnTo>
                    <a:pt x="2686097" y="631102"/>
                  </a:lnTo>
                  <a:lnTo>
                    <a:pt x="2700087" y="631186"/>
                  </a:lnTo>
                  <a:lnTo>
                    <a:pt x="2714078" y="631256"/>
                  </a:lnTo>
                  <a:lnTo>
                    <a:pt x="2728068" y="631317"/>
                  </a:lnTo>
                  <a:lnTo>
                    <a:pt x="2742058" y="631368"/>
                  </a:lnTo>
                  <a:lnTo>
                    <a:pt x="2756048" y="631412"/>
                  </a:lnTo>
                  <a:lnTo>
                    <a:pt x="2770038" y="631449"/>
                  </a:lnTo>
                  <a:lnTo>
                    <a:pt x="2770038" y="631714"/>
                  </a:lnTo>
                  <a:lnTo>
                    <a:pt x="2784028" y="631723"/>
                  </a:lnTo>
                  <a:lnTo>
                    <a:pt x="2798018" y="631734"/>
                  </a:lnTo>
                  <a:lnTo>
                    <a:pt x="2812008" y="631747"/>
                  </a:lnTo>
                  <a:lnTo>
                    <a:pt x="2825998" y="631762"/>
                  </a:lnTo>
                  <a:lnTo>
                    <a:pt x="2839988" y="631780"/>
                  </a:lnTo>
                  <a:lnTo>
                    <a:pt x="2853978" y="631800"/>
                  </a:lnTo>
                  <a:lnTo>
                    <a:pt x="2867969" y="631825"/>
                  </a:lnTo>
                  <a:lnTo>
                    <a:pt x="2881959" y="631854"/>
                  </a:lnTo>
                  <a:lnTo>
                    <a:pt x="2895949" y="631887"/>
                  </a:lnTo>
                  <a:lnTo>
                    <a:pt x="2909939" y="631927"/>
                  </a:lnTo>
                  <a:lnTo>
                    <a:pt x="2923929" y="631974"/>
                  </a:lnTo>
                  <a:lnTo>
                    <a:pt x="2937919" y="632028"/>
                  </a:lnTo>
                  <a:lnTo>
                    <a:pt x="2951909" y="632093"/>
                  </a:lnTo>
                  <a:lnTo>
                    <a:pt x="2965899" y="632168"/>
                  </a:lnTo>
                  <a:lnTo>
                    <a:pt x="2979889" y="632257"/>
                  </a:lnTo>
                  <a:lnTo>
                    <a:pt x="2993879" y="632361"/>
                  </a:lnTo>
                  <a:lnTo>
                    <a:pt x="3007870" y="632483"/>
                  </a:lnTo>
                  <a:lnTo>
                    <a:pt x="3021860" y="632627"/>
                  </a:lnTo>
                  <a:lnTo>
                    <a:pt x="3035850" y="632795"/>
                  </a:lnTo>
                  <a:lnTo>
                    <a:pt x="3049840" y="632992"/>
                  </a:lnTo>
                  <a:lnTo>
                    <a:pt x="3063830" y="633223"/>
                  </a:lnTo>
                  <a:lnTo>
                    <a:pt x="3077820" y="633494"/>
                  </a:lnTo>
                  <a:lnTo>
                    <a:pt x="3091810" y="633812"/>
                  </a:lnTo>
                  <a:lnTo>
                    <a:pt x="3105800" y="634183"/>
                  </a:lnTo>
                  <a:lnTo>
                    <a:pt x="3119790" y="634617"/>
                  </a:lnTo>
                  <a:lnTo>
                    <a:pt x="3133780" y="635124"/>
                  </a:lnTo>
                  <a:lnTo>
                    <a:pt x="3147770" y="635716"/>
                  </a:lnTo>
                  <a:lnTo>
                    <a:pt x="3161761" y="636406"/>
                  </a:lnTo>
                  <a:lnTo>
                    <a:pt x="3175751" y="637209"/>
                  </a:lnTo>
                  <a:lnTo>
                    <a:pt x="3189741" y="638142"/>
                  </a:lnTo>
                  <a:lnTo>
                    <a:pt x="3203731" y="639225"/>
                  </a:lnTo>
                  <a:lnTo>
                    <a:pt x="3217721" y="640478"/>
                  </a:lnTo>
                  <a:lnTo>
                    <a:pt x="3231711" y="641924"/>
                  </a:lnTo>
                  <a:lnTo>
                    <a:pt x="3245701" y="643588"/>
                  </a:lnTo>
                  <a:lnTo>
                    <a:pt x="3259691" y="645497"/>
                  </a:lnTo>
                  <a:lnTo>
                    <a:pt x="3273681" y="647678"/>
                  </a:lnTo>
                  <a:lnTo>
                    <a:pt x="3287671" y="650159"/>
                  </a:lnTo>
                  <a:lnTo>
                    <a:pt x="3301661" y="652966"/>
                  </a:lnTo>
                  <a:lnTo>
                    <a:pt x="3315652" y="656124"/>
                  </a:lnTo>
                  <a:lnTo>
                    <a:pt x="3329642" y="659655"/>
                  </a:lnTo>
                  <a:lnTo>
                    <a:pt x="3343632" y="663573"/>
                  </a:lnTo>
                  <a:lnTo>
                    <a:pt x="3357622" y="667887"/>
                  </a:lnTo>
                  <a:lnTo>
                    <a:pt x="3371612" y="672595"/>
                  </a:lnTo>
                  <a:lnTo>
                    <a:pt x="3385602" y="677683"/>
                  </a:lnTo>
                  <a:lnTo>
                    <a:pt x="3399592" y="683126"/>
                  </a:lnTo>
                  <a:lnTo>
                    <a:pt x="3413582" y="688883"/>
                  </a:lnTo>
                  <a:lnTo>
                    <a:pt x="3427572" y="694902"/>
                  </a:lnTo>
                  <a:lnTo>
                    <a:pt x="3441562" y="701118"/>
                  </a:lnTo>
                  <a:lnTo>
                    <a:pt x="3455552" y="707455"/>
                  </a:lnTo>
                  <a:lnTo>
                    <a:pt x="3469543" y="713834"/>
                  </a:lnTo>
                  <a:lnTo>
                    <a:pt x="3483533" y="720172"/>
                  </a:lnTo>
                  <a:lnTo>
                    <a:pt x="3497523" y="726388"/>
                  </a:lnTo>
                  <a:lnTo>
                    <a:pt x="3511513" y="732407"/>
                  </a:lnTo>
                  <a:lnTo>
                    <a:pt x="3525503" y="738164"/>
                  </a:lnTo>
                  <a:lnTo>
                    <a:pt x="3539493" y="743607"/>
                  </a:lnTo>
                  <a:lnTo>
                    <a:pt x="3553483" y="748695"/>
                  </a:lnTo>
                  <a:lnTo>
                    <a:pt x="3567473" y="753403"/>
                  </a:lnTo>
                  <a:lnTo>
                    <a:pt x="3581463" y="757717"/>
                  </a:lnTo>
                  <a:lnTo>
                    <a:pt x="3595453" y="761635"/>
                  </a:lnTo>
                  <a:lnTo>
                    <a:pt x="3609444" y="765166"/>
                  </a:lnTo>
                  <a:lnTo>
                    <a:pt x="3623434" y="768324"/>
                  </a:lnTo>
                  <a:lnTo>
                    <a:pt x="3637424" y="771131"/>
                  </a:lnTo>
                  <a:lnTo>
                    <a:pt x="3651414" y="773612"/>
                  </a:lnTo>
                  <a:lnTo>
                    <a:pt x="3665404" y="775793"/>
                  </a:lnTo>
                  <a:lnTo>
                    <a:pt x="3679394" y="777702"/>
                  </a:lnTo>
                  <a:lnTo>
                    <a:pt x="3693384" y="779366"/>
                  </a:lnTo>
                  <a:lnTo>
                    <a:pt x="3707374" y="780812"/>
                  </a:lnTo>
                  <a:lnTo>
                    <a:pt x="3721364" y="782065"/>
                  </a:lnTo>
                  <a:lnTo>
                    <a:pt x="3735354" y="783147"/>
                  </a:lnTo>
                  <a:lnTo>
                    <a:pt x="3749344" y="784081"/>
                  </a:lnTo>
                  <a:lnTo>
                    <a:pt x="3763335" y="784884"/>
                  </a:lnTo>
                  <a:lnTo>
                    <a:pt x="3777325" y="785574"/>
                  </a:lnTo>
                  <a:lnTo>
                    <a:pt x="3791315" y="786166"/>
                  </a:lnTo>
                  <a:lnTo>
                    <a:pt x="3805305" y="786673"/>
                  </a:lnTo>
                  <a:lnTo>
                    <a:pt x="3819295" y="787107"/>
                  </a:lnTo>
                  <a:lnTo>
                    <a:pt x="3833285" y="787478"/>
                  </a:lnTo>
                  <a:lnTo>
                    <a:pt x="3847275" y="787796"/>
                  </a:lnTo>
                  <a:lnTo>
                    <a:pt x="3861265" y="788066"/>
                  </a:lnTo>
                  <a:lnTo>
                    <a:pt x="3875255" y="788298"/>
                  </a:lnTo>
                  <a:lnTo>
                    <a:pt x="3889245" y="788495"/>
                  </a:lnTo>
                  <a:lnTo>
                    <a:pt x="3903235" y="788663"/>
                  </a:lnTo>
                  <a:lnTo>
                    <a:pt x="3917226" y="788807"/>
                  </a:lnTo>
                  <a:lnTo>
                    <a:pt x="3931216" y="788929"/>
                  </a:lnTo>
                  <a:lnTo>
                    <a:pt x="3945206" y="789033"/>
                  </a:lnTo>
                  <a:lnTo>
                    <a:pt x="3959196" y="789122"/>
                  </a:lnTo>
                  <a:lnTo>
                    <a:pt x="3973186" y="789197"/>
                  </a:lnTo>
                  <a:lnTo>
                    <a:pt x="3987176" y="789261"/>
                  </a:lnTo>
                  <a:lnTo>
                    <a:pt x="4001166" y="789316"/>
                  </a:lnTo>
                  <a:lnTo>
                    <a:pt x="4015156" y="789363"/>
                  </a:lnTo>
                  <a:lnTo>
                    <a:pt x="4029146" y="789402"/>
                  </a:lnTo>
                  <a:lnTo>
                    <a:pt x="4043136" y="789436"/>
                  </a:lnTo>
                  <a:lnTo>
                    <a:pt x="4057126" y="789465"/>
                  </a:lnTo>
                  <a:lnTo>
                    <a:pt x="4071117" y="789489"/>
                  </a:lnTo>
                  <a:lnTo>
                    <a:pt x="4085107" y="789510"/>
                  </a:lnTo>
                  <a:lnTo>
                    <a:pt x="4099097" y="789528"/>
                  </a:lnTo>
                  <a:lnTo>
                    <a:pt x="4113087" y="789543"/>
                  </a:lnTo>
                  <a:lnTo>
                    <a:pt x="4127077" y="789556"/>
                  </a:lnTo>
                  <a:lnTo>
                    <a:pt x="4141067" y="789567"/>
                  </a:lnTo>
                  <a:lnTo>
                    <a:pt x="4155057" y="789576"/>
                  </a:lnTo>
                </a:path>
              </a:pathLst>
            </a:custGeom>
            <a:ln w="40651" cap="flat">
              <a:solidFill>
                <a:srgbClr val="D3D3D3">
                  <a:alpha val="100000"/>
                </a:srgbClr>
              </a:solidFill>
              <a:prstDash val="solid"/>
              <a:round/>
            </a:ln>
          </p:spPr>
          <p:txBody>
            <a:bodyPr/>
            <a:lstStyle/>
            <a:p/>
          </p:txBody>
        </p:sp>
        <p:sp>
          <p:nvSpPr>
            <p:cNvPr id="55" name="pl55"/>
            <p:cNvSpPr/>
            <p:nvPr/>
          </p:nvSpPr>
          <p:spPr>
            <a:xfrm>
              <a:off x="2737948" y="2168815"/>
              <a:ext cx="4155057" cy="157915"/>
            </a:xfrm>
            <a:custGeom>
              <a:avLst/>
              <a:pathLst>
                <a:path w="4155057" h="157915">
                  <a:moveTo>
                    <a:pt x="0" y="157915"/>
                  </a:moveTo>
                  <a:lnTo>
                    <a:pt x="13990" y="157906"/>
                  </a:lnTo>
                  <a:lnTo>
                    <a:pt x="27980" y="157895"/>
                  </a:lnTo>
                  <a:lnTo>
                    <a:pt x="41970" y="157882"/>
                  </a:lnTo>
                  <a:lnTo>
                    <a:pt x="55960" y="157867"/>
                  </a:lnTo>
                  <a:lnTo>
                    <a:pt x="69950" y="157849"/>
                  </a:lnTo>
                  <a:lnTo>
                    <a:pt x="83940" y="157828"/>
                  </a:lnTo>
                  <a:lnTo>
                    <a:pt x="97930" y="157804"/>
                  </a:lnTo>
                  <a:lnTo>
                    <a:pt x="111920" y="157775"/>
                  </a:lnTo>
                  <a:lnTo>
                    <a:pt x="125910" y="157741"/>
                  </a:lnTo>
                  <a:lnTo>
                    <a:pt x="139900" y="157701"/>
                  </a:lnTo>
                  <a:lnTo>
                    <a:pt x="153891" y="157655"/>
                  </a:lnTo>
                  <a:lnTo>
                    <a:pt x="167881" y="157600"/>
                  </a:lnTo>
                  <a:lnTo>
                    <a:pt x="181871" y="157536"/>
                  </a:lnTo>
                  <a:lnTo>
                    <a:pt x="195861" y="157460"/>
                  </a:lnTo>
                  <a:lnTo>
                    <a:pt x="209851" y="157372"/>
                  </a:lnTo>
                  <a:lnTo>
                    <a:pt x="223841" y="157267"/>
                  </a:lnTo>
                  <a:lnTo>
                    <a:pt x="237831" y="157145"/>
                  </a:lnTo>
                  <a:lnTo>
                    <a:pt x="251821" y="157002"/>
                  </a:lnTo>
                  <a:lnTo>
                    <a:pt x="265811" y="156834"/>
                  </a:lnTo>
                  <a:lnTo>
                    <a:pt x="279801" y="156636"/>
                  </a:lnTo>
                  <a:lnTo>
                    <a:pt x="293791" y="156405"/>
                  </a:lnTo>
                  <a:lnTo>
                    <a:pt x="307782" y="156134"/>
                  </a:lnTo>
                  <a:lnTo>
                    <a:pt x="321772" y="155817"/>
                  </a:lnTo>
                  <a:lnTo>
                    <a:pt x="335762" y="155446"/>
                  </a:lnTo>
                  <a:lnTo>
                    <a:pt x="349752" y="155012"/>
                  </a:lnTo>
                  <a:lnTo>
                    <a:pt x="363742" y="154504"/>
                  </a:lnTo>
                  <a:lnTo>
                    <a:pt x="377732" y="153913"/>
                  </a:lnTo>
                  <a:lnTo>
                    <a:pt x="391722" y="153223"/>
                  </a:lnTo>
                  <a:lnTo>
                    <a:pt x="405712" y="152419"/>
                  </a:lnTo>
                  <a:lnTo>
                    <a:pt x="419702" y="151486"/>
                  </a:lnTo>
                  <a:lnTo>
                    <a:pt x="433692" y="150404"/>
                  </a:lnTo>
                  <a:lnTo>
                    <a:pt x="447682" y="149151"/>
                  </a:lnTo>
                  <a:lnTo>
                    <a:pt x="461673" y="147705"/>
                  </a:lnTo>
                  <a:lnTo>
                    <a:pt x="475663" y="146040"/>
                  </a:lnTo>
                  <a:lnTo>
                    <a:pt x="489653" y="144132"/>
                  </a:lnTo>
                  <a:lnTo>
                    <a:pt x="503643" y="141951"/>
                  </a:lnTo>
                  <a:lnTo>
                    <a:pt x="517633" y="139470"/>
                  </a:lnTo>
                  <a:lnTo>
                    <a:pt x="531623" y="136663"/>
                  </a:lnTo>
                  <a:lnTo>
                    <a:pt x="545613" y="133505"/>
                  </a:lnTo>
                  <a:lnTo>
                    <a:pt x="559603" y="129974"/>
                  </a:lnTo>
                  <a:lnTo>
                    <a:pt x="573593" y="126056"/>
                  </a:lnTo>
                  <a:lnTo>
                    <a:pt x="587583" y="121742"/>
                  </a:lnTo>
                  <a:lnTo>
                    <a:pt x="601574" y="117034"/>
                  </a:lnTo>
                  <a:lnTo>
                    <a:pt x="615564" y="111945"/>
                  </a:lnTo>
                  <a:lnTo>
                    <a:pt x="629554" y="106503"/>
                  </a:lnTo>
                  <a:lnTo>
                    <a:pt x="643544" y="100745"/>
                  </a:lnTo>
                  <a:lnTo>
                    <a:pt x="657534" y="94726"/>
                  </a:lnTo>
                  <a:lnTo>
                    <a:pt x="671524" y="88511"/>
                  </a:lnTo>
                  <a:lnTo>
                    <a:pt x="685514" y="82173"/>
                  </a:lnTo>
                  <a:lnTo>
                    <a:pt x="699504" y="75794"/>
                  </a:lnTo>
                  <a:lnTo>
                    <a:pt x="713494" y="69456"/>
                  </a:lnTo>
                  <a:lnTo>
                    <a:pt x="727484" y="63241"/>
                  </a:lnTo>
                  <a:lnTo>
                    <a:pt x="741474" y="57222"/>
                  </a:lnTo>
                  <a:lnTo>
                    <a:pt x="755465" y="51465"/>
                  </a:lnTo>
                  <a:lnTo>
                    <a:pt x="769455" y="46022"/>
                  </a:lnTo>
                  <a:lnTo>
                    <a:pt x="783445" y="40934"/>
                  </a:lnTo>
                  <a:lnTo>
                    <a:pt x="797435" y="36226"/>
                  </a:lnTo>
                  <a:lnTo>
                    <a:pt x="811425" y="31912"/>
                  </a:lnTo>
                  <a:lnTo>
                    <a:pt x="825415" y="27993"/>
                  </a:lnTo>
                  <a:lnTo>
                    <a:pt x="839405" y="24463"/>
                  </a:lnTo>
                  <a:lnTo>
                    <a:pt x="853395" y="21304"/>
                  </a:lnTo>
                  <a:lnTo>
                    <a:pt x="867385" y="18497"/>
                  </a:lnTo>
                  <a:lnTo>
                    <a:pt x="881375" y="16017"/>
                  </a:lnTo>
                  <a:lnTo>
                    <a:pt x="895365" y="13836"/>
                  </a:lnTo>
                  <a:lnTo>
                    <a:pt x="909356" y="11927"/>
                  </a:lnTo>
                  <a:lnTo>
                    <a:pt x="923346" y="10263"/>
                  </a:lnTo>
                  <a:lnTo>
                    <a:pt x="937336" y="8816"/>
                  </a:lnTo>
                  <a:lnTo>
                    <a:pt x="951326" y="7564"/>
                  </a:lnTo>
                  <a:lnTo>
                    <a:pt x="965316" y="6481"/>
                  </a:lnTo>
                  <a:lnTo>
                    <a:pt x="979306" y="5548"/>
                  </a:lnTo>
                  <a:lnTo>
                    <a:pt x="993296" y="4745"/>
                  </a:lnTo>
                  <a:lnTo>
                    <a:pt x="1007286" y="4055"/>
                  </a:lnTo>
                  <a:lnTo>
                    <a:pt x="1021276" y="3463"/>
                  </a:lnTo>
                  <a:lnTo>
                    <a:pt x="1035266" y="2956"/>
                  </a:lnTo>
                  <a:lnTo>
                    <a:pt x="1049256" y="2522"/>
                  </a:lnTo>
                  <a:lnTo>
                    <a:pt x="1063247" y="2150"/>
                  </a:lnTo>
                  <a:lnTo>
                    <a:pt x="1077237" y="1833"/>
                  </a:lnTo>
                  <a:lnTo>
                    <a:pt x="1091227" y="1562"/>
                  </a:lnTo>
                  <a:lnTo>
                    <a:pt x="1105217" y="1331"/>
                  </a:lnTo>
                  <a:lnTo>
                    <a:pt x="1119207" y="1134"/>
                  </a:lnTo>
                  <a:lnTo>
                    <a:pt x="1133197" y="965"/>
                  </a:lnTo>
                  <a:lnTo>
                    <a:pt x="1147187" y="822"/>
                  </a:lnTo>
                  <a:lnTo>
                    <a:pt x="1161177" y="700"/>
                  </a:lnTo>
                  <a:lnTo>
                    <a:pt x="1175167" y="596"/>
                  </a:lnTo>
                  <a:lnTo>
                    <a:pt x="1189157" y="507"/>
                  </a:lnTo>
                  <a:lnTo>
                    <a:pt x="1203148" y="431"/>
                  </a:lnTo>
                  <a:lnTo>
                    <a:pt x="1217138" y="367"/>
                  </a:lnTo>
                  <a:lnTo>
                    <a:pt x="1231128" y="312"/>
                  </a:lnTo>
                  <a:lnTo>
                    <a:pt x="1245118" y="266"/>
                  </a:lnTo>
                  <a:lnTo>
                    <a:pt x="1259108" y="226"/>
                  </a:lnTo>
                  <a:lnTo>
                    <a:pt x="1273098" y="192"/>
                  </a:lnTo>
                  <a:lnTo>
                    <a:pt x="1287088" y="164"/>
                  </a:lnTo>
                  <a:lnTo>
                    <a:pt x="1301078" y="139"/>
                  </a:lnTo>
                  <a:lnTo>
                    <a:pt x="1315068" y="118"/>
                  </a:lnTo>
                  <a:lnTo>
                    <a:pt x="1329058" y="101"/>
                  </a:lnTo>
                  <a:lnTo>
                    <a:pt x="1343048" y="86"/>
                  </a:lnTo>
                  <a:lnTo>
                    <a:pt x="1357039" y="73"/>
                  </a:lnTo>
                  <a:lnTo>
                    <a:pt x="1371029" y="62"/>
                  </a:lnTo>
                  <a:lnTo>
                    <a:pt x="1385019" y="52"/>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52"/>
                  </a:lnTo>
                  <a:lnTo>
                    <a:pt x="2784028" y="62"/>
                  </a:lnTo>
                  <a:lnTo>
                    <a:pt x="2798018" y="73"/>
                  </a:lnTo>
                  <a:lnTo>
                    <a:pt x="2812008" y="86"/>
                  </a:lnTo>
                  <a:lnTo>
                    <a:pt x="2825998" y="101"/>
                  </a:lnTo>
                  <a:lnTo>
                    <a:pt x="2839988" y="118"/>
                  </a:lnTo>
                  <a:lnTo>
                    <a:pt x="2853978" y="139"/>
                  </a:lnTo>
                  <a:lnTo>
                    <a:pt x="2867969" y="164"/>
                  </a:lnTo>
                  <a:lnTo>
                    <a:pt x="2881959" y="192"/>
                  </a:lnTo>
                  <a:lnTo>
                    <a:pt x="2895949" y="226"/>
                  </a:lnTo>
                  <a:lnTo>
                    <a:pt x="2909939" y="266"/>
                  </a:lnTo>
                  <a:lnTo>
                    <a:pt x="2923929" y="312"/>
                  </a:lnTo>
                  <a:lnTo>
                    <a:pt x="2937919" y="367"/>
                  </a:lnTo>
                  <a:lnTo>
                    <a:pt x="2951909" y="431"/>
                  </a:lnTo>
                  <a:lnTo>
                    <a:pt x="2965899" y="507"/>
                  </a:lnTo>
                  <a:lnTo>
                    <a:pt x="2979889" y="596"/>
                  </a:lnTo>
                  <a:lnTo>
                    <a:pt x="2993879" y="700"/>
                  </a:lnTo>
                  <a:lnTo>
                    <a:pt x="3007870" y="822"/>
                  </a:lnTo>
                  <a:lnTo>
                    <a:pt x="3021860" y="965"/>
                  </a:lnTo>
                  <a:lnTo>
                    <a:pt x="3035850" y="1134"/>
                  </a:lnTo>
                  <a:lnTo>
                    <a:pt x="3049840" y="1331"/>
                  </a:lnTo>
                  <a:lnTo>
                    <a:pt x="3063830" y="1562"/>
                  </a:lnTo>
                  <a:lnTo>
                    <a:pt x="3077820" y="1833"/>
                  </a:lnTo>
                  <a:lnTo>
                    <a:pt x="3091810" y="2150"/>
                  </a:lnTo>
                  <a:lnTo>
                    <a:pt x="3105800" y="2522"/>
                  </a:lnTo>
                  <a:lnTo>
                    <a:pt x="3119790" y="2956"/>
                  </a:lnTo>
                  <a:lnTo>
                    <a:pt x="3133780" y="3463"/>
                  </a:lnTo>
                  <a:lnTo>
                    <a:pt x="3147770" y="4055"/>
                  </a:lnTo>
                  <a:lnTo>
                    <a:pt x="3161761" y="4745"/>
                  </a:lnTo>
                  <a:lnTo>
                    <a:pt x="3175751" y="5548"/>
                  </a:lnTo>
                  <a:lnTo>
                    <a:pt x="3189741" y="6481"/>
                  </a:lnTo>
                  <a:lnTo>
                    <a:pt x="3203731" y="7564"/>
                  </a:lnTo>
                  <a:lnTo>
                    <a:pt x="3217721" y="8816"/>
                  </a:lnTo>
                  <a:lnTo>
                    <a:pt x="3231711" y="10263"/>
                  </a:lnTo>
                  <a:lnTo>
                    <a:pt x="3245701" y="11927"/>
                  </a:lnTo>
                  <a:lnTo>
                    <a:pt x="3259691" y="13836"/>
                  </a:lnTo>
                  <a:lnTo>
                    <a:pt x="3273681" y="16017"/>
                  </a:lnTo>
                  <a:lnTo>
                    <a:pt x="3287671" y="18497"/>
                  </a:lnTo>
                  <a:lnTo>
                    <a:pt x="3301661" y="21304"/>
                  </a:lnTo>
                  <a:lnTo>
                    <a:pt x="3315652" y="24463"/>
                  </a:lnTo>
                  <a:lnTo>
                    <a:pt x="3329642" y="27993"/>
                  </a:lnTo>
                  <a:lnTo>
                    <a:pt x="3343632" y="31912"/>
                  </a:lnTo>
                  <a:lnTo>
                    <a:pt x="3357622" y="36226"/>
                  </a:lnTo>
                  <a:lnTo>
                    <a:pt x="3371612" y="40934"/>
                  </a:lnTo>
                  <a:lnTo>
                    <a:pt x="3385602" y="46022"/>
                  </a:lnTo>
                  <a:lnTo>
                    <a:pt x="3399592" y="51465"/>
                  </a:lnTo>
                  <a:lnTo>
                    <a:pt x="3413582" y="57222"/>
                  </a:lnTo>
                  <a:lnTo>
                    <a:pt x="3427572" y="63241"/>
                  </a:lnTo>
                  <a:lnTo>
                    <a:pt x="3441562" y="69456"/>
                  </a:lnTo>
                  <a:lnTo>
                    <a:pt x="3455552" y="75794"/>
                  </a:lnTo>
                  <a:lnTo>
                    <a:pt x="3469543" y="82173"/>
                  </a:lnTo>
                  <a:lnTo>
                    <a:pt x="3483533" y="88511"/>
                  </a:lnTo>
                  <a:lnTo>
                    <a:pt x="3497523" y="94726"/>
                  </a:lnTo>
                  <a:lnTo>
                    <a:pt x="3511513" y="100745"/>
                  </a:lnTo>
                  <a:lnTo>
                    <a:pt x="3525503" y="106503"/>
                  </a:lnTo>
                  <a:lnTo>
                    <a:pt x="3539493" y="111945"/>
                  </a:lnTo>
                  <a:lnTo>
                    <a:pt x="3553483" y="117034"/>
                  </a:lnTo>
                  <a:lnTo>
                    <a:pt x="3567473" y="121742"/>
                  </a:lnTo>
                  <a:lnTo>
                    <a:pt x="3581463" y="126056"/>
                  </a:lnTo>
                  <a:lnTo>
                    <a:pt x="3595453" y="129974"/>
                  </a:lnTo>
                  <a:lnTo>
                    <a:pt x="3609444" y="133505"/>
                  </a:lnTo>
                  <a:lnTo>
                    <a:pt x="3623434" y="136663"/>
                  </a:lnTo>
                  <a:lnTo>
                    <a:pt x="3637424" y="139470"/>
                  </a:lnTo>
                  <a:lnTo>
                    <a:pt x="3651414" y="141951"/>
                  </a:lnTo>
                  <a:lnTo>
                    <a:pt x="3665404" y="144132"/>
                  </a:lnTo>
                  <a:lnTo>
                    <a:pt x="3679394" y="146040"/>
                  </a:lnTo>
                  <a:lnTo>
                    <a:pt x="3693384" y="147705"/>
                  </a:lnTo>
                  <a:lnTo>
                    <a:pt x="3707374" y="149151"/>
                  </a:lnTo>
                  <a:lnTo>
                    <a:pt x="3721364" y="150404"/>
                  </a:lnTo>
                  <a:lnTo>
                    <a:pt x="3735354" y="151486"/>
                  </a:lnTo>
                  <a:lnTo>
                    <a:pt x="3749344" y="152419"/>
                  </a:lnTo>
                  <a:lnTo>
                    <a:pt x="3763335" y="153223"/>
                  </a:lnTo>
                  <a:lnTo>
                    <a:pt x="3777325" y="153913"/>
                  </a:lnTo>
                  <a:lnTo>
                    <a:pt x="3791315" y="154504"/>
                  </a:lnTo>
                  <a:lnTo>
                    <a:pt x="3805305" y="155012"/>
                  </a:lnTo>
                  <a:lnTo>
                    <a:pt x="3819295" y="155446"/>
                  </a:lnTo>
                  <a:lnTo>
                    <a:pt x="3833285" y="155817"/>
                  </a:lnTo>
                  <a:lnTo>
                    <a:pt x="3847275" y="156134"/>
                  </a:lnTo>
                  <a:lnTo>
                    <a:pt x="3861265" y="156405"/>
                  </a:lnTo>
                  <a:lnTo>
                    <a:pt x="3875255" y="156636"/>
                  </a:lnTo>
                  <a:lnTo>
                    <a:pt x="3889245" y="156834"/>
                  </a:lnTo>
                  <a:lnTo>
                    <a:pt x="3903235" y="157002"/>
                  </a:lnTo>
                  <a:lnTo>
                    <a:pt x="3917226" y="157145"/>
                  </a:lnTo>
                  <a:lnTo>
                    <a:pt x="3931216" y="157267"/>
                  </a:lnTo>
                  <a:lnTo>
                    <a:pt x="3945206" y="157372"/>
                  </a:lnTo>
                  <a:lnTo>
                    <a:pt x="3959196" y="157460"/>
                  </a:lnTo>
                  <a:lnTo>
                    <a:pt x="3973186" y="157536"/>
                  </a:lnTo>
                  <a:lnTo>
                    <a:pt x="3987176" y="157600"/>
                  </a:lnTo>
                  <a:lnTo>
                    <a:pt x="4001166" y="157655"/>
                  </a:lnTo>
                  <a:lnTo>
                    <a:pt x="4015156" y="157701"/>
                  </a:lnTo>
                  <a:lnTo>
                    <a:pt x="4029146" y="157741"/>
                  </a:lnTo>
                  <a:lnTo>
                    <a:pt x="4043136" y="157775"/>
                  </a:lnTo>
                  <a:lnTo>
                    <a:pt x="4057126" y="157804"/>
                  </a:lnTo>
                  <a:lnTo>
                    <a:pt x="4071117" y="157828"/>
                  </a:lnTo>
                  <a:lnTo>
                    <a:pt x="4085107" y="157849"/>
                  </a:lnTo>
                  <a:lnTo>
                    <a:pt x="4099097" y="157867"/>
                  </a:lnTo>
                  <a:lnTo>
                    <a:pt x="4113087" y="157882"/>
                  </a:lnTo>
                  <a:lnTo>
                    <a:pt x="4127077" y="157895"/>
                  </a:lnTo>
                  <a:lnTo>
                    <a:pt x="4141067" y="157906"/>
                  </a:lnTo>
                  <a:lnTo>
                    <a:pt x="4155057" y="157915"/>
                  </a:lnTo>
                </a:path>
              </a:pathLst>
            </a:custGeom>
            <a:ln w="40651" cap="flat">
              <a:solidFill>
                <a:srgbClr val="D3D3D3">
                  <a:alpha val="100000"/>
                </a:srgbClr>
              </a:solidFill>
              <a:prstDash val="solid"/>
              <a:round/>
            </a:ln>
          </p:spPr>
          <p:txBody>
            <a:bodyPr/>
            <a:lstStyle/>
            <a:p/>
          </p:txBody>
        </p:sp>
        <p:sp>
          <p:nvSpPr>
            <p:cNvPr id="56" name="pl56"/>
            <p:cNvSpPr/>
            <p:nvPr/>
          </p:nvSpPr>
          <p:spPr>
            <a:xfrm>
              <a:off x="2737948" y="3116942"/>
              <a:ext cx="4155057" cy="1263375"/>
            </a:xfrm>
            <a:custGeom>
              <a:avLst/>
              <a:pathLst>
                <a:path w="4155057" h="1263375">
                  <a:moveTo>
                    <a:pt x="0" y="0"/>
                  </a:moveTo>
                  <a:lnTo>
                    <a:pt x="13990" y="55"/>
                  </a:lnTo>
                  <a:lnTo>
                    <a:pt x="27980" y="121"/>
                  </a:lnTo>
                  <a:lnTo>
                    <a:pt x="41970" y="198"/>
                  </a:lnTo>
                  <a:lnTo>
                    <a:pt x="55960" y="288"/>
                  </a:lnTo>
                  <a:lnTo>
                    <a:pt x="69950" y="394"/>
                  </a:lnTo>
                  <a:lnTo>
                    <a:pt x="83940" y="519"/>
                  </a:lnTo>
                  <a:lnTo>
                    <a:pt x="97930" y="666"/>
                  </a:lnTo>
                  <a:lnTo>
                    <a:pt x="111920" y="839"/>
                  </a:lnTo>
                  <a:lnTo>
                    <a:pt x="125910" y="1041"/>
                  </a:lnTo>
                  <a:lnTo>
                    <a:pt x="139900" y="1279"/>
                  </a:lnTo>
                  <a:lnTo>
                    <a:pt x="153891" y="1559"/>
                  </a:lnTo>
                  <a:lnTo>
                    <a:pt x="167881" y="1888"/>
                  </a:lnTo>
                  <a:lnTo>
                    <a:pt x="181871" y="2274"/>
                  </a:lnTo>
                  <a:lnTo>
                    <a:pt x="195861" y="2727"/>
                  </a:lnTo>
                  <a:lnTo>
                    <a:pt x="209851" y="3259"/>
                  </a:lnTo>
                  <a:lnTo>
                    <a:pt x="223841" y="3884"/>
                  </a:lnTo>
                  <a:lnTo>
                    <a:pt x="237831" y="4617"/>
                  </a:lnTo>
                  <a:lnTo>
                    <a:pt x="251821" y="5477"/>
                  </a:lnTo>
                  <a:lnTo>
                    <a:pt x="265811" y="6487"/>
                  </a:lnTo>
                  <a:lnTo>
                    <a:pt x="279801" y="7670"/>
                  </a:lnTo>
                  <a:lnTo>
                    <a:pt x="293791" y="9058"/>
                  </a:lnTo>
                  <a:lnTo>
                    <a:pt x="307782" y="10683"/>
                  </a:lnTo>
                  <a:lnTo>
                    <a:pt x="321772" y="12587"/>
                  </a:lnTo>
                  <a:lnTo>
                    <a:pt x="335762" y="14814"/>
                  </a:lnTo>
                  <a:lnTo>
                    <a:pt x="349752" y="17419"/>
                  </a:lnTo>
                  <a:lnTo>
                    <a:pt x="363742" y="20462"/>
                  </a:lnTo>
                  <a:lnTo>
                    <a:pt x="377732" y="24013"/>
                  </a:lnTo>
                  <a:lnTo>
                    <a:pt x="391722" y="28153"/>
                  </a:lnTo>
                  <a:lnTo>
                    <a:pt x="405712" y="32972"/>
                  </a:lnTo>
                  <a:lnTo>
                    <a:pt x="419702" y="38572"/>
                  </a:lnTo>
                  <a:lnTo>
                    <a:pt x="433692" y="45067"/>
                  </a:lnTo>
                  <a:lnTo>
                    <a:pt x="447682" y="52583"/>
                  </a:lnTo>
                  <a:lnTo>
                    <a:pt x="461673" y="61260"/>
                  </a:lnTo>
                  <a:lnTo>
                    <a:pt x="475663" y="71246"/>
                  </a:lnTo>
                  <a:lnTo>
                    <a:pt x="489653" y="82699"/>
                  </a:lnTo>
                  <a:lnTo>
                    <a:pt x="503643" y="95785"/>
                  </a:lnTo>
                  <a:lnTo>
                    <a:pt x="517633" y="110668"/>
                  </a:lnTo>
                  <a:lnTo>
                    <a:pt x="531623" y="127511"/>
                  </a:lnTo>
                  <a:lnTo>
                    <a:pt x="545613" y="146461"/>
                  </a:lnTo>
                  <a:lnTo>
                    <a:pt x="559603" y="167645"/>
                  </a:lnTo>
                  <a:lnTo>
                    <a:pt x="573593" y="191155"/>
                  </a:lnTo>
                  <a:lnTo>
                    <a:pt x="587583" y="217039"/>
                  </a:lnTo>
                  <a:lnTo>
                    <a:pt x="601574" y="245286"/>
                  </a:lnTo>
                  <a:lnTo>
                    <a:pt x="615564" y="275816"/>
                  </a:lnTo>
                  <a:lnTo>
                    <a:pt x="629554" y="308472"/>
                  </a:lnTo>
                  <a:lnTo>
                    <a:pt x="643544" y="343016"/>
                  </a:lnTo>
                  <a:lnTo>
                    <a:pt x="657534" y="379130"/>
                  </a:lnTo>
                  <a:lnTo>
                    <a:pt x="671524" y="416423"/>
                  </a:lnTo>
                  <a:lnTo>
                    <a:pt x="685514" y="454449"/>
                  </a:lnTo>
                  <a:lnTo>
                    <a:pt x="699504" y="492724"/>
                  </a:lnTo>
                  <a:lnTo>
                    <a:pt x="713494" y="530750"/>
                  </a:lnTo>
                  <a:lnTo>
                    <a:pt x="727484" y="568043"/>
                  </a:lnTo>
                  <a:lnTo>
                    <a:pt x="741474" y="604157"/>
                  </a:lnTo>
                  <a:lnTo>
                    <a:pt x="755465" y="638701"/>
                  </a:lnTo>
                  <a:lnTo>
                    <a:pt x="769455" y="671357"/>
                  </a:lnTo>
                  <a:lnTo>
                    <a:pt x="783445" y="701887"/>
                  </a:lnTo>
                  <a:lnTo>
                    <a:pt x="797435" y="730134"/>
                  </a:lnTo>
                  <a:lnTo>
                    <a:pt x="811425" y="756018"/>
                  </a:lnTo>
                  <a:lnTo>
                    <a:pt x="825415" y="779528"/>
                  </a:lnTo>
                  <a:lnTo>
                    <a:pt x="839405" y="800712"/>
                  </a:lnTo>
                  <a:lnTo>
                    <a:pt x="853395" y="819662"/>
                  </a:lnTo>
                  <a:lnTo>
                    <a:pt x="867385" y="836505"/>
                  </a:lnTo>
                  <a:lnTo>
                    <a:pt x="881375" y="851388"/>
                  </a:lnTo>
                  <a:lnTo>
                    <a:pt x="895365" y="864474"/>
                  </a:lnTo>
                  <a:lnTo>
                    <a:pt x="909356" y="875927"/>
                  </a:lnTo>
                  <a:lnTo>
                    <a:pt x="923346" y="885913"/>
                  </a:lnTo>
                  <a:lnTo>
                    <a:pt x="937336" y="894590"/>
                  </a:lnTo>
                  <a:lnTo>
                    <a:pt x="951326" y="902106"/>
                  </a:lnTo>
                  <a:lnTo>
                    <a:pt x="965316" y="908601"/>
                  </a:lnTo>
                  <a:lnTo>
                    <a:pt x="979306" y="914201"/>
                  </a:lnTo>
                  <a:lnTo>
                    <a:pt x="993296" y="919020"/>
                  </a:lnTo>
                  <a:lnTo>
                    <a:pt x="1007286" y="923160"/>
                  </a:lnTo>
                  <a:lnTo>
                    <a:pt x="1021276" y="926711"/>
                  </a:lnTo>
                  <a:lnTo>
                    <a:pt x="1035266" y="929754"/>
                  </a:lnTo>
                  <a:lnTo>
                    <a:pt x="1049256" y="932359"/>
                  </a:lnTo>
                  <a:lnTo>
                    <a:pt x="1063247" y="934586"/>
                  </a:lnTo>
                  <a:lnTo>
                    <a:pt x="1077237" y="936490"/>
                  </a:lnTo>
                  <a:lnTo>
                    <a:pt x="1091227" y="938115"/>
                  </a:lnTo>
                  <a:lnTo>
                    <a:pt x="1105217" y="939503"/>
                  </a:lnTo>
                  <a:lnTo>
                    <a:pt x="1119207" y="940686"/>
                  </a:lnTo>
                  <a:lnTo>
                    <a:pt x="1133197" y="941696"/>
                  </a:lnTo>
                  <a:lnTo>
                    <a:pt x="1147187" y="942556"/>
                  </a:lnTo>
                  <a:lnTo>
                    <a:pt x="1161177" y="943289"/>
                  </a:lnTo>
                  <a:lnTo>
                    <a:pt x="1175167" y="943914"/>
                  </a:lnTo>
                  <a:lnTo>
                    <a:pt x="1189157" y="944446"/>
                  </a:lnTo>
                  <a:lnTo>
                    <a:pt x="1203148" y="944899"/>
                  </a:lnTo>
                  <a:lnTo>
                    <a:pt x="1217138" y="945285"/>
                  </a:lnTo>
                  <a:lnTo>
                    <a:pt x="1231128" y="945614"/>
                  </a:lnTo>
                  <a:lnTo>
                    <a:pt x="1245118" y="945894"/>
                  </a:lnTo>
                  <a:lnTo>
                    <a:pt x="1259108" y="946132"/>
                  </a:lnTo>
                  <a:lnTo>
                    <a:pt x="1273098" y="946334"/>
                  </a:lnTo>
                  <a:lnTo>
                    <a:pt x="1287088" y="946507"/>
                  </a:lnTo>
                  <a:lnTo>
                    <a:pt x="1301078" y="946654"/>
                  </a:lnTo>
                  <a:lnTo>
                    <a:pt x="1315068" y="946779"/>
                  </a:lnTo>
                  <a:lnTo>
                    <a:pt x="1329058" y="946885"/>
                  </a:lnTo>
                  <a:lnTo>
                    <a:pt x="1343048" y="946975"/>
                  </a:lnTo>
                  <a:lnTo>
                    <a:pt x="1357039" y="947052"/>
                  </a:lnTo>
                  <a:lnTo>
                    <a:pt x="1371029" y="947118"/>
                  </a:lnTo>
                  <a:lnTo>
                    <a:pt x="1385019" y="947174"/>
                  </a:lnTo>
                  <a:lnTo>
                    <a:pt x="1385019" y="947544"/>
                  </a:lnTo>
                  <a:lnTo>
                    <a:pt x="1399009" y="947554"/>
                  </a:lnTo>
                  <a:lnTo>
                    <a:pt x="1412999" y="947565"/>
                  </a:lnTo>
                  <a:lnTo>
                    <a:pt x="1426989" y="947577"/>
                  </a:lnTo>
                  <a:lnTo>
                    <a:pt x="1440979" y="947593"/>
                  </a:lnTo>
                  <a:lnTo>
                    <a:pt x="1454969" y="947610"/>
                  </a:lnTo>
                  <a:lnTo>
                    <a:pt x="1468959" y="947631"/>
                  </a:lnTo>
                  <a:lnTo>
                    <a:pt x="1482949" y="947656"/>
                  </a:lnTo>
                  <a:lnTo>
                    <a:pt x="1496939" y="947684"/>
                  </a:lnTo>
                  <a:lnTo>
                    <a:pt x="1510930" y="947718"/>
                  </a:lnTo>
                  <a:lnTo>
                    <a:pt x="1524920" y="947758"/>
                  </a:lnTo>
                  <a:lnTo>
                    <a:pt x="1538910" y="947804"/>
                  </a:lnTo>
                  <a:lnTo>
                    <a:pt x="1552900" y="947859"/>
                  </a:lnTo>
                  <a:lnTo>
                    <a:pt x="1566890" y="947923"/>
                  </a:lnTo>
                  <a:lnTo>
                    <a:pt x="1580880" y="947999"/>
                  </a:lnTo>
                  <a:lnTo>
                    <a:pt x="1594870" y="948088"/>
                  </a:lnTo>
                  <a:lnTo>
                    <a:pt x="1608860" y="948192"/>
                  </a:lnTo>
                  <a:lnTo>
                    <a:pt x="1622850" y="948314"/>
                  </a:lnTo>
                  <a:lnTo>
                    <a:pt x="1636840" y="948457"/>
                  </a:lnTo>
                  <a:lnTo>
                    <a:pt x="1650830" y="948626"/>
                  </a:lnTo>
                  <a:lnTo>
                    <a:pt x="1664821" y="948823"/>
                  </a:lnTo>
                  <a:lnTo>
                    <a:pt x="1678811" y="949054"/>
                  </a:lnTo>
                  <a:lnTo>
                    <a:pt x="1692801" y="949325"/>
                  </a:lnTo>
                  <a:lnTo>
                    <a:pt x="1706791" y="949642"/>
                  </a:lnTo>
                  <a:lnTo>
                    <a:pt x="1720781" y="950014"/>
                  </a:lnTo>
                  <a:lnTo>
                    <a:pt x="1734771" y="950448"/>
                  </a:lnTo>
                  <a:lnTo>
                    <a:pt x="1748761" y="950955"/>
                  </a:lnTo>
                  <a:lnTo>
                    <a:pt x="1762751" y="951547"/>
                  </a:lnTo>
                  <a:lnTo>
                    <a:pt x="1776741" y="952237"/>
                  </a:lnTo>
                  <a:lnTo>
                    <a:pt x="1790731" y="953040"/>
                  </a:lnTo>
                  <a:lnTo>
                    <a:pt x="1804722" y="953973"/>
                  </a:lnTo>
                  <a:lnTo>
                    <a:pt x="1818712" y="955056"/>
                  </a:lnTo>
                  <a:lnTo>
                    <a:pt x="1832702" y="956308"/>
                  </a:lnTo>
                  <a:lnTo>
                    <a:pt x="1846692" y="957755"/>
                  </a:lnTo>
                  <a:lnTo>
                    <a:pt x="1860682" y="959419"/>
                  </a:lnTo>
                  <a:lnTo>
                    <a:pt x="1874672" y="961328"/>
                  </a:lnTo>
                  <a:lnTo>
                    <a:pt x="1888662" y="963509"/>
                  </a:lnTo>
                  <a:lnTo>
                    <a:pt x="1902652" y="965989"/>
                  </a:lnTo>
                  <a:lnTo>
                    <a:pt x="1916642" y="968796"/>
                  </a:lnTo>
                  <a:lnTo>
                    <a:pt x="1930632" y="971955"/>
                  </a:lnTo>
                  <a:lnTo>
                    <a:pt x="1944622" y="975485"/>
                  </a:lnTo>
                  <a:lnTo>
                    <a:pt x="1958613" y="979404"/>
                  </a:lnTo>
                  <a:lnTo>
                    <a:pt x="1972603" y="983718"/>
                  </a:lnTo>
                  <a:lnTo>
                    <a:pt x="1986593" y="988425"/>
                  </a:lnTo>
                  <a:lnTo>
                    <a:pt x="2000583" y="993514"/>
                  </a:lnTo>
                  <a:lnTo>
                    <a:pt x="2014573" y="998956"/>
                  </a:lnTo>
                  <a:lnTo>
                    <a:pt x="2028563" y="1004714"/>
                  </a:lnTo>
                  <a:lnTo>
                    <a:pt x="2042553" y="1010733"/>
                  </a:lnTo>
                  <a:lnTo>
                    <a:pt x="2056543" y="1016948"/>
                  </a:lnTo>
                  <a:lnTo>
                    <a:pt x="2070533" y="1023286"/>
                  </a:lnTo>
                  <a:lnTo>
                    <a:pt x="2084523" y="1029665"/>
                  </a:lnTo>
                  <a:lnTo>
                    <a:pt x="2098513" y="1036003"/>
                  </a:lnTo>
                  <a:lnTo>
                    <a:pt x="2112504" y="1042218"/>
                  </a:lnTo>
                  <a:lnTo>
                    <a:pt x="2126494" y="1048237"/>
                  </a:lnTo>
                  <a:lnTo>
                    <a:pt x="2140484" y="1053995"/>
                  </a:lnTo>
                  <a:lnTo>
                    <a:pt x="2154474" y="1059437"/>
                  </a:lnTo>
                  <a:lnTo>
                    <a:pt x="2168464" y="1064526"/>
                  </a:lnTo>
                  <a:lnTo>
                    <a:pt x="2182454" y="1069234"/>
                  </a:lnTo>
                  <a:lnTo>
                    <a:pt x="2196444" y="1073548"/>
                  </a:lnTo>
                  <a:lnTo>
                    <a:pt x="2210434" y="1077466"/>
                  </a:lnTo>
                  <a:lnTo>
                    <a:pt x="2224424" y="1080997"/>
                  </a:lnTo>
                  <a:lnTo>
                    <a:pt x="2238414" y="1084155"/>
                  </a:lnTo>
                  <a:lnTo>
                    <a:pt x="2252404" y="1086962"/>
                  </a:lnTo>
                  <a:lnTo>
                    <a:pt x="2266395" y="1089443"/>
                  </a:lnTo>
                  <a:lnTo>
                    <a:pt x="2280385" y="1091623"/>
                  </a:lnTo>
                  <a:lnTo>
                    <a:pt x="2294375" y="1093532"/>
                  </a:lnTo>
                  <a:lnTo>
                    <a:pt x="2308365" y="1095197"/>
                  </a:lnTo>
                  <a:lnTo>
                    <a:pt x="2322355" y="1096643"/>
                  </a:lnTo>
                  <a:lnTo>
                    <a:pt x="2336345" y="1097896"/>
                  </a:lnTo>
                  <a:lnTo>
                    <a:pt x="2350335" y="1098978"/>
                  </a:lnTo>
                  <a:lnTo>
                    <a:pt x="2364325" y="1099911"/>
                  </a:lnTo>
                  <a:lnTo>
                    <a:pt x="2378315" y="1100714"/>
                  </a:lnTo>
                  <a:lnTo>
                    <a:pt x="2392305" y="1101404"/>
                  </a:lnTo>
                  <a:lnTo>
                    <a:pt x="2406296" y="1101996"/>
                  </a:lnTo>
                  <a:lnTo>
                    <a:pt x="2420286" y="1102504"/>
                  </a:lnTo>
                  <a:lnTo>
                    <a:pt x="2434276" y="1102938"/>
                  </a:lnTo>
                  <a:lnTo>
                    <a:pt x="2448266" y="1103309"/>
                  </a:lnTo>
                  <a:lnTo>
                    <a:pt x="2462256" y="1103626"/>
                  </a:lnTo>
                  <a:lnTo>
                    <a:pt x="2476246" y="1103897"/>
                  </a:lnTo>
                  <a:lnTo>
                    <a:pt x="2490236" y="1104128"/>
                  </a:lnTo>
                  <a:lnTo>
                    <a:pt x="2504226" y="1104326"/>
                  </a:lnTo>
                  <a:lnTo>
                    <a:pt x="2518216" y="1104494"/>
                  </a:lnTo>
                  <a:lnTo>
                    <a:pt x="2532206" y="1104637"/>
                  </a:lnTo>
                  <a:lnTo>
                    <a:pt x="2546196" y="1104759"/>
                  </a:lnTo>
                  <a:lnTo>
                    <a:pt x="2560187" y="1104864"/>
                  </a:lnTo>
                  <a:lnTo>
                    <a:pt x="2574177" y="1104952"/>
                  </a:lnTo>
                  <a:lnTo>
                    <a:pt x="2588167" y="1105028"/>
                  </a:lnTo>
                  <a:lnTo>
                    <a:pt x="2602157" y="1105092"/>
                  </a:lnTo>
                  <a:lnTo>
                    <a:pt x="2616147" y="1105147"/>
                  </a:lnTo>
                  <a:lnTo>
                    <a:pt x="2630137" y="1105193"/>
                  </a:lnTo>
                  <a:lnTo>
                    <a:pt x="2644127" y="1105233"/>
                  </a:lnTo>
                  <a:lnTo>
                    <a:pt x="2658117" y="1105267"/>
                  </a:lnTo>
                  <a:lnTo>
                    <a:pt x="2672107" y="1105296"/>
                  </a:lnTo>
                  <a:lnTo>
                    <a:pt x="2686097" y="1105320"/>
                  </a:lnTo>
                  <a:lnTo>
                    <a:pt x="2700087" y="1105341"/>
                  </a:lnTo>
                  <a:lnTo>
                    <a:pt x="2714078" y="1105359"/>
                  </a:lnTo>
                  <a:lnTo>
                    <a:pt x="2728068" y="1105374"/>
                  </a:lnTo>
                  <a:lnTo>
                    <a:pt x="2742058" y="1105387"/>
                  </a:lnTo>
                  <a:lnTo>
                    <a:pt x="2756048" y="1105397"/>
                  </a:lnTo>
                  <a:lnTo>
                    <a:pt x="2770038" y="1105407"/>
                  </a:lnTo>
                  <a:lnTo>
                    <a:pt x="2770038" y="1105513"/>
                  </a:lnTo>
                  <a:lnTo>
                    <a:pt x="2784028" y="1105522"/>
                  </a:lnTo>
                  <a:lnTo>
                    <a:pt x="2798018" y="1105533"/>
                  </a:lnTo>
                  <a:lnTo>
                    <a:pt x="2812008" y="1105546"/>
                  </a:lnTo>
                  <a:lnTo>
                    <a:pt x="2825998" y="1105561"/>
                  </a:lnTo>
                  <a:lnTo>
                    <a:pt x="2839988" y="1105579"/>
                  </a:lnTo>
                  <a:lnTo>
                    <a:pt x="2853978" y="1105599"/>
                  </a:lnTo>
                  <a:lnTo>
                    <a:pt x="2867969" y="1105624"/>
                  </a:lnTo>
                  <a:lnTo>
                    <a:pt x="2881959" y="1105653"/>
                  </a:lnTo>
                  <a:lnTo>
                    <a:pt x="2895949" y="1105686"/>
                  </a:lnTo>
                  <a:lnTo>
                    <a:pt x="2909939" y="1105726"/>
                  </a:lnTo>
                  <a:lnTo>
                    <a:pt x="2923929" y="1105773"/>
                  </a:lnTo>
                  <a:lnTo>
                    <a:pt x="2937919" y="1105827"/>
                  </a:lnTo>
                  <a:lnTo>
                    <a:pt x="2951909" y="1105892"/>
                  </a:lnTo>
                  <a:lnTo>
                    <a:pt x="2965899" y="1105967"/>
                  </a:lnTo>
                  <a:lnTo>
                    <a:pt x="2979889" y="1106056"/>
                  </a:lnTo>
                  <a:lnTo>
                    <a:pt x="2993879" y="1106160"/>
                  </a:lnTo>
                  <a:lnTo>
                    <a:pt x="3007870" y="1106282"/>
                  </a:lnTo>
                  <a:lnTo>
                    <a:pt x="3021860" y="1106426"/>
                  </a:lnTo>
                  <a:lnTo>
                    <a:pt x="3035850" y="1106594"/>
                  </a:lnTo>
                  <a:lnTo>
                    <a:pt x="3049840" y="1106791"/>
                  </a:lnTo>
                  <a:lnTo>
                    <a:pt x="3063830" y="1107022"/>
                  </a:lnTo>
                  <a:lnTo>
                    <a:pt x="3077820" y="1107293"/>
                  </a:lnTo>
                  <a:lnTo>
                    <a:pt x="3091810" y="1107611"/>
                  </a:lnTo>
                  <a:lnTo>
                    <a:pt x="3105800" y="1107982"/>
                  </a:lnTo>
                  <a:lnTo>
                    <a:pt x="3119790" y="1108416"/>
                  </a:lnTo>
                  <a:lnTo>
                    <a:pt x="3133780" y="1108923"/>
                  </a:lnTo>
                  <a:lnTo>
                    <a:pt x="3147770" y="1109515"/>
                  </a:lnTo>
                  <a:lnTo>
                    <a:pt x="3161761" y="1110205"/>
                  </a:lnTo>
                  <a:lnTo>
                    <a:pt x="3175751" y="1111008"/>
                  </a:lnTo>
                  <a:lnTo>
                    <a:pt x="3189741" y="1111941"/>
                  </a:lnTo>
                  <a:lnTo>
                    <a:pt x="3203731" y="1113024"/>
                  </a:lnTo>
                  <a:lnTo>
                    <a:pt x="3217721" y="1114277"/>
                  </a:lnTo>
                  <a:lnTo>
                    <a:pt x="3231711" y="1115723"/>
                  </a:lnTo>
                  <a:lnTo>
                    <a:pt x="3245701" y="1117387"/>
                  </a:lnTo>
                  <a:lnTo>
                    <a:pt x="3259691" y="1119296"/>
                  </a:lnTo>
                  <a:lnTo>
                    <a:pt x="3273681" y="1121477"/>
                  </a:lnTo>
                  <a:lnTo>
                    <a:pt x="3287671" y="1123958"/>
                  </a:lnTo>
                  <a:lnTo>
                    <a:pt x="3301661" y="1126765"/>
                  </a:lnTo>
                  <a:lnTo>
                    <a:pt x="3315652" y="1129923"/>
                  </a:lnTo>
                  <a:lnTo>
                    <a:pt x="3329642" y="1133454"/>
                  </a:lnTo>
                  <a:lnTo>
                    <a:pt x="3343632" y="1137372"/>
                  </a:lnTo>
                  <a:lnTo>
                    <a:pt x="3357622" y="1141686"/>
                  </a:lnTo>
                  <a:lnTo>
                    <a:pt x="3371612" y="1146394"/>
                  </a:lnTo>
                  <a:lnTo>
                    <a:pt x="3385602" y="1151482"/>
                  </a:lnTo>
                  <a:lnTo>
                    <a:pt x="3399592" y="1156925"/>
                  </a:lnTo>
                  <a:lnTo>
                    <a:pt x="3413582" y="1162682"/>
                  </a:lnTo>
                  <a:lnTo>
                    <a:pt x="3427572" y="1168701"/>
                  </a:lnTo>
                  <a:lnTo>
                    <a:pt x="3441562" y="1174917"/>
                  </a:lnTo>
                  <a:lnTo>
                    <a:pt x="3455552" y="1181254"/>
                  </a:lnTo>
                  <a:lnTo>
                    <a:pt x="3469543" y="1187633"/>
                  </a:lnTo>
                  <a:lnTo>
                    <a:pt x="3483533" y="1193971"/>
                  </a:lnTo>
                  <a:lnTo>
                    <a:pt x="3497523" y="1200187"/>
                  </a:lnTo>
                  <a:lnTo>
                    <a:pt x="3511513" y="1206206"/>
                  </a:lnTo>
                  <a:lnTo>
                    <a:pt x="3525503" y="1211963"/>
                  </a:lnTo>
                  <a:lnTo>
                    <a:pt x="3539493" y="1217406"/>
                  </a:lnTo>
                  <a:lnTo>
                    <a:pt x="3553483" y="1222494"/>
                  </a:lnTo>
                  <a:lnTo>
                    <a:pt x="3567473" y="1227202"/>
                  </a:lnTo>
                  <a:lnTo>
                    <a:pt x="3581463" y="1231516"/>
                  </a:lnTo>
                  <a:lnTo>
                    <a:pt x="3595453" y="1235434"/>
                  </a:lnTo>
                  <a:lnTo>
                    <a:pt x="3609444" y="1238965"/>
                  </a:lnTo>
                  <a:lnTo>
                    <a:pt x="3623434" y="1242123"/>
                  </a:lnTo>
                  <a:lnTo>
                    <a:pt x="3637424" y="1244930"/>
                  </a:lnTo>
                  <a:lnTo>
                    <a:pt x="3651414" y="1247411"/>
                  </a:lnTo>
                  <a:lnTo>
                    <a:pt x="3665404" y="1249592"/>
                  </a:lnTo>
                  <a:lnTo>
                    <a:pt x="3679394" y="1251501"/>
                  </a:lnTo>
                  <a:lnTo>
                    <a:pt x="3693384" y="1253165"/>
                  </a:lnTo>
                  <a:lnTo>
                    <a:pt x="3707374" y="1254611"/>
                  </a:lnTo>
                  <a:lnTo>
                    <a:pt x="3721364" y="1255864"/>
                  </a:lnTo>
                  <a:lnTo>
                    <a:pt x="3735354" y="1256946"/>
                  </a:lnTo>
                  <a:lnTo>
                    <a:pt x="3749344" y="1257880"/>
                  </a:lnTo>
                  <a:lnTo>
                    <a:pt x="3763335" y="1258683"/>
                  </a:lnTo>
                  <a:lnTo>
                    <a:pt x="3777325" y="1259373"/>
                  </a:lnTo>
                  <a:lnTo>
                    <a:pt x="3791315" y="1259965"/>
                  </a:lnTo>
                  <a:lnTo>
                    <a:pt x="3805305" y="1260472"/>
                  </a:lnTo>
                  <a:lnTo>
                    <a:pt x="3819295" y="1260906"/>
                  </a:lnTo>
                  <a:lnTo>
                    <a:pt x="3833285" y="1261277"/>
                  </a:lnTo>
                  <a:lnTo>
                    <a:pt x="3847275" y="1261594"/>
                  </a:lnTo>
                  <a:lnTo>
                    <a:pt x="3861265" y="1261865"/>
                  </a:lnTo>
                  <a:lnTo>
                    <a:pt x="3875255" y="1262097"/>
                  </a:lnTo>
                  <a:lnTo>
                    <a:pt x="3889245" y="1262294"/>
                  </a:lnTo>
                  <a:lnTo>
                    <a:pt x="3903235" y="1262462"/>
                  </a:lnTo>
                  <a:lnTo>
                    <a:pt x="3917226" y="1262605"/>
                  </a:lnTo>
                  <a:lnTo>
                    <a:pt x="3931216" y="1262728"/>
                  </a:lnTo>
                  <a:lnTo>
                    <a:pt x="3945206" y="1262832"/>
                  </a:lnTo>
                  <a:lnTo>
                    <a:pt x="3959196" y="1262921"/>
                  </a:lnTo>
                  <a:lnTo>
                    <a:pt x="3973186" y="1262996"/>
                  </a:lnTo>
                  <a:lnTo>
                    <a:pt x="3987176" y="1263060"/>
                  </a:lnTo>
                  <a:lnTo>
                    <a:pt x="4001166" y="1263115"/>
                  </a:lnTo>
                  <a:lnTo>
                    <a:pt x="4015156" y="1263162"/>
                  </a:lnTo>
                  <a:lnTo>
                    <a:pt x="4029146" y="1263201"/>
                  </a:lnTo>
                  <a:lnTo>
                    <a:pt x="4043136" y="1263235"/>
                  </a:lnTo>
                  <a:lnTo>
                    <a:pt x="4057126" y="1263264"/>
                  </a:lnTo>
                  <a:lnTo>
                    <a:pt x="4071117" y="1263288"/>
                  </a:lnTo>
                  <a:lnTo>
                    <a:pt x="4085107" y="1263309"/>
                  </a:lnTo>
                  <a:lnTo>
                    <a:pt x="4099097" y="1263327"/>
                  </a:lnTo>
                  <a:lnTo>
                    <a:pt x="4113087" y="1263342"/>
                  </a:lnTo>
                  <a:lnTo>
                    <a:pt x="4127077" y="1263355"/>
                  </a:lnTo>
                  <a:lnTo>
                    <a:pt x="4141067" y="1263366"/>
                  </a:lnTo>
                  <a:lnTo>
                    <a:pt x="4155057" y="1263375"/>
                  </a:lnTo>
                </a:path>
              </a:pathLst>
            </a:custGeom>
            <a:ln w="40651" cap="flat">
              <a:solidFill>
                <a:srgbClr val="D3D3D3">
                  <a:alpha val="100000"/>
                </a:srgbClr>
              </a:solidFill>
              <a:prstDash val="solid"/>
              <a:round/>
            </a:ln>
          </p:spPr>
          <p:txBody>
            <a:bodyPr/>
            <a:lstStyle/>
            <a:p/>
          </p:txBody>
        </p:sp>
        <p:sp>
          <p:nvSpPr>
            <p:cNvPr id="57" name="pl57"/>
            <p:cNvSpPr/>
            <p:nvPr/>
          </p:nvSpPr>
          <p:spPr>
            <a:xfrm>
              <a:off x="2737948" y="905121"/>
              <a:ext cx="4155057" cy="315830"/>
            </a:xfrm>
            <a:custGeom>
              <a:avLst/>
              <a:pathLst>
                <a:path w="4155057" h="315830">
                  <a:moveTo>
                    <a:pt x="0" y="157968"/>
                  </a:moveTo>
                  <a:lnTo>
                    <a:pt x="13990" y="157977"/>
                  </a:lnTo>
                  <a:lnTo>
                    <a:pt x="27980" y="157988"/>
                  </a:lnTo>
                  <a:lnTo>
                    <a:pt x="41970" y="158001"/>
                  </a:lnTo>
                  <a:lnTo>
                    <a:pt x="55960" y="158016"/>
                  </a:lnTo>
                  <a:lnTo>
                    <a:pt x="69950" y="158034"/>
                  </a:lnTo>
                  <a:lnTo>
                    <a:pt x="83940" y="158054"/>
                  </a:lnTo>
                  <a:lnTo>
                    <a:pt x="97930" y="158079"/>
                  </a:lnTo>
                  <a:lnTo>
                    <a:pt x="111920" y="158108"/>
                  </a:lnTo>
                  <a:lnTo>
                    <a:pt x="125910" y="158141"/>
                  </a:lnTo>
                  <a:lnTo>
                    <a:pt x="139900" y="158181"/>
                  </a:lnTo>
                  <a:lnTo>
                    <a:pt x="153891" y="158228"/>
                  </a:lnTo>
                  <a:lnTo>
                    <a:pt x="167881" y="158283"/>
                  </a:lnTo>
                  <a:lnTo>
                    <a:pt x="181871" y="158347"/>
                  </a:lnTo>
                  <a:lnTo>
                    <a:pt x="195861" y="158422"/>
                  </a:lnTo>
                  <a:lnTo>
                    <a:pt x="209851" y="158511"/>
                  </a:lnTo>
                  <a:lnTo>
                    <a:pt x="223841" y="158615"/>
                  </a:lnTo>
                  <a:lnTo>
                    <a:pt x="237831" y="158737"/>
                  </a:lnTo>
                  <a:lnTo>
                    <a:pt x="251821" y="158881"/>
                  </a:lnTo>
                  <a:lnTo>
                    <a:pt x="265811" y="159049"/>
                  </a:lnTo>
                  <a:lnTo>
                    <a:pt x="279801" y="159246"/>
                  </a:lnTo>
                  <a:lnTo>
                    <a:pt x="293791" y="159477"/>
                  </a:lnTo>
                  <a:lnTo>
                    <a:pt x="307782" y="159748"/>
                  </a:lnTo>
                  <a:lnTo>
                    <a:pt x="321772" y="160066"/>
                  </a:lnTo>
                  <a:lnTo>
                    <a:pt x="335762" y="160437"/>
                  </a:lnTo>
                  <a:lnTo>
                    <a:pt x="349752" y="160871"/>
                  </a:lnTo>
                  <a:lnTo>
                    <a:pt x="363742" y="161378"/>
                  </a:lnTo>
                  <a:lnTo>
                    <a:pt x="377732" y="161970"/>
                  </a:lnTo>
                  <a:lnTo>
                    <a:pt x="391722" y="162660"/>
                  </a:lnTo>
                  <a:lnTo>
                    <a:pt x="405712" y="163463"/>
                  </a:lnTo>
                  <a:lnTo>
                    <a:pt x="419702" y="164397"/>
                  </a:lnTo>
                  <a:lnTo>
                    <a:pt x="433692" y="165479"/>
                  </a:lnTo>
                  <a:lnTo>
                    <a:pt x="447682" y="166732"/>
                  </a:lnTo>
                  <a:lnTo>
                    <a:pt x="461673" y="168178"/>
                  </a:lnTo>
                  <a:lnTo>
                    <a:pt x="475663" y="169842"/>
                  </a:lnTo>
                  <a:lnTo>
                    <a:pt x="489653" y="171751"/>
                  </a:lnTo>
                  <a:lnTo>
                    <a:pt x="503643" y="173932"/>
                  </a:lnTo>
                  <a:lnTo>
                    <a:pt x="517633" y="176413"/>
                  </a:lnTo>
                  <a:lnTo>
                    <a:pt x="531623" y="179220"/>
                  </a:lnTo>
                  <a:lnTo>
                    <a:pt x="545613" y="182378"/>
                  </a:lnTo>
                  <a:lnTo>
                    <a:pt x="559603" y="185909"/>
                  </a:lnTo>
                  <a:lnTo>
                    <a:pt x="573593" y="189827"/>
                  </a:lnTo>
                  <a:lnTo>
                    <a:pt x="587583" y="194141"/>
                  </a:lnTo>
                  <a:lnTo>
                    <a:pt x="601574" y="198849"/>
                  </a:lnTo>
                  <a:lnTo>
                    <a:pt x="615564" y="203937"/>
                  </a:lnTo>
                  <a:lnTo>
                    <a:pt x="629554" y="209380"/>
                  </a:lnTo>
                  <a:lnTo>
                    <a:pt x="643544" y="215137"/>
                  </a:lnTo>
                  <a:lnTo>
                    <a:pt x="657534" y="221156"/>
                  </a:lnTo>
                  <a:lnTo>
                    <a:pt x="671524" y="227372"/>
                  </a:lnTo>
                  <a:lnTo>
                    <a:pt x="685514" y="233709"/>
                  </a:lnTo>
                  <a:lnTo>
                    <a:pt x="699504" y="240089"/>
                  </a:lnTo>
                  <a:lnTo>
                    <a:pt x="713494" y="246426"/>
                  </a:lnTo>
                  <a:lnTo>
                    <a:pt x="727484" y="252642"/>
                  </a:lnTo>
                  <a:lnTo>
                    <a:pt x="741474" y="258661"/>
                  </a:lnTo>
                  <a:lnTo>
                    <a:pt x="755465" y="264418"/>
                  </a:lnTo>
                  <a:lnTo>
                    <a:pt x="769455" y="269861"/>
                  </a:lnTo>
                  <a:lnTo>
                    <a:pt x="783445" y="274949"/>
                  </a:lnTo>
                  <a:lnTo>
                    <a:pt x="797435" y="279657"/>
                  </a:lnTo>
                  <a:lnTo>
                    <a:pt x="811425" y="283971"/>
                  </a:lnTo>
                  <a:lnTo>
                    <a:pt x="825415" y="287889"/>
                  </a:lnTo>
                  <a:lnTo>
                    <a:pt x="839405" y="291420"/>
                  </a:lnTo>
                  <a:lnTo>
                    <a:pt x="853395" y="294578"/>
                  </a:lnTo>
                  <a:lnTo>
                    <a:pt x="867385" y="297385"/>
                  </a:lnTo>
                  <a:lnTo>
                    <a:pt x="881375" y="299866"/>
                  </a:lnTo>
                  <a:lnTo>
                    <a:pt x="895365" y="302047"/>
                  </a:lnTo>
                  <a:lnTo>
                    <a:pt x="909356" y="303956"/>
                  </a:lnTo>
                  <a:lnTo>
                    <a:pt x="923346" y="305620"/>
                  </a:lnTo>
                  <a:lnTo>
                    <a:pt x="937336" y="307066"/>
                  </a:lnTo>
                  <a:lnTo>
                    <a:pt x="951326" y="308319"/>
                  </a:lnTo>
                  <a:lnTo>
                    <a:pt x="965316" y="309401"/>
                  </a:lnTo>
                  <a:lnTo>
                    <a:pt x="979306" y="310335"/>
                  </a:lnTo>
                  <a:lnTo>
                    <a:pt x="993296" y="311138"/>
                  </a:lnTo>
                  <a:lnTo>
                    <a:pt x="1007286" y="311828"/>
                  </a:lnTo>
                  <a:lnTo>
                    <a:pt x="1021276" y="312420"/>
                  </a:lnTo>
                  <a:lnTo>
                    <a:pt x="1035266" y="312927"/>
                  </a:lnTo>
                  <a:lnTo>
                    <a:pt x="1049256" y="313361"/>
                  </a:lnTo>
                  <a:lnTo>
                    <a:pt x="1063247" y="313732"/>
                  </a:lnTo>
                  <a:lnTo>
                    <a:pt x="1077237" y="314050"/>
                  </a:lnTo>
                  <a:lnTo>
                    <a:pt x="1091227" y="314320"/>
                  </a:lnTo>
                  <a:lnTo>
                    <a:pt x="1105217" y="314552"/>
                  </a:lnTo>
                  <a:lnTo>
                    <a:pt x="1119207" y="314749"/>
                  </a:lnTo>
                  <a:lnTo>
                    <a:pt x="1133197" y="314917"/>
                  </a:lnTo>
                  <a:lnTo>
                    <a:pt x="1147187" y="315061"/>
                  </a:lnTo>
                  <a:lnTo>
                    <a:pt x="1161177" y="315183"/>
                  </a:lnTo>
                  <a:lnTo>
                    <a:pt x="1175167" y="315287"/>
                  </a:lnTo>
                  <a:lnTo>
                    <a:pt x="1189157" y="315376"/>
                  </a:lnTo>
                  <a:lnTo>
                    <a:pt x="1203148" y="315451"/>
                  </a:lnTo>
                  <a:lnTo>
                    <a:pt x="1217138" y="315515"/>
                  </a:lnTo>
                  <a:lnTo>
                    <a:pt x="1231128" y="315570"/>
                  </a:lnTo>
                  <a:lnTo>
                    <a:pt x="1245118" y="315617"/>
                  </a:lnTo>
                  <a:lnTo>
                    <a:pt x="1259108" y="315657"/>
                  </a:lnTo>
                  <a:lnTo>
                    <a:pt x="1273098" y="315690"/>
                  </a:lnTo>
                  <a:lnTo>
                    <a:pt x="1287088" y="315719"/>
                  </a:lnTo>
                  <a:lnTo>
                    <a:pt x="1301078" y="315743"/>
                  </a:lnTo>
                  <a:lnTo>
                    <a:pt x="1315068" y="315764"/>
                  </a:lnTo>
                  <a:lnTo>
                    <a:pt x="1329058" y="315782"/>
                  </a:lnTo>
                  <a:lnTo>
                    <a:pt x="1343048" y="315797"/>
                  </a:lnTo>
                  <a:lnTo>
                    <a:pt x="1357039" y="315810"/>
                  </a:lnTo>
                  <a:lnTo>
                    <a:pt x="1371029" y="315821"/>
                  </a:lnTo>
                  <a:lnTo>
                    <a:pt x="1385019" y="315830"/>
                  </a:lnTo>
                  <a:lnTo>
                    <a:pt x="1385019" y="315830"/>
                  </a:lnTo>
                  <a:lnTo>
                    <a:pt x="1399009" y="315821"/>
                  </a:lnTo>
                  <a:lnTo>
                    <a:pt x="1412999" y="315810"/>
                  </a:lnTo>
                  <a:lnTo>
                    <a:pt x="1426989" y="315797"/>
                  </a:lnTo>
                  <a:lnTo>
                    <a:pt x="1440979" y="315782"/>
                  </a:lnTo>
                  <a:lnTo>
                    <a:pt x="1454969" y="315764"/>
                  </a:lnTo>
                  <a:lnTo>
                    <a:pt x="1468959" y="315743"/>
                  </a:lnTo>
                  <a:lnTo>
                    <a:pt x="1482949" y="315719"/>
                  </a:lnTo>
                  <a:lnTo>
                    <a:pt x="1496939" y="315690"/>
                  </a:lnTo>
                  <a:lnTo>
                    <a:pt x="1510930" y="315657"/>
                  </a:lnTo>
                  <a:lnTo>
                    <a:pt x="1524920" y="315617"/>
                  </a:lnTo>
                  <a:lnTo>
                    <a:pt x="1538910" y="315570"/>
                  </a:lnTo>
                  <a:lnTo>
                    <a:pt x="1552900" y="315515"/>
                  </a:lnTo>
                  <a:lnTo>
                    <a:pt x="1566890" y="315451"/>
                  </a:lnTo>
                  <a:lnTo>
                    <a:pt x="1580880" y="315376"/>
                  </a:lnTo>
                  <a:lnTo>
                    <a:pt x="1594870" y="315287"/>
                  </a:lnTo>
                  <a:lnTo>
                    <a:pt x="1608860" y="315183"/>
                  </a:lnTo>
                  <a:lnTo>
                    <a:pt x="1622850" y="315061"/>
                  </a:lnTo>
                  <a:lnTo>
                    <a:pt x="1636840" y="314917"/>
                  </a:lnTo>
                  <a:lnTo>
                    <a:pt x="1650830" y="314749"/>
                  </a:lnTo>
                  <a:lnTo>
                    <a:pt x="1664821" y="314552"/>
                  </a:lnTo>
                  <a:lnTo>
                    <a:pt x="1678811" y="314320"/>
                  </a:lnTo>
                  <a:lnTo>
                    <a:pt x="1692801" y="314050"/>
                  </a:lnTo>
                  <a:lnTo>
                    <a:pt x="1706791" y="313732"/>
                  </a:lnTo>
                  <a:lnTo>
                    <a:pt x="1720781" y="313361"/>
                  </a:lnTo>
                  <a:lnTo>
                    <a:pt x="1734771" y="312927"/>
                  </a:lnTo>
                  <a:lnTo>
                    <a:pt x="1748761" y="312420"/>
                  </a:lnTo>
                  <a:lnTo>
                    <a:pt x="1762751" y="311828"/>
                  </a:lnTo>
                  <a:lnTo>
                    <a:pt x="1776741" y="311138"/>
                  </a:lnTo>
                  <a:lnTo>
                    <a:pt x="1790731" y="310335"/>
                  </a:lnTo>
                  <a:lnTo>
                    <a:pt x="1804722" y="309401"/>
                  </a:lnTo>
                  <a:lnTo>
                    <a:pt x="1818712" y="308319"/>
                  </a:lnTo>
                  <a:lnTo>
                    <a:pt x="1832702" y="307066"/>
                  </a:lnTo>
                  <a:lnTo>
                    <a:pt x="1846692" y="305620"/>
                  </a:lnTo>
                  <a:lnTo>
                    <a:pt x="1860682" y="303956"/>
                  </a:lnTo>
                  <a:lnTo>
                    <a:pt x="1874672" y="302047"/>
                  </a:lnTo>
                  <a:lnTo>
                    <a:pt x="1888662" y="299866"/>
                  </a:lnTo>
                  <a:lnTo>
                    <a:pt x="1902652" y="297385"/>
                  </a:lnTo>
                  <a:lnTo>
                    <a:pt x="1916642" y="294578"/>
                  </a:lnTo>
                  <a:lnTo>
                    <a:pt x="1930632" y="291420"/>
                  </a:lnTo>
                  <a:lnTo>
                    <a:pt x="1944622" y="287889"/>
                  </a:lnTo>
                  <a:lnTo>
                    <a:pt x="1958613" y="283971"/>
                  </a:lnTo>
                  <a:lnTo>
                    <a:pt x="1972603" y="279657"/>
                  </a:lnTo>
                  <a:lnTo>
                    <a:pt x="1986593" y="274949"/>
                  </a:lnTo>
                  <a:lnTo>
                    <a:pt x="2000583" y="269861"/>
                  </a:lnTo>
                  <a:lnTo>
                    <a:pt x="2014573" y="264418"/>
                  </a:lnTo>
                  <a:lnTo>
                    <a:pt x="2028563" y="258661"/>
                  </a:lnTo>
                  <a:lnTo>
                    <a:pt x="2042553" y="252642"/>
                  </a:lnTo>
                  <a:lnTo>
                    <a:pt x="2056543" y="246426"/>
                  </a:lnTo>
                  <a:lnTo>
                    <a:pt x="2070533" y="240089"/>
                  </a:lnTo>
                  <a:lnTo>
                    <a:pt x="2084523" y="233709"/>
                  </a:lnTo>
                  <a:lnTo>
                    <a:pt x="2098513" y="227372"/>
                  </a:lnTo>
                  <a:lnTo>
                    <a:pt x="2112504" y="221156"/>
                  </a:lnTo>
                  <a:lnTo>
                    <a:pt x="2126494" y="215137"/>
                  </a:lnTo>
                  <a:lnTo>
                    <a:pt x="2140484" y="209380"/>
                  </a:lnTo>
                  <a:lnTo>
                    <a:pt x="2154474" y="203937"/>
                  </a:lnTo>
                  <a:lnTo>
                    <a:pt x="2168464" y="198849"/>
                  </a:lnTo>
                  <a:lnTo>
                    <a:pt x="2182454" y="194141"/>
                  </a:lnTo>
                  <a:lnTo>
                    <a:pt x="2196444" y="189827"/>
                  </a:lnTo>
                  <a:lnTo>
                    <a:pt x="2210434" y="185909"/>
                  </a:lnTo>
                  <a:lnTo>
                    <a:pt x="2224424" y="182378"/>
                  </a:lnTo>
                  <a:lnTo>
                    <a:pt x="2238414" y="179220"/>
                  </a:lnTo>
                  <a:lnTo>
                    <a:pt x="2252404" y="176413"/>
                  </a:lnTo>
                  <a:lnTo>
                    <a:pt x="2266395" y="173932"/>
                  </a:lnTo>
                  <a:lnTo>
                    <a:pt x="2280385" y="171751"/>
                  </a:lnTo>
                  <a:lnTo>
                    <a:pt x="2294375" y="169842"/>
                  </a:lnTo>
                  <a:lnTo>
                    <a:pt x="2308365" y="168178"/>
                  </a:lnTo>
                  <a:lnTo>
                    <a:pt x="2322355" y="166732"/>
                  </a:lnTo>
                  <a:lnTo>
                    <a:pt x="2336345" y="165479"/>
                  </a:lnTo>
                  <a:lnTo>
                    <a:pt x="2350335" y="164397"/>
                  </a:lnTo>
                  <a:lnTo>
                    <a:pt x="2364325" y="163463"/>
                  </a:lnTo>
                  <a:lnTo>
                    <a:pt x="2378315" y="162660"/>
                  </a:lnTo>
                  <a:lnTo>
                    <a:pt x="2392305" y="161970"/>
                  </a:lnTo>
                  <a:lnTo>
                    <a:pt x="2406296" y="161378"/>
                  </a:lnTo>
                  <a:lnTo>
                    <a:pt x="2420286" y="160871"/>
                  </a:lnTo>
                  <a:lnTo>
                    <a:pt x="2434276" y="160437"/>
                  </a:lnTo>
                  <a:lnTo>
                    <a:pt x="2448266" y="160066"/>
                  </a:lnTo>
                  <a:lnTo>
                    <a:pt x="2462256" y="159748"/>
                  </a:lnTo>
                  <a:lnTo>
                    <a:pt x="2476246" y="159477"/>
                  </a:lnTo>
                  <a:lnTo>
                    <a:pt x="2490236" y="159246"/>
                  </a:lnTo>
                  <a:lnTo>
                    <a:pt x="2504226" y="159049"/>
                  </a:lnTo>
                  <a:lnTo>
                    <a:pt x="2518216" y="158881"/>
                  </a:lnTo>
                  <a:lnTo>
                    <a:pt x="2532206" y="158737"/>
                  </a:lnTo>
                  <a:lnTo>
                    <a:pt x="2546196" y="158615"/>
                  </a:lnTo>
                  <a:lnTo>
                    <a:pt x="2560187" y="158511"/>
                  </a:lnTo>
                  <a:lnTo>
                    <a:pt x="2574177" y="158422"/>
                  </a:lnTo>
                  <a:lnTo>
                    <a:pt x="2588167" y="158347"/>
                  </a:lnTo>
                  <a:lnTo>
                    <a:pt x="2602157" y="158283"/>
                  </a:lnTo>
                  <a:lnTo>
                    <a:pt x="2616147" y="158228"/>
                  </a:lnTo>
                  <a:lnTo>
                    <a:pt x="2630137" y="158181"/>
                  </a:lnTo>
                  <a:lnTo>
                    <a:pt x="2644127" y="158141"/>
                  </a:lnTo>
                  <a:lnTo>
                    <a:pt x="2658117" y="158108"/>
                  </a:lnTo>
                  <a:lnTo>
                    <a:pt x="2672107" y="158079"/>
                  </a:lnTo>
                  <a:lnTo>
                    <a:pt x="2686097" y="158054"/>
                  </a:lnTo>
                  <a:lnTo>
                    <a:pt x="2700087" y="158034"/>
                  </a:lnTo>
                  <a:lnTo>
                    <a:pt x="2714078" y="158016"/>
                  </a:lnTo>
                  <a:lnTo>
                    <a:pt x="2728068" y="158001"/>
                  </a:lnTo>
                  <a:lnTo>
                    <a:pt x="2742058" y="157988"/>
                  </a:lnTo>
                  <a:lnTo>
                    <a:pt x="2756048" y="157977"/>
                  </a:lnTo>
                  <a:lnTo>
                    <a:pt x="2770038" y="157968"/>
                  </a:lnTo>
                  <a:lnTo>
                    <a:pt x="2770038" y="157862"/>
                  </a:lnTo>
                  <a:lnTo>
                    <a:pt x="2784028" y="157853"/>
                  </a:lnTo>
                  <a:lnTo>
                    <a:pt x="2798018" y="157842"/>
                  </a:lnTo>
                  <a:lnTo>
                    <a:pt x="2812008" y="157829"/>
                  </a:lnTo>
                  <a:lnTo>
                    <a:pt x="2825998" y="157814"/>
                  </a:lnTo>
                  <a:lnTo>
                    <a:pt x="2839988" y="157796"/>
                  </a:lnTo>
                  <a:lnTo>
                    <a:pt x="2853978" y="157775"/>
                  </a:lnTo>
                  <a:lnTo>
                    <a:pt x="2867969" y="157751"/>
                  </a:lnTo>
                  <a:lnTo>
                    <a:pt x="2881959" y="157722"/>
                  </a:lnTo>
                  <a:lnTo>
                    <a:pt x="2895949" y="157688"/>
                  </a:lnTo>
                  <a:lnTo>
                    <a:pt x="2909939" y="157649"/>
                  </a:lnTo>
                  <a:lnTo>
                    <a:pt x="2923929" y="157602"/>
                  </a:lnTo>
                  <a:lnTo>
                    <a:pt x="2937919" y="157547"/>
                  </a:lnTo>
                  <a:lnTo>
                    <a:pt x="2951909" y="157483"/>
                  </a:lnTo>
                  <a:lnTo>
                    <a:pt x="2965899" y="157407"/>
                  </a:lnTo>
                  <a:lnTo>
                    <a:pt x="2979889" y="157319"/>
                  </a:lnTo>
                  <a:lnTo>
                    <a:pt x="2993879" y="157214"/>
                  </a:lnTo>
                  <a:lnTo>
                    <a:pt x="3007870" y="157092"/>
                  </a:lnTo>
                  <a:lnTo>
                    <a:pt x="3021860" y="156949"/>
                  </a:lnTo>
                  <a:lnTo>
                    <a:pt x="3035850" y="156781"/>
                  </a:lnTo>
                  <a:lnTo>
                    <a:pt x="3049840" y="156583"/>
                  </a:lnTo>
                  <a:lnTo>
                    <a:pt x="3063830" y="156352"/>
                  </a:lnTo>
                  <a:lnTo>
                    <a:pt x="3077820" y="156081"/>
                  </a:lnTo>
                  <a:lnTo>
                    <a:pt x="3091810" y="155764"/>
                  </a:lnTo>
                  <a:lnTo>
                    <a:pt x="3105800" y="155393"/>
                  </a:lnTo>
                  <a:lnTo>
                    <a:pt x="3119790" y="154959"/>
                  </a:lnTo>
                  <a:lnTo>
                    <a:pt x="3133780" y="154451"/>
                  </a:lnTo>
                  <a:lnTo>
                    <a:pt x="3147770" y="153860"/>
                  </a:lnTo>
                  <a:lnTo>
                    <a:pt x="3161761" y="153170"/>
                  </a:lnTo>
                  <a:lnTo>
                    <a:pt x="3175751" y="152366"/>
                  </a:lnTo>
                  <a:lnTo>
                    <a:pt x="3189741" y="151433"/>
                  </a:lnTo>
                  <a:lnTo>
                    <a:pt x="3203731" y="150351"/>
                  </a:lnTo>
                  <a:lnTo>
                    <a:pt x="3217721" y="149098"/>
                  </a:lnTo>
                  <a:lnTo>
                    <a:pt x="3231711" y="147652"/>
                  </a:lnTo>
                  <a:lnTo>
                    <a:pt x="3245701" y="145987"/>
                  </a:lnTo>
                  <a:lnTo>
                    <a:pt x="3259691" y="144079"/>
                  </a:lnTo>
                  <a:lnTo>
                    <a:pt x="3273681" y="141898"/>
                  </a:lnTo>
                  <a:lnTo>
                    <a:pt x="3287671" y="139417"/>
                  </a:lnTo>
                  <a:lnTo>
                    <a:pt x="3301661" y="136610"/>
                  </a:lnTo>
                  <a:lnTo>
                    <a:pt x="3315652" y="133452"/>
                  </a:lnTo>
                  <a:lnTo>
                    <a:pt x="3329642" y="129921"/>
                  </a:lnTo>
                  <a:lnTo>
                    <a:pt x="3343632" y="126003"/>
                  </a:lnTo>
                  <a:lnTo>
                    <a:pt x="3357622" y="121689"/>
                  </a:lnTo>
                  <a:lnTo>
                    <a:pt x="3371612" y="116981"/>
                  </a:lnTo>
                  <a:lnTo>
                    <a:pt x="3385602" y="111892"/>
                  </a:lnTo>
                  <a:lnTo>
                    <a:pt x="3399592" y="106450"/>
                  </a:lnTo>
                  <a:lnTo>
                    <a:pt x="3413582" y="100692"/>
                  </a:lnTo>
                  <a:lnTo>
                    <a:pt x="3427572" y="94673"/>
                  </a:lnTo>
                  <a:lnTo>
                    <a:pt x="3441562" y="88458"/>
                  </a:lnTo>
                  <a:lnTo>
                    <a:pt x="3455552" y="82120"/>
                  </a:lnTo>
                  <a:lnTo>
                    <a:pt x="3469543" y="75741"/>
                  </a:lnTo>
                  <a:lnTo>
                    <a:pt x="3483533" y="69403"/>
                  </a:lnTo>
                  <a:lnTo>
                    <a:pt x="3497523" y="63188"/>
                  </a:lnTo>
                  <a:lnTo>
                    <a:pt x="3511513" y="57169"/>
                  </a:lnTo>
                  <a:lnTo>
                    <a:pt x="3525503" y="51412"/>
                  </a:lnTo>
                  <a:lnTo>
                    <a:pt x="3539493" y="45969"/>
                  </a:lnTo>
                  <a:lnTo>
                    <a:pt x="3553483" y="40881"/>
                  </a:lnTo>
                  <a:lnTo>
                    <a:pt x="3567473" y="36173"/>
                  </a:lnTo>
                  <a:lnTo>
                    <a:pt x="3581463" y="31859"/>
                  </a:lnTo>
                  <a:lnTo>
                    <a:pt x="3595453" y="27940"/>
                  </a:lnTo>
                  <a:lnTo>
                    <a:pt x="3609444" y="24410"/>
                  </a:lnTo>
                  <a:lnTo>
                    <a:pt x="3623434" y="21251"/>
                  </a:lnTo>
                  <a:lnTo>
                    <a:pt x="3637424" y="18444"/>
                  </a:lnTo>
                  <a:lnTo>
                    <a:pt x="3651414" y="15964"/>
                  </a:lnTo>
                  <a:lnTo>
                    <a:pt x="3665404" y="13783"/>
                  </a:lnTo>
                  <a:lnTo>
                    <a:pt x="3679394" y="11874"/>
                  </a:lnTo>
                  <a:lnTo>
                    <a:pt x="3693384" y="10210"/>
                  </a:lnTo>
                  <a:lnTo>
                    <a:pt x="3707374" y="8763"/>
                  </a:lnTo>
                  <a:lnTo>
                    <a:pt x="3721364" y="7511"/>
                  </a:lnTo>
                  <a:lnTo>
                    <a:pt x="3735354" y="6428"/>
                  </a:lnTo>
                  <a:lnTo>
                    <a:pt x="3749344" y="5495"/>
                  </a:lnTo>
                  <a:lnTo>
                    <a:pt x="3763335" y="4692"/>
                  </a:lnTo>
                  <a:lnTo>
                    <a:pt x="3777325" y="4002"/>
                  </a:lnTo>
                  <a:lnTo>
                    <a:pt x="3791315" y="3410"/>
                  </a:lnTo>
                  <a:lnTo>
                    <a:pt x="3805305" y="2903"/>
                  </a:lnTo>
                  <a:lnTo>
                    <a:pt x="3819295" y="2469"/>
                  </a:lnTo>
                  <a:lnTo>
                    <a:pt x="3833285" y="2097"/>
                  </a:lnTo>
                  <a:lnTo>
                    <a:pt x="3847275" y="1780"/>
                  </a:lnTo>
                  <a:lnTo>
                    <a:pt x="3861265" y="1509"/>
                  </a:lnTo>
                  <a:lnTo>
                    <a:pt x="3875255" y="1278"/>
                  </a:lnTo>
                  <a:lnTo>
                    <a:pt x="3889245" y="1081"/>
                  </a:lnTo>
                  <a:lnTo>
                    <a:pt x="3903235" y="912"/>
                  </a:lnTo>
                  <a:lnTo>
                    <a:pt x="3917226" y="769"/>
                  </a:lnTo>
                  <a:lnTo>
                    <a:pt x="3931216" y="647"/>
                  </a:lnTo>
                  <a:lnTo>
                    <a:pt x="3945206" y="543"/>
                  </a:lnTo>
                  <a:lnTo>
                    <a:pt x="3959196" y="454"/>
                  </a:lnTo>
                  <a:lnTo>
                    <a:pt x="3973186" y="379"/>
                  </a:lnTo>
                  <a:lnTo>
                    <a:pt x="3987176" y="314"/>
                  </a:lnTo>
                  <a:lnTo>
                    <a:pt x="4001166" y="259"/>
                  </a:lnTo>
                  <a:lnTo>
                    <a:pt x="4015156" y="213"/>
                  </a:lnTo>
                  <a:lnTo>
                    <a:pt x="4029146" y="173"/>
                  </a:lnTo>
                  <a:lnTo>
                    <a:pt x="4043136" y="139"/>
                  </a:lnTo>
                  <a:lnTo>
                    <a:pt x="4057126" y="111"/>
                  </a:lnTo>
                  <a:lnTo>
                    <a:pt x="4071117" y="86"/>
                  </a:lnTo>
                  <a:lnTo>
                    <a:pt x="4085107" y="65"/>
                  </a:lnTo>
                  <a:lnTo>
                    <a:pt x="4099097" y="48"/>
                  </a:lnTo>
                  <a:lnTo>
                    <a:pt x="4113087" y="33"/>
                  </a:lnTo>
                  <a:lnTo>
                    <a:pt x="4127077" y="20"/>
                  </a:lnTo>
                  <a:lnTo>
                    <a:pt x="4141067" y="9"/>
                  </a:lnTo>
                  <a:lnTo>
                    <a:pt x="4155057" y="0"/>
                  </a:lnTo>
                </a:path>
              </a:pathLst>
            </a:custGeom>
            <a:ln w="40651" cap="flat">
              <a:solidFill>
                <a:srgbClr val="D3D3D3">
                  <a:alpha val="100000"/>
                </a:srgbClr>
              </a:solidFill>
              <a:prstDash val="solid"/>
              <a:round/>
            </a:ln>
          </p:spPr>
          <p:txBody>
            <a:bodyPr/>
            <a:lstStyle/>
            <a:p/>
          </p:txBody>
        </p:sp>
        <p:sp>
          <p:nvSpPr>
            <p:cNvPr id="58" name="pl58"/>
            <p:cNvSpPr/>
            <p:nvPr/>
          </p:nvSpPr>
          <p:spPr>
            <a:xfrm>
              <a:off x="2737948" y="2642773"/>
              <a:ext cx="4155057" cy="1105672"/>
            </a:xfrm>
            <a:custGeom>
              <a:avLst/>
              <a:pathLst>
                <a:path w="4155057" h="1105672">
                  <a:moveTo>
                    <a:pt x="0" y="1105672"/>
                  </a:moveTo>
                  <a:lnTo>
                    <a:pt x="13990" y="1105662"/>
                  </a:lnTo>
                  <a:lnTo>
                    <a:pt x="27980" y="1105651"/>
                  </a:lnTo>
                  <a:lnTo>
                    <a:pt x="41970" y="1105639"/>
                  </a:lnTo>
                  <a:lnTo>
                    <a:pt x="55960" y="1105624"/>
                  </a:lnTo>
                  <a:lnTo>
                    <a:pt x="69950" y="1105606"/>
                  </a:lnTo>
                  <a:lnTo>
                    <a:pt x="83940" y="1105585"/>
                  </a:lnTo>
                  <a:lnTo>
                    <a:pt x="97930" y="1105561"/>
                  </a:lnTo>
                  <a:lnTo>
                    <a:pt x="111920" y="1105532"/>
                  </a:lnTo>
                  <a:lnTo>
                    <a:pt x="125910" y="1105498"/>
                  </a:lnTo>
                  <a:lnTo>
                    <a:pt x="139900" y="1105458"/>
                  </a:lnTo>
                  <a:lnTo>
                    <a:pt x="153891" y="1105412"/>
                  </a:lnTo>
                  <a:lnTo>
                    <a:pt x="167881" y="1105357"/>
                  </a:lnTo>
                  <a:lnTo>
                    <a:pt x="181871" y="1105293"/>
                  </a:lnTo>
                  <a:lnTo>
                    <a:pt x="195861" y="1105217"/>
                  </a:lnTo>
                  <a:lnTo>
                    <a:pt x="209851" y="1105128"/>
                  </a:lnTo>
                  <a:lnTo>
                    <a:pt x="223841" y="1105024"/>
                  </a:lnTo>
                  <a:lnTo>
                    <a:pt x="237831" y="1104902"/>
                  </a:lnTo>
                  <a:lnTo>
                    <a:pt x="251821" y="1104759"/>
                  </a:lnTo>
                  <a:lnTo>
                    <a:pt x="265811" y="1104590"/>
                  </a:lnTo>
                  <a:lnTo>
                    <a:pt x="279801" y="1104393"/>
                  </a:lnTo>
                  <a:lnTo>
                    <a:pt x="293791" y="1104162"/>
                  </a:lnTo>
                  <a:lnTo>
                    <a:pt x="307782" y="1103891"/>
                  </a:lnTo>
                  <a:lnTo>
                    <a:pt x="321772" y="1103574"/>
                  </a:lnTo>
                  <a:lnTo>
                    <a:pt x="335762" y="1103203"/>
                  </a:lnTo>
                  <a:lnTo>
                    <a:pt x="349752" y="1102768"/>
                  </a:lnTo>
                  <a:lnTo>
                    <a:pt x="363742" y="1102261"/>
                  </a:lnTo>
                  <a:lnTo>
                    <a:pt x="377732" y="1101669"/>
                  </a:lnTo>
                  <a:lnTo>
                    <a:pt x="391722" y="1100979"/>
                  </a:lnTo>
                  <a:lnTo>
                    <a:pt x="405712" y="1100176"/>
                  </a:lnTo>
                  <a:lnTo>
                    <a:pt x="419702" y="1099243"/>
                  </a:lnTo>
                  <a:lnTo>
                    <a:pt x="433692" y="1098160"/>
                  </a:lnTo>
                  <a:lnTo>
                    <a:pt x="447682" y="1096908"/>
                  </a:lnTo>
                  <a:lnTo>
                    <a:pt x="461673" y="1095462"/>
                  </a:lnTo>
                  <a:lnTo>
                    <a:pt x="475663" y="1093797"/>
                  </a:lnTo>
                  <a:lnTo>
                    <a:pt x="489653" y="1091888"/>
                  </a:lnTo>
                  <a:lnTo>
                    <a:pt x="503643" y="1089707"/>
                  </a:lnTo>
                  <a:lnTo>
                    <a:pt x="517633" y="1087227"/>
                  </a:lnTo>
                  <a:lnTo>
                    <a:pt x="531623" y="1084420"/>
                  </a:lnTo>
                  <a:lnTo>
                    <a:pt x="545613" y="1081261"/>
                  </a:lnTo>
                  <a:lnTo>
                    <a:pt x="559603" y="1077731"/>
                  </a:lnTo>
                  <a:lnTo>
                    <a:pt x="573593" y="1073812"/>
                  </a:lnTo>
                  <a:lnTo>
                    <a:pt x="587583" y="1069498"/>
                  </a:lnTo>
                  <a:lnTo>
                    <a:pt x="601574" y="1064791"/>
                  </a:lnTo>
                  <a:lnTo>
                    <a:pt x="615564" y="1059702"/>
                  </a:lnTo>
                  <a:lnTo>
                    <a:pt x="629554" y="1054260"/>
                  </a:lnTo>
                  <a:lnTo>
                    <a:pt x="643544" y="1048502"/>
                  </a:lnTo>
                  <a:lnTo>
                    <a:pt x="657534" y="1042483"/>
                  </a:lnTo>
                  <a:lnTo>
                    <a:pt x="671524" y="1036268"/>
                  </a:lnTo>
                  <a:lnTo>
                    <a:pt x="685514" y="1029930"/>
                  </a:lnTo>
                  <a:lnTo>
                    <a:pt x="699504" y="1023551"/>
                  </a:lnTo>
                  <a:lnTo>
                    <a:pt x="713494" y="1017213"/>
                  </a:lnTo>
                  <a:lnTo>
                    <a:pt x="727484" y="1010998"/>
                  </a:lnTo>
                  <a:lnTo>
                    <a:pt x="741474" y="1004979"/>
                  </a:lnTo>
                  <a:lnTo>
                    <a:pt x="755465" y="999221"/>
                  </a:lnTo>
                  <a:lnTo>
                    <a:pt x="769455" y="993779"/>
                  </a:lnTo>
                  <a:lnTo>
                    <a:pt x="783445" y="988690"/>
                  </a:lnTo>
                  <a:lnTo>
                    <a:pt x="797435" y="983983"/>
                  </a:lnTo>
                  <a:lnTo>
                    <a:pt x="811425" y="979669"/>
                  </a:lnTo>
                  <a:lnTo>
                    <a:pt x="825415" y="975750"/>
                  </a:lnTo>
                  <a:lnTo>
                    <a:pt x="839405" y="972220"/>
                  </a:lnTo>
                  <a:lnTo>
                    <a:pt x="853395" y="969061"/>
                  </a:lnTo>
                  <a:lnTo>
                    <a:pt x="867385" y="966254"/>
                  </a:lnTo>
                  <a:lnTo>
                    <a:pt x="881375" y="963774"/>
                  </a:lnTo>
                  <a:lnTo>
                    <a:pt x="895365" y="961593"/>
                  </a:lnTo>
                  <a:lnTo>
                    <a:pt x="909356" y="959684"/>
                  </a:lnTo>
                  <a:lnTo>
                    <a:pt x="923346" y="958019"/>
                  </a:lnTo>
                  <a:lnTo>
                    <a:pt x="937336" y="956573"/>
                  </a:lnTo>
                  <a:lnTo>
                    <a:pt x="951326" y="955321"/>
                  </a:lnTo>
                  <a:lnTo>
                    <a:pt x="965316" y="954238"/>
                  </a:lnTo>
                  <a:lnTo>
                    <a:pt x="979306" y="953305"/>
                  </a:lnTo>
                  <a:lnTo>
                    <a:pt x="993296" y="952502"/>
                  </a:lnTo>
                  <a:lnTo>
                    <a:pt x="1007286" y="951812"/>
                  </a:lnTo>
                  <a:lnTo>
                    <a:pt x="1021276" y="951220"/>
                  </a:lnTo>
                  <a:lnTo>
                    <a:pt x="1035266" y="950713"/>
                  </a:lnTo>
                  <a:lnTo>
                    <a:pt x="1049256" y="950278"/>
                  </a:lnTo>
                  <a:lnTo>
                    <a:pt x="1063247" y="949907"/>
                  </a:lnTo>
                  <a:lnTo>
                    <a:pt x="1077237" y="949590"/>
                  </a:lnTo>
                  <a:lnTo>
                    <a:pt x="1091227" y="949319"/>
                  </a:lnTo>
                  <a:lnTo>
                    <a:pt x="1105217" y="949088"/>
                  </a:lnTo>
                  <a:lnTo>
                    <a:pt x="1119207" y="948890"/>
                  </a:lnTo>
                  <a:lnTo>
                    <a:pt x="1133197" y="948722"/>
                  </a:lnTo>
                  <a:lnTo>
                    <a:pt x="1147187" y="948579"/>
                  </a:lnTo>
                  <a:lnTo>
                    <a:pt x="1161177" y="948457"/>
                  </a:lnTo>
                  <a:lnTo>
                    <a:pt x="1175167" y="948353"/>
                  </a:lnTo>
                  <a:lnTo>
                    <a:pt x="1189157" y="948264"/>
                  </a:lnTo>
                  <a:lnTo>
                    <a:pt x="1203148" y="948188"/>
                  </a:lnTo>
                  <a:lnTo>
                    <a:pt x="1217138" y="948124"/>
                  </a:lnTo>
                  <a:lnTo>
                    <a:pt x="1231128" y="948069"/>
                  </a:lnTo>
                  <a:lnTo>
                    <a:pt x="1245118" y="948023"/>
                  </a:lnTo>
                  <a:lnTo>
                    <a:pt x="1259108" y="947983"/>
                  </a:lnTo>
                  <a:lnTo>
                    <a:pt x="1273098" y="947949"/>
                  </a:lnTo>
                  <a:lnTo>
                    <a:pt x="1287088" y="947920"/>
                  </a:lnTo>
                  <a:lnTo>
                    <a:pt x="1301078" y="947896"/>
                  </a:lnTo>
                  <a:lnTo>
                    <a:pt x="1315068" y="947875"/>
                  </a:lnTo>
                  <a:lnTo>
                    <a:pt x="1329058" y="947857"/>
                  </a:lnTo>
                  <a:lnTo>
                    <a:pt x="1343048" y="947842"/>
                  </a:lnTo>
                  <a:lnTo>
                    <a:pt x="1357039" y="947829"/>
                  </a:lnTo>
                  <a:lnTo>
                    <a:pt x="1371029" y="947819"/>
                  </a:lnTo>
                  <a:lnTo>
                    <a:pt x="1385019" y="947809"/>
                  </a:lnTo>
                  <a:lnTo>
                    <a:pt x="1385019" y="947438"/>
                  </a:lnTo>
                  <a:lnTo>
                    <a:pt x="1399009" y="947383"/>
                  </a:lnTo>
                  <a:lnTo>
                    <a:pt x="1412999" y="947317"/>
                  </a:lnTo>
                  <a:lnTo>
                    <a:pt x="1426989" y="947240"/>
                  </a:lnTo>
                  <a:lnTo>
                    <a:pt x="1440979" y="947150"/>
                  </a:lnTo>
                  <a:lnTo>
                    <a:pt x="1454969" y="947043"/>
                  </a:lnTo>
                  <a:lnTo>
                    <a:pt x="1468959" y="946919"/>
                  </a:lnTo>
                  <a:lnTo>
                    <a:pt x="1482949" y="946772"/>
                  </a:lnTo>
                  <a:lnTo>
                    <a:pt x="1496939" y="946599"/>
                  </a:lnTo>
                  <a:lnTo>
                    <a:pt x="1510930" y="946397"/>
                  </a:lnTo>
                  <a:lnTo>
                    <a:pt x="1524920" y="946159"/>
                  </a:lnTo>
                  <a:lnTo>
                    <a:pt x="1538910" y="945879"/>
                  </a:lnTo>
                  <a:lnTo>
                    <a:pt x="1552900" y="945550"/>
                  </a:lnTo>
                  <a:lnTo>
                    <a:pt x="1566890" y="945164"/>
                  </a:lnTo>
                  <a:lnTo>
                    <a:pt x="1580880" y="944711"/>
                  </a:lnTo>
                  <a:lnTo>
                    <a:pt x="1594870" y="944179"/>
                  </a:lnTo>
                  <a:lnTo>
                    <a:pt x="1608860" y="943554"/>
                  </a:lnTo>
                  <a:lnTo>
                    <a:pt x="1622850" y="942821"/>
                  </a:lnTo>
                  <a:lnTo>
                    <a:pt x="1636840" y="941961"/>
                  </a:lnTo>
                  <a:lnTo>
                    <a:pt x="1650830" y="940951"/>
                  </a:lnTo>
                  <a:lnTo>
                    <a:pt x="1664821" y="939768"/>
                  </a:lnTo>
                  <a:lnTo>
                    <a:pt x="1678811" y="938380"/>
                  </a:lnTo>
                  <a:lnTo>
                    <a:pt x="1692801" y="936755"/>
                  </a:lnTo>
                  <a:lnTo>
                    <a:pt x="1706791" y="934851"/>
                  </a:lnTo>
                  <a:lnTo>
                    <a:pt x="1720781" y="932624"/>
                  </a:lnTo>
                  <a:lnTo>
                    <a:pt x="1734771" y="930019"/>
                  </a:lnTo>
                  <a:lnTo>
                    <a:pt x="1748761" y="926976"/>
                  </a:lnTo>
                  <a:lnTo>
                    <a:pt x="1762751" y="923425"/>
                  </a:lnTo>
                  <a:lnTo>
                    <a:pt x="1776741" y="919285"/>
                  </a:lnTo>
                  <a:lnTo>
                    <a:pt x="1790731" y="914466"/>
                  </a:lnTo>
                  <a:lnTo>
                    <a:pt x="1804722" y="908866"/>
                  </a:lnTo>
                  <a:lnTo>
                    <a:pt x="1818712" y="902371"/>
                  </a:lnTo>
                  <a:lnTo>
                    <a:pt x="1832702" y="894854"/>
                  </a:lnTo>
                  <a:lnTo>
                    <a:pt x="1846692" y="886178"/>
                  </a:lnTo>
                  <a:lnTo>
                    <a:pt x="1860682" y="876192"/>
                  </a:lnTo>
                  <a:lnTo>
                    <a:pt x="1874672" y="864739"/>
                  </a:lnTo>
                  <a:lnTo>
                    <a:pt x="1888662" y="851653"/>
                  </a:lnTo>
                  <a:lnTo>
                    <a:pt x="1902652" y="836770"/>
                  </a:lnTo>
                  <a:lnTo>
                    <a:pt x="1916642" y="819927"/>
                  </a:lnTo>
                  <a:lnTo>
                    <a:pt x="1930632" y="800977"/>
                  </a:lnTo>
                  <a:lnTo>
                    <a:pt x="1944622" y="779793"/>
                  </a:lnTo>
                  <a:lnTo>
                    <a:pt x="1958613" y="756283"/>
                  </a:lnTo>
                  <a:lnTo>
                    <a:pt x="1972603" y="730399"/>
                  </a:lnTo>
                  <a:lnTo>
                    <a:pt x="1986593" y="702152"/>
                  </a:lnTo>
                  <a:lnTo>
                    <a:pt x="2000583" y="671622"/>
                  </a:lnTo>
                  <a:lnTo>
                    <a:pt x="2014573" y="638966"/>
                  </a:lnTo>
                  <a:lnTo>
                    <a:pt x="2028563" y="604422"/>
                  </a:lnTo>
                  <a:lnTo>
                    <a:pt x="2042553" y="568308"/>
                  </a:lnTo>
                  <a:lnTo>
                    <a:pt x="2056543" y="531015"/>
                  </a:lnTo>
                  <a:lnTo>
                    <a:pt x="2070533" y="492989"/>
                  </a:lnTo>
                  <a:lnTo>
                    <a:pt x="2084523" y="454714"/>
                  </a:lnTo>
                  <a:lnTo>
                    <a:pt x="2098513" y="416688"/>
                  </a:lnTo>
                  <a:lnTo>
                    <a:pt x="2112504" y="379395"/>
                  </a:lnTo>
                  <a:lnTo>
                    <a:pt x="2126494" y="343281"/>
                  </a:lnTo>
                  <a:lnTo>
                    <a:pt x="2140484" y="308737"/>
                  </a:lnTo>
                  <a:lnTo>
                    <a:pt x="2154474" y="276081"/>
                  </a:lnTo>
                  <a:lnTo>
                    <a:pt x="2168464" y="245551"/>
                  </a:lnTo>
                  <a:lnTo>
                    <a:pt x="2182454" y="217304"/>
                  </a:lnTo>
                  <a:lnTo>
                    <a:pt x="2196444" y="191420"/>
                  </a:lnTo>
                  <a:lnTo>
                    <a:pt x="2210434" y="167910"/>
                  </a:lnTo>
                  <a:lnTo>
                    <a:pt x="2224424" y="146726"/>
                  </a:lnTo>
                  <a:lnTo>
                    <a:pt x="2238414" y="127776"/>
                  </a:lnTo>
                  <a:lnTo>
                    <a:pt x="2252404" y="110933"/>
                  </a:lnTo>
                  <a:lnTo>
                    <a:pt x="2266395" y="96050"/>
                  </a:lnTo>
                  <a:lnTo>
                    <a:pt x="2280385" y="82964"/>
                  </a:lnTo>
                  <a:lnTo>
                    <a:pt x="2294375" y="71511"/>
                  </a:lnTo>
                  <a:lnTo>
                    <a:pt x="2308365" y="61525"/>
                  </a:lnTo>
                  <a:lnTo>
                    <a:pt x="2322355" y="52848"/>
                  </a:lnTo>
                  <a:lnTo>
                    <a:pt x="2336345" y="45332"/>
                  </a:lnTo>
                  <a:lnTo>
                    <a:pt x="2350335" y="38837"/>
                  </a:lnTo>
                  <a:lnTo>
                    <a:pt x="2364325" y="33237"/>
                  </a:lnTo>
                  <a:lnTo>
                    <a:pt x="2378315" y="28418"/>
                  </a:lnTo>
                  <a:lnTo>
                    <a:pt x="2392305" y="24278"/>
                  </a:lnTo>
                  <a:lnTo>
                    <a:pt x="2406296" y="20727"/>
                  </a:lnTo>
                  <a:lnTo>
                    <a:pt x="2420286" y="17684"/>
                  </a:lnTo>
                  <a:lnTo>
                    <a:pt x="2434276" y="15079"/>
                  </a:lnTo>
                  <a:lnTo>
                    <a:pt x="2448266" y="12852"/>
                  </a:lnTo>
                  <a:lnTo>
                    <a:pt x="2462256" y="10948"/>
                  </a:lnTo>
                  <a:lnTo>
                    <a:pt x="2476246" y="9323"/>
                  </a:lnTo>
                  <a:lnTo>
                    <a:pt x="2490236" y="7935"/>
                  </a:lnTo>
                  <a:lnTo>
                    <a:pt x="2504226" y="6752"/>
                  </a:lnTo>
                  <a:lnTo>
                    <a:pt x="2518216" y="5742"/>
                  </a:lnTo>
                  <a:lnTo>
                    <a:pt x="2532206" y="4882"/>
                  </a:lnTo>
                  <a:lnTo>
                    <a:pt x="2546196" y="4149"/>
                  </a:lnTo>
                  <a:lnTo>
                    <a:pt x="2560187" y="3524"/>
                  </a:lnTo>
                  <a:lnTo>
                    <a:pt x="2574177" y="2992"/>
                  </a:lnTo>
                  <a:lnTo>
                    <a:pt x="2588167" y="2539"/>
                  </a:lnTo>
                  <a:lnTo>
                    <a:pt x="2602157" y="2153"/>
                  </a:lnTo>
                  <a:lnTo>
                    <a:pt x="2616147" y="1824"/>
                  </a:lnTo>
                  <a:lnTo>
                    <a:pt x="2630137" y="1544"/>
                  </a:lnTo>
                  <a:lnTo>
                    <a:pt x="2644127" y="1306"/>
                  </a:lnTo>
                  <a:lnTo>
                    <a:pt x="2658117" y="1104"/>
                  </a:lnTo>
                  <a:lnTo>
                    <a:pt x="2672107" y="931"/>
                  </a:lnTo>
                  <a:lnTo>
                    <a:pt x="2686097" y="784"/>
                  </a:lnTo>
                  <a:lnTo>
                    <a:pt x="2700087" y="659"/>
                  </a:lnTo>
                  <a:lnTo>
                    <a:pt x="2714078" y="553"/>
                  </a:lnTo>
                  <a:lnTo>
                    <a:pt x="2728068" y="463"/>
                  </a:lnTo>
                  <a:lnTo>
                    <a:pt x="2742058" y="386"/>
                  </a:lnTo>
                  <a:lnTo>
                    <a:pt x="2756048" y="320"/>
                  </a:lnTo>
                  <a:lnTo>
                    <a:pt x="2770038" y="264"/>
                  </a:lnTo>
                  <a:lnTo>
                    <a:pt x="2770038" y="0"/>
                  </a:lnTo>
                  <a:lnTo>
                    <a:pt x="2784028" y="9"/>
                  </a:lnTo>
                  <a:lnTo>
                    <a:pt x="2798018" y="20"/>
                  </a:lnTo>
                  <a:lnTo>
                    <a:pt x="2812008" y="33"/>
                  </a:lnTo>
                  <a:lnTo>
                    <a:pt x="2825998" y="48"/>
                  </a:lnTo>
                  <a:lnTo>
                    <a:pt x="2839988" y="65"/>
                  </a:lnTo>
                  <a:lnTo>
                    <a:pt x="2853978" y="86"/>
                  </a:lnTo>
                  <a:lnTo>
                    <a:pt x="2867969" y="111"/>
                  </a:lnTo>
                  <a:lnTo>
                    <a:pt x="2881959" y="139"/>
                  </a:lnTo>
                  <a:lnTo>
                    <a:pt x="2895949" y="173"/>
                  </a:lnTo>
                  <a:lnTo>
                    <a:pt x="2909939" y="213"/>
                  </a:lnTo>
                  <a:lnTo>
                    <a:pt x="2923929" y="259"/>
                  </a:lnTo>
                  <a:lnTo>
                    <a:pt x="2937919" y="314"/>
                  </a:lnTo>
                  <a:lnTo>
                    <a:pt x="2951909" y="379"/>
                  </a:lnTo>
                  <a:lnTo>
                    <a:pt x="2965899" y="454"/>
                  </a:lnTo>
                  <a:lnTo>
                    <a:pt x="2979889" y="543"/>
                  </a:lnTo>
                  <a:lnTo>
                    <a:pt x="2993879" y="647"/>
                  </a:lnTo>
                  <a:lnTo>
                    <a:pt x="3007870" y="769"/>
                  </a:lnTo>
                  <a:lnTo>
                    <a:pt x="3021860" y="912"/>
                  </a:lnTo>
                  <a:lnTo>
                    <a:pt x="3035850" y="1081"/>
                  </a:lnTo>
                  <a:lnTo>
                    <a:pt x="3049840" y="1278"/>
                  </a:lnTo>
                  <a:lnTo>
                    <a:pt x="3063830" y="1509"/>
                  </a:lnTo>
                  <a:lnTo>
                    <a:pt x="3077820" y="1780"/>
                  </a:lnTo>
                  <a:lnTo>
                    <a:pt x="3091810" y="2097"/>
                  </a:lnTo>
                  <a:lnTo>
                    <a:pt x="3105800" y="2469"/>
                  </a:lnTo>
                  <a:lnTo>
                    <a:pt x="3119790" y="2903"/>
                  </a:lnTo>
                  <a:lnTo>
                    <a:pt x="3133780" y="3410"/>
                  </a:lnTo>
                  <a:lnTo>
                    <a:pt x="3147770" y="4002"/>
                  </a:lnTo>
                  <a:lnTo>
                    <a:pt x="3161761" y="4692"/>
                  </a:lnTo>
                  <a:lnTo>
                    <a:pt x="3175751" y="5495"/>
                  </a:lnTo>
                  <a:lnTo>
                    <a:pt x="3189741" y="6428"/>
                  </a:lnTo>
                  <a:lnTo>
                    <a:pt x="3203731" y="7511"/>
                  </a:lnTo>
                  <a:lnTo>
                    <a:pt x="3217721" y="8763"/>
                  </a:lnTo>
                  <a:lnTo>
                    <a:pt x="3231711" y="10210"/>
                  </a:lnTo>
                  <a:lnTo>
                    <a:pt x="3245701" y="11874"/>
                  </a:lnTo>
                  <a:lnTo>
                    <a:pt x="3259691" y="13783"/>
                  </a:lnTo>
                  <a:lnTo>
                    <a:pt x="3273681" y="15964"/>
                  </a:lnTo>
                  <a:lnTo>
                    <a:pt x="3287671" y="18444"/>
                  </a:lnTo>
                  <a:lnTo>
                    <a:pt x="3301661" y="21251"/>
                  </a:lnTo>
                  <a:lnTo>
                    <a:pt x="3315652" y="24410"/>
                  </a:lnTo>
                  <a:lnTo>
                    <a:pt x="3329642" y="27940"/>
                  </a:lnTo>
                  <a:lnTo>
                    <a:pt x="3343632" y="31859"/>
                  </a:lnTo>
                  <a:lnTo>
                    <a:pt x="3357622" y="36173"/>
                  </a:lnTo>
                  <a:lnTo>
                    <a:pt x="3371612" y="40881"/>
                  </a:lnTo>
                  <a:lnTo>
                    <a:pt x="3385602" y="45969"/>
                  </a:lnTo>
                  <a:lnTo>
                    <a:pt x="3399592" y="51412"/>
                  </a:lnTo>
                  <a:lnTo>
                    <a:pt x="3413582" y="57169"/>
                  </a:lnTo>
                  <a:lnTo>
                    <a:pt x="3427572" y="63188"/>
                  </a:lnTo>
                  <a:lnTo>
                    <a:pt x="3441562" y="69403"/>
                  </a:lnTo>
                  <a:lnTo>
                    <a:pt x="3455552" y="75741"/>
                  </a:lnTo>
                  <a:lnTo>
                    <a:pt x="3469543" y="82120"/>
                  </a:lnTo>
                  <a:lnTo>
                    <a:pt x="3483533" y="88458"/>
                  </a:lnTo>
                  <a:lnTo>
                    <a:pt x="3497523" y="94673"/>
                  </a:lnTo>
                  <a:lnTo>
                    <a:pt x="3511513" y="100692"/>
                  </a:lnTo>
                  <a:lnTo>
                    <a:pt x="3525503" y="106450"/>
                  </a:lnTo>
                  <a:lnTo>
                    <a:pt x="3539493" y="111892"/>
                  </a:lnTo>
                  <a:lnTo>
                    <a:pt x="3553483" y="116981"/>
                  </a:lnTo>
                  <a:lnTo>
                    <a:pt x="3567473" y="121689"/>
                  </a:lnTo>
                  <a:lnTo>
                    <a:pt x="3581463" y="126003"/>
                  </a:lnTo>
                  <a:lnTo>
                    <a:pt x="3595453" y="129921"/>
                  </a:lnTo>
                  <a:lnTo>
                    <a:pt x="3609444" y="133452"/>
                  </a:lnTo>
                  <a:lnTo>
                    <a:pt x="3623434" y="136610"/>
                  </a:lnTo>
                  <a:lnTo>
                    <a:pt x="3637424" y="139417"/>
                  </a:lnTo>
                  <a:lnTo>
                    <a:pt x="3651414" y="141898"/>
                  </a:lnTo>
                  <a:lnTo>
                    <a:pt x="3665404" y="144079"/>
                  </a:lnTo>
                  <a:lnTo>
                    <a:pt x="3679394" y="145987"/>
                  </a:lnTo>
                  <a:lnTo>
                    <a:pt x="3693384" y="147652"/>
                  </a:lnTo>
                  <a:lnTo>
                    <a:pt x="3707374" y="149098"/>
                  </a:lnTo>
                  <a:lnTo>
                    <a:pt x="3721364" y="150351"/>
                  </a:lnTo>
                  <a:lnTo>
                    <a:pt x="3735354" y="151433"/>
                  </a:lnTo>
                  <a:lnTo>
                    <a:pt x="3749344" y="152366"/>
                  </a:lnTo>
                  <a:lnTo>
                    <a:pt x="3763335" y="153170"/>
                  </a:lnTo>
                  <a:lnTo>
                    <a:pt x="3777325" y="153860"/>
                  </a:lnTo>
                  <a:lnTo>
                    <a:pt x="3791315" y="154451"/>
                  </a:lnTo>
                  <a:lnTo>
                    <a:pt x="3805305" y="154959"/>
                  </a:lnTo>
                  <a:lnTo>
                    <a:pt x="3819295" y="155393"/>
                  </a:lnTo>
                  <a:lnTo>
                    <a:pt x="3833285" y="155764"/>
                  </a:lnTo>
                  <a:lnTo>
                    <a:pt x="3847275" y="156081"/>
                  </a:lnTo>
                  <a:lnTo>
                    <a:pt x="3861265" y="156352"/>
                  </a:lnTo>
                  <a:lnTo>
                    <a:pt x="3875255" y="156583"/>
                  </a:lnTo>
                  <a:lnTo>
                    <a:pt x="3889245" y="156781"/>
                  </a:lnTo>
                  <a:lnTo>
                    <a:pt x="3903235" y="156949"/>
                  </a:lnTo>
                  <a:lnTo>
                    <a:pt x="3917226" y="157092"/>
                  </a:lnTo>
                  <a:lnTo>
                    <a:pt x="3931216" y="157214"/>
                  </a:lnTo>
                  <a:lnTo>
                    <a:pt x="3945206" y="157319"/>
                  </a:lnTo>
                  <a:lnTo>
                    <a:pt x="3959196" y="157407"/>
                  </a:lnTo>
                  <a:lnTo>
                    <a:pt x="3973186" y="157483"/>
                  </a:lnTo>
                  <a:lnTo>
                    <a:pt x="3987176" y="157547"/>
                  </a:lnTo>
                  <a:lnTo>
                    <a:pt x="4001166" y="157602"/>
                  </a:lnTo>
                  <a:lnTo>
                    <a:pt x="4015156" y="157649"/>
                  </a:lnTo>
                  <a:lnTo>
                    <a:pt x="4029146" y="157688"/>
                  </a:lnTo>
                  <a:lnTo>
                    <a:pt x="4043136" y="157722"/>
                  </a:lnTo>
                  <a:lnTo>
                    <a:pt x="4057126" y="157751"/>
                  </a:lnTo>
                  <a:lnTo>
                    <a:pt x="4071117" y="157775"/>
                  </a:lnTo>
                  <a:lnTo>
                    <a:pt x="4085107" y="157796"/>
                  </a:lnTo>
                  <a:lnTo>
                    <a:pt x="4099097" y="157814"/>
                  </a:lnTo>
                  <a:lnTo>
                    <a:pt x="4113087" y="157829"/>
                  </a:lnTo>
                  <a:lnTo>
                    <a:pt x="4127077" y="157842"/>
                  </a:lnTo>
                  <a:lnTo>
                    <a:pt x="4141067" y="157853"/>
                  </a:lnTo>
                  <a:lnTo>
                    <a:pt x="4155057" y="157862"/>
                  </a:lnTo>
                </a:path>
              </a:pathLst>
            </a:custGeom>
            <a:ln w="40651" cap="flat">
              <a:solidFill>
                <a:srgbClr val="D3D3D3">
                  <a:alpha val="100000"/>
                </a:srgbClr>
              </a:solidFill>
              <a:prstDash val="solid"/>
              <a:round/>
            </a:ln>
          </p:spPr>
          <p:txBody>
            <a:bodyPr/>
            <a:lstStyle/>
            <a:p/>
          </p:txBody>
        </p:sp>
        <p:sp>
          <p:nvSpPr>
            <p:cNvPr id="59" name="pl59"/>
            <p:cNvSpPr/>
            <p:nvPr/>
          </p:nvSpPr>
          <p:spPr>
            <a:xfrm>
              <a:off x="2737948" y="2484751"/>
              <a:ext cx="4155057" cy="157915"/>
            </a:xfrm>
            <a:custGeom>
              <a:avLst/>
              <a:pathLst>
                <a:path w="4155057" h="157915">
                  <a:moveTo>
                    <a:pt x="0" y="157915"/>
                  </a:moveTo>
                  <a:lnTo>
                    <a:pt x="13990" y="157906"/>
                  </a:lnTo>
                  <a:lnTo>
                    <a:pt x="27980" y="157895"/>
                  </a:lnTo>
                  <a:lnTo>
                    <a:pt x="41970" y="157882"/>
                  </a:lnTo>
                  <a:lnTo>
                    <a:pt x="55960" y="157867"/>
                  </a:lnTo>
                  <a:lnTo>
                    <a:pt x="69950" y="157849"/>
                  </a:lnTo>
                  <a:lnTo>
                    <a:pt x="83940" y="157828"/>
                  </a:lnTo>
                  <a:lnTo>
                    <a:pt x="97930" y="157804"/>
                  </a:lnTo>
                  <a:lnTo>
                    <a:pt x="111920" y="157775"/>
                  </a:lnTo>
                  <a:lnTo>
                    <a:pt x="125910" y="157741"/>
                  </a:lnTo>
                  <a:lnTo>
                    <a:pt x="139900" y="157701"/>
                  </a:lnTo>
                  <a:lnTo>
                    <a:pt x="153891" y="157655"/>
                  </a:lnTo>
                  <a:lnTo>
                    <a:pt x="167881" y="157600"/>
                  </a:lnTo>
                  <a:lnTo>
                    <a:pt x="181871" y="157536"/>
                  </a:lnTo>
                  <a:lnTo>
                    <a:pt x="195861" y="157460"/>
                  </a:lnTo>
                  <a:lnTo>
                    <a:pt x="209851" y="157372"/>
                  </a:lnTo>
                  <a:lnTo>
                    <a:pt x="223841" y="157267"/>
                  </a:lnTo>
                  <a:lnTo>
                    <a:pt x="237831" y="157145"/>
                  </a:lnTo>
                  <a:lnTo>
                    <a:pt x="251821" y="157002"/>
                  </a:lnTo>
                  <a:lnTo>
                    <a:pt x="265811" y="156834"/>
                  </a:lnTo>
                  <a:lnTo>
                    <a:pt x="279801" y="156636"/>
                  </a:lnTo>
                  <a:lnTo>
                    <a:pt x="293791" y="156405"/>
                  </a:lnTo>
                  <a:lnTo>
                    <a:pt x="307782" y="156134"/>
                  </a:lnTo>
                  <a:lnTo>
                    <a:pt x="321772" y="155817"/>
                  </a:lnTo>
                  <a:lnTo>
                    <a:pt x="335762" y="155446"/>
                  </a:lnTo>
                  <a:lnTo>
                    <a:pt x="349752" y="155012"/>
                  </a:lnTo>
                  <a:lnTo>
                    <a:pt x="363742" y="154504"/>
                  </a:lnTo>
                  <a:lnTo>
                    <a:pt x="377732" y="153913"/>
                  </a:lnTo>
                  <a:lnTo>
                    <a:pt x="391722" y="153223"/>
                  </a:lnTo>
                  <a:lnTo>
                    <a:pt x="405712" y="152419"/>
                  </a:lnTo>
                  <a:lnTo>
                    <a:pt x="419702" y="151486"/>
                  </a:lnTo>
                  <a:lnTo>
                    <a:pt x="433692" y="150404"/>
                  </a:lnTo>
                  <a:lnTo>
                    <a:pt x="447682" y="149151"/>
                  </a:lnTo>
                  <a:lnTo>
                    <a:pt x="461673" y="147705"/>
                  </a:lnTo>
                  <a:lnTo>
                    <a:pt x="475663" y="146040"/>
                  </a:lnTo>
                  <a:lnTo>
                    <a:pt x="489653" y="144132"/>
                  </a:lnTo>
                  <a:lnTo>
                    <a:pt x="503643" y="141951"/>
                  </a:lnTo>
                  <a:lnTo>
                    <a:pt x="517633" y="139470"/>
                  </a:lnTo>
                  <a:lnTo>
                    <a:pt x="531623" y="136663"/>
                  </a:lnTo>
                  <a:lnTo>
                    <a:pt x="545613" y="133505"/>
                  </a:lnTo>
                  <a:lnTo>
                    <a:pt x="559603" y="129974"/>
                  </a:lnTo>
                  <a:lnTo>
                    <a:pt x="573593" y="126056"/>
                  </a:lnTo>
                  <a:lnTo>
                    <a:pt x="587583" y="121742"/>
                  </a:lnTo>
                  <a:lnTo>
                    <a:pt x="601574" y="117034"/>
                  </a:lnTo>
                  <a:lnTo>
                    <a:pt x="615564" y="111945"/>
                  </a:lnTo>
                  <a:lnTo>
                    <a:pt x="629554" y="106503"/>
                  </a:lnTo>
                  <a:lnTo>
                    <a:pt x="643544" y="100745"/>
                  </a:lnTo>
                  <a:lnTo>
                    <a:pt x="657534" y="94726"/>
                  </a:lnTo>
                  <a:lnTo>
                    <a:pt x="671524" y="88511"/>
                  </a:lnTo>
                  <a:lnTo>
                    <a:pt x="685514" y="82173"/>
                  </a:lnTo>
                  <a:lnTo>
                    <a:pt x="699504" y="75794"/>
                  </a:lnTo>
                  <a:lnTo>
                    <a:pt x="713494" y="69456"/>
                  </a:lnTo>
                  <a:lnTo>
                    <a:pt x="727484" y="63241"/>
                  </a:lnTo>
                  <a:lnTo>
                    <a:pt x="741474" y="57222"/>
                  </a:lnTo>
                  <a:lnTo>
                    <a:pt x="755465" y="51465"/>
                  </a:lnTo>
                  <a:lnTo>
                    <a:pt x="769455" y="46022"/>
                  </a:lnTo>
                  <a:lnTo>
                    <a:pt x="783445" y="40934"/>
                  </a:lnTo>
                  <a:lnTo>
                    <a:pt x="797435" y="36226"/>
                  </a:lnTo>
                  <a:lnTo>
                    <a:pt x="811425" y="31912"/>
                  </a:lnTo>
                  <a:lnTo>
                    <a:pt x="825415" y="27993"/>
                  </a:lnTo>
                  <a:lnTo>
                    <a:pt x="839405" y="24463"/>
                  </a:lnTo>
                  <a:lnTo>
                    <a:pt x="853395" y="21304"/>
                  </a:lnTo>
                  <a:lnTo>
                    <a:pt x="867385" y="18497"/>
                  </a:lnTo>
                  <a:lnTo>
                    <a:pt x="881375" y="16017"/>
                  </a:lnTo>
                  <a:lnTo>
                    <a:pt x="895365" y="13836"/>
                  </a:lnTo>
                  <a:lnTo>
                    <a:pt x="909356" y="11927"/>
                  </a:lnTo>
                  <a:lnTo>
                    <a:pt x="923346" y="10263"/>
                  </a:lnTo>
                  <a:lnTo>
                    <a:pt x="937336" y="8816"/>
                  </a:lnTo>
                  <a:lnTo>
                    <a:pt x="951326" y="7564"/>
                  </a:lnTo>
                  <a:lnTo>
                    <a:pt x="965316" y="6481"/>
                  </a:lnTo>
                  <a:lnTo>
                    <a:pt x="979306" y="5548"/>
                  </a:lnTo>
                  <a:lnTo>
                    <a:pt x="993296" y="4745"/>
                  </a:lnTo>
                  <a:lnTo>
                    <a:pt x="1007286" y="4055"/>
                  </a:lnTo>
                  <a:lnTo>
                    <a:pt x="1021276" y="3463"/>
                  </a:lnTo>
                  <a:lnTo>
                    <a:pt x="1035266" y="2956"/>
                  </a:lnTo>
                  <a:lnTo>
                    <a:pt x="1049256" y="2522"/>
                  </a:lnTo>
                  <a:lnTo>
                    <a:pt x="1063247" y="2150"/>
                  </a:lnTo>
                  <a:lnTo>
                    <a:pt x="1077237" y="1833"/>
                  </a:lnTo>
                  <a:lnTo>
                    <a:pt x="1091227" y="1562"/>
                  </a:lnTo>
                  <a:lnTo>
                    <a:pt x="1105217" y="1331"/>
                  </a:lnTo>
                  <a:lnTo>
                    <a:pt x="1119207" y="1134"/>
                  </a:lnTo>
                  <a:lnTo>
                    <a:pt x="1133197" y="965"/>
                  </a:lnTo>
                  <a:lnTo>
                    <a:pt x="1147187" y="822"/>
                  </a:lnTo>
                  <a:lnTo>
                    <a:pt x="1161177" y="700"/>
                  </a:lnTo>
                  <a:lnTo>
                    <a:pt x="1175167" y="596"/>
                  </a:lnTo>
                  <a:lnTo>
                    <a:pt x="1189157" y="507"/>
                  </a:lnTo>
                  <a:lnTo>
                    <a:pt x="1203148" y="431"/>
                  </a:lnTo>
                  <a:lnTo>
                    <a:pt x="1217138" y="367"/>
                  </a:lnTo>
                  <a:lnTo>
                    <a:pt x="1231128" y="312"/>
                  </a:lnTo>
                  <a:lnTo>
                    <a:pt x="1245118" y="266"/>
                  </a:lnTo>
                  <a:lnTo>
                    <a:pt x="1259108" y="226"/>
                  </a:lnTo>
                  <a:lnTo>
                    <a:pt x="1273098" y="192"/>
                  </a:lnTo>
                  <a:lnTo>
                    <a:pt x="1287088" y="164"/>
                  </a:lnTo>
                  <a:lnTo>
                    <a:pt x="1301078" y="139"/>
                  </a:lnTo>
                  <a:lnTo>
                    <a:pt x="1315068" y="118"/>
                  </a:lnTo>
                  <a:lnTo>
                    <a:pt x="1329058" y="101"/>
                  </a:lnTo>
                  <a:lnTo>
                    <a:pt x="1343048" y="86"/>
                  </a:lnTo>
                  <a:lnTo>
                    <a:pt x="1357039" y="73"/>
                  </a:lnTo>
                  <a:lnTo>
                    <a:pt x="1371029" y="62"/>
                  </a:lnTo>
                  <a:lnTo>
                    <a:pt x="1385019" y="52"/>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52"/>
                  </a:lnTo>
                  <a:lnTo>
                    <a:pt x="2784028" y="62"/>
                  </a:lnTo>
                  <a:lnTo>
                    <a:pt x="2798018" y="73"/>
                  </a:lnTo>
                  <a:lnTo>
                    <a:pt x="2812008" y="86"/>
                  </a:lnTo>
                  <a:lnTo>
                    <a:pt x="2825998" y="101"/>
                  </a:lnTo>
                  <a:lnTo>
                    <a:pt x="2839988" y="118"/>
                  </a:lnTo>
                  <a:lnTo>
                    <a:pt x="2853978" y="139"/>
                  </a:lnTo>
                  <a:lnTo>
                    <a:pt x="2867969" y="164"/>
                  </a:lnTo>
                  <a:lnTo>
                    <a:pt x="2881959" y="192"/>
                  </a:lnTo>
                  <a:lnTo>
                    <a:pt x="2895949" y="226"/>
                  </a:lnTo>
                  <a:lnTo>
                    <a:pt x="2909939" y="266"/>
                  </a:lnTo>
                  <a:lnTo>
                    <a:pt x="2923929" y="312"/>
                  </a:lnTo>
                  <a:lnTo>
                    <a:pt x="2937919" y="367"/>
                  </a:lnTo>
                  <a:lnTo>
                    <a:pt x="2951909" y="431"/>
                  </a:lnTo>
                  <a:lnTo>
                    <a:pt x="2965899" y="507"/>
                  </a:lnTo>
                  <a:lnTo>
                    <a:pt x="2979889" y="596"/>
                  </a:lnTo>
                  <a:lnTo>
                    <a:pt x="2993879" y="700"/>
                  </a:lnTo>
                  <a:lnTo>
                    <a:pt x="3007870" y="822"/>
                  </a:lnTo>
                  <a:lnTo>
                    <a:pt x="3021860" y="965"/>
                  </a:lnTo>
                  <a:lnTo>
                    <a:pt x="3035850" y="1134"/>
                  </a:lnTo>
                  <a:lnTo>
                    <a:pt x="3049840" y="1331"/>
                  </a:lnTo>
                  <a:lnTo>
                    <a:pt x="3063830" y="1562"/>
                  </a:lnTo>
                  <a:lnTo>
                    <a:pt x="3077820" y="1833"/>
                  </a:lnTo>
                  <a:lnTo>
                    <a:pt x="3091810" y="2150"/>
                  </a:lnTo>
                  <a:lnTo>
                    <a:pt x="3105800" y="2522"/>
                  </a:lnTo>
                  <a:lnTo>
                    <a:pt x="3119790" y="2956"/>
                  </a:lnTo>
                  <a:lnTo>
                    <a:pt x="3133780" y="3463"/>
                  </a:lnTo>
                  <a:lnTo>
                    <a:pt x="3147770" y="4055"/>
                  </a:lnTo>
                  <a:lnTo>
                    <a:pt x="3161761" y="4745"/>
                  </a:lnTo>
                  <a:lnTo>
                    <a:pt x="3175751" y="5548"/>
                  </a:lnTo>
                  <a:lnTo>
                    <a:pt x="3189741" y="6481"/>
                  </a:lnTo>
                  <a:lnTo>
                    <a:pt x="3203731" y="7564"/>
                  </a:lnTo>
                  <a:lnTo>
                    <a:pt x="3217721" y="8816"/>
                  </a:lnTo>
                  <a:lnTo>
                    <a:pt x="3231711" y="10263"/>
                  </a:lnTo>
                  <a:lnTo>
                    <a:pt x="3245701" y="11927"/>
                  </a:lnTo>
                  <a:lnTo>
                    <a:pt x="3259691" y="13836"/>
                  </a:lnTo>
                  <a:lnTo>
                    <a:pt x="3273681" y="16017"/>
                  </a:lnTo>
                  <a:lnTo>
                    <a:pt x="3287671" y="18497"/>
                  </a:lnTo>
                  <a:lnTo>
                    <a:pt x="3301661" y="21304"/>
                  </a:lnTo>
                  <a:lnTo>
                    <a:pt x="3315652" y="24463"/>
                  </a:lnTo>
                  <a:lnTo>
                    <a:pt x="3329642" y="27993"/>
                  </a:lnTo>
                  <a:lnTo>
                    <a:pt x="3343632" y="31912"/>
                  </a:lnTo>
                  <a:lnTo>
                    <a:pt x="3357622" y="36226"/>
                  </a:lnTo>
                  <a:lnTo>
                    <a:pt x="3371612" y="40934"/>
                  </a:lnTo>
                  <a:lnTo>
                    <a:pt x="3385602" y="46022"/>
                  </a:lnTo>
                  <a:lnTo>
                    <a:pt x="3399592" y="51465"/>
                  </a:lnTo>
                  <a:lnTo>
                    <a:pt x="3413582" y="57222"/>
                  </a:lnTo>
                  <a:lnTo>
                    <a:pt x="3427572" y="63241"/>
                  </a:lnTo>
                  <a:lnTo>
                    <a:pt x="3441562" y="69456"/>
                  </a:lnTo>
                  <a:lnTo>
                    <a:pt x="3455552" y="75794"/>
                  </a:lnTo>
                  <a:lnTo>
                    <a:pt x="3469543" y="82173"/>
                  </a:lnTo>
                  <a:lnTo>
                    <a:pt x="3483533" y="88511"/>
                  </a:lnTo>
                  <a:lnTo>
                    <a:pt x="3497523" y="94726"/>
                  </a:lnTo>
                  <a:lnTo>
                    <a:pt x="3511513" y="100745"/>
                  </a:lnTo>
                  <a:lnTo>
                    <a:pt x="3525503" y="106503"/>
                  </a:lnTo>
                  <a:lnTo>
                    <a:pt x="3539493" y="111945"/>
                  </a:lnTo>
                  <a:lnTo>
                    <a:pt x="3553483" y="117034"/>
                  </a:lnTo>
                  <a:lnTo>
                    <a:pt x="3567473" y="121742"/>
                  </a:lnTo>
                  <a:lnTo>
                    <a:pt x="3581463" y="126056"/>
                  </a:lnTo>
                  <a:lnTo>
                    <a:pt x="3595453" y="129974"/>
                  </a:lnTo>
                  <a:lnTo>
                    <a:pt x="3609444" y="133505"/>
                  </a:lnTo>
                  <a:lnTo>
                    <a:pt x="3623434" y="136663"/>
                  </a:lnTo>
                  <a:lnTo>
                    <a:pt x="3637424" y="139470"/>
                  </a:lnTo>
                  <a:lnTo>
                    <a:pt x="3651414" y="141951"/>
                  </a:lnTo>
                  <a:lnTo>
                    <a:pt x="3665404" y="144132"/>
                  </a:lnTo>
                  <a:lnTo>
                    <a:pt x="3679394" y="146040"/>
                  </a:lnTo>
                  <a:lnTo>
                    <a:pt x="3693384" y="147705"/>
                  </a:lnTo>
                  <a:lnTo>
                    <a:pt x="3707374" y="149151"/>
                  </a:lnTo>
                  <a:lnTo>
                    <a:pt x="3721364" y="150404"/>
                  </a:lnTo>
                  <a:lnTo>
                    <a:pt x="3735354" y="151486"/>
                  </a:lnTo>
                  <a:lnTo>
                    <a:pt x="3749344" y="152419"/>
                  </a:lnTo>
                  <a:lnTo>
                    <a:pt x="3763335" y="153223"/>
                  </a:lnTo>
                  <a:lnTo>
                    <a:pt x="3777325" y="153913"/>
                  </a:lnTo>
                  <a:lnTo>
                    <a:pt x="3791315" y="154504"/>
                  </a:lnTo>
                  <a:lnTo>
                    <a:pt x="3805305" y="155012"/>
                  </a:lnTo>
                  <a:lnTo>
                    <a:pt x="3819295" y="155446"/>
                  </a:lnTo>
                  <a:lnTo>
                    <a:pt x="3833285" y="155817"/>
                  </a:lnTo>
                  <a:lnTo>
                    <a:pt x="3847275" y="156134"/>
                  </a:lnTo>
                  <a:lnTo>
                    <a:pt x="3861265" y="156405"/>
                  </a:lnTo>
                  <a:lnTo>
                    <a:pt x="3875255" y="156636"/>
                  </a:lnTo>
                  <a:lnTo>
                    <a:pt x="3889245" y="156834"/>
                  </a:lnTo>
                  <a:lnTo>
                    <a:pt x="3903235" y="157002"/>
                  </a:lnTo>
                  <a:lnTo>
                    <a:pt x="3917226" y="157145"/>
                  </a:lnTo>
                  <a:lnTo>
                    <a:pt x="3931216" y="157267"/>
                  </a:lnTo>
                  <a:lnTo>
                    <a:pt x="3945206" y="157372"/>
                  </a:lnTo>
                  <a:lnTo>
                    <a:pt x="3959196" y="157460"/>
                  </a:lnTo>
                  <a:lnTo>
                    <a:pt x="3973186" y="157536"/>
                  </a:lnTo>
                  <a:lnTo>
                    <a:pt x="3987176" y="157600"/>
                  </a:lnTo>
                  <a:lnTo>
                    <a:pt x="4001166" y="157655"/>
                  </a:lnTo>
                  <a:lnTo>
                    <a:pt x="4015156" y="157701"/>
                  </a:lnTo>
                  <a:lnTo>
                    <a:pt x="4029146" y="157741"/>
                  </a:lnTo>
                  <a:lnTo>
                    <a:pt x="4043136" y="157775"/>
                  </a:lnTo>
                  <a:lnTo>
                    <a:pt x="4057126" y="157804"/>
                  </a:lnTo>
                  <a:lnTo>
                    <a:pt x="4071117" y="157828"/>
                  </a:lnTo>
                  <a:lnTo>
                    <a:pt x="4085107" y="157849"/>
                  </a:lnTo>
                  <a:lnTo>
                    <a:pt x="4099097" y="157867"/>
                  </a:lnTo>
                  <a:lnTo>
                    <a:pt x="4113087" y="157882"/>
                  </a:lnTo>
                  <a:lnTo>
                    <a:pt x="4127077" y="157895"/>
                  </a:lnTo>
                  <a:lnTo>
                    <a:pt x="4141067" y="157906"/>
                  </a:lnTo>
                  <a:lnTo>
                    <a:pt x="4155057" y="157915"/>
                  </a:lnTo>
                </a:path>
              </a:pathLst>
            </a:custGeom>
            <a:ln w="40651" cap="flat">
              <a:solidFill>
                <a:srgbClr val="D3D3D3">
                  <a:alpha val="100000"/>
                </a:srgbClr>
              </a:solidFill>
              <a:prstDash val="solid"/>
              <a:round/>
            </a:ln>
          </p:spPr>
          <p:txBody>
            <a:bodyPr/>
            <a:lstStyle/>
            <a:p/>
          </p:txBody>
        </p:sp>
        <p:sp>
          <p:nvSpPr>
            <p:cNvPr id="60" name="pl60"/>
            <p:cNvSpPr/>
            <p:nvPr/>
          </p:nvSpPr>
          <p:spPr>
            <a:xfrm>
              <a:off x="2737948" y="1537206"/>
              <a:ext cx="4155057" cy="789576"/>
            </a:xfrm>
            <a:custGeom>
              <a:avLst/>
              <a:pathLst>
                <a:path w="4155057" h="789576">
                  <a:moveTo>
                    <a:pt x="0" y="631661"/>
                  </a:moveTo>
                  <a:lnTo>
                    <a:pt x="13990" y="631670"/>
                  </a:lnTo>
                  <a:lnTo>
                    <a:pt x="27980" y="631681"/>
                  </a:lnTo>
                  <a:lnTo>
                    <a:pt x="41970" y="631694"/>
                  </a:lnTo>
                  <a:lnTo>
                    <a:pt x="55960" y="631709"/>
                  </a:lnTo>
                  <a:lnTo>
                    <a:pt x="69950" y="631727"/>
                  </a:lnTo>
                  <a:lnTo>
                    <a:pt x="83940" y="631747"/>
                  </a:lnTo>
                  <a:lnTo>
                    <a:pt x="97930" y="631772"/>
                  </a:lnTo>
                  <a:lnTo>
                    <a:pt x="111920" y="631801"/>
                  </a:lnTo>
                  <a:lnTo>
                    <a:pt x="125910" y="631834"/>
                  </a:lnTo>
                  <a:lnTo>
                    <a:pt x="139900" y="631874"/>
                  </a:lnTo>
                  <a:lnTo>
                    <a:pt x="153891" y="631921"/>
                  </a:lnTo>
                  <a:lnTo>
                    <a:pt x="167881" y="631975"/>
                  </a:lnTo>
                  <a:lnTo>
                    <a:pt x="181871" y="632040"/>
                  </a:lnTo>
                  <a:lnTo>
                    <a:pt x="195861" y="632115"/>
                  </a:lnTo>
                  <a:lnTo>
                    <a:pt x="209851" y="632204"/>
                  </a:lnTo>
                  <a:lnTo>
                    <a:pt x="223841" y="632308"/>
                  </a:lnTo>
                  <a:lnTo>
                    <a:pt x="237831" y="632430"/>
                  </a:lnTo>
                  <a:lnTo>
                    <a:pt x="251821" y="632574"/>
                  </a:lnTo>
                  <a:lnTo>
                    <a:pt x="265811" y="632742"/>
                  </a:lnTo>
                  <a:lnTo>
                    <a:pt x="279801" y="632939"/>
                  </a:lnTo>
                  <a:lnTo>
                    <a:pt x="293791" y="633170"/>
                  </a:lnTo>
                  <a:lnTo>
                    <a:pt x="307782" y="633441"/>
                  </a:lnTo>
                  <a:lnTo>
                    <a:pt x="321772" y="633759"/>
                  </a:lnTo>
                  <a:lnTo>
                    <a:pt x="335762" y="634130"/>
                  </a:lnTo>
                  <a:lnTo>
                    <a:pt x="349752" y="634564"/>
                  </a:lnTo>
                  <a:lnTo>
                    <a:pt x="363742" y="635071"/>
                  </a:lnTo>
                  <a:lnTo>
                    <a:pt x="377732" y="635663"/>
                  </a:lnTo>
                  <a:lnTo>
                    <a:pt x="391722" y="636353"/>
                  </a:lnTo>
                  <a:lnTo>
                    <a:pt x="405712" y="637156"/>
                  </a:lnTo>
                  <a:lnTo>
                    <a:pt x="419702" y="638090"/>
                  </a:lnTo>
                  <a:lnTo>
                    <a:pt x="433692" y="639172"/>
                  </a:lnTo>
                  <a:lnTo>
                    <a:pt x="447682" y="640425"/>
                  </a:lnTo>
                  <a:lnTo>
                    <a:pt x="461673" y="641871"/>
                  </a:lnTo>
                  <a:lnTo>
                    <a:pt x="475663" y="643535"/>
                  </a:lnTo>
                  <a:lnTo>
                    <a:pt x="489653" y="645444"/>
                  </a:lnTo>
                  <a:lnTo>
                    <a:pt x="503643" y="647625"/>
                  </a:lnTo>
                  <a:lnTo>
                    <a:pt x="517633" y="650106"/>
                  </a:lnTo>
                  <a:lnTo>
                    <a:pt x="531623" y="652913"/>
                  </a:lnTo>
                  <a:lnTo>
                    <a:pt x="545613" y="656071"/>
                  </a:lnTo>
                  <a:lnTo>
                    <a:pt x="559603" y="659602"/>
                  </a:lnTo>
                  <a:lnTo>
                    <a:pt x="573593" y="663520"/>
                  </a:lnTo>
                  <a:lnTo>
                    <a:pt x="587583" y="667834"/>
                  </a:lnTo>
                  <a:lnTo>
                    <a:pt x="601574" y="672542"/>
                  </a:lnTo>
                  <a:lnTo>
                    <a:pt x="615564" y="677630"/>
                  </a:lnTo>
                  <a:lnTo>
                    <a:pt x="629554" y="683073"/>
                  </a:lnTo>
                  <a:lnTo>
                    <a:pt x="643544" y="688830"/>
                  </a:lnTo>
                  <a:lnTo>
                    <a:pt x="657534" y="694849"/>
                  </a:lnTo>
                  <a:lnTo>
                    <a:pt x="671524" y="701065"/>
                  </a:lnTo>
                  <a:lnTo>
                    <a:pt x="685514" y="707402"/>
                  </a:lnTo>
                  <a:lnTo>
                    <a:pt x="699504" y="713782"/>
                  </a:lnTo>
                  <a:lnTo>
                    <a:pt x="713494" y="720119"/>
                  </a:lnTo>
                  <a:lnTo>
                    <a:pt x="727484" y="726335"/>
                  </a:lnTo>
                  <a:lnTo>
                    <a:pt x="741474" y="732354"/>
                  </a:lnTo>
                  <a:lnTo>
                    <a:pt x="755465" y="738111"/>
                  </a:lnTo>
                  <a:lnTo>
                    <a:pt x="769455" y="743554"/>
                  </a:lnTo>
                  <a:lnTo>
                    <a:pt x="783445" y="748642"/>
                  </a:lnTo>
                  <a:lnTo>
                    <a:pt x="797435" y="753350"/>
                  </a:lnTo>
                  <a:lnTo>
                    <a:pt x="811425" y="757664"/>
                  </a:lnTo>
                  <a:lnTo>
                    <a:pt x="825415" y="761582"/>
                  </a:lnTo>
                  <a:lnTo>
                    <a:pt x="839405" y="765113"/>
                  </a:lnTo>
                  <a:lnTo>
                    <a:pt x="853395" y="768271"/>
                  </a:lnTo>
                  <a:lnTo>
                    <a:pt x="867385" y="771078"/>
                  </a:lnTo>
                  <a:lnTo>
                    <a:pt x="881375" y="773559"/>
                  </a:lnTo>
                  <a:lnTo>
                    <a:pt x="895365" y="775740"/>
                  </a:lnTo>
                  <a:lnTo>
                    <a:pt x="909356" y="777649"/>
                  </a:lnTo>
                  <a:lnTo>
                    <a:pt x="923346" y="779313"/>
                  </a:lnTo>
                  <a:lnTo>
                    <a:pt x="937336" y="780759"/>
                  </a:lnTo>
                  <a:lnTo>
                    <a:pt x="951326" y="782012"/>
                  </a:lnTo>
                  <a:lnTo>
                    <a:pt x="965316" y="783094"/>
                  </a:lnTo>
                  <a:lnTo>
                    <a:pt x="979306" y="784028"/>
                  </a:lnTo>
                  <a:lnTo>
                    <a:pt x="993296" y="784831"/>
                  </a:lnTo>
                  <a:lnTo>
                    <a:pt x="1007286" y="785521"/>
                  </a:lnTo>
                  <a:lnTo>
                    <a:pt x="1021276" y="786113"/>
                  </a:lnTo>
                  <a:lnTo>
                    <a:pt x="1035266" y="786620"/>
                  </a:lnTo>
                  <a:lnTo>
                    <a:pt x="1049256" y="787054"/>
                  </a:lnTo>
                  <a:lnTo>
                    <a:pt x="1063247" y="787425"/>
                  </a:lnTo>
                  <a:lnTo>
                    <a:pt x="1077237" y="787743"/>
                  </a:lnTo>
                  <a:lnTo>
                    <a:pt x="1091227" y="788013"/>
                  </a:lnTo>
                  <a:lnTo>
                    <a:pt x="1105217" y="788245"/>
                  </a:lnTo>
                  <a:lnTo>
                    <a:pt x="1119207" y="788442"/>
                  </a:lnTo>
                  <a:lnTo>
                    <a:pt x="1133197" y="788610"/>
                  </a:lnTo>
                  <a:lnTo>
                    <a:pt x="1147187" y="788754"/>
                  </a:lnTo>
                  <a:lnTo>
                    <a:pt x="1161177" y="788876"/>
                  </a:lnTo>
                  <a:lnTo>
                    <a:pt x="1175167" y="788980"/>
                  </a:lnTo>
                  <a:lnTo>
                    <a:pt x="1189157" y="789069"/>
                  </a:lnTo>
                  <a:lnTo>
                    <a:pt x="1203148" y="789144"/>
                  </a:lnTo>
                  <a:lnTo>
                    <a:pt x="1217138" y="789208"/>
                  </a:lnTo>
                  <a:lnTo>
                    <a:pt x="1231128" y="789263"/>
                  </a:lnTo>
                  <a:lnTo>
                    <a:pt x="1245118" y="789310"/>
                  </a:lnTo>
                  <a:lnTo>
                    <a:pt x="1259108" y="789350"/>
                  </a:lnTo>
                  <a:lnTo>
                    <a:pt x="1273098" y="789383"/>
                  </a:lnTo>
                  <a:lnTo>
                    <a:pt x="1287088" y="789412"/>
                  </a:lnTo>
                  <a:lnTo>
                    <a:pt x="1301078" y="789436"/>
                  </a:lnTo>
                  <a:lnTo>
                    <a:pt x="1315068" y="789457"/>
                  </a:lnTo>
                  <a:lnTo>
                    <a:pt x="1329058" y="789475"/>
                  </a:lnTo>
                  <a:lnTo>
                    <a:pt x="1343048" y="789490"/>
                  </a:lnTo>
                  <a:lnTo>
                    <a:pt x="1357039" y="789503"/>
                  </a:lnTo>
                  <a:lnTo>
                    <a:pt x="1371029" y="789514"/>
                  </a:lnTo>
                  <a:lnTo>
                    <a:pt x="1385019" y="789523"/>
                  </a:lnTo>
                  <a:lnTo>
                    <a:pt x="1385019" y="789576"/>
                  </a:lnTo>
                  <a:lnTo>
                    <a:pt x="1399009" y="789576"/>
                  </a:lnTo>
                  <a:lnTo>
                    <a:pt x="1412999" y="789576"/>
                  </a:lnTo>
                  <a:lnTo>
                    <a:pt x="1426989" y="789576"/>
                  </a:lnTo>
                  <a:lnTo>
                    <a:pt x="1440979" y="789576"/>
                  </a:lnTo>
                  <a:lnTo>
                    <a:pt x="1454969" y="789576"/>
                  </a:lnTo>
                  <a:lnTo>
                    <a:pt x="1468959" y="789576"/>
                  </a:lnTo>
                  <a:lnTo>
                    <a:pt x="1482949" y="789576"/>
                  </a:lnTo>
                  <a:lnTo>
                    <a:pt x="1496939" y="789576"/>
                  </a:lnTo>
                  <a:lnTo>
                    <a:pt x="1510930" y="789576"/>
                  </a:lnTo>
                  <a:lnTo>
                    <a:pt x="1524920" y="789576"/>
                  </a:lnTo>
                  <a:lnTo>
                    <a:pt x="1538910" y="789576"/>
                  </a:lnTo>
                  <a:lnTo>
                    <a:pt x="1552900" y="789576"/>
                  </a:lnTo>
                  <a:lnTo>
                    <a:pt x="1566890" y="789576"/>
                  </a:lnTo>
                  <a:lnTo>
                    <a:pt x="1580880" y="789576"/>
                  </a:lnTo>
                  <a:lnTo>
                    <a:pt x="1594870" y="789576"/>
                  </a:lnTo>
                  <a:lnTo>
                    <a:pt x="1608860" y="789576"/>
                  </a:lnTo>
                  <a:lnTo>
                    <a:pt x="1622850" y="789576"/>
                  </a:lnTo>
                  <a:lnTo>
                    <a:pt x="1636840" y="789576"/>
                  </a:lnTo>
                  <a:lnTo>
                    <a:pt x="1650830" y="789576"/>
                  </a:lnTo>
                  <a:lnTo>
                    <a:pt x="1664821" y="789576"/>
                  </a:lnTo>
                  <a:lnTo>
                    <a:pt x="1678811" y="789576"/>
                  </a:lnTo>
                  <a:lnTo>
                    <a:pt x="1692801" y="789576"/>
                  </a:lnTo>
                  <a:lnTo>
                    <a:pt x="1706791" y="789576"/>
                  </a:lnTo>
                  <a:lnTo>
                    <a:pt x="1720781" y="789576"/>
                  </a:lnTo>
                  <a:lnTo>
                    <a:pt x="1734771" y="789576"/>
                  </a:lnTo>
                  <a:lnTo>
                    <a:pt x="1748761" y="789576"/>
                  </a:lnTo>
                  <a:lnTo>
                    <a:pt x="1762751" y="789576"/>
                  </a:lnTo>
                  <a:lnTo>
                    <a:pt x="1776741" y="789576"/>
                  </a:lnTo>
                  <a:lnTo>
                    <a:pt x="1790731" y="789576"/>
                  </a:lnTo>
                  <a:lnTo>
                    <a:pt x="1804722" y="789576"/>
                  </a:lnTo>
                  <a:lnTo>
                    <a:pt x="1818712" y="789576"/>
                  </a:lnTo>
                  <a:lnTo>
                    <a:pt x="1832702" y="789576"/>
                  </a:lnTo>
                  <a:lnTo>
                    <a:pt x="1846692" y="789576"/>
                  </a:lnTo>
                  <a:lnTo>
                    <a:pt x="1860682" y="789576"/>
                  </a:lnTo>
                  <a:lnTo>
                    <a:pt x="1874672" y="789576"/>
                  </a:lnTo>
                  <a:lnTo>
                    <a:pt x="1888662" y="789576"/>
                  </a:lnTo>
                  <a:lnTo>
                    <a:pt x="1902652" y="789576"/>
                  </a:lnTo>
                  <a:lnTo>
                    <a:pt x="1916642" y="789576"/>
                  </a:lnTo>
                  <a:lnTo>
                    <a:pt x="1930632" y="789576"/>
                  </a:lnTo>
                  <a:lnTo>
                    <a:pt x="1944622" y="789576"/>
                  </a:lnTo>
                  <a:lnTo>
                    <a:pt x="1958613" y="789576"/>
                  </a:lnTo>
                  <a:lnTo>
                    <a:pt x="1972603" y="789576"/>
                  </a:lnTo>
                  <a:lnTo>
                    <a:pt x="1986593" y="789576"/>
                  </a:lnTo>
                  <a:lnTo>
                    <a:pt x="2000583" y="789576"/>
                  </a:lnTo>
                  <a:lnTo>
                    <a:pt x="2014573" y="789576"/>
                  </a:lnTo>
                  <a:lnTo>
                    <a:pt x="2028563" y="789576"/>
                  </a:lnTo>
                  <a:lnTo>
                    <a:pt x="2042553" y="789576"/>
                  </a:lnTo>
                  <a:lnTo>
                    <a:pt x="2056543" y="789576"/>
                  </a:lnTo>
                  <a:lnTo>
                    <a:pt x="2070533" y="789576"/>
                  </a:lnTo>
                  <a:lnTo>
                    <a:pt x="2084523" y="789576"/>
                  </a:lnTo>
                  <a:lnTo>
                    <a:pt x="2098513" y="789576"/>
                  </a:lnTo>
                  <a:lnTo>
                    <a:pt x="2112504" y="789576"/>
                  </a:lnTo>
                  <a:lnTo>
                    <a:pt x="2126494" y="789576"/>
                  </a:lnTo>
                  <a:lnTo>
                    <a:pt x="2140484" y="789576"/>
                  </a:lnTo>
                  <a:lnTo>
                    <a:pt x="2154474" y="789576"/>
                  </a:lnTo>
                  <a:lnTo>
                    <a:pt x="2168464" y="789576"/>
                  </a:lnTo>
                  <a:lnTo>
                    <a:pt x="2182454" y="789576"/>
                  </a:lnTo>
                  <a:lnTo>
                    <a:pt x="2196444" y="789576"/>
                  </a:lnTo>
                  <a:lnTo>
                    <a:pt x="2210434" y="789576"/>
                  </a:lnTo>
                  <a:lnTo>
                    <a:pt x="2224424" y="789576"/>
                  </a:lnTo>
                  <a:lnTo>
                    <a:pt x="2238414" y="789576"/>
                  </a:lnTo>
                  <a:lnTo>
                    <a:pt x="2252404" y="789576"/>
                  </a:lnTo>
                  <a:lnTo>
                    <a:pt x="2266395" y="789576"/>
                  </a:lnTo>
                  <a:lnTo>
                    <a:pt x="2280385" y="789576"/>
                  </a:lnTo>
                  <a:lnTo>
                    <a:pt x="2294375" y="789576"/>
                  </a:lnTo>
                  <a:lnTo>
                    <a:pt x="2308365" y="789576"/>
                  </a:lnTo>
                  <a:lnTo>
                    <a:pt x="2322355" y="789576"/>
                  </a:lnTo>
                  <a:lnTo>
                    <a:pt x="2336345" y="789576"/>
                  </a:lnTo>
                  <a:lnTo>
                    <a:pt x="2350335" y="789576"/>
                  </a:lnTo>
                  <a:lnTo>
                    <a:pt x="2364325" y="789576"/>
                  </a:lnTo>
                  <a:lnTo>
                    <a:pt x="2378315" y="789576"/>
                  </a:lnTo>
                  <a:lnTo>
                    <a:pt x="2392305" y="789576"/>
                  </a:lnTo>
                  <a:lnTo>
                    <a:pt x="2406296" y="789576"/>
                  </a:lnTo>
                  <a:lnTo>
                    <a:pt x="2420286" y="789576"/>
                  </a:lnTo>
                  <a:lnTo>
                    <a:pt x="2434276" y="789576"/>
                  </a:lnTo>
                  <a:lnTo>
                    <a:pt x="2448266" y="789576"/>
                  </a:lnTo>
                  <a:lnTo>
                    <a:pt x="2462256" y="789576"/>
                  </a:lnTo>
                  <a:lnTo>
                    <a:pt x="2476246" y="789576"/>
                  </a:lnTo>
                  <a:lnTo>
                    <a:pt x="2490236" y="789576"/>
                  </a:lnTo>
                  <a:lnTo>
                    <a:pt x="2504226" y="789576"/>
                  </a:lnTo>
                  <a:lnTo>
                    <a:pt x="2518216" y="789576"/>
                  </a:lnTo>
                  <a:lnTo>
                    <a:pt x="2532206" y="789576"/>
                  </a:lnTo>
                  <a:lnTo>
                    <a:pt x="2546196" y="789576"/>
                  </a:lnTo>
                  <a:lnTo>
                    <a:pt x="2560187" y="789576"/>
                  </a:lnTo>
                  <a:lnTo>
                    <a:pt x="2574177" y="789576"/>
                  </a:lnTo>
                  <a:lnTo>
                    <a:pt x="2588167" y="789576"/>
                  </a:lnTo>
                  <a:lnTo>
                    <a:pt x="2602157" y="789576"/>
                  </a:lnTo>
                  <a:lnTo>
                    <a:pt x="2616147" y="789576"/>
                  </a:lnTo>
                  <a:lnTo>
                    <a:pt x="2630137" y="789576"/>
                  </a:lnTo>
                  <a:lnTo>
                    <a:pt x="2644127" y="789576"/>
                  </a:lnTo>
                  <a:lnTo>
                    <a:pt x="2658117" y="789576"/>
                  </a:lnTo>
                  <a:lnTo>
                    <a:pt x="2672107" y="789576"/>
                  </a:lnTo>
                  <a:lnTo>
                    <a:pt x="2686097" y="789576"/>
                  </a:lnTo>
                  <a:lnTo>
                    <a:pt x="2700087" y="789576"/>
                  </a:lnTo>
                  <a:lnTo>
                    <a:pt x="2714078" y="789576"/>
                  </a:lnTo>
                  <a:lnTo>
                    <a:pt x="2728068" y="789576"/>
                  </a:lnTo>
                  <a:lnTo>
                    <a:pt x="2742058" y="789576"/>
                  </a:lnTo>
                  <a:lnTo>
                    <a:pt x="2756048" y="789576"/>
                  </a:lnTo>
                  <a:lnTo>
                    <a:pt x="2770038" y="789576"/>
                  </a:lnTo>
                  <a:lnTo>
                    <a:pt x="2770038" y="789311"/>
                  </a:lnTo>
                  <a:lnTo>
                    <a:pt x="2784028" y="789265"/>
                  </a:lnTo>
                  <a:lnTo>
                    <a:pt x="2798018" y="789210"/>
                  </a:lnTo>
                  <a:lnTo>
                    <a:pt x="2812008" y="789146"/>
                  </a:lnTo>
                  <a:lnTo>
                    <a:pt x="2825998" y="789071"/>
                  </a:lnTo>
                  <a:lnTo>
                    <a:pt x="2839988" y="788982"/>
                  </a:lnTo>
                  <a:lnTo>
                    <a:pt x="2853978" y="788878"/>
                  </a:lnTo>
                  <a:lnTo>
                    <a:pt x="2867969" y="788756"/>
                  </a:lnTo>
                  <a:lnTo>
                    <a:pt x="2881959" y="788612"/>
                  </a:lnTo>
                  <a:lnTo>
                    <a:pt x="2895949" y="788443"/>
                  </a:lnTo>
                  <a:lnTo>
                    <a:pt x="2909939" y="788245"/>
                  </a:lnTo>
                  <a:lnTo>
                    <a:pt x="2923929" y="788012"/>
                  </a:lnTo>
                  <a:lnTo>
                    <a:pt x="2937919" y="787738"/>
                  </a:lnTo>
                  <a:lnTo>
                    <a:pt x="2951909" y="787416"/>
                  </a:lnTo>
                  <a:lnTo>
                    <a:pt x="2965899" y="787038"/>
                  </a:lnTo>
                  <a:lnTo>
                    <a:pt x="2979889" y="786595"/>
                  </a:lnTo>
                  <a:lnTo>
                    <a:pt x="2993879" y="786074"/>
                  </a:lnTo>
                  <a:lnTo>
                    <a:pt x="3007870" y="785463"/>
                  </a:lnTo>
                  <a:lnTo>
                    <a:pt x="3021860" y="784746"/>
                  </a:lnTo>
                  <a:lnTo>
                    <a:pt x="3035850" y="783905"/>
                  </a:lnTo>
                  <a:lnTo>
                    <a:pt x="3049840" y="782919"/>
                  </a:lnTo>
                  <a:lnTo>
                    <a:pt x="3063830" y="781763"/>
                  </a:lnTo>
                  <a:lnTo>
                    <a:pt x="3077820" y="780408"/>
                  </a:lnTo>
                  <a:lnTo>
                    <a:pt x="3091810" y="778822"/>
                  </a:lnTo>
                  <a:lnTo>
                    <a:pt x="3105800" y="776966"/>
                  </a:lnTo>
                  <a:lnTo>
                    <a:pt x="3119790" y="774795"/>
                  </a:lnTo>
                  <a:lnTo>
                    <a:pt x="3133780" y="772259"/>
                  </a:lnTo>
                  <a:lnTo>
                    <a:pt x="3147770" y="769300"/>
                  </a:lnTo>
                  <a:lnTo>
                    <a:pt x="3161761" y="765850"/>
                  </a:lnTo>
                  <a:lnTo>
                    <a:pt x="3175751" y="761834"/>
                  </a:lnTo>
                  <a:lnTo>
                    <a:pt x="3189741" y="757168"/>
                  </a:lnTo>
                  <a:lnTo>
                    <a:pt x="3203731" y="751755"/>
                  </a:lnTo>
                  <a:lnTo>
                    <a:pt x="3217721" y="745491"/>
                  </a:lnTo>
                  <a:lnTo>
                    <a:pt x="3231711" y="738261"/>
                  </a:lnTo>
                  <a:lnTo>
                    <a:pt x="3245701" y="729939"/>
                  </a:lnTo>
                  <a:lnTo>
                    <a:pt x="3259691" y="720395"/>
                  </a:lnTo>
                  <a:lnTo>
                    <a:pt x="3273681" y="709490"/>
                  </a:lnTo>
                  <a:lnTo>
                    <a:pt x="3287671" y="697087"/>
                  </a:lnTo>
                  <a:lnTo>
                    <a:pt x="3301661" y="683052"/>
                  </a:lnTo>
                  <a:lnTo>
                    <a:pt x="3315652" y="667260"/>
                  </a:lnTo>
                  <a:lnTo>
                    <a:pt x="3329642" y="649607"/>
                  </a:lnTo>
                  <a:lnTo>
                    <a:pt x="3343632" y="630015"/>
                  </a:lnTo>
                  <a:lnTo>
                    <a:pt x="3357622" y="608445"/>
                  </a:lnTo>
                  <a:lnTo>
                    <a:pt x="3371612" y="584906"/>
                  </a:lnTo>
                  <a:lnTo>
                    <a:pt x="3385602" y="559464"/>
                  </a:lnTo>
                  <a:lnTo>
                    <a:pt x="3399592" y="532251"/>
                  </a:lnTo>
                  <a:lnTo>
                    <a:pt x="3413582" y="503464"/>
                  </a:lnTo>
                  <a:lnTo>
                    <a:pt x="3427572" y="473369"/>
                  </a:lnTo>
                  <a:lnTo>
                    <a:pt x="3441562" y="442291"/>
                  </a:lnTo>
                  <a:lnTo>
                    <a:pt x="3455552" y="410603"/>
                  </a:lnTo>
                  <a:lnTo>
                    <a:pt x="3469543" y="378708"/>
                  </a:lnTo>
                  <a:lnTo>
                    <a:pt x="3483533" y="347019"/>
                  </a:lnTo>
                  <a:lnTo>
                    <a:pt x="3497523" y="315941"/>
                  </a:lnTo>
                  <a:lnTo>
                    <a:pt x="3511513" y="285847"/>
                  </a:lnTo>
                  <a:lnTo>
                    <a:pt x="3525503" y="257060"/>
                  </a:lnTo>
                  <a:lnTo>
                    <a:pt x="3539493" y="229846"/>
                  </a:lnTo>
                  <a:lnTo>
                    <a:pt x="3553483" y="204405"/>
                  </a:lnTo>
                  <a:lnTo>
                    <a:pt x="3567473" y="180866"/>
                  </a:lnTo>
                  <a:lnTo>
                    <a:pt x="3581463" y="159296"/>
                  </a:lnTo>
                  <a:lnTo>
                    <a:pt x="3595453" y="139704"/>
                  </a:lnTo>
                  <a:lnTo>
                    <a:pt x="3609444" y="122051"/>
                  </a:lnTo>
                  <a:lnTo>
                    <a:pt x="3623434" y="106259"/>
                  </a:lnTo>
                  <a:lnTo>
                    <a:pt x="3637424" y="92224"/>
                  </a:lnTo>
                  <a:lnTo>
                    <a:pt x="3651414" y="79821"/>
                  </a:lnTo>
                  <a:lnTo>
                    <a:pt x="3665404" y="68916"/>
                  </a:lnTo>
                  <a:lnTo>
                    <a:pt x="3679394" y="59372"/>
                  </a:lnTo>
                  <a:lnTo>
                    <a:pt x="3693384" y="51050"/>
                  </a:lnTo>
                  <a:lnTo>
                    <a:pt x="3707374" y="43819"/>
                  </a:lnTo>
                  <a:lnTo>
                    <a:pt x="3721364" y="37556"/>
                  </a:lnTo>
                  <a:lnTo>
                    <a:pt x="3735354" y="32143"/>
                  </a:lnTo>
                  <a:lnTo>
                    <a:pt x="3749344" y="27477"/>
                  </a:lnTo>
                  <a:lnTo>
                    <a:pt x="3763335" y="23461"/>
                  </a:lnTo>
                  <a:lnTo>
                    <a:pt x="3777325" y="20011"/>
                  </a:lnTo>
                  <a:lnTo>
                    <a:pt x="3791315" y="17052"/>
                  </a:lnTo>
                  <a:lnTo>
                    <a:pt x="3805305" y="14516"/>
                  </a:lnTo>
                  <a:lnTo>
                    <a:pt x="3819295" y="12345"/>
                  </a:lnTo>
                  <a:lnTo>
                    <a:pt x="3833285" y="10489"/>
                  </a:lnTo>
                  <a:lnTo>
                    <a:pt x="3847275" y="8903"/>
                  </a:lnTo>
                  <a:lnTo>
                    <a:pt x="3861265" y="7548"/>
                  </a:lnTo>
                  <a:lnTo>
                    <a:pt x="3875255" y="6392"/>
                  </a:lnTo>
                  <a:lnTo>
                    <a:pt x="3889245" y="5405"/>
                  </a:lnTo>
                  <a:lnTo>
                    <a:pt x="3903235" y="4564"/>
                  </a:lnTo>
                  <a:lnTo>
                    <a:pt x="3917226" y="3847"/>
                  </a:lnTo>
                  <a:lnTo>
                    <a:pt x="3931216" y="3236"/>
                  </a:lnTo>
                  <a:lnTo>
                    <a:pt x="3945206" y="2716"/>
                  </a:lnTo>
                  <a:lnTo>
                    <a:pt x="3959196" y="2272"/>
                  </a:lnTo>
                  <a:lnTo>
                    <a:pt x="3973186" y="1895"/>
                  </a:lnTo>
                  <a:lnTo>
                    <a:pt x="3987176" y="1573"/>
                  </a:lnTo>
                  <a:lnTo>
                    <a:pt x="4001166" y="1299"/>
                  </a:lnTo>
                  <a:lnTo>
                    <a:pt x="4015156" y="1066"/>
                  </a:lnTo>
                  <a:lnTo>
                    <a:pt x="4029146" y="868"/>
                  </a:lnTo>
                  <a:lnTo>
                    <a:pt x="4043136" y="699"/>
                  </a:lnTo>
                  <a:lnTo>
                    <a:pt x="4057126" y="555"/>
                  </a:lnTo>
                  <a:lnTo>
                    <a:pt x="4071117" y="433"/>
                  </a:lnTo>
                  <a:lnTo>
                    <a:pt x="4085107" y="329"/>
                  </a:lnTo>
                  <a:lnTo>
                    <a:pt x="4099097" y="240"/>
                  </a:lnTo>
                  <a:lnTo>
                    <a:pt x="4113087" y="165"/>
                  </a:lnTo>
                  <a:lnTo>
                    <a:pt x="4127077" y="101"/>
                  </a:lnTo>
                  <a:lnTo>
                    <a:pt x="4141067" y="46"/>
                  </a:lnTo>
                  <a:lnTo>
                    <a:pt x="4155057" y="0"/>
                  </a:lnTo>
                </a:path>
              </a:pathLst>
            </a:custGeom>
            <a:ln w="40651" cap="flat">
              <a:solidFill>
                <a:srgbClr val="D3D3D3">
                  <a:alpha val="100000"/>
                </a:srgbClr>
              </a:solidFill>
              <a:prstDash val="solid"/>
              <a:round/>
            </a:ln>
          </p:spPr>
          <p:txBody>
            <a:bodyPr/>
            <a:lstStyle/>
            <a:p/>
          </p:txBody>
        </p:sp>
        <p:sp>
          <p:nvSpPr>
            <p:cNvPr id="61" name="pl61"/>
            <p:cNvSpPr/>
            <p:nvPr/>
          </p:nvSpPr>
          <p:spPr>
            <a:xfrm>
              <a:off x="2737948" y="5486202"/>
              <a:ext cx="4155057" cy="315777"/>
            </a:xfrm>
            <a:custGeom>
              <a:avLst/>
              <a:pathLst>
                <a:path w="4155057" h="315777">
                  <a:moveTo>
                    <a:pt x="0" y="315777"/>
                  </a:moveTo>
                  <a:lnTo>
                    <a:pt x="13990" y="315759"/>
                  </a:lnTo>
                  <a:lnTo>
                    <a:pt x="27980" y="315737"/>
                  </a:lnTo>
                  <a:lnTo>
                    <a:pt x="41970" y="315711"/>
                  </a:lnTo>
                  <a:lnTo>
                    <a:pt x="55960" y="315681"/>
                  </a:lnTo>
                  <a:lnTo>
                    <a:pt x="69950" y="315646"/>
                  </a:lnTo>
                  <a:lnTo>
                    <a:pt x="83940" y="315604"/>
                  </a:lnTo>
                  <a:lnTo>
                    <a:pt x="97930" y="315555"/>
                  </a:lnTo>
                  <a:lnTo>
                    <a:pt x="111920" y="315497"/>
                  </a:lnTo>
                  <a:lnTo>
                    <a:pt x="125910" y="315430"/>
                  </a:lnTo>
                  <a:lnTo>
                    <a:pt x="139900" y="315351"/>
                  </a:lnTo>
                  <a:lnTo>
                    <a:pt x="153891" y="315257"/>
                  </a:lnTo>
                  <a:lnTo>
                    <a:pt x="167881" y="315148"/>
                  </a:lnTo>
                  <a:lnTo>
                    <a:pt x="181871" y="315019"/>
                  </a:lnTo>
                  <a:lnTo>
                    <a:pt x="195861" y="314868"/>
                  </a:lnTo>
                  <a:lnTo>
                    <a:pt x="209851" y="314691"/>
                  </a:lnTo>
                  <a:lnTo>
                    <a:pt x="223841" y="314482"/>
                  </a:lnTo>
                  <a:lnTo>
                    <a:pt x="237831" y="314238"/>
                  </a:lnTo>
                  <a:lnTo>
                    <a:pt x="251821" y="313951"/>
                  </a:lnTo>
                  <a:lnTo>
                    <a:pt x="265811" y="313615"/>
                  </a:lnTo>
                  <a:lnTo>
                    <a:pt x="279801" y="313220"/>
                  </a:lnTo>
                  <a:lnTo>
                    <a:pt x="293791" y="312758"/>
                  </a:lnTo>
                  <a:lnTo>
                    <a:pt x="307782" y="312216"/>
                  </a:lnTo>
                  <a:lnTo>
                    <a:pt x="321772" y="311581"/>
                  </a:lnTo>
                  <a:lnTo>
                    <a:pt x="335762" y="310839"/>
                  </a:lnTo>
                  <a:lnTo>
                    <a:pt x="349752" y="309971"/>
                  </a:lnTo>
                  <a:lnTo>
                    <a:pt x="363742" y="308956"/>
                  </a:lnTo>
                  <a:lnTo>
                    <a:pt x="377732" y="307773"/>
                  </a:lnTo>
                  <a:lnTo>
                    <a:pt x="391722" y="306393"/>
                  </a:lnTo>
                  <a:lnTo>
                    <a:pt x="405712" y="304786"/>
                  </a:lnTo>
                  <a:lnTo>
                    <a:pt x="419702" y="302920"/>
                  </a:lnTo>
                  <a:lnTo>
                    <a:pt x="433692" y="300755"/>
                  </a:lnTo>
                  <a:lnTo>
                    <a:pt x="447682" y="298249"/>
                  </a:lnTo>
                  <a:lnTo>
                    <a:pt x="461673" y="295357"/>
                  </a:lnTo>
                  <a:lnTo>
                    <a:pt x="475663" y="292028"/>
                  </a:lnTo>
                  <a:lnTo>
                    <a:pt x="489653" y="288211"/>
                  </a:lnTo>
                  <a:lnTo>
                    <a:pt x="503643" y="283849"/>
                  </a:lnTo>
                  <a:lnTo>
                    <a:pt x="517633" y="278888"/>
                  </a:lnTo>
                  <a:lnTo>
                    <a:pt x="531623" y="273273"/>
                  </a:lnTo>
                  <a:lnTo>
                    <a:pt x="545613" y="266957"/>
                  </a:lnTo>
                  <a:lnTo>
                    <a:pt x="559603" y="259895"/>
                  </a:lnTo>
                  <a:lnTo>
                    <a:pt x="573593" y="252059"/>
                  </a:lnTo>
                  <a:lnTo>
                    <a:pt x="587583" y="243431"/>
                  </a:lnTo>
                  <a:lnTo>
                    <a:pt x="601574" y="234015"/>
                  </a:lnTo>
                  <a:lnTo>
                    <a:pt x="615564" y="223838"/>
                  </a:lnTo>
                  <a:lnTo>
                    <a:pt x="629554" y="212953"/>
                  </a:lnTo>
                  <a:lnTo>
                    <a:pt x="643544" y="201438"/>
                  </a:lnTo>
                  <a:lnTo>
                    <a:pt x="657534" y="189400"/>
                  </a:lnTo>
                  <a:lnTo>
                    <a:pt x="671524" y="176969"/>
                  </a:lnTo>
                  <a:lnTo>
                    <a:pt x="685514" y="164294"/>
                  </a:lnTo>
                  <a:lnTo>
                    <a:pt x="699504" y="151536"/>
                  </a:lnTo>
                  <a:lnTo>
                    <a:pt x="713494" y="138860"/>
                  </a:lnTo>
                  <a:lnTo>
                    <a:pt x="727484" y="126429"/>
                  </a:lnTo>
                  <a:lnTo>
                    <a:pt x="741474" y="114391"/>
                  </a:lnTo>
                  <a:lnTo>
                    <a:pt x="755465" y="102877"/>
                  </a:lnTo>
                  <a:lnTo>
                    <a:pt x="769455" y="91991"/>
                  </a:lnTo>
                  <a:lnTo>
                    <a:pt x="783445" y="81815"/>
                  </a:lnTo>
                  <a:lnTo>
                    <a:pt x="797435" y="72399"/>
                  </a:lnTo>
                  <a:lnTo>
                    <a:pt x="811425" y="63771"/>
                  </a:lnTo>
                  <a:lnTo>
                    <a:pt x="825415" y="55934"/>
                  </a:lnTo>
                  <a:lnTo>
                    <a:pt x="839405" y="48873"/>
                  </a:lnTo>
                  <a:lnTo>
                    <a:pt x="853395" y="42556"/>
                  </a:lnTo>
                  <a:lnTo>
                    <a:pt x="867385" y="36942"/>
                  </a:lnTo>
                  <a:lnTo>
                    <a:pt x="881375" y="31981"/>
                  </a:lnTo>
                  <a:lnTo>
                    <a:pt x="895365" y="27619"/>
                  </a:lnTo>
                  <a:lnTo>
                    <a:pt x="909356" y="23801"/>
                  </a:lnTo>
                  <a:lnTo>
                    <a:pt x="923346" y="20473"/>
                  </a:lnTo>
                  <a:lnTo>
                    <a:pt x="937336" y="17580"/>
                  </a:lnTo>
                  <a:lnTo>
                    <a:pt x="951326" y="15075"/>
                  </a:lnTo>
                  <a:lnTo>
                    <a:pt x="965316" y="12910"/>
                  </a:lnTo>
                  <a:lnTo>
                    <a:pt x="979306" y="11043"/>
                  </a:lnTo>
                  <a:lnTo>
                    <a:pt x="993296" y="9437"/>
                  </a:lnTo>
                  <a:lnTo>
                    <a:pt x="1007286" y="8057"/>
                  </a:lnTo>
                  <a:lnTo>
                    <a:pt x="1021276" y="6873"/>
                  </a:lnTo>
                  <a:lnTo>
                    <a:pt x="1035266" y="5859"/>
                  </a:lnTo>
                  <a:lnTo>
                    <a:pt x="1049256" y="4991"/>
                  </a:lnTo>
                  <a:lnTo>
                    <a:pt x="1063247" y="4248"/>
                  </a:lnTo>
                  <a:lnTo>
                    <a:pt x="1077237" y="3614"/>
                  </a:lnTo>
                  <a:lnTo>
                    <a:pt x="1091227" y="3072"/>
                  </a:lnTo>
                  <a:lnTo>
                    <a:pt x="1105217" y="2609"/>
                  </a:lnTo>
                  <a:lnTo>
                    <a:pt x="1119207" y="2215"/>
                  </a:lnTo>
                  <a:lnTo>
                    <a:pt x="1133197" y="1878"/>
                  </a:lnTo>
                  <a:lnTo>
                    <a:pt x="1147187" y="1592"/>
                  </a:lnTo>
                  <a:lnTo>
                    <a:pt x="1161177" y="1347"/>
                  </a:lnTo>
                  <a:lnTo>
                    <a:pt x="1175167" y="1139"/>
                  </a:lnTo>
                  <a:lnTo>
                    <a:pt x="1189157" y="962"/>
                  </a:lnTo>
                  <a:lnTo>
                    <a:pt x="1203148" y="811"/>
                  </a:lnTo>
                  <a:lnTo>
                    <a:pt x="1217138" y="682"/>
                  </a:lnTo>
                  <a:lnTo>
                    <a:pt x="1231128" y="572"/>
                  </a:lnTo>
                  <a:lnTo>
                    <a:pt x="1245118" y="479"/>
                  </a:lnTo>
                  <a:lnTo>
                    <a:pt x="1259108" y="400"/>
                  </a:lnTo>
                  <a:lnTo>
                    <a:pt x="1273098" y="332"/>
                  </a:lnTo>
                  <a:lnTo>
                    <a:pt x="1287088" y="275"/>
                  </a:lnTo>
                  <a:lnTo>
                    <a:pt x="1301078" y="226"/>
                  </a:lnTo>
                  <a:lnTo>
                    <a:pt x="1315068" y="184"/>
                  </a:lnTo>
                  <a:lnTo>
                    <a:pt x="1329058" y="149"/>
                  </a:lnTo>
                  <a:lnTo>
                    <a:pt x="1343048" y="119"/>
                  </a:lnTo>
                  <a:lnTo>
                    <a:pt x="1357039" y="93"/>
                  </a:lnTo>
                  <a:lnTo>
                    <a:pt x="1371029" y="71"/>
                  </a:lnTo>
                  <a:lnTo>
                    <a:pt x="1385019" y="52"/>
                  </a:lnTo>
                  <a:lnTo>
                    <a:pt x="1385019" y="0"/>
                  </a:lnTo>
                  <a:lnTo>
                    <a:pt x="1399009" y="9"/>
                  </a:lnTo>
                  <a:lnTo>
                    <a:pt x="1412999" y="20"/>
                  </a:lnTo>
                  <a:lnTo>
                    <a:pt x="1426989" y="33"/>
                  </a:lnTo>
                  <a:lnTo>
                    <a:pt x="1440979" y="48"/>
                  </a:lnTo>
                  <a:lnTo>
                    <a:pt x="1454969" y="65"/>
                  </a:lnTo>
                  <a:lnTo>
                    <a:pt x="1468959" y="86"/>
                  </a:lnTo>
                  <a:lnTo>
                    <a:pt x="1482949" y="111"/>
                  </a:lnTo>
                  <a:lnTo>
                    <a:pt x="1496939" y="139"/>
                  </a:lnTo>
                  <a:lnTo>
                    <a:pt x="1510930" y="173"/>
                  </a:lnTo>
                  <a:lnTo>
                    <a:pt x="1524920" y="213"/>
                  </a:lnTo>
                  <a:lnTo>
                    <a:pt x="1538910" y="259"/>
                  </a:lnTo>
                  <a:lnTo>
                    <a:pt x="1552900" y="314"/>
                  </a:lnTo>
                  <a:lnTo>
                    <a:pt x="1566890" y="379"/>
                  </a:lnTo>
                  <a:lnTo>
                    <a:pt x="1580880" y="454"/>
                  </a:lnTo>
                  <a:lnTo>
                    <a:pt x="1594870" y="543"/>
                  </a:lnTo>
                  <a:lnTo>
                    <a:pt x="1608860" y="647"/>
                  </a:lnTo>
                  <a:lnTo>
                    <a:pt x="1622850" y="769"/>
                  </a:lnTo>
                  <a:lnTo>
                    <a:pt x="1636840" y="912"/>
                  </a:lnTo>
                  <a:lnTo>
                    <a:pt x="1650830" y="1081"/>
                  </a:lnTo>
                  <a:lnTo>
                    <a:pt x="1664821" y="1278"/>
                  </a:lnTo>
                  <a:lnTo>
                    <a:pt x="1678811" y="1509"/>
                  </a:lnTo>
                  <a:lnTo>
                    <a:pt x="1692801" y="1780"/>
                  </a:lnTo>
                  <a:lnTo>
                    <a:pt x="1706791" y="2097"/>
                  </a:lnTo>
                  <a:lnTo>
                    <a:pt x="1720781" y="2469"/>
                  </a:lnTo>
                  <a:lnTo>
                    <a:pt x="1734771" y="2903"/>
                  </a:lnTo>
                  <a:lnTo>
                    <a:pt x="1748761" y="3410"/>
                  </a:lnTo>
                  <a:lnTo>
                    <a:pt x="1762751" y="4002"/>
                  </a:lnTo>
                  <a:lnTo>
                    <a:pt x="1776741" y="4692"/>
                  </a:lnTo>
                  <a:lnTo>
                    <a:pt x="1790731" y="5495"/>
                  </a:lnTo>
                  <a:lnTo>
                    <a:pt x="1804722" y="6428"/>
                  </a:lnTo>
                  <a:lnTo>
                    <a:pt x="1818712" y="7511"/>
                  </a:lnTo>
                  <a:lnTo>
                    <a:pt x="1832702" y="8763"/>
                  </a:lnTo>
                  <a:lnTo>
                    <a:pt x="1846692" y="10210"/>
                  </a:lnTo>
                  <a:lnTo>
                    <a:pt x="1860682" y="11874"/>
                  </a:lnTo>
                  <a:lnTo>
                    <a:pt x="1874672" y="13783"/>
                  </a:lnTo>
                  <a:lnTo>
                    <a:pt x="1888662" y="15964"/>
                  </a:lnTo>
                  <a:lnTo>
                    <a:pt x="1902652" y="18444"/>
                  </a:lnTo>
                  <a:lnTo>
                    <a:pt x="1916642" y="21251"/>
                  </a:lnTo>
                  <a:lnTo>
                    <a:pt x="1930632" y="24410"/>
                  </a:lnTo>
                  <a:lnTo>
                    <a:pt x="1944622" y="27940"/>
                  </a:lnTo>
                  <a:lnTo>
                    <a:pt x="1958613" y="31859"/>
                  </a:lnTo>
                  <a:lnTo>
                    <a:pt x="1972603" y="36173"/>
                  </a:lnTo>
                  <a:lnTo>
                    <a:pt x="1986593" y="40881"/>
                  </a:lnTo>
                  <a:lnTo>
                    <a:pt x="2000583" y="45969"/>
                  </a:lnTo>
                  <a:lnTo>
                    <a:pt x="2014573" y="51412"/>
                  </a:lnTo>
                  <a:lnTo>
                    <a:pt x="2028563" y="57169"/>
                  </a:lnTo>
                  <a:lnTo>
                    <a:pt x="2042553" y="63188"/>
                  </a:lnTo>
                  <a:lnTo>
                    <a:pt x="2056543" y="69403"/>
                  </a:lnTo>
                  <a:lnTo>
                    <a:pt x="2070533" y="75741"/>
                  </a:lnTo>
                  <a:lnTo>
                    <a:pt x="2084523" y="82120"/>
                  </a:lnTo>
                  <a:lnTo>
                    <a:pt x="2098513" y="88458"/>
                  </a:lnTo>
                  <a:lnTo>
                    <a:pt x="2112504" y="94673"/>
                  </a:lnTo>
                  <a:lnTo>
                    <a:pt x="2126494" y="100692"/>
                  </a:lnTo>
                  <a:lnTo>
                    <a:pt x="2140484" y="106450"/>
                  </a:lnTo>
                  <a:lnTo>
                    <a:pt x="2154474" y="111892"/>
                  </a:lnTo>
                  <a:lnTo>
                    <a:pt x="2168464" y="116981"/>
                  </a:lnTo>
                  <a:lnTo>
                    <a:pt x="2182454" y="121689"/>
                  </a:lnTo>
                  <a:lnTo>
                    <a:pt x="2196444" y="126003"/>
                  </a:lnTo>
                  <a:lnTo>
                    <a:pt x="2210434" y="129921"/>
                  </a:lnTo>
                  <a:lnTo>
                    <a:pt x="2224424" y="133452"/>
                  </a:lnTo>
                  <a:lnTo>
                    <a:pt x="2238414" y="136610"/>
                  </a:lnTo>
                  <a:lnTo>
                    <a:pt x="2252404" y="139417"/>
                  </a:lnTo>
                  <a:lnTo>
                    <a:pt x="2266395" y="141898"/>
                  </a:lnTo>
                  <a:lnTo>
                    <a:pt x="2280385" y="144079"/>
                  </a:lnTo>
                  <a:lnTo>
                    <a:pt x="2294375" y="145987"/>
                  </a:lnTo>
                  <a:lnTo>
                    <a:pt x="2308365" y="147652"/>
                  </a:lnTo>
                  <a:lnTo>
                    <a:pt x="2322355" y="149098"/>
                  </a:lnTo>
                  <a:lnTo>
                    <a:pt x="2336345" y="150351"/>
                  </a:lnTo>
                  <a:lnTo>
                    <a:pt x="2350335" y="151433"/>
                  </a:lnTo>
                  <a:lnTo>
                    <a:pt x="2364325" y="152366"/>
                  </a:lnTo>
                  <a:lnTo>
                    <a:pt x="2378315" y="153170"/>
                  </a:lnTo>
                  <a:lnTo>
                    <a:pt x="2392305" y="153860"/>
                  </a:lnTo>
                  <a:lnTo>
                    <a:pt x="2406296" y="154451"/>
                  </a:lnTo>
                  <a:lnTo>
                    <a:pt x="2420286" y="154959"/>
                  </a:lnTo>
                  <a:lnTo>
                    <a:pt x="2434276" y="155393"/>
                  </a:lnTo>
                  <a:lnTo>
                    <a:pt x="2448266" y="155764"/>
                  </a:lnTo>
                  <a:lnTo>
                    <a:pt x="2462256" y="156081"/>
                  </a:lnTo>
                  <a:lnTo>
                    <a:pt x="2476246" y="156352"/>
                  </a:lnTo>
                  <a:lnTo>
                    <a:pt x="2490236" y="156583"/>
                  </a:lnTo>
                  <a:lnTo>
                    <a:pt x="2504226" y="156781"/>
                  </a:lnTo>
                  <a:lnTo>
                    <a:pt x="2518216" y="156949"/>
                  </a:lnTo>
                  <a:lnTo>
                    <a:pt x="2532206" y="157092"/>
                  </a:lnTo>
                  <a:lnTo>
                    <a:pt x="2546196" y="157214"/>
                  </a:lnTo>
                  <a:lnTo>
                    <a:pt x="2560187" y="157319"/>
                  </a:lnTo>
                  <a:lnTo>
                    <a:pt x="2574177" y="157407"/>
                  </a:lnTo>
                  <a:lnTo>
                    <a:pt x="2588167" y="157483"/>
                  </a:lnTo>
                  <a:lnTo>
                    <a:pt x="2602157" y="157547"/>
                  </a:lnTo>
                  <a:lnTo>
                    <a:pt x="2616147" y="157602"/>
                  </a:lnTo>
                  <a:lnTo>
                    <a:pt x="2630137" y="157649"/>
                  </a:lnTo>
                  <a:lnTo>
                    <a:pt x="2644127" y="157688"/>
                  </a:lnTo>
                  <a:lnTo>
                    <a:pt x="2658117" y="157722"/>
                  </a:lnTo>
                  <a:lnTo>
                    <a:pt x="2672107" y="157751"/>
                  </a:lnTo>
                  <a:lnTo>
                    <a:pt x="2686097" y="157775"/>
                  </a:lnTo>
                  <a:lnTo>
                    <a:pt x="2700087" y="157796"/>
                  </a:lnTo>
                  <a:lnTo>
                    <a:pt x="2714078" y="157814"/>
                  </a:lnTo>
                  <a:lnTo>
                    <a:pt x="2728068" y="157829"/>
                  </a:lnTo>
                  <a:lnTo>
                    <a:pt x="2742058" y="157842"/>
                  </a:lnTo>
                  <a:lnTo>
                    <a:pt x="2756048" y="157853"/>
                  </a:lnTo>
                  <a:lnTo>
                    <a:pt x="2770038" y="157862"/>
                  </a:lnTo>
                  <a:lnTo>
                    <a:pt x="2770038" y="157862"/>
                  </a:lnTo>
                  <a:lnTo>
                    <a:pt x="2784028" y="157853"/>
                  </a:lnTo>
                  <a:lnTo>
                    <a:pt x="2798018" y="157842"/>
                  </a:lnTo>
                  <a:lnTo>
                    <a:pt x="2812008" y="157829"/>
                  </a:lnTo>
                  <a:lnTo>
                    <a:pt x="2825998" y="157814"/>
                  </a:lnTo>
                  <a:lnTo>
                    <a:pt x="2839988" y="157796"/>
                  </a:lnTo>
                  <a:lnTo>
                    <a:pt x="2853978" y="157775"/>
                  </a:lnTo>
                  <a:lnTo>
                    <a:pt x="2867969" y="157751"/>
                  </a:lnTo>
                  <a:lnTo>
                    <a:pt x="2881959" y="157722"/>
                  </a:lnTo>
                  <a:lnTo>
                    <a:pt x="2895949" y="157688"/>
                  </a:lnTo>
                  <a:lnTo>
                    <a:pt x="2909939" y="157649"/>
                  </a:lnTo>
                  <a:lnTo>
                    <a:pt x="2923929" y="157602"/>
                  </a:lnTo>
                  <a:lnTo>
                    <a:pt x="2937919" y="157547"/>
                  </a:lnTo>
                  <a:lnTo>
                    <a:pt x="2951909" y="157483"/>
                  </a:lnTo>
                  <a:lnTo>
                    <a:pt x="2965899" y="157407"/>
                  </a:lnTo>
                  <a:lnTo>
                    <a:pt x="2979889" y="157319"/>
                  </a:lnTo>
                  <a:lnTo>
                    <a:pt x="2993879" y="157214"/>
                  </a:lnTo>
                  <a:lnTo>
                    <a:pt x="3007870" y="157092"/>
                  </a:lnTo>
                  <a:lnTo>
                    <a:pt x="3021860" y="156949"/>
                  </a:lnTo>
                  <a:lnTo>
                    <a:pt x="3035850" y="156781"/>
                  </a:lnTo>
                  <a:lnTo>
                    <a:pt x="3049840" y="156583"/>
                  </a:lnTo>
                  <a:lnTo>
                    <a:pt x="3063830" y="156352"/>
                  </a:lnTo>
                  <a:lnTo>
                    <a:pt x="3077820" y="156081"/>
                  </a:lnTo>
                  <a:lnTo>
                    <a:pt x="3091810" y="155764"/>
                  </a:lnTo>
                  <a:lnTo>
                    <a:pt x="3105800" y="155393"/>
                  </a:lnTo>
                  <a:lnTo>
                    <a:pt x="3119790" y="154959"/>
                  </a:lnTo>
                  <a:lnTo>
                    <a:pt x="3133780" y="154451"/>
                  </a:lnTo>
                  <a:lnTo>
                    <a:pt x="3147770" y="153860"/>
                  </a:lnTo>
                  <a:lnTo>
                    <a:pt x="3161761" y="153170"/>
                  </a:lnTo>
                  <a:lnTo>
                    <a:pt x="3175751" y="152366"/>
                  </a:lnTo>
                  <a:lnTo>
                    <a:pt x="3189741" y="151433"/>
                  </a:lnTo>
                  <a:lnTo>
                    <a:pt x="3203731" y="150351"/>
                  </a:lnTo>
                  <a:lnTo>
                    <a:pt x="3217721" y="149098"/>
                  </a:lnTo>
                  <a:lnTo>
                    <a:pt x="3231711" y="147652"/>
                  </a:lnTo>
                  <a:lnTo>
                    <a:pt x="3245701" y="145987"/>
                  </a:lnTo>
                  <a:lnTo>
                    <a:pt x="3259691" y="144079"/>
                  </a:lnTo>
                  <a:lnTo>
                    <a:pt x="3273681" y="141898"/>
                  </a:lnTo>
                  <a:lnTo>
                    <a:pt x="3287671" y="139417"/>
                  </a:lnTo>
                  <a:lnTo>
                    <a:pt x="3301661" y="136610"/>
                  </a:lnTo>
                  <a:lnTo>
                    <a:pt x="3315652" y="133452"/>
                  </a:lnTo>
                  <a:lnTo>
                    <a:pt x="3329642" y="129921"/>
                  </a:lnTo>
                  <a:lnTo>
                    <a:pt x="3343632" y="126003"/>
                  </a:lnTo>
                  <a:lnTo>
                    <a:pt x="3357622" y="121689"/>
                  </a:lnTo>
                  <a:lnTo>
                    <a:pt x="3371612" y="116981"/>
                  </a:lnTo>
                  <a:lnTo>
                    <a:pt x="3385602" y="111892"/>
                  </a:lnTo>
                  <a:lnTo>
                    <a:pt x="3399592" y="106450"/>
                  </a:lnTo>
                  <a:lnTo>
                    <a:pt x="3413582" y="100692"/>
                  </a:lnTo>
                  <a:lnTo>
                    <a:pt x="3427572" y="94673"/>
                  </a:lnTo>
                  <a:lnTo>
                    <a:pt x="3441562" y="88458"/>
                  </a:lnTo>
                  <a:lnTo>
                    <a:pt x="3455552" y="82120"/>
                  </a:lnTo>
                  <a:lnTo>
                    <a:pt x="3469543" y="75741"/>
                  </a:lnTo>
                  <a:lnTo>
                    <a:pt x="3483533" y="69403"/>
                  </a:lnTo>
                  <a:lnTo>
                    <a:pt x="3497523" y="63188"/>
                  </a:lnTo>
                  <a:lnTo>
                    <a:pt x="3511513" y="57169"/>
                  </a:lnTo>
                  <a:lnTo>
                    <a:pt x="3525503" y="51412"/>
                  </a:lnTo>
                  <a:lnTo>
                    <a:pt x="3539493" y="45969"/>
                  </a:lnTo>
                  <a:lnTo>
                    <a:pt x="3553483" y="40881"/>
                  </a:lnTo>
                  <a:lnTo>
                    <a:pt x="3567473" y="36173"/>
                  </a:lnTo>
                  <a:lnTo>
                    <a:pt x="3581463" y="31859"/>
                  </a:lnTo>
                  <a:lnTo>
                    <a:pt x="3595453" y="27940"/>
                  </a:lnTo>
                  <a:lnTo>
                    <a:pt x="3609444" y="24410"/>
                  </a:lnTo>
                  <a:lnTo>
                    <a:pt x="3623434" y="21251"/>
                  </a:lnTo>
                  <a:lnTo>
                    <a:pt x="3637424" y="18444"/>
                  </a:lnTo>
                  <a:lnTo>
                    <a:pt x="3651414" y="15964"/>
                  </a:lnTo>
                  <a:lnTo>
                    <a:pt x="3665404" y="13783"/>
                  </a:lnTo>
                  <a:lnTo>
                    <a:pt x="3679394" y="11874"/>
                  </a:lnTo>
                  <a:lnTo>
                    <a:pt x="3693384" y="10210"/>
                  </a:lnTo>
                  <a:lnTo>
                    <a:pt x="3707374" y="8763"/>
                  </a:lnTo>
                  <a:lnTo>
                    <a:pt x="3721364" y="7511"/>
                  </a:lnTo>
                  <a:lnTo>
                    <a:pt x="3735354" y="6428"/>
                  </a:lnTo>
                  <a:lnTo>
                    <a:pt x="3749344" y="5495"/>
                  </a:lnTo>
                  <a:lnTo>
                    <a:pt x="3763335" y="4692"/>
                  </a:lnTo>
                  <a:lnTo>
                    <a:pt x="3777325" y="4002"/>
                  </a:lnTo>
                  <a:lnTo>
                    <a:pt x="3791315" y="3410"/>
                  </a:lnTo>
                  <a:lnTo>
                    <a:pt x="3805305" y="2903"/>
                  </a:lnTo>
                  <a:lnTo>
                    <a:pt x="3819295" y="2469"/>
                  </a:lnTo>
                  <a:lnTo>
                    <a:pt x="3833285" y="2097"/>
                  </a:lnTo>
                  <a:lnTo>
                    <a:pt x="3847275" y="1780"/>
                  </a:lnTo>
                  <a:lnTo>
                    <a:pt x="3861265" y="1509"/>
                  </a:lnTo>
                  <a:lnTo>
                    <a:pt x="3875255" y="1278"/>
                  </a:lnTo>
                  <a:lnTo>
                    <a:pt x="3889245" y="1081"/>
                  </a:lnTo>
                  <a:lnTo>
                    <a:pt x="3903235" y="912"/>
                  </a:lnTo>
                  <a:lnTo>
                    <a:pt x="3917226" y="769"/>
                  </a:lnTo>
                  <a:lnTo>
                    <a:pt x="3931216" y="647"/>
                  </a:lnTo>
                  <a:lnTo>
                    <a:pt x="3945206" y="543"/>
                  </a:lnTo>
                  <a:lnTo>
                    <a:pt x="3959196" y="454"/>
                  </a:lnTo>
                  <a:lnTo>
                    <a:pt x="3973186" y="379"/>
                  </a:lnTo>
                  <a:lnTo>
                    <a:pt x="3987176" y="314"/>
                  </a:lnTo>
                  <a:lnTo>
                    <a:pt x="4001166" y="259"/>
                  </a:lnTo>
                  <a:lnTo>
                    <a:pt x="4015156" y="213"/>
                  </a:lnTo>
                  <a:lnTo>
                    <a:pt x="4029146" y="173"/>
                  </a:lnTo>
                  <a:lnTo>
                    <a:pt x="4043136" y="139"/>
                  </a:lnTo>
                  <a:lnTo>
                    <a:pt x="4057126" y="111"/>
                  </a:lnTo>
                  <a:lnTo>
                    <a:pt x="4071117" y="86"/>
                  </a:lnTo>
                  <a:lnTo>
                    <a:pt x="4085107" y="65"/>
                  </a:lnTo>
                  <a:lnTo>
                    <a:pt x="4099097" y="48"/>
                  </a:lnTo>
                  <a:lnTo>
                    <a:pt x="4113087" y="33"/>
                  </a:lnTo>
                  <a:lnTo>
                    <a:pt x="4127077" y="20"/>
                  </a:lnTo>
                  <a:lnTo>
                    <a:pt x="4141067" y="9"/>
                  </a:lnTo>
                  <a:lnTo>
                    <a:pt x="4155057" y="0"/>
                  </a:lnTo>
                </a:path>
              </a:pathLst>
            </a:custGeom>
            <a:ln w="40651" cap="flat">
              <a:solidFill>
                <a:srgbClr val="D3D3D3">
                  <a:alpha val="100000"/>
                </a:srgbClr>
              </a:solidFill>
              <a:prstDash val="solid"/>
              <a:round/>
            </a:ln>
          </p:spPr>
          <p:txBody>
            <a:bodyPr/>
            <a:lstStyle/>
            <a:p/>
          </p:txBody>
        </p:sp>
        <p:sp>
          <p:nvSpPr>
            <p:cNvPr id="62" name="pl62"/>
            <p:cNvSpPr/>
            <p:nvPr/>
          </p:nvSpPr>
          <p:spPr>
            <a:xfrm>
              <a:off x="2737948" y="5012244"/>
              <a:ext cx="4155057" cy="315830"/>
            </a:xfrm>
            <a:custGeom>
              <a:avLst/>
              <a:pathLst>
                <a:path w="4155057" h="315830">
                  <a:moveTo>
                    <a:pt x="0" y="157915"/>
                  </a:moveTo>
                  <a:lnTo>
                    <a:pt x="13990" y="157906"/>
                  </a:lnTo>
                  <a:lnTo>
                    <a:pt x="27980" y="157895"/>
                  </a:lnTo>
                  <a:lnTo>
                    <a:pt x="41970" y="157882"/>
                  </a:lnTo>
                  <a:lnTo>
                    <a:pt x="55960" y="157867"/>
                  </a:lnTo>
                  <a:lnTo>
                    <a:pt x="69950" y="157849"/>
                  </a:lnTo>
                  <a:lnTo>
                    <a:pt x="83940" y="157828"/>
                  </a:lnTo>
                  <a:lnTo>
                    <a:pt x="97930" y="157804"/>
                  </a:lnTo>
                  <a:lnTo>
                    <a:pt x="111920" y="157775"/>
                  </a:lnTo>
                  <a:lnTo>
                    <a:pt x="125910" y="157741"/>
                  </a:lnTo>
                  <a:lnTo>
                    <a:pt x="139900" y="157701"/>
                  </a:lnTo>
                  <a:lnTo>
                    <a:pt x="153891" y="157655"/>
                  </a:lnTo>
                  <a:lnTo>
                    <a:pt x="167881" y="157600"/>
                  </a:lnTo>
                  <a:lnTo>
                    <a:pt x="181871" y="157536"/>
                  </a:lnTo>
                  <a:lnTo>
                    <a:pt x="195861" y="157460"/>
                  </a:lnTo>
                  <a:lnTo>
                    <a:pt x="209851" y="157372"/>
                  </a:lnTo>
                  <a:lnTo>
                    <a:pt x="223841" y="157267"/>
                  </a:lnTo>
                  <a:lnTo>
                    <a:pt x="237831" y="157145"/>
                  </a:lnTo>
                  <a:lnTo>
                    <a:pt x="251821" y="157002"/>
                  </a:lnTo>
                  <a:lnTo>
                    <a:pt x="265811" y="156834"/>
                  </a:lnTo>
                  <a:lnTo>
                    <a:pt x="279801" y="156636"/>
                  </a:lnTo>
                  <a:lnTo>
                    <a:pt x="293791" y="156405"/>
                  </a:lnTo>
                  <a:lnTo>
                    <a:pt x="307782" y="156134"/>
                  </a:lnTo>
                  <a:lnTo>
                    <a:pt x="321772" y="155817"/>
                  </a:lnTo>
                  <a:lnTo>
                    <a:pt x="335762" y="155446"/>
                  </a:lnTo>
                  <a:lnTo>
                    <a:pt x="349752" y="155012"/>
                  </a:lnTo>
                  <a:lnTo>
                    <a:pt x="363742" y="154504"/>
                  </a:lnTo>
                  <a:lnTo>
                    <a:pt x="377732" y="153913"/>
                  </a:lnTo>
                  <a:lnTo>
                    <a:pt x="391722" y="153223"/>
                  </a:lnTo>
                  <a:lnTo>
                    <a:pt x="405712" y="152419"/>
                  </a:lnTo>
                  <a:lnTo>
                    <a:pt x="419702" y="151486"/>
                  </a:lnTo>
                  <a:lnTo>
                    <a:pt x="433692" y="150404"/>
                  </a:lnTo>
                  <a:lnTo>
                    <a:pt x="447682" y="149151"/>
                  </a:lnTo>
                  <a:lnTo>
                    <a:pt x="461673" y="147705"/>
                  </a:lnTo>
                  <a:lnTo>
                    <a:pt x="475663" y="146040"/>
                  </a:lnTo>
                  <a:lnTo>
                    <a:pt x="489653" y="144132"/>
                  </a:lnTo>
                  <a:lnTo>
                    <a:pt x="503643" y="141951"/>
                  </a:lnTo>
                  <a:lnTo>
                    <a:pt x="517633" y="139470"/>
                  </a:lnTo>
                  <a:lnTo>
                    <a:pt x="531623" y="136663"/>
                  </a:lnTo>
                  <a:lnTo>
                    <a:pt x="545613" y="133505"/>
                  </a:lnTo>
                  <a:lnTo>
                    <a:pt x="559603" y="129974"/>
                  </a:lnTo>
                  <a:lnTo>
                    <a:pt x="573593" y="126056"/>
                  </a:lnTo>
                  <a:lnTo>
                    <a:pt x="587583" y="121742"/>
                  </a:lnTo>
                  <a:lnTo>
                    <a:pt x="601574" y="117034"/>
                  </a:lnTo>
                  <a:lnTo>
                    <a:pt x="615564" y="111945"/>
                  </a:lnTo>
                  <a:lnTo>
                    <a:pt x="629554" y="106503"/>
                  </a:lnTo>
                  <a:lnTo>
                    <a:pt x="643544" y="100745"/>
                  </a:lnTo>
                  <a:lnTo>
                    <a:pt x="657534" y="94726"/>
                  </a:lnTo>
                  <a:lnTo>
                    <a:pt x="671524" y="88511"/>
                  </a:lnTo>
                  <a:lnTo>
                    <a:pt x="685514" y="82173"/>
                  </a:lnTo>
                  <a:lnTo>
                    <a:pt x="699504" y="75794"/>
                  </a:lnTo>
                  <a:lnTo>
                    <a:pt x="713494" y="69456"/>
                  </a:lnTo>
                  <a:lnTo>
                    <a:pt x="727484" y="63241"/>
                  </a:lnTo>
                  <a:lnTo>
                    <a:pt x="741474" y="57222"/>
                  </a:lnTo>
                  <a:lnTo>
                    <a:pt x="755465" y="51465"/>
                  </a:lnTo>
                  <a:lnTo>
                    <a:pt x="769455" y="46022"/>
                  </a:lnTo>
                  <a:lnTo>
                    <a:pt x="783445" y="40934"/>
                  </a:lnTo>
                  <a:lnTo>
                    <a:pt x="797435" y="36226"/>
                  </a:lnTo>
                  <a:lnTo>
                    <a:pt x="811425" y="31912"/>
                  </a:lnTo>
                  <a:lnTo>
                    <a:pt x="825415" y="27993"/>
                  </a:lnTo>
                  <a:lnTo>
                    <a:pt x="839405" y="24463"/>
                  </a:lnTo>
                  <a:lnTo>
                    <a:pt x="853395" y="21304"/>
                  </a:lnTo>
                  <a:lnTo>
                    <a:pt x="867385" y="18497"/>
                  </a:lnTo>
                  <a:lnTo>
                    <a:pt x="881375" y="16017"/>
                  </a:lnTo>
                  <a:lnTo>
                    <a:pt x="895365" y="13836"/>
                  </a:lnTo>
                  <a:lnTo>
                    <a:pt x="909356" y="11927"/>
                  </a:lnTo>
                  <a:lnTo>
                    <a:pt x="923346" y="10263"/>
                  </a:lnTo>
                  <a:lnTo>
                    <a:pt x="937336" y="8816"/>
                  </a:lnTo>
                  <a:lnTo>
                    <a:pt x="951326" y="7564"/>
                  </a:lnTo>
                  <a:lnTo>
                    <a:pt x="965316" y="6481"/>
                  </a:lnTo>
                  <a:lnTo>
                    <a:pt x="979306" y="5548"/>
                  </a:lnTo>
                  <a:lnTo>
                    <a:pt x="993296" y="4745"/>
                  </a:lnTo>
                  <a:lnTo>
                    <a:pt x="1007286" y="4055"/>
                  </a:lnTo>
                  <a:lnTo>
                    <a:pt x="1021276" y="3463"/>
                  </a:lnTo>
                  <a:lnTo>
                    <a:pt x="1035266" y="2956"/>
                  </a:lnTo>
                  <a:lnTo>
                    <a:pt x="1049256" y="2522"/>
                  </a:lnTo>
                  <a:lnTo>
                    <a:pt x="1063247" y="2150"/>
                  </a:lnTo>
                  <a:lnTo>
                    <a:pt x="1077237" y="1833"/>
                  </a:lnTo>
                  <a:lnTo>
                    <a:pt x="1091227" y="1562"/>
                  </a:lnTo>
                  <a:lnTo>
                    <a:pt x="1105217" y="1331"/>
                  </a:lnTo>
                  <a:lnTo>
                    <a:pt x="1119207" y="1134"/>
                  </a:lnTo>
                  <a:lnTo>
                    <a:pt x="1133197" y="965"/>
                  </a:lnTo>
                  <a:lnTo>
                    <a:pt x="1147187" y="822"/>
                  </a:lnTo>
                  <a:lnTo>
                    <a:pt x="1161177" y="700"/>
                  </a:lnTo>
                  <a:lnTo>
                    <a:pt x="1175167" y="596"/>
                  </a:lnTo>
                  <a:lnTo>
                    <a:pt x="1189157" y="507"/>
                  </a:lnTo>
                  <a:lnTo>
                    <a:pt x="1203148" y="431"/>
                  </a:lnTo>
                  <a:lnTo>
                    <a:pt x="1217138" y="367"/>
                  </a:lnTo>
                  <a:lnTo>
                    <a:pt x="1231128" y="312"/>
                  </a:lnTo>
                  <a:lnTo>
                    <a:pt x="1245118" y="266"/>
                  </a:lnTo>
                  <a:lnTo>
                    <a:pt x="1259108" y="226"/>
                  </a:lnTo>
                  <a:lnTo>
                    <a:pt x="1273098" y="192"/>
                  </a:lnTo>
                  <a:lnTo>
                    <a:pt x="1287088" y="164"/>
                  </a:lnTo>
                  <a:lnTo>
                    <a:pt x="1301078" y="139"/>
                  </a:lnTo>
                  <a:lnTo>
                    <a:pt x="1315068" y="118"/>
                  </a:lnTo>
                  <a:lnTo>
                    <a:pt x="1329058" y="101"/>
                  </a:lnTo>
                  <a:lnTo>
                    <a:pt x="1343048" y="86"/>
                  </a:lnTo>
                  <a:lnTo>
                    <a:pt x="1357039" y="73"/>
                  </a:lnTo>
                  <a:lnTo>
                    <a:pt x="1371029" y="62"/>
                  </a:lnTo>
                  <a:lnTo>
                    <a:pt x="1385019" y="52"/>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105"/>
                  </a:lnTo>
                  <a:lnTo>
                    <a:pt x="2784028" y="124"/>
                  </a:lnTo>
                  <a:lnTo>
                    <a:pt x="2798018" y="146"/>
                  </a:lnTo>
                  <a:lnTo>
                    <a:pt x="2812008" y="172"/>
                  </a:lnTo>
                  <a:lnTo>
                    <a:pt x="2825998" y="202"/>
                  </a:lnTo>
                  <a:lnTo>
                    <a:pt x="2839988" y="237"/>
                  </a:lnTo>
                  <a:lnTo>
                    <a:pt x="2853978" y="279"/>
                  </a:lnTo>
                  <a:lnTo>
                    <a:pt x="2867969" y="328"/>
                  </a:lnTo>
                  <a:lnTo>
                    <a:pt x="2881959" y="385"/>
                  </a:lnTo>
                  <a:lnTo>
                    <a:pt x="2895949" y="453"/>
                  </a:lnTo>
                  <a:lnTo>
                    <a:pt x="2909939" y="532"/>
                  </a:lnTo>
                  <a:lnTo>
                    <a:pt x="2923929" y="625"/>
                  </a:lnTo>
                  <a:lnTo>
                    <a:pt x="2937919" y="735"/>
                  </a:lnTo>
                  <a:lnTo>
                    <a:pt x="2951909" y="863"/>
                  </a:lnTo>
                  <a:lnTo>
                    <a:pt x="2965899" y="1015"/>
                  </a:lnTo>
                  <a:lnTo>
                    <a:pt x="2979889" y="1192"/>
                  </a:lnTo>
                  <a:lnTo>
                    <a:pt x="2993879" y="1400"/>
                  </a:lnTo>
                  <a:lnTo>
                    <a:pt x="3007870" y="1645"/>
                  </a:lnTo>
                  <a:lnTo>
                    <a:pt x="3021860" y="1931"/>
                  </a:lnTo>
                  <a:lnTo>
                    <a:pt x="3035850" y="2268"/>
                  </a:lnTo>
                  <a:lnTo>
                    <a:pt x="3049840" y="2662"/>
                  </a:lnTo>
                  <a:lnTo>
                    <a:pt x="3063830" y="3125"/>
                  </a:lnTo>
                  <a:lnTo>
                    <a:pt x="3077820" y="3667"/>
                  </a:lnTo>
                  <a:lnTo>
                    <a:pt x="3091810" y="4301"/>
                  </a:lnTo>
                  <a:lnTo>
                    <a:pt x="3105800" y="5044"/>
                  </a:lnTo>
                  <a:lnTo>
                    <a:pt x="3119790" y="5912"/>
                  </a:lnTo>
                  <a:lnTo>
                    <a:pt x="3133780" y="6926"/>
                  </a:lnTo>
                  <a:lnTo>
                    <a:pt x="3147770" y="8110"/>
                  </a:lnTo>
                  <a:lnTo>
                    <a:pt x="3161761" y="9490"/>
                  </a:lnTo>
                  <a:lnTo>
                    <a:pt x="3175751" y="11096"/>
                  </a:lnTo>
                  <a:lnTo>
                    <a:pt x="3189741" y="12963"/>
                  </a:lnTo>
                  <a:lnTo>
                    <a:pt x="3203731" y="15128"/>
                  </a:lnTo>
                  <a:lnTo>
                    <a:pt x="3217721" y="17633"/>
                  </a:lnTo>
                  <a:lnTo>
                    <a:pt x="3231711" y="20526"/>
                  </a:lnTo>
                  <a:lnTo>
                    <a:pt x="3245701" y="23854"/>
                  </a:lnTo>
                  <a:lnTo>
                    <a:pt x="3259691" y="27672"/>
                  </a:lnTo>
                  <a:lnTo>
                    <a:pt x="3273681" y="32034"/>
                  </a:lnTo>
                  <a:lnTo>
                    <a:pt x="3287671" y="36995"/>
                  </a:lnTo>
                  <a:lnTo>
                    <a:pt x="3301661" y="42609"/>
                  </a:lnTo>
                  <a:lnTo>
                    <a:pt x="3315652" y="48926"/>
                  </a:lnTo>
                  <a:lnTo>
                    <a:pt x="3329642" y="55987"/>
                  </a:lnTo>
                  <a:lnTo>
                    <a:pt x="3343632" y="63824"/>
                  </a:lnTo>
                  <a:lnTo>
                    <a:pt x="3357622" y="72452"/>
                  </a:lnTo>
                  <a:lnTo>
                    <a:pt x="3371612" y="81868"/>
                  </a:lnTo>
                  <a:lnTo>
                    <a:pt x="3385602" y="92044"/>
                  </a:lnTo>
                  <a:lnTo>
                    <a:pt x="3399592" y="102930"/>
                  </a:lnTo>
                  <a:lnTo>
                    <a:pt x="3413582" y="114444"/>
                  </a:lnTo>
                  <a:lnTo>
                    <a:pt x="3427572" y="126482"/>
                  </a:lnTo>
                  <a:lnTo>
                    <a:pt x="3441562" y="138913"/>
                  </a:lnTo>
                  <a:lnTo>
                    <a:pt x="3455552" y="151589"/>
                  </a:lnTo>
                  <a:lnTo>
                    <a:pt x="3469543" y="164347"/>
                  </a:lnTo>
                  <a:lnTo>
                    <a:pt x="3483533" y="177022"/>
                  </a:lnTo>
                  <a:lnTo>
                    <a:pt x="3497523" y="189453"/>
                  </a:lnTo>
                  <a:lnTo>
                    <a:pt x="3511513" y="201491"/>
                  </a:lnTo>
                  <a:lnTo>
                    <a:pt x="3525503" y="213006"/>
                  </a:lnTo>
                  <a:lnTo>
                    <a:pt x="3539493" y="223891"/>
                  </a:lnTo>
                  <a:lnTo>
                    <a:pt x="3553483" y="234068"/>
                  </a:lnTo>
                  <a:lnTo>
                    <a:pt x="3567473" y="243484"/>
                  </a:lnTo>
                  <a:lnTo>
                    <a:pt x="3581463" y="252112"/>
                  </a:lnTo>
                  <a:lnTo>
                    <a:pt x="3595453" y="259948"/>
                  </a:lnTo>
                  <a:lnTo>
                    <a:pt x="3609444" y="267010"/>
                  </a:lnTo>
                  <a:lnTo>
                    <a:pt x="3623434" y="273326"/>
                  </a:lnTo>
                  <a:lnTo>
                    <a:pt x="3637424" y="278941"/>
                  </a:lnTo>
                  <a:lnTo>
                    <a:pt x="3651414" y="283902"/>
                  </a:lnTo>
                  <a:lnTo>
                    <a:pt x="3665404" y="288264"/>
                  </a:lnTo>
                  <a:lnTo>
                    <a:pt x="3679394" y="292081"/>
                  </a:lnTo>
                  <a:lnTo>
                    <a:pt x="3693384" y="295410"/>
                  </a:lnTo>
                  <a:lnTo>
                    <a:pt x="3707374" y="298302"/>
                  </a:lnTo>
                  <a:lnTo>
                    <a:pt x="3721364" y="300808"/>
                  </a:lnTo>
                  <a:lnTo>
                    <a:pt x="3735354" y="302973"/>
                  </a:lnTo>
                  <a:lnTo>
                    <a:pt x="3749344" y="304839"/>
                  </a:lnTo>
                  <a:lnTo>
                    <a:pt x="3763335" y="306446"/>
                  </a:lnTo>
                  <a:lnTo>
                    <a:pt x="3777325" y="307826"/>
                  </a:lnTo>
                  <a:lnTo>
                    <a:pt x="3791315" y="309009"/>
                  </a:lnTo>
                  <a:lnTo>
                    <a:pt x="3805305" y="310024"/>
                  </a:lnTo>
                  <a:lnTo>
                    <a:pt x="3819295" y="310892"/>
                  </a:lnTo>
                  <a:lnTo>
                    <a:pt x="3833285" y="311634"/>
                  </a:lnTo>
                  <a:lnTo>
                    <a:pt x="3847275" y="312269"/>
                  </a:lnTo>
                  <a:lnTo>
                    <a:pt x="3861265" y="312811"/>
                  </a:lnTo>
                  <a:lnTo>
                    <a:pt x="3875255" y="313273"/>
                  </a:lnTo>
                  <a:lnTo>
                    <a:pt x="3889245" y="313668"/>
                  </a:lnTo>
                  <a:lnTo>
                    <a:pt x="3903235" y="314004"/>
                  </a:lnTo>
                  <a:lnTo>
                    <a:pt x="3917226" y="314291"/>
                  </a:lnTo>
                  <a:lnTo>
                    <a:pt x="3931216" y="314535"/>
                  </a:lnTo>
                  <a:lnTo>
                    <a:pt x="3945206" y="314744"/>
                  </a:lnTo>
                  <a:lnTo>
                    <a:pt x="3959196" y="314921"/>
                  </a:lnTo>
                  <a:lnTo>
                    <a:pt x="3973186" y="315072"/>
                  </a:lnTo>
                  <a:lnTo>
                    <a:pt x="3987176" y="315201"/>
                  </a:lnTo>
                  <a:lnTo>
                    <a:pt x="4001166" y="315310"/>
                  </a:lnTo>
                  <a:lnTo>
                    <a:pt x="4015156" y="315403"/>
                  </a:lnTo>
                  <a:lnTo>
                    <a:pt x="4029146" y="315483"/>
                  </a:lnTo>
                  <a:lnTo>
                    <a:pt x="4043136" y="315550"/>
                  </a:lnTo>
                  <a:lnTo>
                    <a:pt x="4057126" y="315608"/>
                  </a:lnTo>
                  <a:lnTo>
                    <a:pt x="4071117" y="315657"/>
                  </a:lnTo>
                  <a:lnTo>
                    <a:pt x="4085107" y="315698"/>
                  </a:lnTo>
                  <a:lnTo>
                    <a:pt x="4099097" y="315734"/>
                  </a:lnTo>
                  <a:lnTo>
                    <a:pt x="4113087" y="315764"/>
                  </a:lnTo>
                  <a:lnTo>
                    <a:pt x="4127077" y="315790"/>
                  </a:lnTo>
                  <a:lnTo>
                    <a:pt x="4141067" y="315812"/>
                  </a:lnTo>
                  <a:lnTo>
                    <a:pt x="4155057" y="315830"/>
                  </a:lnTo>
                </a:path>
              </a:pathLst>
            </a:custGeom>
            <a:ln w="40651" cap="flat">
              <a:solidFill>
                <a:srgbClr val="D3D3D3">
                  <a:alpha val="100000"/>
                </a:srgbClr>
              </a:solidFill>
              <a:prstDash val="solid"/>
              <a:round/>
            </a:ln>
          </p:spPr>
          <p:txBody>
            <a:bodyPr/>
            <a:lstStyle/>
            <a:p/>
          </p:txBody>
        </p:sp>
        <p:sp>
          <p:nvSpPr>
            <p:cNvPr id="63" name="pl63"/>
            <p:cNvSpPr/>
            <p:nvPr/>
          </p:nvSpPr>
          <p:spPr>
            <a:xfrm>
              <a:off x="2737948" y="5170371"/>
              <a:ext cx="4155057" cy="473640"/>
            </a:xfrm>
            <a:custGeom>
              <a:avLst/>
              <a:pathLst>
                <a:path w="4155057" h="473640">
                  <a:moveTo>
                    <a:pt x="0" y="157915"/>
                  </a:moveTo>
                  <a:lnTo>
                    <a:pt x="13990" y="157933"/>
                  </a:lnTo>
                  <a:lnTo>
                    <a:pt x="27980" y="157955"/>
                  </a:lnTo>
                  <a:lnTo>
                    <a:pt x="41970" y="157981"/>
                  </a:lnTo>
                  <a:lnTo>
                    <a:pt x="55960" y="158011"/>
                  </a:lnTo>
                  <a:lnTo>
                    <a:pt x="69950" y="158046"/>
                  </a:lnTo>
                  <a:lnTo>
                    <a:pt x="83940" y="158088"/>
                  </a:lnTo>
                  <a:lnTo>
                    <a:pt x="97930" y="158137"/>
                  </a:lnTo>
                  <a:lnTo>
                    <a:pt x="111920" y="158195"/>
                  </a:lnTo>
                  <a:lnTo>
                    <a:pt x="125910" y="158262"/>
                  </a:lnTo>
                  <a:lnTo>
                    <a:pt x="139900" y="158341"/>
                  </a:lnTo>
                  <a:lnTo>
                    <a:pt x="153891" y="158435"/>
                  </a:lnTo>
                  <a:lnTo>
                    <a:pt x="167881" y="158544"/>
                  </a:lnTo>
                  <a:lnTo>
                    <a:pt x="181871" y="158673"/>
                  </a:lnTo>
                  <a:lnTo>
                    <a:pt x="195861" y="158824"/>
                  </a:lnTo>
                  <a:lnTo>
                    <a:pt x="209851" y="159001"/>
                  </a:lnTo>
                  <a:lnTo>
                    <a:pt x="223841" y="159210"/>
                  </a:lnTo>
                  <a:lnTo>
                    <a:pt x="237831" y="159454"/>
                  </a:lnTo>
                  <a:lnTo>
                    <a:pt x="251821" y="159741"/>
                  </a:lnTo>
                  <a:lnTo>
                    <a:pt x="265811" y="160077"/>
                  </a:lnTo>
                  <a:lnTo>
                    <a:pt x="279801" y="160472"/>
                  </a:lnTo>
                  <a:lnTo>
                    <a:pt x="293791" y="160934"/>
                  </a:lnTo>
                  <a:lnTo>
                    <a:pt x="307782" y="161476"/>
                  </a:lnTo>
                  <a:lnTo>
                    <a:pt x="321772" y="162111"/>
                  </a:lnTo>
                  <a:lnTo>
                    <a:pt x="335762" y="162853"/>
                  </a:lnTo>
                  <a:lnTo>
                    <a:pt x="349752" y="163721"/>
                  </a:lnTo>
                  <a:lnTo>
                    <a:pt x="363742" y="164736"/>
                  </a:lnTo>
                  <a:lnTo>
                    <a:pt x="377732" y="165919"/>
                  </a:lnTo>
                  <a:lnTo>
                    <a:pt x="391722" y="167299"/>
                  </a:lnTo>
                  <a:lnTo>
                    <a:pt x="405712" y="168906"/>
                  </a:lnTo>
                  <a:lnTo>
                    <a:pt x="419702" y="170772"/>
                  </a:lnTo>
                  <a:lnTo>
                    <a:pt x="433692" y="172937"/>
                  </a:lnTo>
                  <a:lnTo>
                    <a:pt x="447682" y="175443"/>
                  </a:lnTo>
                  <a:lnTo>
                    <a:pt x="461673" y="178335"/>
                  </a:lnTo>
                  <a:lnTo>
                    <a:pt x="475663" y="181664"/>
                  </a:lnTo>
                  <a:lnTo>
                    <a:pt x="489653" y="185481"/>
                  </a:lnTo>
                  <a:lnTo>
                    <a:pt x="503643" y="189843"/>
                  </a:lnTo>
                  <a:lnTo>
                    <a:pt x="517633" y="194804"/>
                  </a:lnTo>
                  <a:lnTo>
                    <a:pt x="531623" y="200419"/>
                  </a:lnTo>
                  <a:lnTo>
                    <a:pt x="545613" y="206735"/>
                  </a:lnTo>
                  <a:lnTo>
                    <a:pt x="559603" y="213797"/>
                  </a:lnTo>
                  <a:lnTo>
                    <a:pt x="573593" y="221633"/>
                  </a:lnTo>
                  <a:lnTo>
                    <a:pt x="587583" y="230261"/>
                  </a:lnTo>
                  <a:lnTo>
                    <a:pt x="601574" y="239677"/>
                  </a:lnTo>
                  <a:lnTo>
                    <a:pt x="615564" y="249854"/>
                  </a:lnTo>
                  <a:lnTo>
                    <a:pt x="629554" y="260739"/>
                  </a:lnTo>
                  <a:lnTo>
                    <a:pt x="643544" y="272254"/>
                  </a:lnTo>
                  <a:lnTo>
                    <a:pt x="657534" y="284292"/>
                  </a:lnTo>
                  <a:lnTo>
                    <a:pt x="671524" y="296723"/>
                  </a:lnTo>
                  <a:lnTo>
                    <a:pt x="685514" y="309398"/>
                  </a:lnTo>
                  <a:lnTo>
                    <a:pt x="699504" y="322156"/>
                  </a:lnTo>
                  <a:lnTo>
                    <a:pt x="713494" y="334832"/>
                  </a:lnTo>
                  <a:lnTo>
                    <a:pt x="727484" y="347263"/>
                  </a:lnTo>
                  <a:lnTo>
                    <a:pt x="741474" y="359301"/>
                  </a:lnTo>
                  <a:lnTo>
                    <a:pt x="755465" y="370815"/>
                  </a:lnTo>
                  <a:lnTo>
                    <a:pt x="769455" y="381701"/>
                  </a:lnTo>
                  <a:lnTo>
                    <a:pt x="783445" y="391877"/>
                  </a:lnTo>
                  <a:lnTo>
                    <a:pt x="797435" y="401293"/>
                  </a:lnTo>
                  <a:lnTo>
                    <a:pt x="811425" y="409921"/>
                  </a:lnTo>
                  <a:lnTo>
                    <a:pt x="825415" y="417758"/>
                  </a:lnTo>
                  <a:lnTo>
                    <a:pt x="839405" y="424819"/>
                  </a:lnTo>
                  <a:lnTo>
                    <a:pt x="853395" y="431136"/>
                  </a:lnTo>
                  <a:lnTo>
                    <a:pt x="867385" y="436750"/>
                  </a:lnTo>
                  <a:lnTo>
                    <a:pt x="881375" y="441711"/>
                  </a:lnTo>
                  <a:lnTo>
                    <a:pt x="895365" y="446073"/>
                  </a:lnTo>
                  <a:lnTo>
                    <a:pt x="909356" y="449891"/>
                  </a:lnTo>
                  <a:lnTo>
                    <a:pt x="923346" y="453219"/>
                  </a:lnTo>
                  <a:lnTo>
                    <a:pt x="937336" y="456112"/>
                  </a:lnTo>
                  <a:lnTo>
                    <a:pt x="951326" y="458617"/>
                  </a:lnTo>
                  <a:lnTo>
                    <a:pt x="965316" y="460782"/>
                  </a:lnTo>
                  <a:lnTo>
                    <a:pt x="979306" y="462649"/>
                  </a:lnTo>
                  <a:lnTo>
                    <a:pt x="993296" y="464255"/>
                  </a:lnTo>
                  <a:lnTo>
                    <a:pt x="1007286" y="465635"/>
                  </a:lnTo>
                  <a:lnTo>
                    <a:pt x="1021276" y="466819"/>
                  </a:lnTo>
                  <a:lnTo>
                    <a:pt x="1035266" y="467833"/>
                  </a:lnTo>
                  <a:lnTo>
                    <a:pt x="1049256" y="468701"/>
                  </a:lnTo>
                  <a:lnTo>
                    <a:pt x="1063247" y="469444"/>
                  </a:lnTo>
                  <a:lnTo>
                    <a:pt x="1077237" y="470078"/>
                  </a:lnTo>
                  <a:lnTo>
                    <a:pt x="1091227" y="470620"/>
                  </a:lnTo>
                  <a:lnTo>
                    <a:pt x="1105217" y="471083"/>
                  </a:lnTo>
                  <a:lnTo>
                    <a:pt x="1119207" y="471477"/>
                  </a:lnTo>
                  <a:lnTo>
                    <a:pt x="1133197" y="471814"/>
                  </a:lnTo>
                  <a:lnTo>
                    <a:pt x="1147187" y="472100"/>
                  </a:lnTo>
                  <a:lnTo>
                    <a:pt x="1161177" y="472345"/>
                  </a:lnTo>
                  <a:lnTo>
                    <a:pt x="1175167" y="472553"/>
                  </a:lnTo>
                  <a:lnTo>
                    <a:pt x="1189157" y="472730"/>
                  </a:lnTo>
                  <a:lnTo>
                    <a:pt x="1203148" y="472881"/>
                  </a:lnTo>
                  <a:lnTo>
                    <a:pt x="1217138" y="473010"/>
                  </a:lnTo>
                  <a:lnTo>
                    <a:pt x="1231128" y="473120"/>
                  </a:lnTo>
                  <a:lnTo>
                    <a:pt x="1245118" y="473213"/>
                  </a:lnTo>
                  <a:lnTo>
                    <a:pt x="1259108" y="473292"/>
                  </a:lnTo>
                  <a:lnTo>
                    <a:pt x="1273098" y="473360"/>
                  </a:lnTo>
                  <a:lnTo>
                    <a:pt x="1287088" y="473417"/>
                  </a:lnTo>
                  <a:lnTo>
                    <a:pt x="1301078" y="473466"/>
                  </a:lnTo>
                  <a:lnTo>
                    <a:pt x="1315068" y="473508"/>
                  </a:lnTo>
                  <a:lnTo>
                    <a:pt x="1329058" y="473543"/>
                  </a:lnTo>
                  <a:lnTo>
                    <a:pt x="1343048" y="473573"/>
                  </a:lnTo>
                  <a:lnTo>
                    <a:pt x="1357039" y="473599"/>
                  </a:lnTo>
                  <a:lnTo>
                    <a:pt x="1371029" y="473621"/>
                  </a:lnTo>
                  <a:lnTo>
                    <a:pt x="1385019" y="473640"/>
                  </a:lnTo>
                  <a:lnTo>
                    <a:pt x="1385019" y="473587"/>
                  </a:lnTo>
                  <a:lnTo>
                    <a:pt x="1399009" y="473559"/>
                  </a:lnTo>
                  <a:lnTo>
                    <a:pt x="1412999" y="473526"/>
                  </a:lnTo>
                  <a:lnTo>
                    <a:pt x="1426989" y="473487"/>
                  </a:lnTo>
                  <a:lnTo>
                    <a:pt x="1440979" y="473442"/>
                  </a:lnTo>
                  <a:lnTo>
                    <a:pt x="1454969" y="473389"/>
                  </a:lnTo>
                  <a:lnTo>
                    <a:pt x="1468959" y="473327"/>
                  </a:lnTo>
                  <a:lnTo>
                    <a:pt x="1482949" y="473253"/>
                  </a:lnTo>
                  <a:lnTo>
                    <a:pt x="1496939" y="473167"/>
                  </a:lnTo>
                  <a:lnTo>
                    <a:pt x="1510930" y="473066"/>
                  </a:lnTo>
                  <a:lnTo>
                    <a:pt x="1524920" y="472947"/>
                  </a:lnTo>
                  <a:lnTo>
                    <a:pt x="1538910" y="472807"/>
                  </a:lnTo>
                  <a:lnTo>
                    <a:pt x="1552900" y="472642"/>
                  </a:lnTo>
                  <a:lnTo>
                    <a:pt x="1566890" y="472449"/>
                  </a:lnTo>
                  <a:lnTo>
                    <a:pt x="1580880" y="472223"/>
                  </a:lnTo>
                  <a:lnTo>
                    <a:pt x="1594870" y="471957"/>
                  </a:lnTo>
                  <a:lnTo>
                    <a:pt x="1608860" y="471644"/>
                  </a:lnTo>
                  <a:lnTo>
                    <a:pt x="1622850" y="471278"/>
                  </a:lnTo>
                  <a:lnTo>
                    <a:pt x="1636840" y="470848"/>
                  </a:lnTo>
                  <a:lnTo>
                    <a:pt x="1650830" y="470343"/>
                  </a:lnTo>
                  <a:lnTo>
                    <a:pt x="1664821" y="469751"/>
                  </a:lnTo>
                  <a:lnTo>
                    <a:pt x="1678811" y="469057"/>
                  </a:lnTo>
                  <a:lnTo>
                    <a:pt x="1692801" y="468245"/>
                  </a:lnTo>
                  <a:lnTo>
                    <a:pt x="1706791" y="467293"/>
                  </a:lnTo>
                  <a:lnTo>
                    <a:pt x="1720781" y="466179"/>
                  </a:lnTo>
                  <a:lnTo>
                    <a:pt x="1734771" y="464877"/>
                  </a:lnTo>
                  <a:lnTo>
                    <a:pt x="1748761" y="463355"/>
                  </a:lnTo>
                  <a:lnTo>
                    <a:pt x="1762751" y="461580"/>
                  </a:lnTo>
                  <a:lnTo>
                    <a:pt x="1776741" y="459510"/>
                  </a:lnTo>
                  <a:lnTo>
                    <a:pt x="1790731" y="457100"/>
                  </a:lnTo>
                  <a:lnTo>
                    <a:pt x="1804722" y="454300"/>
                  </a:lnTo>
                  <a:lnTo>
                    <a:pt x="1818712" y="451053"/>
                  </a:lnTo>
                  <a:lnTo>
                    <a:pt x="1832702" y="447295"/>
                  </a:lnTo>
                  <a:lnTo>
                    <a:pt x="1846692" y="442956"/>
                  </a:lnTo>
                  <a:lnTo>
                    <a:pt x="1860682" y="437963"/>
                  </a:lnTo>
                  <a:lnTo>
                    <a:pt x="1874672" y="432237"/>
                  </a:lnTo>
                  <a:lnTo>
                    <a:pt x="1888662" y="425694"/>
                  </a:lnTo>
                  <a:lnTo>
                    <a:pt x="1902652" y="418252"/>
                  </a:lnTo>
                  <a:lnTo>
                    <a:pt x="1916642" y="409831"/>
                  </a:lnTo>
                  <a:lnTo>
                    <a:pt x="1930632" y="400356"/>
                  </a:lnTo>
                  <a:lnTo>
                    <a:pt x="1944622" y="389764"/>
                  </a:lnTo>
                  <a:lnTo>
                    <a:pt x="1958613" y="378009"/>
                  </a:lnTo>
                  <a:lnTo>
                    <a:pt x="1972603" y="365067"/>
                  </a:lnTo>
                  <a:lnTo>
                    <a:pt x="1986593" y="350943"/>
                  </a:lnTo>
                  <a:lnTo>
                    <a:pt x="2000583" y="335678"/>
                  </a:lnTo>
                  <a:lnTo>
                    <a:pt x="2014573" y="319350"/>
                  </a:lnTo>
                  <a:lnTo>
                    <a:pt x="2028563" y="302078"/>
                  </a:lnTo>
                  <a:lnTo>
                    <a:pt x="2042553" y="284021"/>
                  </a:lnTo>
                  <a:lnTo>
                    <a:pt x="2056543" y="265375"/>
                  </a:lnTo>
                  <a:lnTo>
                    <a:pt x="2070533" y="246362"/>
                  </a:lnTo>
                  <a:lnTo>
                    <a:pt x="2084523" y="227224"/>
                  </a:lnTo>
                  <a:lnTo>
                    <a:pt x="2098513" y="208211"/>
                  </a:lnTo>
                  <a:lnTo>
                    <a:pt x="2112504" y="189565"/>
                  </a:lnTo>
                  <a:lnTo>
                    <a:pt x="2126494" y="171508"/>
                  </a:lnTo>
                  <a:lnTo>
                    <a:pt x="2140484" y="154236"/>
                  </a:lnTo>
                  <a:lnTo>
                    <a:pt x="2154474" y="137908"/>
                  </a:lnTo>
                  <a:lnTo>
                    <a:pt x="2168464" y="122643"/>
                  </a:lnTo>
                  <a:lnTo>
                    <a:pt x="2182454" y="108519"/>
                  </a:lnTo>
                  <a:lnTo>
                    <a:pt x="2196444" y="95577"/>
                  </a:lnTo>
                  <a:lnTo>
                    <a:pt x="2210434" y="83822"/>
                  </a:lnTo>
                  <a:lnTo>
                    <a:pt x="2224424" y="73230"/>
                  </a:lnTo>
                  <a:lnTo>
                    <a:pt x="2238414" y="63755"/>
                  </a:lnTo>
                  <a:lnTo>
                    <a:pt x="2252404" y="55334"/>
                  </a:lnTo>
                  <a:lnTo>
                    <a:pt x="2266395" y="47892"/>
                  </a:lnTo>
                  <a:lnTo>
                    <a:pt x="2280385" y="41349"/>
                  </a:lnTo>
                  <a:lnTo>
                    <a:pt x="2294375" y="35623"/>
                  </a:lnTo>
                  <a:lnTo>
                    <a:pt x="2308365" y="30630"/>
                  </a:lnTo>
                  <a:lnTo>
                    <a:pt x="2322355" y="26291"/>
                  </a:lnTo>
                  <a:lnTo>
                    <a:pt x="2336345" y="22533"/>
                  </a:lnTo>
                  <a:lnTo>
                    <a:pt x="2350335" y="19286"/>
                  </a:lnTo>
                  <a:lnTo>
                    <a:pt x="2364325" y="16486"/>
                  </a:lnTo>
                  <a:lnTo>
                    <a:pt x="2378315" y="14076"/>
                  </a:lnTo>
                  <a:lnTo>
                    <a:pt x="2392305" y="12006"/>
                  </a:lnTo>
                  <a:lnTo>
                    <a:pt x="2406296" y="10231"/>
                  </a:lnTo>
                  <a:lnTo>
                    <a:pt x="2420286" y="8709"/>
                  </a:lnTo>
                  <a:lnTo>
                    <a:pt x="2434276" y="7407"/>
                  </a:lnTo>
                  <a:lnTo>
                    <a:pt x="2448266" y="6293"/>
                  </a:lnTo>
                  <a:lnTo>
                    <a:pt x="2462256" y="5341"/>
                  </a:lnTo>
                  <a:lnTo>
                    <a:pt x="2476246" y="4529"/>
                  </a:lnTo>
                  <a:lnTo>
                    <a:pt x="2490236" y="3835"/>
                  </a:lnTo>
                  <a:lnTo>
                    <a:pt x="2504226" y="3243"/>
                  </a:lnTo>
                  <a:lnTo>
                    <a:pt x="2518216" y="2738"/>
                  </a:lnTo>
                  <a:lnTo>
                    <a:pt x="2532206" y="2308"/>
                  </a:lnTo>
                  <a:lnTo>
                    <a:pt x="2546196" y="1942"/>
                  </a:lnTo>
                  <a:lnTo>
                    <a:pt x="2560187" y="1629"/>
                  </a:lnTo>
                  <a:lnTo>
                    <a:pt x="2574177" y="1363"/>
                  </a:lnTo>
                  <a:lnTo>
                    <a:pt x="2588167" y="1137"/>
                  </a:lnTo>
                  <a:lnTo>
                    <a:pt x="2602157" y="944"/>
                  </a:lnTo>
                  <a:lnTo>
                    <a:pt x="2616147" y="779"/>
                  </a:lnTo>
                  <a:lnTo>
                    <a:pt x="2630137" y="639"/>
                  </a:lnTo>
                  <a:lnTo>
                    <a:pt x="2644127" y="520"/>
                  </a:lnTo>
                  <a:lnTo>
                    <a:pt x="2658117" y="419"/>
                  </a:lnTo>
                  <a:lnTo>
                    <a:pt x="2672107" y="333"/>
                  </a:lnTo>
                  <a:lnTo>
                    <a:pt x="2686097" y="259"/>
                  </a:lnTo>
                  <a:lnTo>
                    <a:pt x="2700087" y="197"/>
                  </a:lnTo>
                  <a:lnTo>
                    <a:pt x="2714078" y="144"/>
                  </a:lnTo>
                  <a:lnTo>
                    <a:pt x="2728068" y="99"/>
                  </a:lnTo>
                  <a:lnTo>
                    <a:pt x="2742058" y="60"/>
                  </a:lnTo>
                  <a:lnTo>
                    <a:pt x="2756048" y="27"/>
                  </a:lnTo>
                  <a:lnTo>
                    <a:pt x="2770038" y="0"/>
                  </a:lnTo>
                  <a:lnTo>
                    <a:pt x="2770038" y="0"/>
                  </a:lnTo>
                  <a:lnTo>
                    <a:pt x="2784028" y="27"/>
                  </a:lnTo>
                  <a:lnTo>
                    <a:pt x="2798018" y="60"/>
                  </a:lnTo>
                  <a:lnTo>
                    <a:pt x="2812008" y="99"/>
                  </a:lnTo>
                  <a:lnTo>
                    <a:pt x="2825998" y="144"/>
                  </a:lnTo>
                  <a:lnTo>
                    <a:pt x="2839988" y="197"/>
                  </a:lnTo>
                  <a:lnTo>
                    <a:pt x="2853978" y="259"/>
                  </a:lnTo>
                  <a:lnTo>
                    <a:pt x="2867969" y="333"/>
                  </a:lnTo>
                  <a:lnTo>
                    <a:pt x="2881959" y="419"/>
                  </a:lnTo>
                  <a:lnTo>
                    <a:pt x="2895949" y="520"/>
                  </a:lnTo>
                  <a:lnTo>
                    <a:pt x="2909939" y="639"/>
                  </a:lnTo>
                  <a:lnTo>
                    <a:pt x="2923929" y="779"/>
                  </a:lnTo>
                  <a:lnTo>
                    <a:pt x="2937919" y="944"/>
                  </a:lnTo>
                  <a:lnTo>
                    <a:pt x="2951909" y="1137"/>
                  </a:lnTo>
                  <a:lnTo>
                    <a:pt x="2965899" y="1363"/>
                  </a:lnTo>
                  <a:lnTo>
                    <a:pt x="2979889" y="1629"/>
                  </a:lnTo>
                  <a:lnTo>
                    <a:pt x="2993879" y="1942"/>
                  </a:lnTo>
                  <a:lnTo>
                    <a:pt x="3007870" y="2308"/>
                  </a:lnTo>
                  <a:lnTo>
                    <a:pt x="3021860" y="2738"/>
                  </a:lnTo>
                  <a:lnTo>
                    <a:pt x="3035850" y="3243"/>
                  </a:lnTo>
                  <a:lnTo>
                    <a:pt x="3049840" y="3835"/>
                  </a:lnTo>
                  <a:lnTo>
                    <a:pt x="3063830" y="4529"/>
                  </a:lnTo>
                  <a:lnTo>
                    <a:pt x="3077820" y="5341"/>
                  </a:lnTo>
                  <a:lnTo>
                    <a:pt x="3091810" y="6293"/>
                  </a:lnTo>
                  <a:lnTo>
                    <a:pt x="3105800" y="7407"/>
                  </a:lnTo>
                  <a:lnTo>
                    <a:pt x="3119790" y="8709"/>
                  </a:lnTo>
                  <a:lnTo>
                    <a:pt x="3133780" y="10231"/>
                  </a:lnTo>
                  <a:lnTo>
                    <a:pt x="3147770" y="12006"/>
                  </a:lnTo>
                  <a:lnTo>
                    <a:pt x="3161761" y="14076"/>
                  </a:lnTo>
                  <a:lnTo>
                    <a:pt x="3175751" y="16486"/>
                  </a:lnTo>
                  <a:lnTo>
                    <a:pt x="3189741" y="19286"/>
                  </a:lnTo>
                  <a:lnTo>
                    <a:pt x="3203731" y="22533"/>
                  </a:lnTo>
                  <a:lnTo>
                    <a:pt x="3217721" y="26291"/>
                  </a:lnTo>
                  <a:lnTo>
                    <a:pt x="3231711" y="30630"/>
                  </a:lnTo>
                  <a:lnTo>
                    <a:pt x="3245701" y="35623"/>
                  </a:lnTo>
                  <a:lnTo>
                    <a:pt x="3259691" y="41349"/>
                  </a:lnTo>
                  <a:lnTo>
                    <a:pt x="3273681" y="47892"/>
                  </a:lnTo>
                  <a:lnTo>
                    <a:pt x="3287671" y="55334"/>
                  </a:lnTo>
                  <a:lnTo>
                    <a:pt x="3301661" y="63755"/>
                  </a:lnTo>
                  <a:lnTo>
                    <a:pt x="3315652" y="73230"/>
                  </a:lnTo>
                  <a:lnTo>
                    <a:pt x="3329642" y="83822"/>
                  </a:lnTo>
                  <a:lnTo>
                    <a:pt x="3343632" y="95577"/>
                  </a:lnTo>
                  <a:lnTo>
                    <a:pt x="3357622" y="108519"/>
                  </a:lnTo>
                  <a:lnTo>
                    <a:pt x="3371612" y="122643"/>
                  </a:lnTo>
                  <a:lnTo>
                    <a:pt x="3385602" y="137908"/>
                  </a:lnTo>
                  <a:lnTo>
                    <a:pt x="3399592" y="154236"/>
                  </a:lnTo>
                  <a:lnTo>
                    <a:pt x="3413582" y="171508"/>
                  </a:lnTo>
                  <a:lnTo>
                    <a:pt x="3427572" y="189565"/>
                  </a:lnTo>
                  <a:lnTo>
                    <a:pt x="3441562" y="208211"/>
                  </a:lnTo>
                  <a:lnTo>
                    <a:pt x="3455552" y="227224"/>
                  </a:lnTo>
                  <a:lnTo>
                    <a:pt x="3469543" y="246362"/>
                  </a:lnTo>
                  <a:lnTo>
                    <a:pt x="3483533" y="265375"/>
                  </a:lnTo>
                  <a:lnTo>
                    <a:pt x="3497523" y="284021"/>
                  </a:lnTo>
                  <a:lnTo>
                    <a:pt x="3511513" y="302078"/>
                  </a:lnTo>
                  <a:lnTo>
                    <a:pt x="3525503" y="319350"/>
                  </a:lnTo>
                  <a:lnTo>
                    <a:pt x="3539493" y="335678"/>
                  </a:lnTo>
                  <a:lnTo>
                    <a:pt x="3553483" y="350943"/>
                  </a:lnTo>
                  <a:lnTo>
                    <a:pt x="3567473" y="365067"/>
                  </a:lnTo>
                  <a:lnTo>
                    <a:pt x="3581463" y="378009"/>
                  </a:lnTo>
                  <a:lnTo>
                    <a:pt x="3595453" y="389764"/>
                  </a:lnTo>
                  <a:lnTo>
                    <a:pt x="3609444" y="400356"/>
                  </a:lnTo>
                  <a:lnTo>
                    <a:pt x="3623434" y="409831"/>
                  </a:lnTo>
                  <a:lnTo>
                    <a:pt x="3637424" y="418252"/>
                  </a:lnTo>
                  <a:lnTo>
                    <a:pt x="3651414" y="425694"/>
                  </a:lnTo>
                  <a:lnTo>
                    <a:pt x="3665404" y="432237"/>
                  </a:lnTo>
                  <a:lnTo>
                    <a:pt x="3679394" y="437963"/>
                  </a:lnTo>
                  <a:lnTo>
                    <a:pt x="3693384" y="442956"/>
                  </a:lnTo>
                  <a:lnTo>
                    <a:pt x="3707374" y="447295"/>
                  </a:lnTo>
                  <a:lnTo>
                    <a:pt x="3721364" y="451053"/>
                  </a:lnTo>
                  <a:lnTo>
                    <a:pt x="3735354" y="454300"/>
                  </a:lnTo>
                  <a:lnTo>
                    <a:pt x="3749344" y="457100"/>
                  </a:lnTo>
                  <a:lnTo>
                    <a:pt x="3763335" y="459510"/>
                  </a:lnTo>
                  <a:lnTo>
                    <a:pt x="3777325" y="461580"/>
                  </a:lnTo>
                  <a:lnTo>
                    <a:pt x="3791315" y="463355"/>
                  </a:lnTo>
                  <a:lnTo>
                    <a:pt x="3805305" y="464877"/>
                  </a:lnTo>
                  <a:lnTo>
                    <a:pt x="3819295" y="466179"/>
                  </a:lnTo>
                  <a:lnTo>
                    <a:pt x="3833285" y="467293"/>
                  </a:lnTo>
                  <a:lnTo>
                    <a:pt x="3847275" y="468245"/>
                  </a:lnTo>
                  <a:lnTo>
                    <a:pt x="3861265" y="469057"/>
                  </a:lnTo>
                  <a:lnTo>
                    <a:pt x="3875255" y="469751"/>
                  </a:lnTo>
                  <a:lnTo>
                    <a:pt x="3889245" y="470343"/>
                  </a:lnTo>
                  <a:lnTo>
                    <a:pt x="3903235" y="470848"/>
                  </a:lnTo>
                  <a:lnTo>
                    <a:pt x="3917226" y="471278"/>
                  </a:lnTo>
                  <a:lnTo>
                    <a:pt x="3931216" y="471644"/>
                  </a:lnTo>
                  <a:lnTo>
                    <a:pt x="3945206" y="471957"/>
                  </a:lnTo>
                  <a:lnTo>
                    <a:pt x="3959196" y="472223"/>
                  </a:lnTo>
                  <a:lnTo>
                    <a:pt x="3973186" y="472449"/>
                  </a:lnTo>
                  <a:lnTo>
                    <a:pt x="3987176" y="472642"/>
                  </a:lnTo>
                  <a:lnTo>
                    <a:pt x="4001166" y="472807"/>
                  </a:lnTo>
                  <a:lnTo>
                    <a:pt x="4015156" y="472947"/>
                  </a:lnTo>
                  <a:lnTo>
                    <a:pt x="4029146" y="473066"/>
                  </a:lnTo>
                  <a:lnTo>
                    <a:pt x="4043136" y="473167"/>
                  </a:lnTo>
                  <a:lnTo>
                    <a:pt x="4057126" y="473253"/>
                  </a:lnTo>
                  <a:lnTo>
                    <a:pt x="4071117" y="473327"/>
                  </a:lnTo>
                  <a:lnTo>
                    <a:pt x="4085107" y="473389"/>
                  </a:lnTo>
                  <a:lnTo>
                    <a:pt x="4099097" y="473442"/>
                  </a:lnTo>
                  <a:lnTo>
                    <a:pt x="4113087" y="473487"/>
                  </a:lnTo>
                  <a:lnTo>
                    <a:pt x="4127077" y="473526"/>
                  </a:lnTo>
                  <a:lnTo>
                    <a:pt x="4141067" y="473559"/>
                  </a:lnTo>
                  <a:lnTo>
                    <a:pt x="4155057" y="473587"/>
                  </a:lnTo>
                </a:path>
              </a:pathLst>
            </a:custGeom>
            <a:ln w="40651" cap="flat">
              <a:solidFill>
                <a:srgbClr val="D3D3D3">
                  <a:alpha val="100000"/>
                </a:srgbClr>
              </a:solidFill>
              <a:prstDash val="solid"/>
              <a:round/>
            </a:ln>
          </p:spPr>
          <p:txBody>
            <a:bodyPr/>
            <a:lstStyle/>
            <a:p/>
          </p:txBody>
        </p:sp>
        <p:sp>
          <p:nvSpPr>
            <p:cNvPr id="64" name="pl64"/>
            <p:cNvSpPr/>
            <p:nvPr/>
          </p:nvSpPr>
          <p:spPr>
            <a:xfrm>
              <a:off x="2737948" y="3274593"/>
              <a:ext cx="4155057" cy="157915"/>
            </a:xfrm>
            <a:custGeom>
              <a:avLst/>
              <a:pathLst>
                <a:path w="4155057" h="157915">
                  <a:moveTo>
                    <a:pt x="0" y="52"/>
                  </a:moveTo>
                  <a:lnTo>
                    <a:pt x="13990" y="62"/>
                  </a:lnTo>
                  <a:lnTo>
                    <a:pt x="27980" y="73"/>
                  </a:lnTo>
                  <a:lnTo>
                    <a:pt x="41970" y="86"/>
                  </a:lnTo>
                  <a:lnTo>
                    <a:pt x="55960" y="101"/>
                  </a:lnTo>
                  <a:lnTo>
                    <a:pt x="69950" y="118"/>
                  </a:lnTo>
                  <a:lnTo>
                    <a:pt x="83940" y="139"/>
                  </a:lnTo>
                  <a:lnTo>
                    <a:pt x="97930" y="164"/>
                  </a:lnTo>
                  <a:lnTo>
                    <a:pt x="111920" y="192"/>
                  </a:lnTo>
                  <a:lnTo>
                    <a:pt x="125910" y="226"/>
                  </a:lnTo>
                  <a:lnTo>
                    <a:pt x="139900" y="266"/>
                  </a:lnTo>
                  <a:lnTo>
                    <a:pt x="153891" y="312"/>
                  </a:lnTo>
                  <a:lnTo>
                    <a:pt x="167881" y="367"/>
                  </a:lnTo>
                  <a:lnTo>
                    <a:pt x="181871" y="431"/>
                  </a:lnTo>
                  <a:lnTo>
                    <a:pt x="195861" y="507"/>
                  </a:lnTo>
                  <a:lnTo>
                    <a:pt x="209851" y="596"/>
                  </a:lnTo>
                  <a:lnTo>
                    <a:pt x="223841" y="700"/>
                  </a:lnTo>
                  <a:lnTo>
                    <a:pt x="237831" y="822"/>
                  </a:lnTo>
                  <a:lnTo>
                    <a:pt x="251821" y="965"/>
                  </a:lnTo>
                  <a:lnTo>
                    <a:pt x="265811" y="1134"/>
                  </a:lnTo>
                  <a:lnTo>
                    <a:pt x="279801" y="1331"/>
                  </a:lnTo>
                  <a:lnTo>
                    <a:pt x="293791" y="1562"/>
                  </a:lnTo>
                  <a:lnTo>
                    <a:pt x="307782" y="1833"/>
                  </a:lnTo>
                  <a:lnTo>
                    <a:pt x="321772" y="2150"/>
                  </a:lnTo>
                  <a:lnTo>
                    <a:pt x="335762" y="2522"/>
                  </a:lnTo>
                  <a:lnTo>
                    <a:pt x="349752" y="2956"/>
                  </a:lnTo>
                  <a:lnTo>
                    <a:pt x="363742" y="3463"/>
                  </a:lnTo>
                  <a:lnTo>
                    <a:pt x="377732" y="4055"/>
                  </a:lnTo>
                  <a:lnTo>
                    <a:pt x="391722" y="4745"/>
                  </a:lnTo>
                  <a:lnTo>
                    <a:pt x="405712" y="5548"/>
                  </a:lnTo>
                  <a:lnTo>
                    <a:pt x="419702" y="6481"/>
                  </a:lnTo>
                  <a:lnTo>
                    <a:pt x="433692" y="7564"/>
                  </a:lnTo>
                  <a:lnTo>
                    <a:pt x="447682" y="8816"/>
                  </a:lnTo>
                  <a:lnTo>
                    <a:pt x="461673" y="10263"/>
                  </a:lnTo>
                  <a:lnTo>
                    <a:pt x="475663" y="11927"/>
                  </a:lnTo>
                  <a:lnTo>
                    <a:pt x="489653" y="13836"/>
                  </a:lnTo>
                  <a:lnTo>
                    <a:pt x="503643" y="16017"/>
                  </a:lnTo>
                  <a:lnTo>
                    <a:pt x="517633" y="18497"/>
                  </a:lnTo>
                  <a:lnTo>
                    <a:pt x="531623" y="21304"/>
                  </a:lnTo>
                  <a:lnTo>
                    <a:pt x="545613" y="24463"/>
                  </a:lnTo>
                  <a:lnTo>
                    <a:pt x="559603" y="27993"/>
                  </a:lnTo>
                  <a:lnTo>
                    <a:pt x="573593" y="31912"/>
                  </a:lnTo>
                  <a:lnTo>
                    <a:pt x="587583" y="36226"/>
                  </a:lnTo>
                  <a:lnTo>
                    <a:pt x="601574" y="40934"/>
                  </a:lnTo>
                  <a:lnTo>
                    <a:pt x="615564" y="46022"/>
                  </a:lnTo>
                  <a:lnTo>
                    <a:pt x="629554" y="51465"/>
                  </a:lnTo>
                  <a:lnTo>
                    <a:pt x="643544" y="57222"/>
                  </a:lnTo>
                  <a:lnTo>
                    <a:pt x="657534" y="63241"/>
                  </a:lnTo>
                  <a:lnTo>
                    <a:pt x="671524" y="69456"/>
                  </a:lnTo>
                  <a:lnTo>
                    <a:pt x="685514" y="75794"/>
                  </a:lnTo>
                  <a:lnTo>
                    <a:pt x="699504" y="82173"/>
                  </a:lnTo>
                  <a:lnTo>
                    <a:pt x="713494" y="88511"/>
                  </a:lnTo>
                  <a:lnTo>
                    <a:pt x="727484" y="94726"/>
                  </a:lnTo>
                  <a:lnTo>
                    <a:pt x="741474" y="100745"/>
                  </a:lnTo>
                  <a:lnTo>
                    <a:pt x="755465" y="106503"/>
                  </a:lnTo>
                  <a:lnTo>
                    <a:pt x="769455" y="111945"/>
                  </a:lnTo>
                  <a:lnTo>
                    <a:pt x="783445" y="117034"/>
                  </a:lnTo>
                  <a:lnTo>
                    <a:pt x="797435" y="121742"/>
                  </a:lnTo>
                  <a:lnTo>
                    <a:pt x="811425" y="126056"/>
                  </a:lnTo>
                  <a:lnTo>
                    <a:pt x="825415" y="129974"/>
                  </a:lnTo>
                  <a:lnTo>
                    <a:pt x="839405" y="133505"/>
                  </a:lnTo>
                  <a:lnTo>
                    <a:pt x="853395" y="136663"/>
                  </a:lnTo>
                  <a:lnTo>
                    <a:pt x="867385" y="139470"/>
                  </a:lnTo>
                  <a:lnTo>
                    <a:pt x="881375" y="141951"/>
                  </a:lnTo>
                  <a:lnTo>
                    <a:pt x="895365" y="144132"/>
                  </a:lnTo>
                  <a:lnTo>
                    <a:pt x="909356" y="146040"/>
                  </a:lnTo>
                  <a:lnTo>
                    <a:pt x="923346" y="147705"/>
                  </a:lnTo>
                  <a:lnTo>
                    <a:pt x="937336" y="149151"/>
                  </a:lnTo>
                  <a:lnTo>
                    <a:pt x="951326" y="150404"/>
                  </a:lnTo>
                  <a:lnTo>
                    <a:pt x="965316" y="151486"/>
                  </a:lnTo>
                  <a:lnTo>
                    <a:pt x="979306" y="152419"/>
                  </a:lnTo>
                  <a:lnTo>
                    <a:pt x="993296" y="153223"/>
                  </a:lnTo>
                  <a:lnTo>
                    <a:pt x="1007286" y="153913"/>
                  </a:lnTo>
                  <a:lnTo>
                    <a:pt x="1021276" y="154504"/>
                  </a:lnTo>
                  <a:lnTo>
                    <a:pt x="1035266" y="155012"/>
                  </a:lnTo>
                  <a:lnTo>
                    <a:pt x="1049256" y="155446"/>
                  </a:lnTo>
                  <a:lnTo>
                    <a:pt x="1063247" y="155817"/>
                  </a:lnTo>
                  <a:lnTo>
                    <a:pt x="1077237" y="156134"/>
                  </a:lnTo>
                  <a:lnTo>
                    <a:pt x="1091227" y="156405"/>
                  </a:lnTo>
                  <a:lnTo>
                    <a:pt x="1105217" y="156636"/>
                  </a:lnTo>
                  <a:lnTo>
                    <a:pt x="1119207" y="156834"/>
                  </a:lnTo>
                  <a:lnTo>
                    <a:pt x="1133197" y="157002"/>
                  </a:lnTo>
                  <a:lnTo>
                    <a:pt x="1147187" y="157145"/>
                  </a:lnTo>
                  <a:lnTo>
                    <a:pt x="1161177" y="157267"/>
                  </a:lnTo>
                  <a:lnTo>
                    <a:pt x="1175167" y="157372"/>
                  </a:lnTo>
                  <a:lnTo>
                    <a:pt x="1189157" y="157460"/>
                  </a:lnTo>
                  <a:lnTo>
                    <a:pt x="1203148" y="157536"/>
                  </a:lnTo>
                  <a:lnTo>
                    <a:pt x="1217138" y="157600"/>
                  </a:lnTo>
                  <a:lnTo>
                    <a:pt x="1231128" y="157655"/>
                  </a:lnTo>
                  <a:lnTo>
                    <a:pt x="1245118" y="157701"/>
                  </a:lnTo>
                  <a:lnTo>
                    <a:pt x="1259108" y="157741"/>
                  </a:lnTo>
                  <a:lnTo>
                    <a:pt x="1273098" y="157775"/>
                  </a:lnTo>
                  <a:lnTo>
                    <a:pt x="1287088" y="157804"/>
                  </a:lnTo>
                  <a:lnTo>
                    <a:pt x="1301078" y="157828"/>
                  </a:lnTo>
                  <a:lnTo>
                    <a:pt x="1315068" y="157849"/>
                  </a:lnTo>
                  <a:lnTo>
                    <a:pt x="1329058" y="157867"/>
                  </a:lnTo>
                  <a:lnTo>
                    <a:pt x="1343048" y="157882"/>
                  </a:lnTo>
                  <a:lnTo>
                    <a:pt x="1357039" y="157895"/>
                  </a:lnTo>
                  <a:lnTo>
                    <a:pt x="1371029" y="157906"/>
                  </a:lnTo>
                  <a:lnTo>
                    <a:pt x="1385019" y="157915"/>
                  </a:lnTo>
                  <a:lnTo>
                    <a:pt x="1385019" y="157915"/>
                  </a:lnTo>
                  <a:lnTo>
                    <a:pt x="1399009" y="157906"/>
                  </a:lnTo>
                  <a:lnTo>
                    <a:pt x="1412999" y="157895"/>
                  </a:lnTo>
                  <a:lnTo>
                    <a:pt x="1426989" y="157882"/>
                  </a:lnTo>
                  <a:lnTo>
                    <a:pt x="1440979" y="157867"/>
                  </a:lnTo>
                  <a:lnTo>
                    <a:pt x="1454969" y="157849"/>
                  </a:lnTo>
                  <a:lnTo>
                    <a:pt x="1468959" y="157828"/>
                  </a:lnTo>
                  <a:lnTo>
                    <a:pt x="1482949" y="157804"/>
                  </a:lnTo>
                  <a:lnTo>
                    <a:pt x="1496939" y="157775"/>
                  </a:lnTo>
                  <a:lnTo>
                    <a:pt x="1510930" y="157741"/>
                  </a:lnTo>
                  <a:lnTo>
                    <a:pt x="1524920" y="157701"/>
                  </a:lnTo>
                  <a:lnTo>
                    <a:pt x="1538910" y="157655"/>
                  </a:lnTo>
                  <a:lnTo>
                    <a:pt x="1552900" y="157600"/>
                  </a:lnTo>
                  <a:lnTo>
                    <a:pt x="1566890" y="157536"/>
                  </a:lnTo>
                  <a:lnTo>
                    <a:pt x="1580880" y="157460"/>
                  </a:lnTo>
                  <a:lnTo>
                    <a:pt x="1594870" y="157372"/>
                  </a:lnTo>
                  <a:lnTo>
                    <a:pt x="1608860" y="157267"/>
                  </a:lnTo>
                  <a:lnTo>
                    <a:pt x="1622850" y="157145"/>
                  </a:lnTo>
                  <a:lnTo>
                    <a:pt x="1636840" y="157002"/>
                  </a:lnTo>
                  <a:lnTo>
                    <a:pt x="1650830" y="156834"/>
                  </a:lnTo>
                  <a:lnTo>
                    <a:pt x="1664821" y="156636"/>
                  </a:lnTo>
                  <a:lnTo>
                    <a:pt x="1678811" y="156405"/>
                  </a:lnTo>
                  <a:lnTo>
                    <a:pt x="1692801" y="156134"/>
                  </a:lnTo>
                  <a:lnTo>
                    <a:pt x="1706791" y="155817"/>
                  </a:lnTo>
                  <a:lnTo>
                    <a:pt x="1720781" y="155446"/>
                  </a:lnTo>
                  <a:lnTo>
                    <a:pt x="1734771" y="155012"/>
                  </a:lnTo>
                  <a:lnTo>
                    <a:pt x="1748761" y="154504"/>
                  </a:lnTo>
                  <a:lnTo>
                    <a:pt x="1762751" y="153913"/>
                  </a:lnTo>
                  <a:lnTo>
                    <a:pt x="1776741" y="153223"/>
                  </a:lnTo>
                  <a:lnTo>
                    <a:pt x="1790731" y="152419"/>
                  </a:lnTo>
                  <a:lnTo>
                    <a:pt x="1804722" y="151486"/>
                  </a:lnTo>
                  <a:lnTo>
                    <a:pt x="1818712" y="150404"/>
                  </a:lnTo>
                  <a:lnTo>
                    <a:pt x="1832702" y="149151"/>
                  </a:lnTo>
                  <a:lnTo>
                    <a:pt x="1846692" y="147705"/>
                  </a:lnTo>
                  <a:lnTo>
                    <a:pt x="1860682" y="146040"/>
                  </a:lnTo>
                  <a:lnTo>
                    <a:pt x="1874672" y="144132"/>
                  </a:lnTo>
                  <a:lnTo>
                    <a:pt x="1888662" y="141951"/>
                  </a:lnTo>
                  <a:lnTo>
                    <a:pt x="1902652" y="139470"/>
                  </a:lnTo>
                  <a:lnTo>
                    <a:pt x="1916642" y="136663"/>
                  </a:lnTo>
                  <a:lnTo>
                    <a:pt x="1930632" y="133505"/>
                  </a:lnTo>
                  <a:lnTo>
                    <a:pt x="1944622" y="129974"/>
                  </a:lnTo>
                  <a:lnTo>
                    <a:pt x="1958613" y="126056"/>
                  </a:lnTo>
                  <a:lnTo>
                    <a:pt x="1972603" y="121742"/>
                  </a:lnTo>
                  <a:lnTo>
                    <a:pt x="1986593" y="117034"/>
                  </a:lnTo>
                  <a:lnTo>
                    <a:pt x="2000583" y="111945"/>
                  </a:lnTo>
                  <a:lnTo>
                    <a:pt x="2014573" y="106503"/>
                  </a:lnTo>
                  <a:lnTo>
                    <a:pt x="2028563" y="100745"/>
                  </a:lnTo>
                  <a:lnTo>
                    <a:pt x="2042553" y="94726"/>
                  </a:lnTo>
                  <a:lnTo>
                    <a:pt x="2056543" y="88511"/>
                  </a:lnTo>
                  <a:lnTo>
                    <a:pt x="2070533" y="82173"/>
                  </a:lnTo>
                  <a:lnTo>
                    <a:pt x="2084523" y="75794"/>
                  </a:lnTo>
                  <a:lnTo>
                    <a:pt x="2098513" y="69456"/>
                  </a:lnTo>
                  <a:lnTo>
                    <a:pt x="2112504" y="63241"/>
                  </a:lnTo>
                  <a:lnTo>
                    <a:pt x="2126494" y="57222"/>
                  </a:lnTo>
                  <a:lnTo>
                    <a:pt x="2140484" y="51465"/>
                  </a:lnTo>
                  <a:lnTo>
                    <a:pt x="2154474" y="46022"/>
                  </a:lnTo>
                  <a:lnTo>
                    <a:pt x="2168464" y="40934"/>
                  </a:lnTo>
                  <a:lnTo>
                    <a:pt x="2182454" y="36226"/>
                  </a:lnTo>
                  <a:lnTo>
                    <a:pt x="2196444" y="31912"/>
                  </a:lnTo>
                  <a:lnTo>
                    <a:pt x="2210434" y="27993"/>
                  </a:lnTo>
                  <a:lnTo>
                    <a:pt x="2224424" y="24463"/>
                  </a:lnTo>
                  <a:lnTo>
                    <a:pt x="2238414" y="21304"/>
                  </a:lnTo>
                  <a:lnTo>
                    <a:pt x="2252404" y="18497"/>
                  </a:lnTo>
                  <a:lnTo>
                    <a:pt x="2266395" y="16017"/>
                  </a:lnTo>
                  <a:lnTo>
                    <a:pt x="2280385" y="13836"/>
                  </a:lnTo>
                  <a:lnTo>
                    <a:pt x="2294375" y="11927"/>
                  </a:lnTo>
                  <a:lnTo>
                    <a:pt x="2308365" y="10263"/>
                  </a:lnTo>
                  <a:lnTo>
                    <a:pt x="2322355" y="8816"/>
                  </a:lnTo>
                  <a:lnTo>
                    <a:pt x="2336345" y="7564"/>
                  </a:lnTo>
                  <a:lnTo>
                    <a:pt x="2350335" y="6481"/>
                  </a:lnTo>
                  <a:lnTo>
                    <a:pt x="2364325" y="5548"/>
                  </a:lnTo>
                  <a:lnTo>
                    <a:pt x="2378315" y="4745"/>
                  </a:lnTo>
                  <a:lnTo>
                    <a:pt x="2392305" y="4055"/>
                  </a:lnTo>
                  <a:lnTo>
                    <a:pt x="2406296" y="3463"/>
                  </a:lnTo>
                  <a:lnTo>
                    <a:pt x="2420286" y="2956"/>
                  </a:lnTo>
                  <a:lnTo>
                    <a:pt x="2434276" y="2522"/>
                  </a:lnTo>
                  <a:lnTo>
                    <a:pt x="2448266" y="2150"/>
                  </a:lnTo>
                  <a:lnTo>
                    <a:pt x="2462256" y="1833"/>
                  </a:lnTo>
                  <a:lnTo>
                    <a:pt x="2476246" y="1562"/>
                  </a:lnTo>
                  <a:lnTo>
                    <a:pt x="2490236" y="1331"/>
                  </a:lnTo>
                  <a:lnTo>
                    <a:pt x="2504226" y="1134"/>
                  </a:lnTo>
                  <a:lnTo>
                    <a:pt x="2518216" y="965"/>
                  </a:lnTo>
                  <a:lnTo>
                    <a:pt x="2532206" y="822"/>
                  </a:lnTo>
                  <a:lnTo>
                    <a:pt x="2546196" y="700"/>
                  </a:lnTo>
                  <a:lnTo>
                    <a:pt x="2560187" y="596"/>
                  </a:lnTo>
                  <a:lnTo>
                    <a:pt x="2574177" y="507"/>
                  </a:lnTo>
                  <a:lnTo>
                    <a:pt x="2588167" y="431"/>
                  </a:lnTo>
                  <a:lnTo>
                    <a:pt x="2602157" y="367"/>
                  </a:lnTo>
                  <a:lnTo>
                    <a:pt x="2616147" y="312"/>
                  </a:lnTo>
                  <a:lnTo>
                    <a:pt x="2630137" y="266"/>
                  </a:lnTo>
                  <a:lnTo>
                    <a:pt x="2644127" y="226"/>
                  </a:lnTo>
                  <a:lnTo>
                    <a:pt x="2658117" y="192"/>
                  </a:lnTo>
                  <a:lnTo>
                    <a:pt x="2672107" y="164"/>
                  </a:lnTo>
                  <a:lnTo>
                    <a:pt x="2686097" y="139"/>
                  </a:lnTo>
                  <a:lnTo>
                    <a:pt x="2700087" y="118"/>
                  </a:lnTo>
                  <a:lnTo>
                    <a:pt x="2714078" y="101"/>
                  </a:lnTo>
                  <a:lnTo>
                    <a:pt x="2728068" y="86"/>
                  </a:lnTo>
                  <a:lnTo>
                    <a:pt x="2742058" y="73"/>
                  </a:lnTo>
                  <a:lnTo>
                    <a:pt x="2756048" y="62"/>
                  </a:lnTo>
                  <a:lnTo>
                    <a:pt x="2770038" y="52"/>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65" name="pl65"/>
            <p:cNvSpPr/>
            <p:nvPr/>
          </p:nvSpPr>
          <p:spPr>
            <a:xfrm>
              <a:off x="2737948" y="3590900"/>
              <a:ext cx="4155057" cy="1105089"/>
            </a:xfrm>
            <a:custGeom>
              <a:avLst/>
              <a:pathLst>
                <a:path w="4155057" h="1105089">
                  <a:moveTo>
                    <a:pt x="0" y="631343"/>
                  </a:moveTo>
                  <a:lnTo>
                    <a:pt x="13990" y="631315"/>
                  </a:lnTo>
                  <a:lnTo>
                    <a:pt x="27980" y="631282"/>
                  </a:lnTo>
                  <a:lnTo>
                    <a:pt x="41970" y="631244"/>
                  </a:lnTo>
                  <a:lnTo>
                    <a:pt x="55960" y="631199"/>
                  </a:lnTo>
                  <a:lnTo>
                    <a:pt x="69950" y="631145"/>
                  </a:lnTo>
                  <a:lnTo>
                    <a:pt x="83940" y="631083"/>
                  </a:lnTo>
                  <a:lnTo>
                    <a:pt x="97930" y="631010"/>
                  </a:lnTo>
                  <a:lnTo>
                    <a:pt x="111920" y="630923"/>
                  </a:lnTo>
                  <a:lnTo>
                    <a:pt x="125910" y="630822"/>
                  </a:lnTo>
                  <a:lnTo>
                    <a:pt x="139900" y="630703"/>
                  </a:lnTo>
                  <a:lnTo>
                    <a:pt x="153891" y="630563"/>
                  </a:lnTo>
                  <a:lnTo>
                    <a:pt x="167881" y="630399"/>
                  </a:lnTo>
                  <a:lnTo>
                    <a:pt x="181871" y="630206"/>
                  </a:lnTo>
                  <a:lnTo>
                    <a:pt x="195861" y="629979"/>
                  </a:lnTo>
                  <a:lnTo>
                    <a:pt x="209851" y="629713"/>
                  </a:lnTo>
                  <a:lnTo>
                    <a:pt x="223841" y="629401"/>
                  </a:lnTo>
                  <a:lnTo>
                    <a:pt x="237831" y="629034"/>
                  </a:lnTo>
                  <a:lnTo>
                    <a:pt x="251821" y="628604"/>
                  </a:lnTo>
                  <a:lnTo>
                    <a:pt x="265811" y="628099"/>
                  </a:lnTo>
                  <a:lnTo>
                    <a:pt x="279801" y="627508"/>
                  </a:lnTo>
                  <a:lnTo>
                    <a:pt x="293791" y="626814"/>
                  </a:lnTo>
                  <a:lnTo>
                    <a:pt x="307782" y="626001"/>
                  </a:lnTo>
                  <a:lnTo>
                    <a:pt x="321772" y="625049"/>
                  </a:lnTo>
                  <a:lnTo>
                    <a:pt x="335762" y="623936"/>
                  </a:lnTo>
                  <a:lnTo>
                    <a:pt x="349752" y="622633"/>
                  </a:lnTo>
                  <a:lnTo>
                    <a:pt x="363742" y="621112"/>
                  </a:lnTo>
                  <a:lnTo>
                    <a:pt x="377732" y="619336"/>
                  </a:lnTo>
                  <a:lnTo>
                    <a:pt x="391722" y="617266"/>
                  </a:lnTo>
                  <a:lnTo>
                    <a:pt x="405712" y="614857"/>
                  </a:lnTo>
                  <a:lnTo>
                    <a:pt x="419702" y="612057"/>
                  </a:lnTo>
                  <a:lnTo>
                    <a:pt x="433692" y="608809"/>
                  </a:lnTo>
                  <a:lnTo>
                    <a:pt x="447682" y="605051"/>
                  </a:lnTo>
                  <a:lnTo>
                    <a:pt x="461673" y="600713"/>
                  </a:lnTo>
                  <a:lnTo>
                    <a:pt x="475663" y="595720"/>
                  </a:lnTo>
                  <a:lnTo>
                    <a:pt x="489653" y="589993"/>
                  </a:lnTo>
                  <a:lnTo>
                    <a:pt x="503643" y="583450"/>
                  </a:lnTo>
                  <a:lnTo>
                    <a:pt x="517633" y="576009"/>
                  </a:lnTo>
                  <a:lnTo>
                    <a:pt x="531623" y="567587"/>
                  </a:lnTo>
                  <a:lnTo>
                    <a:pt x="545613" y="558112"/>
                  </a:lnTo>
                  <a:lnTo>
                    <a:pt x="559603" y="547520"/>
                  </a:lnTo>
                  <a:lnTo>
                    <a:pt x="573593" y="535765"/>
                  </a:lnTo>
                  <a:lnTo>
                    <a:pt x="587583" y="522823"/>
                  </a:lnTo>
                  <a:lnTo>
                    <a:pt x="601574" y="508700"/>
                  </a:lnTo>
                  <a:lnTo>
                    <a:pt x="615564" y="493435"/>
                  </a:lnTo>
                  <a:lnTo>
                    <a:pt x="629554" y="477107"/>
                  </a:lnTo>
                  <a:lnTo>
                    <a:pt x="643544" y="459835"/>
                  </a:lnTo>
                  <a:lnTo>
                    <a:pt x="657534" y="441778"/>
                  </a:lnTo>
                  <a:lnTo>
                    <a:pt x="671524" y="423131"/>
                  </a:lnTo>
                  <a:lnTo>
                    <a:pt x="685514" y="404118"/>
                  </a:lnTo>
                  <a:lnTo>
                    <a:pt x="699504" y="384981"/>
                  </a:lnTo>
                  <a:lnTo>
                    <a:pt x="713494" y="365968"/>
                  </a:lnTo>
                  <a:lnTo>
                    <a:pt x="727484" y="347321"/>
                  </a:lnTo>
                  <a:lnTo>
                    <a:pt x="741474" y="329264"/>
                  </a:lnTo>
                  <a:lnTo>
                    <a:pt x="755465" y="311992"/>
                  </a:lnTo>
                  <a:lnTo>
                    <a:pt x="769455" y="295664"/>
                  </a:lnTo>
                  <a:lnTo>
                    <a:pt x="783445" y="280399"/>
                  </a:lnTo>
                  <a:lnTo>
                    <a:pt x="797435" y="266276"/>
                  </a:lnTo>
                  <a:lnTo>
                    <a:pt x="811425" y="253334"/>
                  </a:lnTo>
                  <a:lnTo>
                    <a:pt x="825415" y="241578"/>
                  </a:lnTo>
                  <a:lnTo>
                    <a:pt x="839405" y="230987"/>
                  </a:lnTo>
                  <a:lnTo>
                    <a:pt x="853395" y="221512"/>
                  </a:lnTo>
                  <a:lnTo>
                    <a:pt x="867385" y="213090"/>
                  </a:lnTo>
                  <a:lnTo>
                    <a:pt x="881375" y="205649"/>
                  </a:lnTo>
                  <a:lnTo>
                    <a:pt x="895365" y="199106"/>
                  </a:lnTo>
                  <a:lnTo>
                    <a:pt x="909356" y="193379"/>
                  </a:lnTo>
                  <a:lnTo>
                    <a:pt x="923346" y="188386"/>
                  </a:lnTo>
                  <a:lnTo>
                    <a:pt x="937336" y="184048"/>
                  </a:lnTo>
                  <a:lnTo>
                    <a:pt x="951326" y="180290"/>
                  </a:lnTo>
                  <a:lnTo>
                    <a:pt x="965316" y="177042"/>
                  </a:lnTo>
                  <a:lnTo>
                    <a:pt x="979306" y="174242"/>
                  </a:lnTo>
                  <a:lnTo>
                    <a:pt x="993296" y="171833"/>
                  </a:lnTo>
                  <a:lnTo>
                    <a:pt x="1007286" y="169763"/>
                  </a:lnTo>
                  <a:lnTo>
                    <a:pt x="1021276" y="167987"/>
                  </a:lnTo>
                  <a:lnTo>
                    <a:pt x="1035266" y="166466"/>
                  </a:lnTo>
                  <a:lnTo>
                    <a:pt x="1049256" y="165163"/>
                  </a:lnTo>
                  <a:lnTo>
                    <a:pt x="1063247" y="164049"/>
                  </a:lnTo>
                  <a:lnTo>
                    <a:pt x="1077237" y="163098"/>
                  </a:lnTo>
                  <a:lnTo>
                    <a:pt x="1091227" y="162285"/>
                  </a:lnTo>
                  <a:lnTo>
                    <a:pt x="1105217" y="161591"/>
                  </a:lnTo>
                  <a:lnTo>
                    <a:pt x="1119207" y="160999"/>
                  </a:lnTo>
                  <a:lnTo>
                    <a:pt x="1133197" y="160495"/>
                  </a:lnTo>
                  <a:lnTo>
                    <a:pt x="1147187" y="160065"/>
                  </a:lnTo>
                  <a:lnTo>
                    <a:pt x="1161177" y="159698"/>
                  </a:lnTo>
                  <a:lnTo>
                    <a:pt x="1175167" y="159386"/>
                  </a:lnTo>
                  <a:lnTo>
                    <a:pt x="1189157" y="159120"/>
                  </a:lnTo>
                  <a:lnTo>
                    <a:pt x="1203148" y="158893"/>
                  </a:lnTo>
                  <a:lnTo>
                    <a:pt x="1217138" y="158700"/>
                  </a:lnTo>
                  <a:lnTo>
                    <a:pt x="1231128" y="158536"/>
                  </a:lnTo>
                  <a:lnTo>
                    <a:pt x="1245118" y="158396"/>
                  </a:lnTo>
                  <a:lnTo>
                    <a:pt x="1259108" y="158277"/>
                  </a:lnTo>
                  <a:lnTo>
                    <a:pt x="1273098" y="158175"/>
                  </a:lnTo>
                  <a:lnTo>
                    <a:pt x="1287088" y="158089"/>
                  </a:lnTo>
                  <a:lnTo>
                    <a:pt x="1301078" y="158016"/>
                  </a:lnTo>
                  <a:lnTo>
                    <a:pt x="1315068" y="157953"/>
                  </a:lnTo>
                  <a:lnTo>
                    <a:pt x="1329058" y="157900"/>
                  </a:lnTo>
                  <a:lnTo>
                    <a:pt x="1343048" y="157855"/>
                  </a:lnTo>
                  <a:lnTo>
                    <a:pt x="1357039" y="157817"/>
                  </a:lnTo>
                  <a:lnTo>
                    <a:pt x="1371029" y="157784"/>
                  </a:lnTo>
                  <a:lnTo>
                    <a:pt x="1385019" y="157756"/>
                  </a:lnTo>
                  <a:lnTo>
                    <a:pt x="1385019" y="157915"/>
                  </a:lnTo>
                  <a:lnTo>
                    <a:pt x="1399009" y="157971"/>
                  </a:lnTo>
                  <a:lnTo>
                    <a:pt x="1412999" y="158036"/>
                  </a:lnTo>
                  <a:lnTo>
                    <a:pt x="1426989" y="158113"/>
                  </a:lnTo>
                  <a:lnTo>
                    <a:pt x="1440979" y="158203"/>
                  </a:lnTo>
                  <a:lnTo>
                    <a:pt x="1454969" y="158310"/>
                  </a:lnTo>
                  <a:lnTo>
                    <a:pt x="1468959" y="158435"/>
                  </a:lnTo>
                  <a:lnTo>
                    <a:pt x="1482949" y="158582"/>
                  </a:lnTo>
                  <a:lnTo>
                    <a:pt x="1496939" y="158754"/>
                  </a:lnTo>
                  <a:lnTo>
                    <a:pt x="1510930" y="158957"/>
                  </a:lnTo>
                  <a:lnTo>
                    <a:pt x="1524920" y="159195"/>
                  </a:lnTo>
                  <a:lnTo>
                    <a:pt x="1538910" y="159474"/>
                  </a:lnTo>
                  <a:lnTo>
                    <a:pt x="1552900" y="159803"/>
                  </a:lnTo>
                  <a:lnTo>
                    <a:pt x="1566890" y="160189"/>
                  </a:lnTo>
                  <a:lnTo>
                    <a:pt x="1580880" y="160642"/>
                  </a:lnTo>
                  <a:lnTo>
                    <a:pt x="1594870" y="161174"/>
                  </a:lnTo>
                  <a:lnTo>
                    <a:pt x="1608860" y="161799"/>
                  </a:lnTo>
                  <a:lnTo>
                    <a:pt x="1622850" y="162532"/>
                  </a:lnTo>
                  <a:lnTo>
                    <a:pt x="1636840" y="163393"/>
                  </a:lnTo>
                  <a:lnTo>
                    <a:pt x="1650830" y="164402"/>
                  </a:lnTo>
                  <a:lnTo>
                    <a:pt x="1664821" y="165586"/>
                  </a:lnTo>
                  <a:lnTo>
                    <a:pt x="1678811" y="166973"/>
                  </a:lnTo>
                  <a:lnTo>
                    <a:pt x="1692801" y="168599"/>
                  </a:lnTo>
                  <a:lnTo>
                    <a:pt x="1706791" y="170502"/>
                  </a:lnTo>
                  <a:lnTo>
                    <a:pt x="1720781" y="172730"/>
                  </a:lnTo>
                  <a:lnTo>
                    <a:pt x="1734771" y="175334"/>
                  </a:lnTo>
                  <a:lnTo>
                    <a:pt x="1748761" y="178377"/>
                  </a:lnTo>
                  <a:lnTo>
                    <a:pt x="1762751" y="181929"/>
                  </a:lnTo>
                  <a:lnTo>
                    <a:pt x="1776741" y="186069"/>
                  </a:lnTo>
                  <a:lnTo>
                    <a:pt x="1790731" y="190887"/>
                  </a:lnTo>
                  <a:lnTo>
                    <a:pt x="1804722" y="196487"/>
                  </a:lnTo>
                  <a:lnTo>
                    <a:pt x="1818712" y="202982"/>
                  </a:lnTo>
                  <a:lnTo>
                    <a:pt x="1832702" y="210499"/>
                  </a:lnTo>
                  <a:lnTo>
                    <a:pt x="1846692" y="219175"/>
                  </a:lnTo>
                  <a:lnTo>
                    <a:pt x="1860682" y="229161"/>
                  </a:lnTo>
                  <a:lnTo>
                    <a:pt x="1874672" y="240615"/>
                  </a:lnTo>
                  <a:lnTo>
                    <a:pt x="1888662" y="253700"/>
                  </a:lnTo>
                  <a:lnTo>
                    <a:pt x="1902652" y="268584"/>
                  </a:lnTo>
                  <a:lnTo>
                    <a:pt x="1916642" y="285426"/>
                  </a:lnTo>
                  <a:lnTo>
                    <a:pt x="1930632" y="304376"/>
                  </a:lnTo>
                  <a:lnTo>
                    <a:pt x="1944622" y="325560"/>
                  </a:lnTo>
                  <a:lnTo>
                    <a:pt x="1958613" y="349070"/>
                  </a:lnTo>
                  <a:lnTo>
                    <a:pt x="1972603" y="374954"/>
                  </a:lnTo>
                  <a:lnTo>
                    <a:pt x="1986593" y="403201"/>
                  </a:lnTo>
                  <a:lnTo>
                    <a:pt x="2000583" y="433731"/>
                  </a:lnTo>
                  <a:lnTo>
                    <a:pt x="2014573" y="466387"/>
                  </a:lnTo>
                  <a:lnTo>
                    <a:pt x="2028563" y="500931"/>
                  </a:lnTo>
                  <a:lnTo>
                    <a:pt x="2042553" y="537045"/>
                  </a:lnTo>
                  <a:lnTo>
                    <a:pt x="2056543" y="574339"/>
                  </a:lnTo>
                  <a:lnTo>
                    <a:pt x="2070533" y="612365"/>
                  </a:lnTo>
                  <a:lnTo>
                    <a:pt x="2084523" y="650639"/>
                  </a:lnTo>
                  <a:lnTo>
                    <a:pt x="2098513" y="688665"/>
                  </a:lnTo>
                  <a:lnTo>
                    <a:pt x="2112504" y="725959"/>
                  </a:lnTo>
                  <a:lnTo>
                    <a:pt x="2126494" y="762072"/>
                  </a:lnTo>
                  <a:lnTo>
                    <a:pt x="2140484" y="796617"/>
                  </a:lnTo>
                  <a:lnTo>
                    <a:pt x="2154474" y="829273"/>
                  </a:lnTo>
                  <a:lnTo>
                    <a:pt x="2168464" y="859803"/>
                  </a:lnTo>
                  <a:lnTo>
                    <a:pt x="2182454" y="888049"/>
                  </a:lnTo>
                  <a:lnTo>
                    <a:pt x="2196444" y="913933"/>
                  </a:lnTo>
                  <a:lnTo>
                    <a:pt x="2210434" y="937444"/>
                  </a:lnTo>
                  <a:lnTo>
                    <a:pt x="2224424" y="958628"/>
                  </a:lnTo>
                  <a:lnTo>
                    <a:pt x="2238414" y="977578"/>
                  </a:lnTo>
                  <a:lnTo>
                    <a:pt x="2252404" y="994420"/>
                  </a:lnTo>
                  <a:lnTo>
                    <a:pt x="2266395" y="1009303"/>
                  </a:lnTo>
                  <a:lnTo>
                    <a:pt x="2280385" y="1022389"/>
                  </a:lnTo>
                  <a:lnTo>
                    <a:pt x="2294375" y="1033843"/>
                  </a:lnTo>
                  <a:lnTo>
                    <a:pt x="2308365" y="1043828"/>
                  </a:lnTo>
                  <a:lnTo>
                    <a:pt x="2322355" y="1052505"/>
                  </a:lnTo>
                  <a:lnTo>
                    <a:pt x="2336345" y="1060022"/>
                  </a:lnTo>
                  <a:lnTo>
                    <a:pt x="2350335" y="1066517"/>
                  </a:lnTo>
                  <a:lnTo>
                    <a:pt x="2364325" y="1072116"/>
                  </a:lnTo>
                  <a:lnTo>
                    <a:pt x="2378315" y="1076935"/>
                  </a:lnTo>
                  <a:lnTo>
                    <a:pt x="2392305" y="1081075"/>
                  </a:lnTo>
                  <a:lnTo>
                    <a:pt x="2406296" y="1084626"/>
                  </a:lnTo>
                  <a:lnTo>
                    <a:pt x="2420286" y="1087670"/>
                  </a:lnTo>
                  <a:lnTo>
                    <a:pt x="2434276" y="1090274"/>
                  </a:lnTo>
                  <a:lnTo>
                    <a:pt x="2448266" y="1092502"/>
                  </a:lnTo>
                  <a:lnTo>
                    <a:pt x="2462256" y="1094405"/>
                  </a:lnTo>
                  <a:lnTo>
                    <a:pt x="2476246" y="1096031"/>
                  </a:lnTo>
                  <a:lnTo>
                    <a:pt x="2490236" y="1097418"/>
                  </a:lnTo>
                  <a:lnTo>
                    <a:pt x="2504226" y="1098602"/>
                  </a:lnTo>
                  <a:lnTo>
                    <a:pt x="2518216" y="1099611"/>
                  </a:lnTo>
                  <a:lnTo>
                    <a:pt x="2532206" y="1100471"/>
                  </a:lnTo>
                  <a:lnTo>
                    <a:pt x="2546196" y="1101205"/>
                  </a:lnTo>
                  <a:lnTo>
                    <a:pt x="2560187" y="1101829"/>
                  </a:lnTo>
                  <a:lnTo>
                    <a:pt x="2574177" y="1102362"/>
                  </a:lnTo>
                  <a:lnTo>
                    <a:pt x="2588167" y="1102815"/>
                  </a:lnTo>
                  <a:lnTo>
                    <a:pt x="2602157" y="1103201"/>
                  </a:lnTo>
                  <a:lnTo>
                    <a:pt x="2616147" y="1103529"/>
                  </a:lnTo>
                  <a:lnTo>
                    <a:pt x="2630137" y="1103809"/>
                  </a:lnTo>
                  <a:lnTo>
                    <a:pt x="2644127" y="1104047"/>
                  </a:lnTo>
                  <a:lnTo>
                    <a:pt x="2658117" y="1104250"/>
                  </a:lnTo>
                  <a:lnTo>
                    <a:pt x="2672107" y="1104422"/>
                  </a:lnTo>
                  <a:lnTo>
                    <a:pt x="2686097" y="1104569"/>
                  </a:lnTo>
                  <a:lnTo>
                    <a:pt x="2700087" y="1104694"/>
                  </a:lnTo>
                  <a:lnTo>
                    <a:pt x="2714078" y="1104800"/>
                  </a:lnTo>
                  <a:lnTo>
                    <a:pt x="2728068" y="1104891"/>
                  </a:lnTo>
                  <a:lnTo>
                    <a:pt x="2742058" y="1104968"/>
                  </a:lnTo>
                  <a:lnTo>
                    <a:pt x="2756048" y="1105033"/>
                  </a:lnTo>
                  <a:lnTo>
                    <a:pt x="2770038" y="1105089"/>
                  </a:lnTo>
                  <a:lnTo>
                    <a:pt x="2770038" y="1105036"/>
                  </a:lnTo>
                  <a:lnTo>
                    <a:pt x="2784028" y="1104971"/>
                  </a:lnTo>
                  <a:lnTo>
                    <a:pt x="2798018" y="1104895"/>
                  </a:lnTo>
                  <a:lnTo>
                    <a:pt x="2812008" y="1104805"/>
                  </a:lnTo>
                  <a:lnTo>
                    <a:pt x="2825998" y="1104699"/>
                  </a:lnTo>
                  <a:lnTo>
                    <a:pt x="2839988" y="1104575"/>
                  </a:lnTo>
                  <a:lnTo>
                    <a:pt x="2853978" y="1104429"/>
                  </a:lnTo>
                  <a:lnTo>
                    <a:pt x="2867969" y="1104258"/>
                  </a:lnTo>
                  <a:lnTo>
                    <a:pt x="2881959" y="1104057"/>
                  </a:lnTo>
                  <a:lnTo>
                    <a:pt x="2895949" y="1103820"/>
                  </a:lnTo>
                  <a:lnTo>
                    <a:pt x="2909939" y="1103543"/>
                  </a:lnTo>
                  <a:lnTo>
                    <a:pt x="2923929" y="1103216"/>
                  </a:lnTo>
                  <a:lnTo>
                    <a:pt x="2937919" y="1102833"/>
                  </a:lnTo>
                  <a:lnTo>
                    <a:pt x="2951909" y="1102383"/>
                  </a:lnTo>
                  <a:lnTo>
                    <a:pt x="2965899" y="1101854"/>
                  </a:lnTo>
                  <a:lnTo>
                    <a:pt x="2979889" y="1101233"/>
                  </a:lnTo>
                  <a:lnTo>
                    <a:pt x="2993879" y="1100504"/>
                  </a:lnTo>
                  <a:lnTo>
                    <a:pt x="3007870" y="1099649"/>
                  </a:lnTo>
                  <a:lnTo>
                    <a:pt x="3021860" y="1098645"/>
                  </a:lnTo>
                  <a:lnTo>
                    <a:pt x="3035850" y="1097468"/>
                  </a:lnTo>
                  <a:lnTo>
                    <a:pt x="3049840" y="1096087"/>
                  </a:lnTo>
                  <a:lnTo>
                    <a:pt x="3063830" y="1094468"/>
                  </a:lnTo>
                  <a:lnTo>
                    <a:pt x="3077820" y="1092572"/>
                  </a:lnTo>
                  <a:lnTo>
                    <a:pt x="3091810" y="1090351"/>
                  </a:lnTo>
                  <a:lnTo>
                    <a:pt x="3105800" y="1087752"/>
                  </a:lnTo>
                  <a:lnTo>
                    <a:pt x="3119790" y="1084713"/>
                  </a:lnTo>
                  <a:lnTo>
                    <a:pt x="3133780" y="1081163"/>
                  </a:lnTo>
                  <a:lnTo>
                    <a:pt x="3147770" y="1077020"/>
                  </a:lnTo>
                  <a:lnTo>
                    <a:pt x="3161761" y="1072190"/>
                  </a:lnTo>
                  <a:lnTo>
                    <a:pt x="3175751" y="1066568"/>
                  </a:lnTo>
                  <a:lnTo>
                    <a:pt x="3189741" y="1060035"/>
                  </a:lnTo>
                  <a:lnTo>
                    <a:pt x="3203731" y="1052457"/>
                  </a:lnTo>
                  <a:lnTo>
                    <a:pt x="3217721" y="1043688"/>
                  </a:lnTo>
                  <a:lnTo>
                    <a:pt x="3231711" y="1033565"/>
                  </a:lnTo>
                  <a:lnTo>
                    <a:pt x="3245701" y="1021915"/>
                  </a:lnTo>
                  <a:lnTo>
                    <a:pt x="3259691" y="1008553"/>
                  </a:lnTo>
                  <a:lnTo>
                    <a:pt x="3273681" y="993286"/>
                  </a:lnTo>
                  <a:lnTo>
                    <a:pt x="3287671" y="975922"/>
                  </a:lnTo>
                  <a:lnTo>
                    <a:pt x="3301661" y="956273"/>
                  </a:lnTo>
                  <a:lnTo>
                    <a:pt x="3315652" y="934164"/>
                  </a:lnTo>
                  <a:lnTo>
                    <a:pt x="3329642" y="909450"/>
                  </a:lnTo>
                  <a:lnTo>
                    <a:pt x="3343632" y="882021"/>
                  </a:lnTo>
                  <a:lnTo>
                    <a:pt x="3357622" y="851823"/>
                  </a:lnTo>
                  <a:lnTo>
                    <a:pt x="3371612" y="818869"/>
                  </a:lnTo>
                  <a:lnTo>
                    <a:pt x="3385602" y="783250"/>
                  </a:lnTo>
                  <a:lnTo>
                    <a:pt x="3399592" y="745151"/>
                  </a:lnTo>
                  <a:lnTo>
                    <a:pt x="3413582" y="704850"/>
                  </a:lnTo>
                  <a:lnTo>
                    <a:pt x="3427572" y="662717"/>
                  </a:lnTo>
                  <a:lnTo>
                    <a:pt x="3441562" y="619208"/>
                  </a:lnTo>
                  <a:lnTo>
                    <a:pt x="3455552" y="574845"/>
                  </a:lnTo>
                  <a:lnTo>
                    <a:pt x="3469543" y="530191"/>
                  </a:lnTo>
                  <a:lnTo>
                    <a:pt x="3483533" y="485827"/>
                  </a:lnTo>
                  <a:lnTo>
                    <a:pt x="3497523" y="442318"/>
                  </a:lnTo>
                  <a:lnTo>
                    <a:pt x="3511513" y="400185"/>
                  </a:lnTo>
                  <a:lnTo>
                    <a:pt x="3525503" y="359884"/>
                  </a:lnTo>
                  <a:lnTo>
                    <a:pt x="3539493" y="321785"/>
                  </a:lnTo>
                  <a:lnTo>
                    <a:pt x="3553483" y="286167"/>
                  </a:lnTo>
                  <a:lnTo>
                    <a:pt x="3567473" y="253212"/>
                  </a:lnTo>
                  <a:lnTo>
                    <a:pt x="3581463" y="223014"/>
                  </a:lnTo>
                  <a:lnTo>
                    <a:pt x="3595453" y="195586"/>
                  </a:lnTo>
                  <a:lnTo>
                    <a:pt x="3609444" y="170871"/>
                  </a:lnTo>
                  <a:lnTo>
                    <a:pt x="3623434" y="148763"/>
                  </a:lnTo>
                  <a:lnTo>
                    <a:pt x="3637424" y="129113"/>
                  </a:lnTo>
                  <a:lnTo>
                    <a:pt x="3651414" y="111749"/>
                  </a:lnTo>
                  <a:lnTo>
                    <a:pt x="3665404" y="96483"/>
                  </a:lnTo>
                  <a:lnTo>
                    <a:pt x="3679394" y="83120"/>
                  </a:lnTo>
                  <a:lnTo>
                    <a:pt x="3693384" y="71470"/>
                  </a:lnTo>
                  <a:lnTo>
                    <a:pt x="3707374" y="61347"/>
                  </a:lnTo>
                  <a:lnTo>
                    <a:pt x="3721364" y="52578"/>
                  </a:lnTo>
                  <a:lnTo>
                    <a:pt x="3735354" y="45001"/>
                  </a:lnTo>
                  <a:lnTo>
                    <a:pt x="3749344" y="38467"/>
                  </a:lnTo>
                  <a:lnTo>
                    <a:pt x="3763335" y="32846"/>
                  </a:lnTo>
                  <a:lnTo>
                    <a:pt x="3777325" y="28016"/>
                  </a:lnTo>
                  <a:lnTo>
                    <a:pt x="3791315" y="23872"/>
                  </a:lnTo>
                  <a:lnTo>
                    <a:pt x="3805305" y="20322"/>
                  </a:lnTo>
                  <a:lnTo>
                    <a:pt x="3819295" y="17283"/>
                  </a:lnTo>
                  <a:lnTo>
                    <a:pt x="3833285" y="14685"/>
                  </a:lnTo>
                  <a:lnTo>
                    <a:pt x="3847275" y="12464"/>
                  </a:lnTo>
                  <a:lnTo>
                    <a:pt x="3861265" y="10567"/>
                  </a:lnTo>
                  <a:lnTo>
                    <a:pt x="3875255" y="8949"/>
                  </a:lnTo>
                  <a:lnTo>
                    <a:pt x="3889245" y="7568"/>
                  </a:lnTo>
                  <a:lnTo>
                    <a:pt x="3903235" y="6390"/>
                  </a:lnTo>
                  <a:lnTo>
                    <a:pt x="3917226" y="5386"/>
                  </a:lnTo>
                  <a:lnTo>
                    <a:pt x="3931216" y="4531"/>
                  </a:lnTo>
                  <a:lnTo>
                    <a:pt x="3945206" y="3802"/>
                  </a:lnTo>
                  <a:lnTo>
                    <a:pt x="3959196" y="3181"/>
                  </a:lnTo>
                  <a:lnTo>
                    <a:pt x="3973186" y="2653"/>
                  </a:lnTo>
                  <a:lnTo>
                    <a:pt x="3987176" y="2202"/>
                  </a:lnTo>
                  <a:lnTo>
                    <a:pt x="4001166" y="1819"/>
                  </a:lnTo>
                  <a:lnTo>
                    <a:pt x="4015156" y="1493"/>
                  </a:lnTo>
                  <a:lnTo>
                    <a:pt x="4029146" y="1215"/>
                  </a:lnTo>
                  <a:lnTo>
                    <a:pt x="4043136" y="979"/>
                  </a:lnTo>
                  <a:lnTo>
                    <a:pt x="4057126" y="777"/>
                  </a:lnTo>
                  <a:lnTo>
                    <a:pt x="4071117" y="606"/>
                  </a:lnTo>
                  <a:lnTo>
                    <a:pt x="4085107" y="460"/>
                  </a:lnTo>
                  <a:lnTo>
                    <a:pt x="4099097" y="336"/>
                  </a:lnTo>
                  <a:lnTo>
                    <a:pt x="4113087" y="231"/>
                  </a:lnTo>
                  <a:lnTo>
                    <a:pt x="4127077" y="141"/>
                  </a:lnTo>
                  <a:lnTo>
                    <a:pt x="4141067" y="65"/>
                  </a:lnTo>
                  <a:lnTo>
                    <a:pt x="4155057" y="0"/>
                  </a:lnTo>
                </a:path>
              </a:pathLst>
            </a:custGeom>
            <a:ln w="40651" cap="flat">
              <a:solidFill>
                <a:srgbClr val="D3D3D3">
                  <a:alpha val="100000"/>
                </a:srgbClr>
              </a:solidFill>
              <a:prstDash val="solid"/>
              <a:round/>
            </a:ln>
          </p:spPr>
          <p:txBody>
            <a:bodyPr/>
            <a:lstStyle/>
            <a:p/>
          </p:txBody>
        </p:sp>
        <p:sp>
          <p:nvSpPr>
            <p:cNvPr id="66" name="pl66"/>
            <p:cNvSpPr/>
            <p:nvPr/>
          </p:nvSpPr>
          <p:spPr>
            <a:xfrm>
              <a:off x="2737948" y="3748551"/>
              <a:ext cx="4155057" cy="789735"/>
            </a:xfrm>
            <a:custGeom>
              <a:avLst/>
              <a:pathLst>
                <a:path w="4155057" h="789735">
                  <a:moveTo>
                    <a:pt x="0" y="631873"/>
                  </a:moveTo>
                  <a:lnTo>
                    <a:pt x="13990" y="631882"/>
                  </a:lnTo>
                  <a:lnTo>
                    <a:pt x="27980" y="631893"/>
                  </a:lnTo>
                  <a:lnTo>
                    <a:pt x="41970" y="631906"/>
                  </a:lnTo>
                  <a:lnTo>
                    <a:pt x="55960" y="631921"/>
                  </a:lnTo>
                  <a:lnTo>
                    <a:pt x="69950" y="631939"/>
                  </a:lnTo>
                  <a:lnTo>
                    <a:pt x="83940" y="631959"/>
                  </a:lnTo>
                  <a:lnTo>
                    <a:pt x="97930" y="631984"/>
                  </a:lnTo>
                  <a:lnTo>
                    <a:pt x="111920" y="632013"/>
                  </a:lnTo>
                  <a:lnTo>
                    <a:pt x="125910" y="632046"/>
                  </a:lnTo>
                  <a:lnTo>
                    <a:pt x="139900" y="632086"/>
                  </a:lnTo>
                  <a:lnTo>
                    <a:pt x="153891" y="632133"/>
                  </a:lnTo>
                  <a:lnTo>
                    <a:pt x="167881" y="632187"/>
                  </a:lnTo>
                  <a:lnTo>
                    <a:pt x="181871" y="632252"/>
                  </a:lnTo>
                  <a:lnTo>
                    <a:pt x="195861" y="632327"/>
                  </a:lnTo>
                  <a:lnTo>
                    <a:pt x="209851" y="632416"/>
                  </a:lnTo>
                  <a:lnTo>
                    <a:pt x="223841" y="632520"/>
                  </a:lnTo>
                  <a:lnTo>
                    <a:pt x="237831" y="632642"/>
                  </a:lnTo>
                  <a:lnTo>
                    <a:pt x="251821" y="632786"/>
                  </a:lnTo>
                  <a:lnTo>
                    <a:pt x="265811" y="632954"/>
                  </a:lnTo>
                  <a:lnTo>
                    <a:pt x="279801" y="633151"/>
                  </a:lnTo>
                  <a:lnTo>
                    <a:pt x="293791" y="633382"/>
                  </a:lnTo>
                  <a:lnTo>
                    <a:pt x="307782" y="633653"/>
                  </a:lnTo>
                  <a:lnTo>
                    <a:pt x="321772" y="633971"/>
                  </a:lnTo>
                  <a:lnTo>
                    <a:pt x="335762" y="634342"/>
                  </a:lnTo>
                  <a:lnTo>
                    <a:pt x="349752" y="634776"/>
                  </a:lnTo>
                  <a:lnTo>
                    <a:pt x="363742" y="635283"/>
                  </a:lnTo>
                  <a:lnTo>
                    <a:pt x="377732" y="635875"/>
                  </a:lnTo>
                  <a:lnTo>
                    <a:pt x="391722" y="636565"/>
                  </a:lnTo>
                  <a:lnTo>
                    <a:pt x="405712" y="637368"/>
                  </a:lnTo>
                  <a:lnTo>
                    <a:pt x="419702" y="638301"/>
                  </a:lnTo>
                  <a:lnTo>
                    <a:pt x="433692" y="639384"/>
                  </a:lnTo>
                  <a:lnTo>
                    <a:pt x="447682" y="640637"/>
                  </a:lnTo>
                  <a:lnTo>
                    <a:pt x="461673" y="642083"/>
                  </a:lnTo>
                  <a:lnTo>
                    <a:pt x="475663" y="643747"/>
                  </a:lnTo>
                  <a:lnTo>
                    <a:pt x="489653" y="645656"/>
                  </a:lnTo>
                  <a:lnTo>
                    <a:pt x="503643" y="647837"/>
                  </a:lnTo>
                  <a:lnTo>
                    <a:pt x="517633" y="650318"/>
                  </a:lnTo>
                  <a:lnTo>
                    <a:pt x="531623" y="653125"/>
                  </a:lnTo>
                  <a:lnTo>
                    <a:pt x="545613" y="656283"/>
                  </a:lnTo>
                  <a:lnTo>
                    <a:pt x="559603" y="659814"/>
                  </a:lnTo>
                  <a:lnTo>
                    <a:pt x="573593" y="663732"/>
                  </a:lnTo>
                  <a:lnTo>
                    <a:pt x="587583" y="668046"/>
                  </a:lnTo>
                  <a:lnTo>
                    <a:pt x="601574" y="672754"/>
                  </a:lnTo>
                  <a:lnTo>
                    <a:pt x="615564" y="677842"/>
                  </a:lnTo>
                  <a:lnTo>
                    <a:pt x="629554" y="683285"/>
                  </a:lnTo>
                  <a:lnTo>
                    <a:pt x="643544" y="689042"/>
                  </a:lnTo>
                  <a:lnTo>
                    <a:pt x="657534" y="695061"/>
                  </a:lnTo>
                  <a:lnTo>
                    <a:pt x="671524" y="701277"/>
                  </a:lnTo>
                  <a:lnTo>
                    <a:pt x="685514" y="707614"/>
                  </a:lnTo>
                  <a:lnTo>
                    <a:pt x="699504" y="713993"/>
                  </a:lnTo>
                  <a:lnTo>
                    <a:pt x="713494" y="720331"/>
                  </a:lnTo>
                  <a:lnTo>
                    <a:pt x="727484" y="726547"/>
                  </a:lnTo>
                  <a:lnTo>
                    <a:pt x="741474" y="732566"/>
                  </a:lnTo>
                  <a:lnTo>
                    <a:pt x="755465" y="738323"/>
                  </a:lnTo>
                  <a:lnTo>
                    <a:pt x="769455" y="743766"/>
                  </a:lnTo>
                  <a:lnTo>
                    <a:pt x="783445" y="748854"/>
                  </a:lnTo>
                  <a:lnTo>
                    <a:pt x="797435" y="753562"/>
                  </a:lnTo>
                  <a:lnTo>
                    <a:pt x="811425" y="757876"/>
                  </a:lnTo>
                  <a:lnTo>
                    <a:pt x="825415" y="761794"/>
                  </a:lnTo>
                  <a:lnTo>
                    <a:pt x="839405" y="765325"/>
                  </a:lnTo>
                  <a:lnTo>
                    <a:pt x="853395" y="768483"/>
                  </a:lnTo>
                  <a:lnTo>
                    <a:pt x="867385" y="771290"/>
                  </a:lnTo>
                  <a:lnTo>
                    <a:pt x="881375" y="773771"/>
                  </a:lnTo>
                  <a:lnTo>
                    <a:pt x="895365" y="775952"/>
                  </a:lnTo>
                  <a:lnTo>
                    <a:pt x="909356" y="777861"/>
                  </a:lnTo>
                  <a:lnTo>
                    <a:pt x="923346" y="779525"/>
                  </a:lnTo>
                  <a:lnTo>
                    <a:pt x="937336" y="780971"/>
                  </a:lnTo>
                  <a:lnTo>
                    <a:pt x="951326" y="782224"/>
                  </a:lnTo>
                  <a:lnTo>
                    <a:pt x="965316" y="783306"/>
                  </a:lnTo>
                  <a:lnTo>
                    <a:pt x="979306" y="784240"/>
                  </a:lnTo>
                  <a:lnTo>
                    <a:pt x="993296" y="785043"/>
                  </a:lnTo>
                  <a:lnTo>
                    <a:pt x="1007286" y="785733"/>
                  </a:lnTo>
                  <a:lnTo>
                    <a:pt x="1021276" y="786325"/>
                  </a:lnTo>
                  <a:lnTo>
                    <a:pt x="1035266" y="786832"/>
                  </a:lnTo>
                  <a:lnTo>
                    <a:pt x="1049256" y="787266"/>
                  </a:lnTo>
                  <a:lnTo>
                    <a:pt x="1063247" y="787637"/>
                  </a:lnTo>
                  <a:lnTo>
                    <a:pt x="1077237" y="787954"/>
                  </a:lnTo>
                  <a:lnTo>
                    <a:pt x="1091227" y="788225"/>
                  </a:lnTo>
                  <a:lnTo>
                    <a:pt x="1105217" y="788457"/>
                  </a:lnTo>
                  <a:lnTo>
                    <a:pt x="1119207" y="788654"/>
                  </a:lnTo>
                  <a:lnTo>
                    <a:pt x="1133197" y="788822"/>
                  </a:lnTo>
                  <a:lnTo>
                    <a:pt x="1147187" y="788965"/>
                  </a:lnTo>
                  <a:lnTo>
                    <a:pt x="1161177" y="789088"/>
                  </a:lnTo>
                  <a:lnTo>
                    <a:pt x="1175167" y="789192"/>
                  </a:lnTo>
                  <a:lnTo>
                    <a:pt x="1189157" y="789280"/>
                  </a:lnTo>
                  <a:lnTo>
                    <a:pt x="1203148" y="789356"/>
                  </a:lnTo>
                  <a:lnTo>
                    <a:pt x="1217138" y="789420"/>
                  </a:lnTo>
                  <a:lnTo>
                    <a:pt x="1231128" y="789475"/>
                  </a:lnTo>
                  <a:lnTo>
                    <a:pt x="1245118" y="789522"/>
                  </a:lnTo>
                  <a:lnTo>
                    <a:pt x="1259108" y="789561"/>
                  </a:lnTo>
                  <a:lnTo>
                    <a:pt x="1273098" y="789595"/>
                  </a:lnTo>
                  <a:lnTo>
                    <a:pt x="1287088" y="789624"/>
                  </a:lnTo>
                  <a:lnTo>
                    <a:pt x="1301078" y="789648"/>
                  </a:lnTo>
                  <a:lnTo>
                    <a:pt x="1315068" y="789669"/>
                  </a:lnTo>
                  <a:lnTo>
                    <a:pt x="1329058" y="789687"/>
                  </a:lnTo>
                  <a:lnTo>
                    <a:pt x="1343048" y="789702"/>
                  </a:lnTo>
                  <a:lnTo>
                    <a:pt x="1357039" y="789715"/>
                  </a:lnTo>
                  <a:lnTo>
                    <a:pt x="1371029" y="789726"/>
                  </a:lnTo>
                  <a:lnTo>
                    <a:pt x="1385019" y="789735"/>
                  </a:lnTo>
                  <a:lnTo>
                    <a:pt x="1385019" y="789576"/>
                  </a:lnTo>
                  <a:lnTo>
                    <a:pt x="1399009" y="789539"/>
                  </a:lnTo>
                  <a:lnTo>
                    <a:pt x="1412999" y="789495"/>
                  </a:lnTo>
                  <a:lnTo>
                    <a:pt x="1426989" y="789444"/>
                  </a:lnTo>
                  <a:lnTo>
                    <a:pt x="1440979" y="789384"/>
                  </a:lnTo>
                  <a:lnTo>
                    <a:pt x="1454969" y="789313"/>
                  </a:lnTo>
                  <a:lnTo>
                    <a:pt x="1468959" y="789230"/>
                  </a:lnTo>
                  <a:lnTo>
                    <a:pt x="1482949" y="789132"/>
                  </a:lnTo>
                  <a:lnTo>
                    <a:pt x="1496939" y="789017"/>
                  </a:lnTo>
                  <a:lnTo>
                    <a:pt x="1510930" y="788882"/>
                  </a:lnTo>
                  <a:lnTo>
                    <a:pt x="1524920" y="788723"/>
                  </a:lnTo>
                  <a:lnTo>
                    <a:pt x="1538910" y="788536"/>
                  </a:lnTo>
                  <a:lnTo>
                    <a:pt x="1552900" y="788317"/>
                  </a:lnTo>
                  <a:lnTo>
                    <a:pt x="1566890" y="788060"/>
                  </a:lnTo>
                  <a:lnTo>
                    <a:pt x="1580880" y="787758"/>
                  </a:lnTo>
                  <a:lnTo>
                    <a:pt x="1594870" y="787403"/>
                  </a:lnTo>
                  <a:lnTo>
                    <a:pt x="1608860" y="786987"/>
                  </a:lnTo>
                  <a:lnTo>
                    <a:pt x="1622850" y="786498"/>
                  </a:lnTo>
                  <a:lnTo>
                    <a:pt x="1636840" y="785924"/>
                  </a:lnTo>
                  <a:lnTo>
                    <a:pt x="1650830" y="785251"/>
                  </a:lnTo>
                  <a:lnTo>
                    <a:pt x="1664821" y="784462"/>
                  </a:lnTo>
                  <a:lnTo>
                    <a:pt x="1678811" y="783537"/>
                  </a:lnTo>
                  <a:lnTo>
                    <a:pt x="1692801" y="782454"/>
                  </a:lnTo>
                  <a:lnTo>
                    <a:pt x="1706791" y="781185"/>
                  </a:lnTo>
                  <a:lnTo>
                    <a:pt x="1720781" y="779700"/>
                  </a:lnTo>
                  <a:lnTo>
                    <a:pt x="1734771" y="777963"/>
                  </a:lnTo>
                  <a:lnTo>
                    <a:pt x="1748761" y="775934"/>
                  </a:lnTo>
                  <a:lnTo>
                    <a:pt x="1762751" y="773567"/>
                  </a:lnTo>
                  <a:lnTo>
                    <a:pt x="1776741" y="770807"/>
                  </a:lnTo>
                  <a:lnTo>
                    <a:pt x="1790731" y="767594"/>
                  </a:lnTo>
                  <a:lnTo>
                    <a:pt x="1804722" y="763861"/>
                  </a:lnTo>
                  <a:lnTo>
                    <a:pt x="1818712" y="759531"/>
                  </a:lnTo>
                  <a:lnTo>
                    <a:pt x="1832702" y="754520"/>
                  </a:lnTo>
                  <a:lnTo>
                    <a:pt x="1846692" y="748736"/>
                  </a:lnTo>
                  <a:lnTo>
                    <a:pt x="1860682" y="742079"/>
                  </a:lnTo>
                  <a:lnTo>
                    <a:pt x="1874672" y="734443"/>
                  </a:lnTo>
                  <a:lnTo>
                    <a:pt x="1888662" y="725719"/>
                  </a:lnTo>
                  <a:lnTo>
                    <a:pt x="1902652" y="715797"/>
                  </a:lnTo>
                  <a:lnTo>
                    <a:pt x="1916642" y="704569"/>
                  </a:lnTo>
                  <a:lnTo>
                    <a:pt x="1930632" y="691935"/>
                  </a:lnTo>
                  <a:lnTo>
                    <a:pt x="1944622" y="677813"/>
                  </a:lnTo>
                  <a:lnTo>
                    <a:pt x="1958613" y="662139"/>
                  </a:lnTo>
                  <a:lnTo>
                    <a:pt x="1972603" y="644883"/>
                  </a:lnTo>
                  <a:lnTo>
                    <a:pt x="1986593" y="626052"/>
                  </a:lnTo>
                  <a:lnTo>
                    <a:pt x="2000583" y="605699"/>
                  </a:lnTo>
                  <a:lnTo>
                    <a:pt x="2014573" y="583928"/>
                  </a:lnTo>
                  <a:lnTo>
                    <a:pt x="2028563" y="560898"/>
                  </a:lnTo>
                  <a:lnTo>
                    <a:pt x="2042553" y="536823"/>
                  </a:lnTo>
                  <a:lnTo>
                    <a:pt x="2056543" y="511960"/>
                  </a:lnTo>
                  <a:lnTo>
                    <a:pt x="2070533" y="486610"/>
                  </a:lnTo>
                  <a:lnTo>
                    <a:pt x="2084523" y="461093"/>
                  </a:lnTo>
                  <a:lnTo>
                    <a:pt x="2098513" y="435743"/>
                  </a:lnTo>
                  <a:lnTo>
                    <a:pt x="2112504" y="410880"/>
                  </a:lnTo>
                  <a:lnTo>
                    <a:pt x="2126494" y="386804"/>
                  </a:lnTo>
                  <a:lnTo>
                    <a:pt x="2140484" y="363775"/>
                  </a:lnTo>
                  <a:lnTo>
                    <a:pt x="2154474" y="342004"/>
                  </a:lnTo>
                  <a:lnTo>
                    <a:pt x="2168464" y="321651"/>
                  </a:lnTo>
                  <a:lnTo>
                    <a:pt x="2182454" y="302820"/>
                  </a:lnTo>
                  <a:lnTo>
                    <a:pt x="2196444" y="285564"/>
                  </a:lnTo>
                  <a:lnTo>
                    <a:pt x="2210434" y="269890"/>
                  </a:lnTo>
                  <a:lnTo>
                    <a:pt x="2224424" y="255768"/>
                  </a:lnTo>
                  <a:lnTo>
                    <a:pt x="2238414" y="243134"/>
                  </a:lnTo>
                  <a:lnTo>
                    <a:pt x="2252404" y="231906"/>
                  </a:lnTo>
                  <a:lnTo>
                    <a:pt x="2266395" y="221984"/>
                  </a:lnTo>
                  <a:lnTo>
                    <a:pt x="2280385" y="213260"/>
                  </a:lnTo>
                  <a:lnTo>
                    <a:pt x="2294375" y="205624"/>
                  </a:lnTo>
                  <a:lnTo>
                    <a:pt x="2308365" y="198967"/>
                  </a:lnTo>
                  <a:lnTo>
                    <a:pt x="2322355" y="193183"/>
                  </a:lnTo>
                  <a:lnTo>
                    <a:pt x="2336345" y="188172"/>
                  </a:lnTo>
                  <a:lnTo>
                    <a:pt x="2350335" y="183842"/>
                  </a:lnTo>
                  <a:lnTo>
                    <a:pt x="2364325" y="180108"/>
                  </a:lnTo>
                  <a:lnTo>
                    <a:pt x="2378315" y="176896"/>
                  </a:lnTo>
                  <a:lnTo>
                    <a:pt x="2392305" y="174136"/>
                  </a:lnTo>
                  <a:lnTo>
                    <a:pt x="2406296" y="171768"/>
                  </a:lnTo>
                  <a:lnTo>
                    <a:pt x="2420286" y="169740"/>
                  </a:lnTo>
                  <a:lnTo>
                    <a:pt x="2434276" y="168003"/>
                  </a:lnTo>
                  <a:lnTo>
                    <a:pt x="2448266" y="166518"/>
                  </a:lnTo>
                  <a:lnTo>
                    <a:pt x="2462256" y="165249"/>
                  </a:lnTo>
                  <a:lnTo>
                    <a:pt x="2476246" y="164165"/>
                  </a:lnTo>
                  <a:lnTo>
                    <a:pt x="2490236" y="163241"/>
                  </a:lnTo>
                  <a:lnTo>
                    <a:pt x="2504226" y="162451"/>
                  </a:lnTo>
                  <a:lnTo>
                    <a:pt x="2518216" y="161779"/>
                  </a:lnTo>
                  <a:lnTo>
                    <a:pt x="2532206" y="161205"/>
                  </a:lnTo>
                  <a:lnTo>
                    <a:pt x="2546196" y="160716"/>
                  </a:lnTo>
                  <a:lnTo>
                    <a:pt x="2560187" y="160300"/>
                  </a:lnTo>
                  <a:lnTo>
                    <a:pt x="2574177" y="159945"/>
                  </a:lnTo>
                  <a:lnTo>
                    <a:pt x="2588167" y="159643"/>
                  </a:lnTo>
                  <a:lnTo>
                    <a:pt x="2602157" y="159386"/>
                  </a:lnTo>
                  <a:lnTo>
                    <a:pt x="2616147" y="159166"/>
                  </a:lnTo>
                  <a:lnTo>
                    <a:pt x="2630137" y="158980"/>
                  </a:lnTo>
                  <a:lnTo>
                    <a:pt x="2644127" y="158821"/>
                  </a:lnTo>
                  <a:lnTo>
                    <a:pt x="2658117" y="158686"/>
                  </a:lnTo>
                  <a:lnTo>
                    <a:pt x="2672107" y="158571"/>
                  </a:lnTo>
                  <a:lnTo>
                    <a:pt x="2686097" y="158473"/>
                  </a:lnTo>
                  <a:lnTo>
                    <a:pt x="2700087" y="158390"/>
                  </a:lnTo>
                  <a:lnTo>
                    <a:pt x="2714078" y="158319"/>
                  </a:lnTo>
                  <a:lnTo>
                    <a:pt x="2728068" y="158259"/>
                  </a:lnTo>
                  <a:lnTo>
                    <a:pt x="2742058" y="158208"/>
                  </a:lnTo>
                  <a:lnTo>
                    <a:pt x="2756048" y="158164"/>
                  </a:lnTo>
                  <a:lnTo>
                    <a:pt x="2770038" y="158127"/>
                  </a:lnTo>
                  <a:lnTo>
                    <a:pt x="2770038" y="157862"/>
                  </a:lnTo>
                  <a:lnTo>
                    <a:pt x="2784028" y="157853"/>
                  </a:lnTo>
                  <a:lnTo>
                    <a:pt x="2798018" y="157842"/>
                  </a:lnTo>
                  <a:lnTo>
                    <a:pt x="2812008" y="157829"/>
                  </a:lnTo>
                  <a:lnTo>
                    <a:pt x="2825998" y="157814"/>
                  </a:lnTo>
                  <a:lnTo>
                    <a:pt x="2839988" y="157796"/>
                  </a:lnTo>
                  <a:lnTo>
                    <a:pt x="2853978" y="157775"/>
                  </a:lnTo>
                  <a:lnTo>
                    <a:pt x="2867969" y="157751"/>
                  </a:lnTo>
                  <a:lnTo>
                    <a:pt x="2881959" y="157722"/>
                  </a:lnTo>
                  <a:lnTo>
                    <a:pt x="2895949" y="157688"/>
                  </a:lnTo>
                  <a:lnTo>
                    <a:pt x="2909939" y="157649"/>
                  </a:lnTo>
                  <a:lnTo>
                    <a:pt x="2923929" y="157602"/>
                  </a:lnTo>
                  <a:lnTo>
                    <a:pt x="2937919" y="157547"/>
                  </a:lnTo>
                  <a:lnTo>
                    <a:pt x="2951909" y="157483"/>
                  </a:lnTo>
                  <a:lnTo>
                    <a:pt x="2965899" y="157407"/>
                  </a:lnTo>
                  <a:lnTo>
                    <a:pt x="2979889" y="157319"/>
                  </a:lnTo>
                  <a:lnTo>
                    <a:pt x="2993879" y="157214"/>
                  </a:lnTo>
                  <a:lnTo>
                    <a:pt x="3007870" y="157092"/>
                  </a:lnTo>
                  <a:lnTo>
                    <a:pt x="3021860" y="156949"/>
                  </a:lnTo>
                  <a:lnTo>
                    <a:pt x="3035850" y="156781"/>
                  </a:lnTo>
                  <a:lnTo>
                    <a:pt x="3049840" y="156583"/>
                  </a:lnTo>
                  <a:lnTo>
                    <a:pt x="3063830" y="156352"/>
                  </a:lnTo>
                  <a:lnTo>
                    <a:pt x="3077820" y="156081"/>
                  </a:lnTo>
                  <a:lnTo>
                    <a:pt x="3091810" y="155764"/>
                  </a:lnTo>
                  <a:lnTo>
                    <a:pt x="3105800" y="155393"/>
                  </a:lnTo>
                  <a:lnTo>
                    <a:pt x="3119790" y="154959"/>
                  </a:lnTo>
                  <a:lnTo>
                    <a:pt x="3133780" y="154451"/>
                  </a:lnTo>
                  <a:lnTo>
                    <a:pt x="3147770" y="153860"/>
                  </a:lnTo>
                  <a:lnTo>
                    <a:pt x="3161761" y="153170"/>
                  </a:lnTo>
                  <a:lnTo>
                    <a:pt x="3175751" y="152366"/>
                  </a:lnTo>
                  <a:lnTo>
                    <a:pt x="3189741" y="151433"/>
                  </a:lnTo>
                  <a:lnTo>
                    <a:pt x="3203731" y="150351"/>
                  </a:lnTo>
                  <a:lnTo>
                    <a:pt x="3217721" y="149098"/>
                  </a:lnTo>
                  <a:lnTo>
                    <a:pt x="3231711" y="147652"/>
                  </a:lnTo>
                  <a:lnTo>
                    <a:pt x="3245701" y="145987"/>
                  </a:lnTo>
                  <a:lnTo>
                    <a:pt x="3259691" y="144079"/>
                  </a:lnTo>
                  <a:lnTo>
                    <a:pt x="3273681" y="141898"/>
                  </a:lnTo>
                  <a:lnTo>
                    <a:pt x="3287671" y="139417"/>
                  </a:lnTo>
                  <a:lnTo>
                    <a:pt x="3301661" y="136610"/>
                  </a:lnTo>
                  <a:lnTo>
                    <a:pt x="3315652" y="133452"/>
                  </a:lnTo>
                  <a:lnTo>
                    <a:pt x="3329642" y="129921"/>
                  </a:lnTo>
                  <a:lnTo>
                    <a:pt x="3343632" y="126003"/>
                  </a:lnTo>
                  <a:lnTo>
                    <a:pt x="3357622" y="121689"/>
                  </a:lnTo>
                  <a:lnTo>
                    <a:pt x="3371612" y="116981"/>
                  </a:lnTo>
                  <a:lnTo>
                    <a:pt x="3385602" y="111892"/>
                  </a:lnTo>
                  <a:lnTo>
                    <a:pt x="3399592" y="106450"/>
                  </a:lnTo>
                  <a:lnTo>
                    <a:pt x="3413582" y="100692"/>
                  </a:lnTo>
                  <a:lnTo>
                    <a:pt x="3427572" y="94673"/>
                  </a:lnTo>
                  <a:lnTo>
                    <a:pt x="3441562" y="88458"/>
                  </a:lnTo>
                  <a:lnTo>
                    <a:pt x="3455552" y="82120"/>
                  </a:lnTo>
                  <a:lnTo>
                    <a:pt x="3469543" y="75741"/>
                  </a:lnTo>
                  <a:lnTo>
                    <a:pt x="3483533" y="69403"/>
                  </a:lnTo>
                  <a:lnTo>
                    <a:pt x="3497523" y="63188"/>
                  </a:lnTo>
                  <a:lnTo>
                    <a:pt x="3511513" y="57169"/>
                  </a:lnTo>
                  <a:lnTo>
                    <a:pt x="3525503" y="51412"/>
                  </a:lnTo>
                  <a:lnTo>
                    <a:pt x="3539493" y="45969"/>
                  </a:lnTo>
                  <a:lnTo>
                    <a:pt x="3553483" y="40881"/>
                  </a:lnTo>
                  <a:lnTo>
                    <a:pt x="3567473" y="36173"/>
                  </a:lnTo>
                  <a:lnTo>
                    <a:pt x="3581463" y="31859"/>
                  </a:lnTo>
                  <a:lnTo>
                    <a:pt x="3595453" y="27940"/>
                  </a:lnTo>
                  <a:lnTo>
                    <a:pt x="3609444" y="24410"/>
                  </a:lnTo>
                  <a:lnTo>
                    <a:pt x="3623434" y="21251"/>
                  </a:lnTo>
                  <a:lnTo>
                    <a:pt x="3637424" y="18444"/>
                  </a:lnTo>
                  <a:lnTo>
                    <a:pt x="3651414" y="15964"/>
                  </a:lnTo>
                  <a:lnTo>
                    <a:pt x="3665404" y="13783"/>
                  </a:lnTo>
                  <a:lnTo>
                    <a:pt x="3679394" y="11874"/>
                  </a:lnTo>
                  <a:lnTo>
                    <a:pt x="3693384" y="10210"/>
                  </a:lnTo>
                  <a:lnTo>
                    <a:pt x="3707374" y="8763"/>
                  </a:lnTo>
                  <a:lnTo>
                    <a:pt x="3721364" y="7511"/>
                  </a:lnTo>
                  <a:lnTo>
                    <a:pt x="3735354" y="6428"/>
                  </a:lnTo>
                  <a:lnTo>
                    <a:pt x="3749344" y="5495"/>
                  </a:lnTo>
                  <a:lnTo>
                    <a:pt x="3763335" y="4692"/>
                  </a:lnTo>
                  <a:lnTo>
                    <a:pt x="3777325" y="4002"/>
                  </a:lnTo>
                  <a:lnTo>
                    <a:pt x="3791315" y="3410"/>
                  </a:lnTo>
                  <a:lnTo>
                    <a:pt x="3805305" y="2903"/>
                  </a:lnTo>
                  <a:lnTo>
                    <a:pt x="3819295" y="2469"/>
                  </a:lnTo>
                  <a:lnTo>
                    <a:pt x="3833285" y="2097"/>
                  </a:lnTo>
                  <a:lnTo>
                    <a:pt x="3847275" y="1780"/>
                  </a:lnTo>
                  <a:lnTo>
                    <a:pt x="3861265" y="1509"/>
                  </a:lnTo>
                  <a:lnTo>
                    <a:pt x="3875255" y="1278"/>
                  </a:lnTo>
                  <a:lnTo>
                    <a:pt x="3889245" y="1081"/>
                  </a:lnTo>
                  <a:lnTo>
                    <a:pt x="3903235" y="912"/>
                  </a:lnTo>
                  <a:lnTo>
                    <a:pt x="3917226" y="769"/>
                  </a:lnTo>
                  <a:lnTo>
                    <a:pt x="3931216" y="647"/>
                  </a:lnTo>
                  <a:lnTo>
                    <a:pt x="3945206" y="543"/>
                  </a:lnTo>
                  <a:lnTo>
                    <a:pt x="3959196" y="454"/>
                  </a:lnTo>
                  <a:lnTo>
                    <a:pt x="3973186" y="379"/>
                  </a:lnTo>
                  <a:lnTo>
                    <a:pt x="3987176" y="314"/>
                  </a:lnTo>
                  <a:lnTo>
                    <a:pt x="4001166" y="259"/>
                  </a:lnTo>
                  <a:lnTo>
                    <a:pt x="4015156" y="213"/>
                  </a:lnTo>
                  <a:lnTo>
                    <a:pt x="4029146" y="173"/>
                  </a:lnTo>
                  <a:lnTo>
                    <a:pt x="4043136" y="139"/>
                  </a:lnTo>
                  <a:lnTo>
                    <a:pt x="4057126" y="111"/>
                  </a:lnTo>
                  <a:lnTo>
                    <a:pt x="4071117" y="86"/>
                  </a:lnTo>
                  <a:lnTo>
                    <a:pt x="4085107" y="65"/>
                  </a:lnTo>
                  <a:lnTo>
                    <a:pt x="4099097" y="48"/>
                  </a:lnTo>
                  <a:lnTo>
                    <a:pt x="4113087" y="33"/>
                  </a:lnTo>
                  <a:lnTo>
                    <a:pt x="4127077" y="20"/>
                  </a:lnTo>
                  <a:lnTo>
                    <a:pt x="4141067" y="9"/>
                  </a:lnTo>
                  <a:lnTo>
                    <a:pt x="4155057" y="0"/>
                  </a:lnTo>
                </a:path>
              </a:pathLst>
            </a:custGeom>
            <a:ln w="40651" cap="flat">
              <a:solidFill>
                <a:srgbClr val="D3D3D3">
                  <a:alpha val="100000"/>
                </a:srgbClr>
              </a:solidFill>
              <a:prstDash val="solid"/>
              <a:round/>
            </a:ln>
          </p:spPr>
          <p:txBody>
            <a:bodyPr/>
            <a:lstStyle/>
            <a:p/>
          </p:txBody>
        </p:sp>
        <p:sp>
          <p:nvSpPr>
            <p:cNvPr id="67" name="pl67"/>
            <p:cNvSpPr/>
            <p:nvPr/>
          </p:nvSpPr>
          <p:spPr>
            <a:xfrm>
              <a:off x="2737948" y="1063090"/>
              <a:ext cx="4155057" cy="157915"/>
            </a:xfrm>
            <a:custGeom>
              <a:avLst/>
              <a:pathLst>
                <a:path w="4155057" h="157915">
                  <a:moveTo>
                    <a:pt x="0" y="157862"/>
                  </a:moveTo>
                  <a:lnTo>
                    <a:pt x="13990" y="157853"/>
                  </a:lnTo>
                  <a:lnTo>
                    <a:pt x="27980" y="157842"/>
                  </a:lnTo>
                  <a:lnTo>
                    <a:pt x="41970" y="157829"/>
                  </a:lnTo>
                  <a:lnTo>
                    <a:pt x="55960" y="157814"/>
                  </a:lnTo>
                  <a:lnTo>
                    <a:pt x="69950" y="157796"/>
                  </a:lnTo>
                  <a:lnTo>
                    <a:pt x="83940" y="157775"/>
                  </a:lnTo>
                  <a:lnTo>
                    <a:pt x="97930" y="157751"/>
                  </a:lnTo>
                  <a:lnTo>
                    <a:pt x="111920" y="157722"/>
                  </a:lnTo>
                  <a:lnTo>
                    <a:pt x="125910" y="157688"/>
                  </a:lnTo>
                  <a:lnTo>
                    <a:pt x="139900" y="157649"/>
                  </a:lnTo>
                  <a:lnTo>
                    <a:pt x="153891" y="157602"/>
                  </a:lnTo>
                  <a:lnTo>
                    <a:pt x="167881" y="157547"/>
                  </a:lnTo>
                  <a:lnTo>
                    <a:pt x="181871" y="157483"/>
                  </a:lnTo>
                  <a:lnTo>
                    <a:pt x="195861" y="157407"/>
                  </a:lnTo>
                  <a:lnTo>
                    <a:pt x="209851" y="157319"/>
                  </a:lnTo>
                  <a:lnTo>
                    <a:pt x="223841" y="157214"/>
                  </a:lnTo>
                  <a:lnTo>
                    <a:pt x="237831" y="157092"/>
                  </a:lnTo>
                  <a:lnTo>
                    <a:pt x="251821" y="156949"/>
                  </a:lnTo>
                  <a:lnTo>
                    <a:pt x="265811" y="156781"/>
                  </a:lnTo>
                  <a:lnTo>
                    <a:pt x="279801" y="156583"/>
                  </a:lnTo>
                  <a:lnTo>
                    <a:pt x="293791" y="156352"/>
                  </a:lnTo>
                  <a:lnTo>
                    <a:pt x="307782" y="156081"/>
                  </a:lnTo>
                  <a:lnTo>
                    <a:pt x="321772" y="155764"/>
                  </a:lnTo>
                  <a:lnTo>
                    <a:pt x="335762" y="155393"/>
                  </a:lnTo>
                  <a:lnTo>
                    <a:pt x="349752" y="154959"/>
                  </a:lnTo>
                  <a:lnTo>
                    <a:pt x="363742" y="154451"/>
                  </a:lnTo>
                  <a:lnTo>
                    <a:pt x="377732" y="153860"/>
                  </a:lnTo>
                  <a:lnTo>
                    <a:pt x="391722" y="153170"/>
                  </a:lnTo>
                  <a:lnTo>
                    <a:pt x="405712" y="152366"/>
                  </a:lnTo>
                  <a:lnTo>
                    <a:pt x="419702" y="151433"/>
                  </a:lnTo>
                  <a:lnTo>
                    <a:pt x="433692" y="150351"/>
                  </a:lnTo>
                  <a:lnTo>
                    <a:pt x="447682" y="149098"/>
                  </a:lnTo>
                  <a:lnTo>
                    <a:pt x="461673" y="147652"/>
                  </a:lnTo>
                  <a:lnTo>
                    <a:pt x="475663" y="145987"/>
                  </a:lnTo>
                  <a:lnTo>
                    <a:pt x="489653" y="144079"/>
                  </a:lnTo>
                  <a:lnTo>
                    <a:pt x="503643" y="141898"/>
                  </a:lnTo>
                  <a:lnTo>
                    <a:pt x="517633" y="139417"/>
                  </a:lnTo>
                  <a:lnTo>
                    <a:pt x="531623" y="136610"/>
                  </a:lnTo>
                  <a:lnTo>
                    <a:pt x="545613" y="133452"/>
                  </a:lnTo>
                  <a:lnTo>
                    <a:pt x="559603" y="129921"/>
                  </a:lnTo>
                  <a:lnTo>
                    <a:pt x="573593" y="126003"/>
                  </a:lnTo>
                  <a:lnTo>
                    <a:pt x="587583" y="121689"/>
                  </a:lnTo>
                  <a:lnTo>
                    <a:pt x="601574" y="116981"/>
                  </a:lnTo>
                  <a:lnTo>
                    <a:pt x="615564" y="111892"/>
                  </a:lnTo>
                  <a:lnTo>
                    <a:pt x="629554" y="106450"/>
                  </a:lnTo>
                  <a:lnTo>
                    <a:pt x="643544" y="100692"/>
                  </a:lnTo>
                  <a:lnTo>
                    <a:pt x="657534" y="94673"/>
                  </a:lnTo>
                  <a:lnTo>
                    <a:pt x="671524" y="88458"/>
                  </a:lnTo>
                  <a:lnTo>
                    <a:pt x="685514" y="82120"/>
                  </a:lnTo>
                  <a:lnTo>
                    <a:pt x="699504" y="75741"/>
                  </a:lnTo>
                  <a:lnTo>
                    <a:pt x="713494" y="69403"/>
                  </a:lnTo>
                  <a:lnTo>
                    <a:pt x="727484" y="63188"/>
                  </a:lnTo>
                  <a:lnTo>
                    <a:pt x="741474" y="57169"/>
                  </a:lnTo>
                  <a:lnTo>
                    <a:pt x="755465" y="51412"/>
                  </a:lnTo>
                  <a:lnTo>
                    <a:pt x="769455" y="45969"/>
                  </a:lnTo>
                  <a:lnTo>
                    <a:pt x="783445" y="40881"/>
                  </a:lnTo>
                  <a:lnTo>
                    <a:pt x="797435" y="36173"/>
                  </a:lnTo>
                  <a:lnTo>
                    <a:pt x="811425" y="31859"/>
                  </a:lnTo>
                  <a:lnTo>
                    <a:pt x="825415" y="27940"/>
                  </a:lnTo>
                  <a:lnTo>
                    <a:pt x="839405" y="24410"/>
                  </a:lnTo>
                  <a:lnTo>
                    <a:pt x="853395" y="21251"/>
                  </a:lnTo>
                  <a:lnTo>
                    <a:pt x="867385" y="18444"/>
                  </a:lnTo>
                  <a:lnTo>
                    <a:pt x="881375" y="15964"/>
                  </a:lnTo>
                  <a:lnTo>
                    <a:pt x="895365" y="13783"/>
                  </a:lnTo>
                  <a:lnTo>
                    <a:pt x="909356" y="11874"/>
                  </a:lnTo>
                  <a:lnTo>
                    <a:pt x="923346" y="10210"/>
                  </a:lnTo>
                  <a:lnTo>
                    <a:pt x="937336" y="8763"/>
                  </a:lnTo>
                  <a:lnTo>
                    <a:pt x="951326" y="7511"/>
                  </a:lnTo>
                  <a:lnTo>
                    <a:pt x="965316" y="6428"/>
                  </a:lnTo>
                  <a:lnTo>
                    <a:pt x="979306" y="5495"/>
                  </a:lnTo>
                  <a:lnTo>
                    <a:pt x="993296" y="4692"/>
                  </a:lnTo>
                  <a:lnTo>
                    <a:pt x="1007286" y="4002"/>
                  </a:lnTo>
                  <a:lnTo>
                    <a:pt x="1021276" y="3410"/>
                  </a:lnTo>
                  <a:lnTo>
                    <a:pt x="1035266" y="2903"/>
                  </a:lnTo>
                  <a:lnTo>
                    <a:pt x="1049256" y="2469"/>
                  </a:lnTo>
                  <a:lnTo>
                    <a:pt x="1063247" y="2097"/>
                  </a:lnTo>
                  <a:lnTo>
                    <a:pt x="1077237" y="1780"/>
                  </a:lnTo>
                  <a:lnTo>
                    <a:pt x="1091227" y="1509"/>
                  </a:lnTo>
                  <a:lnTo>
                    <a:pt x="1105217" y="1278"/>
                  </a:lnTo>
                  <a:lnTo>
                    <a:pt x="1119207" y="1081"/>
                  </a:lnTo>
                  <a:lnTo>
                    <a:pt x="1133197" y="912"/>
                  </a:lnTo>
                  <a:lnTo>
                    <a:pt x="1147187" y="769"/>
                  </a:lnTo>
                  <a:lnTo>
                    <a:pt x="1161177" y="647"/>
                  </a:lnTo>
                  <a:lnTo>
                    <a:pt x="1175167" y="543"/>
                  </a:lnTo>
                  <a:lnTo>
                    <a:pt x="1189157" y="454"/>
                  </a:lnTo>
                  <a:lnTo>
                    <a:pt x="1203148" y="379"/>
                  </a:lnTo>
                  <a:lnTo>
                    <a:pt x="1217138" y="314"/>
                  </a:lnTo>
                  <a:lnTo>
                    <a:pt x="1231128" y="259"/>
                  </a:lnTo>
                  <a:lnTo>
                    <a:pt x="1245118" y="213"/>
                  </a:lnTo>
                  <a:lnTo>
                    <a:pt x="1259108" y="173"/>
                  </a:lnTo>
                  <a:lnTo>
                    <a:pt x="1273098" y="139"/>
                  </a:lnTo>
                  <a:lnTo>
                    <a:pt x="1287088" y="111"/>
                  </a:lnTo>
                  <a:lnTo>
                    <a:pt x="1301078" y="86"/>
                  </a:lnTo>
                  <a:lnTo>
                    <a:pt x="1315068" y="65"/>
                  </a:lnTo>
                  <a:lnTo>
                    <a:pt x="1329058" y="48"/>
                  </a:lnTo>
                  <a:lnTo>
                    <a:pt x="1343048" y="33"/>
                  </a:lnTo>
                  <a:lnTo>
                    <a:pt x="1357039" y="20"/>
                  </a:lnTo>
                  <a:lnTo>
                    <a:pt x="1371029" y="9"/>
                  </a:lnTo>
                  <a:lnTo>
                    <a:pt x="1385019" y="0"/>
                  </a:lnTo>
                  <a:lnTo>
                    <a:pt x="1385019" y="0"/>
                  </a:lnTo>
                  <a:lnTo>
                    <a:pt x="1399009" y="9"/>
                  </a:lnTo>
                  <a:lnTo>
                    <a:pt x="1412999" y="20"/>
                  </a:lnTo>
                  <a:lnTo>
                    <a:pt x="1426989" y="33"/>
                  </a:lnTo>
                  <a:lnTo>
                    <a:pt x="1440979" y="48"/>
                  </a:lnTo>
                  <a:lnTo>
                    <a:pt x="1454969" y="65"/>
                  </a:lnTo>
                  <a:lnTo>
                    <a:pt x="1468959" y="86"/>
                  </a:lnTo>
                  <a:lnTo>
                    <a:pt x="1482949" y="111"/>
                  </a:lnTo>
                  <a:lnTo>
                    <a:pt x="1496939" y="139"/>
                  </a:lnTo>
                  <a:lnTo>
                    <a:pt x="1510930" y="173"/>
                  </a:lnTo>
                  <a:lnTo>
                    <a:pt x="1524920" y="213"/>
                  </a:lnTo>
                  <a:lnTo>
                    <a:pt x="1538910" y="259"/>
                  </a:lnTo>
                  <a:lnTo>
                    <a:pt x="1552900" y="314"/>
                  </a:lnTo>
                  <a:lnTo>
                    <a:pt x="1566890" y="379"/>
                  </a:lnTo>
                  <a:lnTo>
                    <a:pt x="1580880" y="454"/>
                  </a:lnTo>
                  <a:lnTo>
                    <a:pt x="1594870" y="543"/>
                  </a:lnTo>
                  <a:lnTo>
                    <a:pt x="1608860" y="647"/>
                  </a:lnTo>
                  <a:lnTo>
                    <a:pt x="1622850" y="769"/>
                  </a:lnTo>
                  <a:lnTo>
                    <a:pt x="1636840" y="912"/>
                  </a:lnTo>
                  <a:lnTo>
                    <a:pt x="1650830" y="1081"/>
                  </a:lnTo>
                  <a:lnTo>
                    <a:pt x="1664821" y="1278"/>
                  </a:lnTo>
                  <a:lnTo>
                    <a:pt x="1678811" y="1509"/>
                  </a:lnTo>
                  <a:lnTo>
                    <a:pt x="1692801" y="1780"/>
                  </a:lnTo>
                  <a:lnTo>
                    <a:pt x="1706791" y="2097"/>
                  </a:lnTo>
                  <a:lnTo>
                    <a:pt x="1720781" y="2469"/>
                  </a:lnTo>
                  <a:lnTo>
                    <a:pt x="1734771" y="2903"/>
                  </a:lnTo>
                  <a:lnTo>
                    <a:pt x="1748761" y="3410"/>
                  </a:lnTo>
                  <a:lnTo>
                    <a:pt x="1762751" y="4002"/>
                  </a:lnTo>
                  <a:lnTo>
                    <a:pt x="1776741" y="4692"/>
                  </a:lnTo>
                  <a:lnTo>
                    <a:pt x="1790731" y="5495"/>
                  </a:lnTo>
                  <a:lnTo>
                    <a:pt x="1804722" y="6428"/>
                  </a:lnTo>
                  <a:lnTo>
                    <a:pt x="1818712" y="7511"/>
                  </a:lnTo>
                  <a:lnTo>
                    <a:pt x="1832702" y="8763"/>
                  </a:lnTo>
                  <a:lnTo>
                    <a:pt x="1846692" y="10210"/>
                  </a:lnTo>
                  <a:lnTo>
                    <a:pt x="1860682" y="11874"/>
                  </a:lnTo>
                  <a:lnTo>
                    <a:pt x="1874672" y="13783"/>
                  </a:lnTo>
                  <a:lnTo>
                    <a:pt x="1888662" y="15964"/>
                  </a:lnTo>
                  <a:lnTo>
                    <a:pt x="1902652" y="18444"/>
                  </a:lnTo>
                  <a:lnTo>
                    <a:pt x="1916642" y="21251"/>
                  </a:lnTo>
                  <a:lnTo>
                    <a:pt x="1930632" y="24410"/>
                  </a:lnTo>
                  <a:lnTo>
                    <a:pt x="1944622" y="27940"/>
                  </a:lnTo>
                  <a:lnTo>
                    <a:pt x="1958613" y="31859"/>
                  </a:lnTo>
                  <a:lnTo>
                    <a:pt x="1972603" y="36173"/>
                  </a:lnTo>
                  <a:lnTo>
                    <a:pt x="1986593" y="40881"/>
                  </a:lnTo>
                  <a:lnTo>
                    <a:pt x="2000583" y="45969"/>
                  </a:lnTo>
                  <a:lnTo>
                    <a:pt x="2014573" y="51412"/>
                  </a:lnTo>
                  <a:lnTo>
                    <a:pt x="2028563" y="57169"/>
                  </a:lnTo>
                  <a:lnTo>
                    <a:pt x="2042553" y="63188"/>
                  </a:lnTo>
                  <a:lnTo>
                    <a:pt x="2056543" y="69403"/>
                  </a:lnTo>
                  <a:lnTo>
                    <a:pt x="2070533" y="75741"/>
                  </a:lnTo>
                  <a:lnTo>
                    <a:pt x="2084523" y="82120"/>
                  </a:lnTo>
                  <a:lnTo>
                    <a:pt x="2098513" y="88458"/>
                  </a:lnTo>
                  <a:lnTo>
                    <a:pt x="2112504" y="94673"/>
                  </a:lnTo>
                  <a:lnTo>
                    <a:pt x="2126494" y="100692"/>
                  </a:lnTo>
                  <a:lnTo>
                    <a:pt x="2140484" y="106450"/>
                  </a:lnTo>
                  <a:lnTo>
                    <a:pt x="2154474" y="111892"/>
                  </a:lnTo>
                  <a:lnTo>
                    <a:pt x="2168464" y="116981"/>
                  </a:lnTo>
                  <a:lnTo>
                    <a:pt x="2182454" y="121689"/>
                  </a:lnTo>
                  <a:lnTo>
                    <a:pt x="2196444" y="126003"/>
                  </a:lnTo>
                  <a:lnTo>
                    <a:pt x="2210434" y="129921"/>
                  </a:lnTo>
                  <a:lnTo>
                    <a:pt x="2224424" y="133452"/>
                  </a:lnTo>
                  <a:lnTo>
                    <a:pt x="2238414" y="136610"/>
                  </a:lnTo>
                  <a:lnTo>
                    <a:pt x="2252404" y="139417"/>
                  </a:lnTo>
                  <a:lnTo>
                    <a:pt x="2266395" y="141898"/>
                  </a:lnTo>
                  <a:lnTo>
                    <a:pt x="2280385" y="144079"/>
                  </a:lnTo>
                  <a:lnTo>
                    <a:pt x="2294375" y="145987"/>
                  </a:lnTo>
                  <a:lnTo>
                    <a:pt x="2308365" y="147652"/>
                  </a:lnTo>
                  <a:lnTo>
                    <a:pt x="2322355" y="149098"/>
                  </a:lnTo>
                  <a:lnTo>
                    <a:pt x="2336345" y="150351"/>
                  </a:lnTo>
                  <a:lnTo>
                    <a:pt x="2350335" y="151433"/>
                  </a:lnTo>
                  <a:lnTo>
                    <a:pt x="2364325" y="152366"/>
                  </a:lnTo>
                  <a:lnTo>
                    <a:pt x="2378315" y="153170"/>
                  </a:lnTo>
                  <a:lnTo>
                    <a:pt x="2392305" y="153860"/>
                  </a:lnTo>
                  <a:lnTo>
                    <a:pt x="2406296" y="154451"/>
                  </a:lnTo>
                  <a:lnTo>
                    <a:pt x="2420286" y="154959"/>
                  </a:lnTo>
                  <a:lnTo>
                    <a:pt x="2434276" y="155393"/>
                  </a:lnTo>
                  <a:lnTo>
                    <a:pt x="2448266" y="155764"/>
                  </a:lnTo>
                  <a:lnTo>
                    <a:pt x="2462256" y="156081"/>
                  </a:lnTo>
                  <a:lnTo>
                    <a:pt x="2476246" y="156352"/>
                  </a:lnTo>
                  <a:lnTo>
                    <a:pt x="2490236" y="156583"/>
                  </a:lnTo>
                  <a:lnTo>
                    <a:pt x="2504226" y="156781"/>
                  </a:lnTo>
                  <a:lnTo>
                    <a:pt x="2518216" y="156949"/>
                  </a:lnTo>
                  <a:lnTo>
                    <a:pt x="2532206" y="157092"/>
                  </a:lnTo>
                  <a:lnTo>
                    <a:pt x="2546196" y="157214"/>
                  </a:lnTo>
                  <a:lnTo>
                    <a:pt x="2560187" y="157319"/>
                  </a:lnTo>
                  <a:lnTo>
                    <a:pt x="2574177" y="157407"/>
                  </a:lnTo>
                  <a:lnTo>
                    <a:pt x="2588167" y="157483"/>
                  </a:lnTo>
                  <a:lnTo>
                    <a:pt x="2602157" y="157547"/>
                  </a:lnTo>
                  <a:lnTo>
                    <a:pt x="2616147" y="157602"/>
                  </a:lnTo>
                  <a:lnTo>
                    <a:pt x="2630137" y="157649"/>
                  </a:lnTo>
                  <a:lnTo>
                    <a:pt x="2644127" y="157688"/>
                  </a:lnTo>
                  <a:lnTo>
                    <a:pt x="2658117" y="157722"/>
                  </a:lnTo>
                  <a:lnTo>
                    <a:pt x="2672107" y="157751"/>
                  </a:lnTo>
                  <a:lnTo>
                    <a:pt x="2686097" y="157775"/>
                  </a:lnTo>
                  <a:lnTo>
                    <a:pt x="2700087" y="157796"/>
                  </a:lnTo>
                  <a:lnTo>
                    <a:pt x="2714078" y="157814"/>
                  </a:lnTo>
                  <a:lnTo>
                    <a:pt x="2728068" y="157829"/>
                  </a:lnTo>
                  <a:lnTo>
                    <a:pt x="2742058" y="157842"/>
                  </a:lnTo>
                  <a:lnTo>
                    <a:pt x="2756048" y="157853"/>
                  </a:lnTo>
                  <a:lnTo>
                    <a:pt x="2770038" y="157862"/>
                  </a:lnTo>
                  <a:lnTo>
                    <a:pt x="2770038" y="157915"/>
                  </a:lnTo>
                  <a:lnTo>
                    <a:pt x="2784028" y="157915"/>
                  </a:lnTo>
                  <a:lnTo>
                    <a:pt x="2798018" y="157915"/>
                  </a:lnTo>
                  <a:lnTo>
                    <a:pt x="2812008" y="157915"/>
                  </a:lnTo>
                  <a:lnTo>
                    <a:pt x="2825998" y="157915"/>
                  </a:lnTo>
                  <a:lnTo>
                    <a:pt x="2839988" y="157915"/>
                  </a:lnTo>
                  <a:lnTo>
                    <a:pt x="2853978" y="157915"/>
                  </a:lnTo>
                  <a:lnTo>
                    <a:pt x="2867969" y="157915"/>
                  </a:lnTo>
                  <a:lnTo>
                    <a:pt x="2881959" y="157915"/>
                  </a:lnTo>
                  <a:lnTo>
                    <a:pt x="2895949" y="157915"/>
                  </a:lnTo>
                  <a:lnTo>
                    <a:pt x="2909939" y="157915"/>
                  </a:lnTo>
                  <a:lnTo>
                    <a:pt x="2923929" y="157915"/>
                  </a:lnTo>
                  <a:lnTo>
                    <a:pt x="2937919" y="157915"/>
                  </a:lnTo>
                  <a:lnTo>
                    <a:pt x="2951909" y="157915"/>
                  </a:lnTo>
                  <a:lnTo>
                    <a:pt x="2965899" y="157915"/>
                  </a:lnTo>
                  <a:lnTo>
                    <a:pt x="2979889" y="157915"/>
                  </a:lnTo>
                  <a:lnTo>
                    <a:pt x="2993879" y="157915"/>
                  </a:lnTo>
                  <a:lnTo>
                    <a:pt x="3007870" y="157915"/>
                  </a:lnTo>
                  <a:lnTo>
                    <a:pt x="3021860" y="157915"/>
                  </a:lnTo>
                  <a:lnTo>
                    <a:pt x="3035850" y="157915"/>
                  </a:lnTo>
                  <a:lnTo>
                    <a:pt x="3049840" y="157915"/>
                  </a:lnTo>
                  <a:lnTo>
                    <a:pt x="3063830" y="157915"/>
                  </a:lnTo>
                  <a:lnTo>
                    <a:pt x="3077820" y="157915"/>
                  </a:lnTo>
                  <a:lnTo>
                    <a:pt x="3091810" y="157915"/>
                  </a:lnTo>
                  <a:lnTo>
                    <a:pt x="3105800" y="157915"/>
                  </a:lnTo>
                  <a:lnTo>
                    <a:pt x="3119790" y="157915"/>
                  </a:lnTo>
                  <a:lnTo>
                    <a:pt x="3133780" y="157915"/>
                  </a:lnTo>
                  <a:lnTo>
                    <a:pt x="3147770" y="157915"/>
                  </a:lnTo>
                  <a:lnTo>
                    <a:pt x="3161761" y="157915"/>
                  </a:lnTo>
                  <a:lnTo>
                    <a:pt x="3175751" y="157915"/>
                  </a:lnTo>
                  <a:lnTo>
                    <a:pt x="3189741" y="157915"/>
                  </a:lnTo>
                  <a:lnTo>
                    <a:pt x="3203731" y="157915"/>
                  </a:lnTo>
                  <a:lnTo>
                    <a:pt x="3217721" y="157915"/>
                  </a:lnTo>
                  <a:lnTo>
                    <a:pt x="3231711" y="157915"/>
                  </a:lnTo>
                  <a:lnTo>
                    <a:pt x="3245701" y="157915"/>
                  </a:lnTo>
                  <a:lnTo>
                    <a:pt x="3259691" y="157915"/>
                  </a:lnTo>
                  <a:lnTo>
                    <a:pt x="3273681" y="157915"/>
                  </a:lnTo>
                  <a:lnTo>
                    <a:pt x="3287671" y="157915"/>
                  </a:lnTo>
                  <a:lnTo>
                    <a:pt x="3301661" y="157915"/>
                  </a:lnTo>
                  <a:lnTo>
                    <a:pt x="3315652" y="157915"/>
                  </a:lnTo>
                  <a:lnTo>
                    <a:pt x="3329642" y="157915"/>
                  </a:lnTo>
                  <a:lnTo>
                    <a:pt x="3343632" y="157915"/>
                  </a:lnTo>
                  <a:lnTo>
                    <a:pt x="3357622" y="157915"/>
                  </a:lnTo>
                  <a:lnTo>
                    <a:pt x="3371612" y="157915"/>
                  </a:lnTo>
                  <a:lnTo>
                    <a:pt x="3385602" y="157915"/>
                  </a:lnTo>
                  <a:lnTo>
                    <a:pt x="3399592" y="157915"/>
                  </a:lnTo>
                  <a:lnTo>
                    <a:pt x="3413582" y="157915"/>
                  </a:lnTo>
                  <a:lnTo>
                    <a:pt x="3427572" y="157915"/>
                  </a:lnTo>
                  <a:lnTo>
                    <a:pt x="3441562" y="157915"/>
                  </a:lnTo>
                  <a:lnTo>
                    <a:pt x="3455552" y="157915"/>
                  </a:lnTo>
                  <a:lnTo>
                    <a:pt x="3469543" y="157915"/>
                  </a:lnTo>
                  <a:lnTo>
                    <a:pt x="3483533" y="157915"/>
                  </a:lnTo>
                  <a:lnTo>
                    <a:pt x="3497523" y="157915"/>
                  </a:lnTo>
                  <a:lnTo>
                    <a:pt x="3511513" y="157915"/>
                  </a:lnTo>
                  <a:lnTo>
                    <a:pt x="3525503" y="157915"/>
                  </a:lnTo>
                  <a:lnTo>
                    <a:pt x="3539493" y="157915"/>
                  </a:lnTo>
                  <a:lnTo>
                    <a:pt x="3553483" y="157915"/>
                  </a:lnTo>
                  <a:lnTo>
                    <a:pt x="3567473" y="157915"/>
                  </a:lnTo>
                  <a:lnTo>
                    <a:pt x="3581463" y="157915"/>
                  </a:lnTo>
                  <a:lnTo>
                    <a:pt x="3595453" y="157915"/>
                  </a:lnTo>
                  <a:lnTo>
                    <a:pt x="3609444" y="157915"/>
                  </a:lnTo>
                  <a:lnTo>
                    <a:pt x="3623434" y="157915"/>
                  </a:lnTo>
                  <a:lnTo>
                    <a:pt x="3637424" y="157915"/>
                  </a:lnTo>
                  <a:lnTo>
                    <a:pt x="3651414" y="157915"/>
                  </a:lnTo>
                  <a:lnTo>
                    <a:pt x="3665404" y="157915"/>
                  </a:lnTo>
                  <a:lnTo>
                    <a:pt x="3679394" y="157915"/>
                  </a:lnTo>
                  <a:lnTo>
                    <a:pt x="3693384" y="157915"/>
                  </a:lnTo>
                  <a:lnTo>
                    <a:pt x="3707374" y="157915"/>
                  </a:lnTo>
                  <a:lnTo>
                    <a:pt x="3721364" y="157915"/>
                  </a:lnTo>
                  <a:lnTo>
                    <a:pt x="3735354" y="157915"/>
                  </a:lnTo>
                  <a:lnTo>
                    <a:pt x="3749344" y="157915"/>
                  </a:lnTo>
                  <a:lnTo>
                    <a:pt x="3763335" y="157915"/>
                  </a:lnTo>
                  <a:lnTo>
                    <a:pt x="3777325" y="157915"/>
                  </a:lnTo>
                  <a:lnTo>
                    <a:pt x="3791315" y="157915"/>
                  </a:lnTo>
                  <a:lnTo>
                    <a:pt x="3805305" y="157915"/>
                  </a:lnTo>
                  <a:lnTo>
                    <a:pt x="3819295" y="157915"/>
                  </a:lnTo>
                  <a:lnTo>
                    <a:pt x="3833285" y="157915"/>
                  </a:lnTo>
                  <a:lnTo>
                    <a:pt x="3847275" y="157915"/>
                  </a:lnTo>
                  <a:lnTo>
                    <a:pt x="3861265" y="157915"/>
                  </a:lnTo>
                  <a:lnTo>
                    <a:pt x="3875255" y="157915"/>
                  </a:lnTo>
                  <a:lnTo>
                    <a:pt x="3889245" y="157915"/>
                  </a:lnTo>
                  <a:lnTo>
                    <a:pt x="3903235" y="157915"/>
                  </a:lnTo>
                  <a:lnTo>
                    <a:pt x="3917226" y="157915"/>
                  </a:lnTo>
                  <a:lnTo>
                    <a:pt x="3931216" y="157915"/>
                  </a:lnTo>
                  <a:lnTo>
                    <a:pt x="3945206" y="157915"/>
                  </a:lnTo>
                  <a:lnTo>
                    <a:pt x="3959196" y="157915"/>
                  </a:lnTo>
                  <a:lnTo>
                    <a:pt x="3973186" y="157915"/>
                  </a:lnTo>
                  <a:lnTo>
                    <a:pt x="3987176" y="157915"/>
                  </a:lnTo>
                  <a:lnTo>
                    <a:pt x="4001166" y="157915"/>
                  </a:lnTo>
                  <a:lnTo>
                    <a:pt x="4015156" y="157915"/>
                  </a:lnTo>
                  <a:lnTo>
                    <a:pt x="4029146" y="157915"/>
                  </a:lnTo>
                  <a:lnTo>
                    <a:pt x="4043136" y="157915"/>
                  </a:lnTo>
                  <a:lnTo>
                    <a:pt x="4057126" y="157915"/>
                  </a:lnTo>
                  <a:lnTo>
                    <a:pt x="4071117" y="157915"/>
                  </a:lnTo>
                  <a:lnTo>
                    <a:pt x="4085107" y="157915"/>
                  </a:lnTo>
                  <a:lnTo>
                    <a:pt x="4099097" y="157915"/>
                  </a:lnTo>
                  <a:lnTo>
                    <a:pt x="4113087" y="157915"/>
                  </a:lnTo>
                  <a:lnTo>
                    <a:pt x="4127077" y="157915"/>
                  </a:lnTo>
                  <a:lnTo>
                    <a:pt x="4141067" y="157915"/>
                  </a:lnTo>
                  <a:lnTo>
                    <a:pt x="4155057" y="157915"/>
                  </a:lnTo>
                </a:path>
              </a:pathLst>
            </a:custGeom>
            <a:ln w="40651" cap="flat">
              <a:solidFill>
                <a:srgbClr val="D3D3D3">
                  <a:alpha val="100000"/>
                </a:srgbClr>
              </a:solidFill>
              <a:prstDash val="solid"/>
              <a:round/>
            </a:ln>
          </p:spPr>
          <p:txBody>
            <a:bodyPr/>
            <a:lstStyle/>
            <a:p/>
          </p:txBody>
        </p:sp>
        <p:sp>
          <p:nvSpPr>
            <p:cNvPr id="68" name="pt68"/>
            <p:cNvSpPr/>
            <p:nvPr/>
          </p:nvSpPr>
          <p:spPr>
            <a:xfrm>
              <a:off x="2679245"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9" name="pt69"/>
            <p:cNvSpPr/>
            <p:nvPr/>
          </p:nvSpPr>
          <p:spPr>
            <a:xfrm>
              <a:off x="4064264"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0" name="pt70"/>
            <p:cNvSpPr/>
            <p:nvPr/>
          </p:nvSpPr>
          <p:spPr>
            <a:xfrm>
              <a:off x="2679245" y="100433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1" name="pt71"/>
            <p:cNvSpPr/>
            <p:nvPr/>
          </p:nvSpPr>
          <p:spPr>
            <a:xfrm>
              <a:off x="683430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2" name="pt72"/>
            <p:cNvSpPr/>
            <p:nvPr/>
          </p:nvSpPr>
          <p:spPr>
            <a:xfrm>
              <a:off x="544928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3" name="pt73"/>
            <p:cNvSpPr/>
            <p:nvPr/>
          </p:nvSpPr>
          <p:spPr>
            <a:xfrm>
              <a:off x="6834303" y="100433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4" name="pt74"/>
            <p:cNvSpPr/>
            <p:nvPr/>
          </p:nvSpPr>
          <p:spPr>
            <a:xfrm>
              <a:off x="5449283" y="100433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5" name="pt75"/>
            <p:cNvSpPr/>
            <p:nvPr/>
          </p:nvSpPr>
          <p:spPr>
            <a:xfrm>
              <a:off x="4064264" y="100433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6" name="pt76"/>
            <p:cNvSpPr/>
            <p:nvPr/>
          </p:nvSpPr>
          <p:spPr>
            <a:xfrm>
              <a:off x="5449283" y="11623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7" name="pt77"/>
            <p:cNvSpPr/>
            <p:nvPr/>
          </p:nvSpPr>
          <p:spPr>
            <a:xfrm>
              <a:off x="4064264" y="11623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8" name="pt78"/>
            <p:cNvSpPr/>
            <p:nvPr/>
          </p:nvSpPr>
          <p:spPr>
            <a:xfrm>
              <a:off x="6834303" y="11623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9" name="pt79"/>
            <p:cNvSpPr/>
            <p:nvPr/>
          </p:nvSpPr>
          <p:spPr>
            <a:xfrm>
              <a:off x="5449283" y="13202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0" name="pt80"/>
            <p:cNvSpPr/>
            <p:nvPr/>
          </p:nvSpPr>
          <p:spPr>
            <a:xfrm>
              <a:off x="2679245" y="11623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1" name="pt81"/>
            <p:cNvSpPr/>
            <p:nvPr/>
          </p:nvSpPr>
          <p:spPr>
            <a:xfrm>
              <a:off x="6834303" y="13202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2" name="pt82"/>
            <p:cNvSpPr/>
            <p:nvPr/>
          </p:nvSpPr>
          <p:spPr>
            <a:xfrm>
              <a:off x="6834303" y="147823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3" name="pt83"/>
            <p:cNvSpPr/>
            <p:nvPr/>
          </p:nvSpPr>
          <p:spPr>
            <a:xfrm>
              <a:off x="6834303" y="16362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4" name="pt84"/>
            <p:cNvSpPr/>
            <p:nvPr/>
          </p:nvSpPr>
          <p:spPr>
            <a:xfrm>
              <a:off x="6834303" y="17941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5" name="pt85"/>
            <p:cNvSpPr/>
            <p:nvPr/>
          </p:nvSpPr>
          <p:spPr>
            <a:xfrm>
              <a:off x="4064264" y="13202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6" name="pt86"/>
            <p:cNvSpPr/>
            <p:nvPr/>
          </p:nvSpPr>
          <p:spPr>
            <a:xfrm>
              <a:off x="4064264" y="1478239"/>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87" name="pt87"/>
            <p:cNvSpPr/>
            <p:nvPr/>
          </p:nvSpPr>
          <p:spPr>
            <a:xfrm>
              <a:off x="5449283" y="147823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8" name="pt88"/>
            <p:cNvSpPr/>
            <p:nvPr/>
          </p:nvSpPr>
          <p:spPr>
            <a:xfrm>
              <a:off x="5449283" y="16362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9" name="pt89"/>
            <p:cNvSpPr/>
            <p:nvPr/>
          </p:nvSpPr>
          <p:spPr>
            <a:xfrm>
              <a:off x="5449283" y="1794176"/>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90" name="pt90"/>
            <p:cNvSpPr/>
            <p:nvPr/>
          </p:nvSpPr>
          <p:spPr>
            <a:xfrm>
              <a:off x="6834303" y="1952144"/>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91" name="pt91"/>
            <p:cNvSpPr/>
            <p:nvPr/>
          </p:nvSpPr>
          <p:spPr>
            <a:xfrm>
              <a:off x="5449283" y="19521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2" name="pt92"/>
            <p:cNvSpPr/>
            <p:nvPr/>
          </p:nvSpPr>
          <p:spPr>
            <a:xfrm>
              <a:off x="2679245" y="13202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3" name="pt93"/>
            <p:cNvSpPr/>
            <p:nvPr/>
          </p:nvSpPr>
          <p:spPr>
            <a:xfrm>
              <a:off x="4064264" y="16362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4" name="pt94"/>
            <p:cNvSpPr/>
            <p:nvPr/>
          </p:nvSpPr>
          <p:spPr>
            <a:xfrm>
              <a:off x="4064264" y="17941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5" name="pt95"/>
            <p:cNvSpPr/>
            <p:nvPr/>
          </p:nvSpPr>
          <p:spPr>
            <a:xfrm>
              <a:off x="2679245" y="147823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6" name="pt96"/>
            <p:cNvSpPr/>
            <p:nvPr/>
          </p:nvSpPr>
          <p:spPr>
            <a:xfrm>
              <a:off x="2679245" y="16362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7" name="pt97"/>
            <p:cNvSpPr/>
            <p:nvPr/>
          </p:nvSpPr>
          <p:spPr>
            <a:xfrm>
              <a:off x="2679245" y="1794176"/>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98" name="pt98"/>
            <p:cNvSpPr/>
            <p:nvPr/>
          </p:nvSpPr>
          <p:spPr>
            <a:xfrm>
              <a:off x="5449283" y="211011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9" name="pt99"/>
            <p:cNvSpPr/>
            <p:nvPr/>
          </p:nvSpPr>
          <p:spPr>
            <a:xfrm>
              <a:off x="6834303" y="211011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0" name="pt100"/>
            <p:cNvSpPr/>
            <p:nvPr/>
          </p:nvSpPr>
          <p:spPr>
            <a:xfrm>
              <a:off x="6834303" y="22680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1" name="pt101"/>
            <p:cNvSpPr/>
            <p:nvPr/>
          </p:nvSpPr>
          <p:spPr>
            <a:xfrm>
              <a:off x="2679245" y="19521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2" name="pt102"/>
            <p:cNvSpPr/>
            <p:nvPr/>
          </p:nvSpPr>
          <p:spPr>
            <a:xfrm>
              <a:off x="2679245" y="211011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3" name="pt103"/>
            <p:cNvSpPr/>
            <p:nvPr/>
          </p:nvSpPr>
          <p:spPr>
            <a:xfrm>
              <a:off x="6834303" y="24260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4" name="pt104"/>
            <p:cNvSpPr/>
            <p:nvPr/>
          </p:nvSpPr>
          <p:spPr>
            <a:xfrm>
              <a:off x="4064264" y="19521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5" name="pt105"/>
            <p:cNvSpPr/>
            <p:nvPr/>
          </p:nvSpPr>
          <p:spPr>
            <a:xfrm>
              <a:off x="4064264" y="211011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6" name="pt106"/>
            <p:cNvSpPr/>
            <p:nvPr/>
          </p:nvSpPr>
          <p:spPr>
            <a:xfrm>
              <a:off x="5449283" y="22680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7" name="pt107"/>
            <p:cNvSpPr/>
            <p:nvPr/>
          </p:nvSpPr>
          <p:spPr>
            <a:xfrm>
              <a:off x="2679245" y="22680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8" name="pt108"/>
            <p:cNvSpPr/>
            <p:nvPr/>
          </p:nvSpPr>
          <p:spPr>
            <a:xfrm>
              <a:off x="4064264" y="22680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9" name="pt109"/>
            <p:cNvSpPr/>
            <p:nvPr/>
          </p:nvSpPr>
          <p:spPr>
            <a:xfrm>
              <a:off x="2679245" y="24260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0" name="pt110"/>
            <p:cNvSpPr/>
            <p:nvPr/>
          </p:nvSpPr>
          <p:spPr>
            <a:xfrm>
              <a:off x="2679245" y="25840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1" name="pt111"/>
            <p:cNvSpPr/>
            <p:nvPr/>
          </p:nvSpPr>
          <p:spPr>
            <a:xfrm>
              <a:off x="5449283" y="24260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2" name="pt112"/>
            <p:cNvSpPr/>
            <p:nvPr/>
          </p:nvSpPr>
          <p:spPr>
            <a:xfrm>
              <a:off x="4064264" y="24260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3" name="pt113"/>
            <p:cNvSpPr/>
            <p:nvPr/>
          </p:nvSpPr>
          <p:spPr>
            <a:xfrm>
              <a:off x="6834303" y="25840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4" name="pt114"/>
            <p:cNvSpPr/>
            <p:nvPr/>
          </p:nvSpPr>
          <p:spPr>
            <a:xfrm>
              <a:off x="4064264" y="25840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5" name="pt115"/>
            <p:cNvSpPr/>
            <p:nvPr/>
          </p:nvSpPr>
          <p:spPr>
            <a:xfrm>
              <a:off x="6834303" y="274198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6" name="pt116"/>
            <p:cNvSpPr/>
            <p:nvPr/>
          </p:nvSpPr>
          <p:spPr>
            <a:xfrm>
              <a:off x="5449283" y="25840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7" name="pt117"/>
            <p:cNvSpPr/>
            <p:nvPr/>
          </p:nvSpPr>
          <p:spPr>
            <a:xfrm>
              <a:off x="6834303" y="28999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8" name="pt118"/>
            <p:cNvSpPr/>
            <p:nvPr/>
          </p:nvSpPr>
          <p:spPr>
            <a:xfrm>
              <a:off x="4064264" y="274198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9" name="pt119"/>
            <p:cNvSpPr/>
            <p:nvPr/>
          </p:nvSpPr>
          <p:spPr>
            <a:xfrm>
              <a:off x="5449283" y="274198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0" name="pt120"/>
            <p:cNvSpPr/>
            <p:nvPr/>
          </p:nvSpPr>
          <p:spPr>
            <a:xfrm>
              <a:off x="4064264" y="28999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1" name="pt121"/>
            <p:cNvSpPr/>
            <p:nvPr/>
          </p:nvSpPr>
          <p:spPr>
            <a:xfrm>
              <a:off x="5449283" y="28999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2" name="pt122"/>
            <p:cNvSpPr/>
            <p:nvPr/>
          </p:nvSpPr>
          <p:spPr>
            <a:xfrm>
              <a:off x="2679245" y="274198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3" name="pt123"/>
            <p:cNvSpPr/>
            <p:nvPr/>
          </p:nvSpPr>
          <p:spPr>
            <a:xfrm>
              <a:off x="5449283" y="30579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4" name="pt124"/>
            <p:cNvSpPr/>
            <p:nvPr/>
          </p:nvSpPr>
          <p:spPr>
            <a:xfrm>
              <a:off x="6834303" y="30579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5" name="pt125"/>
            <p:cNvSpPr/>
            <p:nvPr/>
          </p:nvSpPr>
          <p:spPr>
            <a:xfrm>
              <a:off x="2679245" y="28999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6" name="pt126"/>
            <p:cNvSpPr/>
            <p:nvPr/>
          </p:nvSpPr>
          <p:spPr>
            <a:xfrm>
              <a:off x="6834303" y="321589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7" name="pt127"/>
            <p:cNvSpPr/>
            <p:nvPr/>
          </p:nvSpPr>
          <p:spPr>
            <a:xfrm>
              <a:off x="4064264" y="30579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8" name="pt128"/>
            <p:cNvSpPr/>
            <p:nvPr/>
          </p:nvSpPr>
          <p:spPr>
            <a:xfrm>
              <a:off x="2679245" y="30579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9" name="pt129"/>
            <p:cNvSpPr/>
            <p:nvPr/>
          </p:nvSpPr>
          <p:spPr>
            <a:xfrm>
              <a:off x="2679245" y="321589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0" name="pt130"/>
            <p:cNvSpPr/>
            <p:nvPr/>
          </p:nvSpPr>
          <p:spPr>
            <a:xfrm>
              <a:off x="2679245" y="33738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1" name="pt131"/>
            <p:cNvSpPr/>
            <p:nvPr/>
          </p:nvSpPr>
          <p:spPr>
            <a:xfrm>
              <a:off x="6834303" y="33738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2" name="pt132"/>
            <p:cNvSpPr/>
            <p:nvPr/>
          </p:nvSpPr>
          <p:spPr>
            <a:xfrm>
              <a:off x="5449283" y="321589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3" name="pt133"/>
            <p:cNvSpPr/>
            <p:nvPr/>
          </p:nvSpPr>
          <p:spPr>
            <a:xfrm>
              <a:off x="4064264" y="321589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4" name="pt134"/>
            <p:cNvSpPr/>
            <p:nvPr/>
          </p:nvSpPr>
          <p:spPr>
            <a:xfrm>
              <a:off x="4064264" y="33738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5" name="pt135"/>
            <p:cNvSpPr/>
            <p:nvPr/>
          </p:nvSpPr>
          <p:spPr>
            <a:xfrm>
              <a:off x="2679245" y="35318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6" name="pt136"/>
            <p:cNvSpPr/>
            <p:nvPr/>
          </p:nvSpPr>
          <p:spPr>
            <a:xfrm>
              <a:off x="5449283" y="33738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7" name="pt137"/>
            <p:cNvSpPr/>
            <p:nvPr/>
          </p:nvSpPr>
          <p:spPr>
            <a:xfrm>
              <a:off x="4064264" y="35318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8" name="pt138"/>
            <p:cNvSpPr/>
            <p:nvPr/>
          </p:nvSpPr>
          <p:spPr>
            <a:xfrm>
              <a:off x="2679245" y="36897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9" name="pt139"/>
            <p:cNvSpPr/>
            <p:nvPr/>
          </p:nvSpPr>
          <p:spPr>
            <a:xfrm>
              <a:off x="6834303" y="35318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0" name="pt140"/>
            <p:cNvSpPr/>
            <p:nvPr/>
          </p:nvSpPr>
          <p:spPr>
            <a:xfrm>
              <a:off x="4064264" y="36897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1" name="pt141"/>
            <p:cNvSpPr/>
            <p:nvPr/>
          </p:nvSpPr>
          <p:spPr>
            <a:xfrm>
              <a:off x="5449283" y="35318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2" name="pt142"/>
            <p:cNvSpPr/>
            <p:nvPr/>
          </p:nvSpPr>
          <p:spPr>
            <a:xfrm>
              <a:off x="2679245" y="384776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3" name="pt143"/>
            <p:cNvSpPr/>
            <p:nvPr/>
          </p:nvSpPr>
          <p:spPr>
            <a:xfrm>
              <a:off x="6834303" y="36897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4" name="pt144"/>
            <p:cNvSpPr/>
            <p:nvPr/>
          </p:nvSpPr>
          <p:spPr>
            <a:xfrm>
              <a:off x="2679245" y="40057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5" name="pt145"/>
            <p:cNvSpPr/>
            <p:nvPr/>
          </p:nvSpPr>
          <p:spPr>
            <a:xfrm>
              <a:off x="5449283" y="36897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6" name="pt146"/>
            <p:cNvSpPr/>
            <p:nvPr/>
          </p:nvSpPr>
          <p:spPr>
            <a:xfrm>
              <a:off x="4064264" y="384776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7" name="pt147"/>
            <p:cNvSpPr/>
            <p:nvPr/>
          </p:nvSpPr>
          <p:spPr>
            <a:xfrm>
              <a:off x="6834303" y="384776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8" name="pt148"/>
            <p:cNvSpPr/>
            <p:nvPr/>
          </p:nvSpPr>
          <p:spPr>
            <a:xfrm>
              <a:off x="2679245" y="41637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9" name="pt149"/>
            <p:cNvSpPr/>
            <p:nvPr/>
          </p:nvSpPr>
          <p:spPr>
            <a:xfrm>
              <a:off x="6834303" y="40057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0" name="pt150"/>
            <p:cNvSpPr/>
            <p:nvPr/>
          </p:nvSpPr>
          <p:spPr>
            <a:xfrm>
              <a:off x="2679245" y="43216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1" name="pt151"/>
            <p:cNvSpPr/>
            <p:nvPr/>
          </p:nvSpPr>
          <p:spPr>
            <a:xfrm>
              <a:off x="5449283" y="384776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2" name="pt152"/>
            <p:cNvSpPr/>
            <p:nvPr/>
          </p:nvSpPr>
          <p:spPr>
            <a:xfrm>
              <a:off x="4064264" y="40057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3" name="pt153"/>
            <p:cNvSpPr/>
            <p:nvPr/>
          </p:nvSpPr>
          <p:spPr>
            <a:xfrm>
              <a:off x="4064264" y="41637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4" name="pt154"/>
            <p:cNvSpPr/>
            <p:nvPr/>
          </p:nvSpPr>
          <p:spPr>
            <a:xfrm>
              <a:off x="2679245" y="447963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5" name="pt155"/>
            <p:cNvSpPr/>
            <p:nvPr/>
          </p:nvSpPr>
          <p:spPr>
            <a:xfrm>
              <a:off x="5449283" y="40057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6" name="pt156"/>
            <p:cNvSpPr/>
            <p:nvPr/>
          </p:nvSpPr>
          <p:spPr>
            <a:xfrm>
              <a:off x="6834303" y="41637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7" name="pt157"/>
            <p:cNvSpPr/>
            <p:nvPr/>
          </p:nvSpPr>
          <p:spPr>
            <a:xfrm>
              <a:off x="4064264" y="43216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8" name="pt158"/>
            <p:cNvSpPr/>
            <p:nvPr/>
          </p:nvSpPr>
          <p:spPr>
            <a:xfrm>
              <a:off x="2679245" y="46376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9" name="pt159"/>
            <p:cNvSpPr/>
            <p:nvPr/>
          </p:nvSpPr>
          <p:spPr>
            <a:xfrm>
              <a:off x="4064264" y="447963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0" name="pt160"/>
            <p:cNvSpPr/>
            <p:nvPr/>
          </p:nvSpPr>
          <p:spPr>
            <a:xfrm>
              <a:off x="2679245" y="47955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1" name="pt161"/>
            <p:cNvSpPr/>
            <p:nvPr/>
          </p:nvSpPr>
          <p:spPr>
            <a:xfrm>
              <a:off x="5449283" y="41637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2" name="pt162"/>
            <p:cNvSpPr/>
            <p:nvPr/>
          </p:nvSpPr>
          <p:spPr>
            <a:xfrm>
              <a:off x="6834303" y="43216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3" name="pt163"/>
            <p:cNvSpPr/>
            <p:nvPr/>
          </p:nvSpPr>
          <p:spPr>
            <a:xfrm>
              <a:off x="4064264" y="46376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4" name="pt164"/>
            <p:cNvSpPr/>
            <p:nvPr/>
          </p:nvSpPr>
          <p:spPr>
            <a:xfrm>
              <a:off x="5449283" y="43216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5" name="pt165"/>
            <p:cNvSpPr/>
            <p:nvPr/>
          </p:nvSpPr>
          <p:spPr>
            <a:xfrm>
              <a:off x="2679245" y="49535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6" name="pt166"/>
            <p:cNvSpPr/>
            <p:nvPr/>
          </p:nvSpPr>
          <p:spPr>
            <a:xfrm>
              <a:off x="2679245" y="511151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7" name="pt167"/>
            <p:cNvSpPr/>
            <p:nvPr/>
          </p:nvSpPr>
          <p:spPr>
            <a:xfrm>
              <a:off x="6834303" y="447963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8" name="pt168"/>
            <p:cNvSpPr/>
            <p:nvPr/>
          </p:nvSpPr>
          <p:spPr>
            <a:xfrm>
              <a:off x="4064264" y="47955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9" name="pt169"/>
            <p:cNvSpPr/>
            <p:nvPr/>
          </p:nvSpPr>
          <p:spPr>
            <a:xfrm>
              <a:off x="5449283" y="447963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0" name="pt170"/>
            <p:cNvSpPr/>
            <p:nvPr/>
          </p:nvSpPr>
          <p:spPr>
            <a:xfrm>
              <a:off x="6834303" y="46376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1" name="pt171"/>
            <p:cNvSpPr/>
            <p:nvPr/>
          </p:nvSpPr>
          <p:spPr>
            <a:xfrm>
              <a:off x="4064264" y="49535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2" name="pt172"/>
            <p:cNvSpPr/>
            <p:nvPr/>
          </p:nvSpPr>
          <p:spPr>
            <a:xfrm>
              <a:off x="5449283" y="46376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3" name="pt173"/>
            <p:cNvSpPr/>
            <p:nvPr/>
          </p:nvSpPr>
          <p:spPr>
            <a:xfrm>
              <a:off x="5449283" y="47955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4" name="pt174"/>
            <p:cNvSpPr/>
            <p:nvPr/>
          </p:nvSpPr>
          <p:spPr>
            <a:xfrm>
              <a:off x="2679245" y="52694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5" name="pt175"/>
            <p:cNvSpPr/>
            <p:nvPr/>
          </p:nvSpPr>
          <p:spPr>
            <a:xfrm>
              <a:off x="6834303" y="47955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6" name="pt176"/>
            <p:cNvSpPr/>
            <p:nvPr/>
          </p:nvSpPr>
          <p:spPr>
            <a:xfrm>
              <a:off x="4064264" y="511151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7" name="pt177"/>
            <p:cNvSpPr/>
            <p:nvPr/>
          </p:nvSpPr>
          <p:spPr>
            <a:xfrm>
              <a:off x="6834303" y="49535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8" name="pt178"/>
            <p:cNvSpPr/>
            <p:nvPr/>
          </p:nvSpPr>
          <p:spPr>
            <a:xfrm>
              <a:off x="5449283" y="49535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9" name="pt179"/>
            <p:cNvSpPr/>
            <p:nvPr/>
          </p:nvSpPr>
          <p:spPr>
            <a:xfrm>
              <a:off x="2679245" y="54274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0" name="pt180"/>
            <p:cNvSpPr/>
            <p:nvPr/>
          </p:nvSpPr>
          <p:spPr>
            <a:xfrm>
              <a:off x="5449283" y="511151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1" name="pt181"/>
            <p:cNvSpPr/>
            <p:nvPr/>
          </p:nvSpPr>
          <p:spPr>
            <a:xfrm>
              <a:off x="5449283" y="52694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2" name="pt182"/>
            <p:cNvSpPr/>
            <p:nvPr/>
          </p:nvSpPr>
          <p:spPr>
            <a:xfrm>
              <a:off x="2679245" y="558541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3" name="pt183"/>
            <p:cNvSpPr/>
            <p:nvPr/>
          </p:nvSpPr>
          <p:spPr>
            <a:xfrm>
              <a:off x="4064264" y="52694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4" name="pt184"/>
            <p:cNvSpPr/>
            <p:nvPr/>
          </p:nvSpPr>
          <p:spPr>
            <a:xfrm>
              <a:off x="6834303" y="511151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5" name="pt185"/>
            <p:cNvSpPr/>
            <p:nvPr/>
          </p:nvSpPr>
          <p:spPr>
            <a:xfrm>
              <a:off x="4064264" y="54274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6" name="pt186"/>
            <p:cNvSpPr/>
            <p:nvPr/>
          </p:nvSpPr>
          <p:spPr>
            <a:xfrm>
              <a:off x="6834303" y="52694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7" name="pt187"/>
            <p:cNvSpPr/>
            <p:nvPr/>
          </p:nvSpPr>
          <p:spPr>
            <a:xfrm>
              <a:off x="2679245"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8" name="pt188"/>
            <p:cNvSpPr/>
            <p:nvPr/>
          </p:nvSpPr>
          <p:spPr>
            <a:xfrm>
              <a:off x="6834303" y="54274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9" name="pt189"/>
            <p:cNvSpPr/>
            <p:nvPr/>
          </p:nvSpPr>
          <p:spPr>
            <a:xfrm>
              <a:off x="4064264" y="558541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0" name="pt190"/>
            <p:cNvSpPr/>
            <p:nvPr/>
          </p:nvSpPr>
          <p:spPr>
            <a:xfrm>
              <a:off x="6834303" y="558541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1" name="pt191"/>
            <p:cNvSpPr/>
            <p:nvPr/>
          </p:nvSpPr>
          <p:spPr>
            <a:xfrm>
              <a:off x="4064264"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2" name="pt192"/>
            <p:cNvSpPr/>
            <p:nvPr/>
          </p:nvSpPr>
          <p:spPr>
            <a:xfrm>
              <a:off x="5449283" y="54274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3" name="pt193"/>
            <p:cNvSpPr/>
            <p:nvPr/>
          </p:nvSpPr>
          <p:spPr>
            <a:xfrm>
              <a:off x="683430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4" name="pt194"/>
            <p:cNvSpPr/>
            <p:nvPr/>
          </p:nvSpPr>
          <p:spPr>
            <a:xfrm>
              <a:off x="5449283" y="558541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5" name="pt195"/>
            <p:cNvSpPr/>
            <p:nvPr/>
          </p:nvSpPr>
          <p:spPr>
            <a:xfrm>
              <a:off x="544928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6" name="tx196"/>
            <p:cNvSpPr/>
            <p:nvPr/>
          </p:nvSpPr>
          <p:spPr>
            <a:xfrm>
              <a:off x="1859714" y="844230"/>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Brazil (687,000)</a:t>
              </a:r>
            </a:p>
          </p:txBody>
        </p:sp>
        <p:sp>
          <p:nvSpPr>
            <p:cNvPr id="197" name="tx197"/>
            <p:cNvSpPr/>
            <p:nvPr/>
          </p:nvSpPr>
          <p:spPr>
            <a:xfrm>
              <a:off x="1789819" y="1002198"/>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Mexico (351,000)</a:t>
              </a:r>
            </a:p>
          </p:txBody>
        </p:sp>
        <p:sp>
          <p:nvSpPr>
            <p:cNvPr id="198" name="tx198"/>
            <p:cNvSpPr/>
            <p:nvPr/>
          </p:nvSpPr>
          <p:spPr>
            <a:xfrm>
              <a:off x="1626491" y="1160166"/>
              <a:ext cx="9729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Venezuela (114,000)</a:t>
              </a:r>
            </a:p>
          </p:txBody>
        </p:sp>
        <p:sp>
          <p:nvSpPr>
            <p:cNvPr id="199" name="tx199"/>
            <p:cNvSpPr/>
            <p:nvPr/>
          </p:nvSpPr>
          <p:spPr>
            <a:xfrm>
              <a:off x="1737372" y="1318135"/>
              <a:ext cx="8620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Colombia (64,000)</a:t>
              </a:r>
            </a:p>
          </p:txBody>
        </p:sp>
        <p:sp>
          <p:nvSpPr>
            <p:cNvPr id="200" name="tx200"/>
            <p:cNvSpPr/>
            <p:nvPr/>
          </p:nvSpPr>
          <p:spPr>
            <a:xfrm>
              <a:off x="1871329" y="1476103"/>
              <a:ext cx="72811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Bolivia (63,000)</a:t>
              </a:r>
            </a:p>
          </p:txBody>
        </p:sp>
        <p:sp>
          <p:nvSpPr>
            <p:cNvPr id="201" name="tx201"/>
            <p:cNvSpPr/>
            <p:nvPr/>
          </p:nvSpPr>
          <p:spPr>
            <a:xfrm>
              <a:off x="1731436" y="1634071"/>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Argentina (63,000)</a:t>
              </a:r>
            </a:p>
          </p:txBody>
        </p:sp>
        <p:sp>
          <p:nvSpPr>
            <p:cNvPr id="202" name="tx202"/>
            <p:cNvSpPr/>
            <p:nvPr/>
          </p:nvSpPr>
          <p:spPr>
            <a:xfrm>
              <a:off x="1789716" y="1792040"/>
              <a:ext cx="80972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Ecuador (61,000)</a:t>
              </a:r>
            </a:p>
          </p:txBody>
        </p:sp>
        <p:sp>
          <p:nvSpPr>
            <p:cNvPr id="203" name="tx203"/>
            <p:cNvSpPr/>
            <p:nvPr/>
          </p:nvSpPr>
          <p:spPr>
            <a:xfrm>
              <a:off x="1970390" y="1950008"/>
              <a:ext cx="6290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Haiti (58,000)</a:t>
              </a:r>
            </a:p>
          </p:txBody>
        </p:sp>
        <p:sp>
          <p:nvSpPr>
            <p:cNvPr id="204" name="tx204"/>
            <p:cNvSpPr/>
            <p:nvPr/>
          </p:nvSpPr>
          <p:spPr>
            <a:xfrm>
              <a:off x="1958672" y="2107976"/>
              <a:ext cx="6407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Peru (54,000)</a:t>
              </a:r>
            </a:p>
          </p:txBody>
        </p:sp>
        <p:sp>
          <p:nvSpPr>
            <p:cNvPr id="205" name="tx205"/>
            <p:cNvSpPr/>
            <p:nvPr/>
          </p:nvSpPr>
          <p:spPr>
            <a:xfrm>
              <a:off x="1725654" y="2265945"/>
              <a:ext cx="8737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Honduras (41,000)</a:t>
              </a:r>
            </a:p>
          </p:txBody>
        </p:sp>
        <p:sp>
          <p:nvSpPr>
            <p:cNvPr id="206" name="tx206"/>
            <p:cNvSpPr/>
            <p:nvPr/>
          </p:nvSpPr>
          <p:spPr>
            <a:xfrm>
              <a:off x="1667426" y="2423913"/>
              <a:ext cx="93202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Guatemala (33,000)</a:t>
              </a:r>
            </a:p>
          </p:txBody>
        </p:sp>
        <p:sp>
          <p:nvSpPr>
            <p:cNvPr id="207" name="tx207"/>
            <p:cNvSpPr/>
            <p:nvPr/>
          </p:nvSpPr>
          <p:spPr>
            <a:xfrm>
              <a:off x="1731436" y="2581881"/>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Paraguay (29,000)</a:t>
              </a:r>
            </a:p>
          </p:txBody>
        </p:sp>
        <p:sp>
          <p:nvSpPr>
            <p:cNvPr id="208" name="tx208"/>
            <p:cNvSpPr/>
            <p:nvPr/>
          </p:nvSpPr>
          <p:spPr>
            <a:xfrm>
              <a:off x="1725808" y="2739849"/>
              <a:ext cx="8736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Costa Rica (4,000)</a:t>
              </a:r>
            </a:p>
          </p:txBody>
        </p:sp>
        <p:sp>
          <p:nvSpPr>
            <p:cNvPr id="209" name="tx209"/>
            <p:cNvSpPr/>
            <p:nvPr/>
          </p:nvSpPr>
          <p:spPr>
            <a:xfrm>
              <a:off x="1702424" y="2897818"/>
              <a:ext cx="89702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El Salvador (3,000)</a:t>
              </a:r>
            </a:p>
          </p:txBody>
        </p:sp>
        <p:sp>
          <p:nvSpPr>
            <p:cNvPr id="210" name="tx210"/>
            <p:cNvSpPr/>
            <p:nvPr/>
          </p:nvSpPr>
          <p:spPr>
            <a:xfrm>
              <a:off x="1848099" y="3055786"/>
              <a:ext cx="75134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Jamaica (2,000)</a:t>
              </a:r>
            </a:p>
          </p:txBody>
        </p:sp>
        <p:sp>
          <p:nvSpPr>
            <p:cNvPr id="211" name="tx211"/>
            <p:cNvSpPr/>
            <p:nvPr/>
          </p:nvSpPr>
          <p:spPr>
            <a:xfrm>
              <a:off x="1789819" y="3213754"/>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Suriname (2,000)</a:t>
              </a:r>
            </a:p>
          </p:txBody>
        </p:sp>
        <p:sp>
          <p:nvSpPr>
            <p:cNvPr id="212" name="tx212"/>
            <p:cNvSpPr/>
            <p:nvPr/>
          </p:nvSpPr>
          <p:spPr>
            <a:xfrm>
              <a:off x="1306386" y="3371723"/>
              <a:ext cx="129305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Dominican Republic (2,000)</a:t>
              </a:r>
            </a:p>
          </p:txBody>
        </p:sp>
        <p:sp>
          <p:nvSpPr>
            <p:cNvPr id="213" name="tx213"/>
            <p:cNvSpPr/>
            <p:nvPr/>
          </p:nvSpPr>
          <p:spPr>
            <a:xfrm>
              <a:off x="1999504" y="3529691"/>
              <a:ext cx="59994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Chile (2,000)</a:t>
              </a:r>
            </a:p>
          </p:txBody>
        </p:sp>
        <p:sp>
          <p:nvSpPr>
            <p:cNvPr id="214" name="tx214"/>
            <p:cNvSpPr/>
            <p:nvPr/>
          </p:nvSpPr>
          <p:spPr>
            <a:xfrm>
              <a:off x="1847996" y="3687659"/>
              <a:ext cx="75144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Panama (1,000)</a:t>
              </a:r>
            </a:p>
          </p:txBody>
        </p:sp>
        <p:sp>
          <p:nvSpPr>
            <p:cNvPr id="215" name="tx215"/>
            <p:cNvSpPr/>
            <p:nvPr/>
          </p:nvSpPr>
          <p:spPr>
            <a:xfrm>
              <a:off x="1952890" y="3845628"/>
              <a:ext cx="6465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Belize (1,000)</a:t>
              </a:r>
            </a:p>
          </p:txBody>
        </p:sp>
        <p:sp>
          <p:nvSpPr>
            <p:cNvPr id="216" name="tx216"/>
            <p:cNvSpPr/>
            <p:nvPr/>
          </p:nvSpPr>
          <p:spPr>
            <a:xfrm>
              <a:off x="1926590" y="4003596"/>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Cuba (&lt;1,000)</a:t>
              </a:r>
            </a:p>
          </p:txBody>
        </p:sp>
        <p:sp>
          <p:nvSpPr>
            <p:cNvPr id="217" name="tx217"/>
            <p:cNvSpPr/>
            <p:nvPr/>
          </p:nvSpPr>
          <p:spPr>
            <a:xfrm>
              <a:off x="1210037" y="4161564"/>
              <a:ext cx="138940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Trinidad and Tobago (&lt;1,000)</a:t>
              </a:r>
            </a:p>
          </p:txBody>
        </p:sp>
        <p:sp>
          <p:nvSpPr>
            <p:cNvPr id="218" name="tx218"/>
            <p:cNvSpPr/>
            <p:nvPr/>
          </p:nvSpPr>
          <p:spPr>
            <a:xfrm>
              <a:off x="1781018" y="4319532"/>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Uruguay (&lt;1,000)</a:t>
              </a:r>
            </a:p>
          </p:txBody>
        </p:sp>
        <p:sp>
          <p:nvSpPr>
            <p:cNvPr id="219" name="tx219"/>
            <p:cNvSpPr/>
            <p:nvPr/>
          </p:nvSpPr>
          <p:spPr>
            <a:xfrm>
              <a:off x="1728520" y="4477501"/>
              <a:ext cx="87092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Barbados (&lt;1,000)</a:t>
              </a:r>
            </a:p>
          </p:txBody>
        </p:sp>
        <p:sp>
          <p:nvSpPr>
            <p:cNvPr id="220" name="tx220"/>
            <p:cNvSpPr/>
            <p:nvPr/>
          </p:nvSpPr>
          <p:spPr>
            <a:xfrm>
              <a:off x="1821799" y="4635469"/>
              <a:ext cx="77764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Bahamas (&lt;500)</a:t>
              </a:r>
            </a:p>
          </p:txBody>
        </p:sp>
        <p:sp>
          <p:nvSpPr>
            <p:cNvPr id="221" name="tx221"/>
            <p:cNvSpPr/>
            <p:nvPr/>
          </p:nvSpPr>
          <p:spPr>
            <a:xfrm>
              <a:off x="1897476" y="4793437"/>
              <a:ext cx="70197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Guyana (&lt;500)</a:t>
              </a:r>
            </a:p>
          </p:txBody>
        </p:sp>
        <p:sp>
          <p:nvSpPr>
            <p:cNvPr id="222" name="tx222"/>
            <p:cNvSpPr/>
            <p:nvPr/>
          </p:nvSpPr>
          <p:spPr>
            <a:xfrm>
              <a:off x="1856695" y="4951406"/>
              <a:ext cx="74275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Grenada (&lt;500)</a:t>
              </a:r>
            </a:p>
          </p:txBody>
        </p:sp>
        <p:sp>
          <p:nvSpPr>
            <p:cNvPr id="223" name="tx223"/>
            <p:cNvSpPr/>
            <p:nvPr/>
          </p:nvSpPr>
          <p:spPr>
            <a:xfrm>
              <a:off x="1746019" y="5109374"/>
              <a:ext cx="8534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Lucia (&lt;500)</a:t>
              </a:r>
            </a:p>
          </p:txBody>
        </p:sp>
        <p:sp>
          <p:nvSpPr>
            <p:cNvPr id="224" name="tx224"/>
            <p:cNvSpPr/>
            <p:nvPr/>
          </p:nvSpPr>
          <p:spPr>
            <a:xfrm>
              <a:off x="697388" y="5267342"/>
              <a:ext cx="190205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Vincent and the Grenadines (&lt;200)</a:t>
              </a:r>
            </a:p>
          </p:txBody>
        </p:sp>
        <p:sp>
          <p:nvSpPr>
            <p:cNvPr id="225" name="tx225"/>
            <p:cNvSpPr/>
            <p:nvPr/>
          </p:nvSpPr>
          <p:spPr>
            <a:xfrm>
              <a:off x="1279830" y="5425310"/>
              <a:ext cx="13196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Antigua and Barbuda (&lt;100)</a:t>
              </a:r>
            </a:p>
          </p:txBody>
        </p:sp>
        <p:sp>
          <p:nvSpPr>
            <p:cNvPr id="226" name="tx226"/>
            <p:cNvSpPr/>
            <p:nvPr/>
          </p:nvSpPr>
          <p:spPr>
            <a:xfrm>
              <a:off x="1827734" y="5583279"/>
              <a:ext cx="77171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 (&lt;100)</a:t>
              </a:r>
            </a:p>
          </p:txBody>
        </p:sp>
        <p:sp>
          <p:nvSpPr>
            <p:cNvPr id="227" name="tx227"/>
            <p:cNvSpPr/>
            <p:nvPr/>
          </p:nvSpPr>
          <p:spPr>
            <a:xfrm>
              <a:off x="1297636" y="5741247"/>
              <a:ext cx="13018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Kitts and Nevis (&lt;100)</a:t>
              </a:r>
            </a:p>
          </p:txBody>
        </p:sp>
        <p:sp>
          <p:nvSpPr>
            <p:cNvPr id="228" name="tx228"/>
            <p:cNvSpPr/>
            <p:nvPr/>
          </p:nvSpPr>
          <p:spPr>
            <a:xfrm>
              <a:off x="7031507" y="844230"/>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Mexico (341,000)</a:t>
              </a:r>
            </a:p>
          </p:txBody>
        </p:sp>
        <p:sp>
          <p:nvSpPr>
            <p:cNvPr id="229" name="tx229"/>
            <p:cNvSpPr/>
            <p:nvPr/>
          </p:nvSpPr>
          <p:spPr>
            <a:xfrm>
              <a:off x="7031507" y="1002198"/>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Brazil (229,000)</a:t>
              </a:r>
            </a:p>
          </p:txBody>
        </p:sp>
        <p:sp>
          <p:nvSpPr>
            <p:cNvPr id="230" name="tx230"/>
            <p:cNvSpPr/>
            <p:nvPr/>
          </p:nvSpPr>
          <p:spPr>
            <a:xfrm>
              <a:off x="7031507" y="1160166"/>
              <a:ext cx="9729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Venezuela (141,000)</a:t>
              </a:r>
            </a:p>
          </p:txBody>
        </p:sp>
        <p:sp>
          <p:nvSpPr>
            <p:cNvPr id="231" name="tx231"/>
            <p:cNvSpPr/>
            <p:nvPr/>
          </p:nvSpPr>
          <p:spPr>
            <a:xfrm>
              <a:off x="7031507" y="1318135"/>
              <a:ext cx="9262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Argentina (101,000)</a:t>
              </a:r>
            </a:p>
          </p:txBody>
        </p:sp>
        <p:sp>
          <p:nvSpPr>
            <p:cNvPr id="232" name="tx232"/>
            <p:cNvSpPr/>
            <p:nvPr/>
          </p:nvSpPr>
          <p:spPr>
            <a:xfrm>
              <a:off x="7031507" y="1476103"/>
              <a:ext cx="6407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Peru (91,000)</a:t>
              </a:r>
            </a:p>
          </p:txBody>
        </p:sp>
        <p:sp>
          <p:nvSpPr>
            <p:cNvPr id="233" name="tx233"/>
            <p:cNvSpPr/>
            <p:nvPr/>
          </p:nvSpPr>
          <p:spPr>
            <a:xfrm>
              <a:off x="7031507" y="1634071"/>
              <a:ext cx="72811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Bolivia (89,000)</a:t>
              </a:r>
            </a:p>
          </p:txBody>
        </p:sp>
        <p:sp>
          <p:nvSpPr>
            <p:cNvPr id="234" name="tx234"/>
            <p:cNvSpPr/>
            <p:nvPr/>
          </p:nvSpPr>
          <p:spPr>
            <a:xfrm>
              <a:off x="7031507" y="1792040"/>
              <a:ext cx="8620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Colombia (76,000)</a:t>
              </a:r>
            </a:p>
          </p:txBody>
        </p:sp>
        <p:sp>
          <p:nvSpPr>
            <p:cNvPr id="235" name="tx235"/>
            <p:cNvSpPr/>
            <p:nvPr/>
          </p:nvSpPr>
          <p:spPr>
            <a:xfrm>
              <a:off x="7031507" y="1950008"/>
              <a:ext cx="80972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Ecuador (69,000)</a:t>
              </a:r>
            </a:p>
          </p:txBody>
        </p:sp>
        <p:sp>
          <p:nvSpPr>
            <p:cNvPr id="236" name="tx236"/>
            <p:cNvSpPr/>
            <p:nvPr/>
          </p:nvSpPr>
          <p:spPr>
            <a:xfrm>
              <a:off x="7031507" y="2107976"/>
              <a:ext cx="6290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Haiti (60,000)</a:t>
              </a:r>
            </a:p>
          </p:txBody>
        </p:sp>
        <p:sp>
          <p:nvSpPr>
            <p:cNvPr id="237" name="tx237"/>
            <p:cNvSpPr/>
            <p:nvPr/>
          </p:nvSpPr>
          <p:spPr>
            <a:xfrm>
              <a:off x="7031507" y="2265945"/>
              <a:ext cx="8737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Honduras (58,000)</a:t>
              </a:r>
            </a:p>
          </p:txBody>
        </p:sp>
        <p:sp>
          <p:nvSpPr>
            <p:cNvPr id="238" name="tx238"/>
            <p:cNvSpPr/>
            <p:nvPr/>
          </p:nvSpPr>
          <p:spPr>
            <a:xfrm>
              <a:off x="7031507" y="2423913"/>
              <a:ext cx="93202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Guatemala (52,000)</a:t>
              </a:r>
            </a:p>
          </p:txBody>
        </p:sp>
        <p:sp>
          <p:nvSpPr>
            <p:cNvPr id="239" name="tx239"/>
            <p:cNvSpPr/>
            <p:nvPr/>
          </p:nvSpPr>
          <p:spPr>
            <a:xfrm>
              <a:off x="7031507" y="2581881"/>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Paraguay (24,000)</a:t>
              </a:r>
            </a:p>
          </p:txBody>
        </p:sp>
        <p:sp>
          <p:nvSpPr>
            <p:cNvPr id="240" name="tx240"/>
            <p:cNvSpPr/>
            <p:nvPr/>
          </p:nvSpPr>
          <p:spPr>
            <a:xfrm>
              <a:off x="7031507" y="2739849"/>
              <a:ext cx="75144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Panama (6,000)</a:t>
              </a:r>
            </a:p>
          </p:txBody>
        </p:sp>
        <p:sp>
          <p:nvSpPr>
            <p:cNvPr id="241" name="tx241"/>
            <p:cNvSpPr/>
            <p:nvPr/>
          </p:nvSpPr>
          <p:spPr>
            <a:xfrm>
              <a:off x="7031507" y="2897818"/>
              <a:ext cx="129305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Dominican Republic (6,000)</a:t>
              </a:r>
            </a:p>
          </p:txBody>
        </p:sp>
        <p:sp>
          <p:nvSpPr>
            <p:cNvPr id="242" name="tx242"/>
            <p:cNvSpPr/>
            <p:nvPr/>
          </p:nvSpPr>
          <p:spPr>
            <a:xfrm>
              <a:off x="7031507" y="3055786"/>
              <a:ext cx="59994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Chile (3,000)</a:t>
              </a:r>
            </a:p>
          </p:txBody>
        </p:sp>
        <p:sp>
          <p:nvSpPr>
            <p:cNvPr id="243" name="tx243"/>
            <p:cNvSpPr/>
            <p:nvPr/>
          </p:nvSpPr>
          <p:spPr>
            <a:xfrm>
              <a:off x="7031507" y="3213754"/>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Suriname (3,000)</a:t>
              </a:r>
            </a:p>
          </p:txBody>
        </p:sp>
        <p:sp>
          <p:nvSpPr>
            <p:cNvPr id="244" name="tx244"/>
            <p:cNvSpPr/>
            <p:nvPr/>
          </p:nvSpPr>
          <p:spPr>
            <a:xfrm>
              <a:off x="7031507" y="3371723"/>
              <a:ext cx="89702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El Salvador (2,000)</a:t>
              </a:r>
            </a:p>
          </p:txBody>
        </p:sp>
        <p:sp>
          <p:nvSpPr>
            <p:cNvPr id="245" name="tx245"/>
            <p:cNvSpPr/>
            <p:nvPr/>
          </p:nvSpPr>
          <p:spPr>
            <a:xfrm>
              <a:off x="7031507" y="3529691"/>
              <a:ext cx="132821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Trinidad and Tobago (1,000)</a:t>
              </a:r>
            </a:p>
          </p:txBody>
        </p:sp>
        <p:sp>
          <p:nvSpPr>
            <p:cNvPr id="246" name="tx246"/>
            <p:cNvSpPr/>
            <p:nvPr/>
          </p:nvSpPr>
          <p:spPr>
            <a:xfrm>
              <a:off x="7031507" y="3687659"/>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Uruguay (&lt;1,000)</a:t>
              </a:r>
            </a:p>
          </p:txBody>
        </p:sp>
        <p:sp>
          <p:nvSpPr>
            <p:cNvPr id="247" name="tx247"/>
            <p:cNvSpPr/>
            <p:nvPr/>
          </p:nvSpPr>
          <p:spPr>
            <a:xfrm>
              <a:off x="7031507" y="3845628"/>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Cuba (&lt;1,000)</a:t>
              </a:r>
            </a:p>
          </p:txBody>
        </p:sp>
        <p:sp>
          <p:nvSpPr>
            <p:cNvPr id="248" name="tx248"/>
            <p:cNvSpPr/>
            <p:nvPr/>
          </p:nvSpPr>
          <p:spPr>
            <a:xfrm>
              <a:off x="7031507" y="4003596"/>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Belize (&lt;1,000)</a:t>
              </a:r>
            </a:p>
          </p:txBody>
        </p:sp>
        <p:sp>
          <p:nvSpPr>
            <p:cNvPr id="249" name="tx249"/>
            <p:cNvSpPr/>
            <p:nvPr/>
          </p:nvSpPr>
          <p:spPr>
            <a:xfrm>
              <a:off x="7031507" y="4161564"/>
              <a:ext cx="93483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Costa Rica (&lt;1,000)</a:t>
              </a:r>
            </a:p>
          </p:txBody>
        </p:sp>
        <p:sp>
          <p:nvSpPr>
            <p:cNvPr id="250" name="tx250"/>
            <p:cNvSpPr/>
            <p:nvPr/>
          </p:nvSpPr>
          <p:spPr>
            <a:xfrm>
              <a:off x="7031507" y="4319532"/>
              <a:ext cx="72514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Jamaica (&lt;500)</a:t>
              </a:r>
            </a:p>
          </p:txBody>
        </p:sp>
        <p:sp>
          <p:nvSpPr>
            <p:cNvPr id="251" name="tx251"/>
            <p:cNvSpPr/>
            <p:nvPr/>
          </p:nvSpPr>
          <p:spPr>
            <a:xfrm>
              <a:off x="7031507" y="4477501"/>
              <a:ext cx="7835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Barbados (&lt;200)</a:t>
              </a:r>
            </a:p>
          </p:txBody>
        </p:sp>
        <p:sp>
          <p:nvSpPr>
            <p:cNvPr id="252" name="tx252"/>
            <p:cNvSpPr/>
            <p:nvPr/>
          </p:nvSpPr>
          <p:spPr>
            <a:xfrm>
              <a:off x="7031507" y="4635469"/>
              <a:ext cx="70197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Guyana (&lt;200)</a:t>
              </a:r>
            </a:p>
          </p:txBody>
        </p:sp>
        <p:sp>
          <p:nvSpPr>
            <p:cNvPr id="253" name="tx253"/>
            <p:cNvSpPr/>
            <p:nvPr/>
          </p:nvSpPr>
          <p:spPr>
            <a:xfrm>
              <a:off x="7031507" y="4793437"/>
              <a:ext cx="74275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Grenada (&lt;100)</a:t>
              </a:r>
            </a:p>
          </p:txBody>
        </p:sp>
        <p:sp>
          <p:nvSpPr>
            <p:cNvPr id="254" name="tx254"/>
            <p:cNvSpPr/>
            <p:nvPr/>
          </p:nvSpPr>
          <p:spPr>
            <a:xfrm>
              <a:off x="7031507" y="4951406"/>
              <a:ext cx="77764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Bahamas (&lt;100)</a:t>
              </a:r>
            </a:p>
          </p:txBody>
        </p:sp>
        <p:sp>
          <p:nvSpPr>
            <p:cNvPr id="255" name="tx255"/>
            <p:cNvSpPr/>
            <p:nvPr/>
          </p:nvSpPr>
          <p:spPr>
            <a:xfrm>
              <a:off x="7031507" y="5109374"/>
              <a:ext cx="77171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 (&lt;100)</a:t>
              </a:r>
            </a:p>
          </p:txBody>
        </p:sp>
        <p:sp>
          <p:nvSpPr>
            <p:cNvPr id="256" name="tx256"/>
            <p:cNvSpPr/>
            <p:nvPr/>
          </p:nvSpPr>
          <p:spPr>
            <a:xfrm>
              <a:off x="7031507" y="5267342"/>
              <a:ext cx="8534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Lucia (&lt;100)</a:t>
              </a:r>
            </a:p>
          </p:txBody>
        </p:sp>
        <p:sp>
          <p:nvSpPr>
            <p:cNvPr id="257" name="tx257"/>
            <p:cNvSpPr/>
            <p:nvPr/>
          </p:nvSpPr>
          <p:spPr>
            <a:xfrm>
              <a:off x="7031507" y="5425310"/>
              <a:ext cx="13018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Kitts and Nevis (&lt;100)</a:t>
              </a:r>
            </a:p>
          </p:txBody>
        </p:sp>
        <p:sp>
          <p:nvSpPr>
            <p:cNvPr id="258" name="tx258"/>
            <p:cNvSpPr/>
            <p:nvPr/>
          </p:nvSpPr>
          <p:spPr>
            <a:xfrm>
              <a:off x="7031507" y="5583279"/>
              <a:ext cx="190205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Vincent and the Grenadines (&lt;100)</a:t>
              </a:r>
            </a:p>
          </p:txBody>
        </p:sp>
        <p:sp>
          <p:nvSpPr>
            <p:cNvPr id="259" name="tx259"/>
            <p:cNvSpPr/>
            <p:nvPr/>
          </p:nvSpPr>
          <p:spPr>
            <a:xfrm>
              <a:off x="7031507" y="5741247"/>
              <a:ext cx="13196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Antigua and Barbuda (&lt;100)</a:t>
              </a:r>
            </a:p>
          </p:txBody>
        </p:sp>
        <p:sp>
          <p:nvSpPr>
            <p:cNvPr id="260" name="tx260"/>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261" name="tx261"/>
            <p:cNvSpPr/>
            <p:nvPr/>
          </p:nvSpPr>
          <p:spPr>
            <a:xfrm>
              <a:off x="570259" y="1022709"/>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262" name="tx262"/>
            <p:cNvSpPr/>
            <p:nvPr/>
          </p:nvSpPr>
          <p:spPr>
            <a:xfrm>
              <a:off x="570259" y="1179259"/>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263" name="tx263"/>
            <p:cNvSpPr/>
            <p:nvPr/>
          </p:nvSpPr>
          <p:spPr>
            <a:xfrm>
              <a:off x="570259" y="1338973"/>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264" name="tx264"/>
            <p:cNvSpPr/>
            <p:nvPr/>
          </p:nvSpPr>
          <p:spPr>
            <a:xfrm>
              <a:off x="570259" y="1496669"/>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265" name="tx265"/>
            <p:cNvSpPr/>
            <p:nvPr/>
          </p:nvSpPr>
          <p:spPr>
            <a:xfrm>
              <a:off x="570259" y="1653218"/>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266" name="tx266"/>
            <p:cNvSpPr/>
            <p:nvPr/>
          </p:nvSpPr>
          <p:spPr>
            <a:xfrm>
              <a:off x="570259" y="1813915"/>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267" name="tx267"/>
            <p:cNvSpPr/>
            <p:nvPr/>
          </p:nvSpPr>
          <p:spPr>
            <a:xfrm>
              <a:off x="570259" y="196915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268" name="tx268"/>
            <p:cNvSpPr/>
            <p:nvPr/>
          </p:nvSpPr>
          <p:spPr>
            <a:xfrm>
              <a:off x="570259" y="212712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269" name="tx269"/>
            <p:cNvSpPr/>
            <p:nvPr/>
          </p:nvSpPr>
          <p:spPr>
            <a:xfrm>
              <a:off x="508103" y="228509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270" name="tx270"/>
            <p:cNvSpPr/>
            <p:nvPr/>
          </p:nvSpPr>
          <p:spPr>
            <a:xfrm>
              <a:off x="508103" y="2444424"/>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271" name="tx271"/>
            <p:cNvSpPr/>
            <p:nvPr/>
          </p:nvSpPr>
          <p:spPr>
            <a:xfrm>
              <a:off x="508103" y="260239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272" name="tx272"/>
            <p:cNvSpPr/>
            <p:nvPr/>
          </p:nvSpPr>
          <p:spPr>
            <a:xfrm>
              <a:off x="508103" y="275894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273" name="tx273"/>
            <p:cNvSpPr/>
            <p:nvPr/>
          </p:nvSpPr>
          <p:spPr>
            <a:xfrm>
              <a:off x="508103" y="291832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274" name="tx274"/>
            <p:cNvSpPr/>
            <p:nvPr/>
          </p:nvSpPr>
          <p:spPr>
            <a:xfrm>
              <a:off x="508103" y="307493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275" name="tx275"/>
            <p:cNvSpPr/>
            <p:nvPr/>
          </p:nvSpPr>
          <p:spPr>
            <a:xfrm>
              <a:off x="508103" y="323290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276" name="tx276"/>
            <p:cNvSpPr/>
            <p:nvPr/>
          </p:nvSpPr>
          <p:spPr>
            <a:xfrm>
              <a:off x="508103" y="3392234"/>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277" name="tx277"/>
            <p:cNvSpPr/>
            <p:nvPr/>
          </p:nvSpPr>
          <p:spPr>
            <a:xfrm>
              <a:off x="508103" y="35488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278" name="tx278"/>
            <p:cNvSpPr/>
            <p:nvPr/>
          </p:nvSpPr>
          <p:spPr>
            <a:xfrm>
              <a:off x="508103" y="370680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279" name="tx279"/>
            <p:cNvSpPr/>
            <p:nvPr/>
          </p:nvSpPr>
          <p:spPr>
            <a:xfrm>
              <a:off x="508103" y="386477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80" name="tx280"/>
            <p:cNvSpPr/>
            <p:nvPr/>
          </p:nvSpPr>
          <p:spPr>
            <a:xfrm>
              <a:off x="508103" y="402410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281" name="tx281"/>
            <p:cNvSpPr/>
            <p:nvPr/>
          </p:nvSpPr>
          <p:spPr>
            <a:xfrm>
              <a:off x="508103" y="418207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282" name="tx282"/>
            <p:cNvSpPr/>
            <p:nvPr/>
          </p:nvSpPr>
          <p:spPr>
            <a:xfrm>
              <a:off x="508103" y="43386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283" name="tx283"/>
            <p:cNvSpPr/>
            <p:nvPr/>
          </p:nvSpPr>
          <p:spPr>
            <a:xfrm>
              <a:off x="508103" y="449801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284" name="tx284"/>
            <p:cNvSpPr/>
            <p:nvPr/>
          </p:nvSpPr>
          <p:spPr>
            <a:xfrm>
              <a:off x="508103" y="465461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285" name="tx285"/>
            <p:cNvSpPr/>
            <p:nvPr/>
          </p:nvSpPr>
          <p:spPr>
            <a:xfrm>
              <a:off x="508103" y="481258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26</a:t>
              </a:r>
            </a:p>
          </p:txBody>
        </p:sp>
        <p:sp>
          <p:nvSpPr>
            <p:cNvPr id="286" name="tx286"/>
            <p:cNvSpPr/>
            <p:nvPr/>
          </p:nvSpPr>
          <p:spPr>
            <a:xfrm>
              <a:off x="508103" y="497191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27</a:t>
              </a:r>
            </a:p>
          </p:txBody>
        </p:sp>
        <p:sp>
          <p:nvSpPr>
            <p:cNvPr id="287" name="tx287"/>
            <p:cNvSpPr/>
            <p:nvPr/>
          </p:nvSpPr>
          <p:spPr>
            <a:xfrm>
              <a:off x="508103" y="512852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28</a:t>
              </a:r>
            </a:p>
          </p:txBody>
        </p:sp>
        <p:sp>
          <p:nvSpPr>
            <p:cNvPr id="288" name="tx288"/>
            <p:cNvSpPr/>
            <p:nvPr/>
          </p:nvSpPr>
          <p:spPr>
            <a:xfrm>
              <a:off x="508103" y="528648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29</a:t>
              </a:r>
            </a:p>
          </p:txBody>
        </p:sp>
        <p:sp>
          <p:nvSpPr>
            <p:cNvPr id="289" name="tx289"/>
            <p:cNvSpPr/>
            <p:nvPr/>
          </p:nvSpPr>
          <p:spPr>
            <a:xfrm>
              <a:off x="508103" y="5444403"/>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290" name="tx290"/>
            <p:cNvSpPr/>
            <p:nvPr/>
          </p:nvSpPr>
          <p:spPr>
            <a:xfrm>
              <a:off x="508103" y="5602371"/>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31</a:t>
              </a:r>
            </a:p>
          </p:txBody>
        </p:sp>
        <p:sp>
          <p:nvSpPr>
            <p:cNvPr id="291" name="tx291"/>
            <p:cNvSpPr/>
            <p:nvPr/>
          </p:nvSpPr>
          <p:spPr>
            <a:xfrm>
              <a:off x="508103" y="5760339"/>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32</a:t>
              </a:r>
            </a:p>
          </p:txBody>
        </p:sp>
        <p:sp>
          <p:nvSpPr>
            <p:cNvPr id="292" name="tx292"/>
            <p:cNvSpPr/>
            <p:nvPr/>
          </p:nvSpPr>
          <p:spPr>
            <a:xfrm>
              <a:off x="2582559"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293" name="tx293"/>
            <p:cNvSpPr/>
            <p:nvPr/>
          </p:nvSpPr>
          <p:spPr>
            <a:xfrm>
              <a:off x="3967578"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294" name="tx294"/>
            <p:cNvSpPr/>
            <p:nvPr/>
          </p:nvSpPr>
          <p:spPr>
            <a:xfrm>
              <a:off x="5352597"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295" name="tx295"/>
            <p:cNvSpPr/>
            <p:nvPr/>
          </p:nvSpPr>
          <p:spPr>
            <a:xfrm>
              <a:off x="6737616"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296" name="tx296"/>
            <p:cNvSpPr/>
            <p:nvPr/>
          </p:nvSpPr>
          <p:spPr>
            <a:xfrm>
              <a:off x="695044" y="398022"/>
              <a:ext cx="51624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LACR, 2021-2024</a:t>
              </a:r>
            </a:p>
          </p:txBody>
        </p:sp>
        <p:sp>
          <p:nvSpPr>
            <p:cNvPr id="297" name="tx297"/>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298" name="tx298"/>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29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compares the ranking of countries in LACR based on the absolute number of zero-dose children, with rank 1 representing the country with the most zero-dose children.
In 2021, Ecuador ranked number 7 out of 32 countries with 61,000 zero-dose children.
In 2024, Ecuador ranked number 8 out of 32 countries with 69,000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072164"/>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5" name="pl5"/>
            <p:cNvSpPr/>
            <p:nvPr/>
          </p:nvSpPr>
          <p:spPr>
            <a:xfrm>
              <a:off x="983899" y="2965421"/>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6" name="pl6"/>
            <p:cNvSpPr/>
            <p:nvPr/>
          </p:nvSpPr>
          <p:spPr>
            <a:xfrm>
              <a:off x="983899" y="1858678"/>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7" name="pl7"/>
            <p:cNvSpPr/>
            <p:nvPr/>
          </p:nvSpPr>
          <p:spPr>
            <a:xfrm>
              <a:off x="983899" y="4625535"/>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8" name="pl8"/>
            <p:cNvSpPr/>
            <p:nvPr/>
          </p:nvSpPr>
          <p:spPr>
            <a:xfrm>
              <a:off x="983899" y="3518792"/>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9" name="pl9"/>
            <p:cNvSpPr/>
            <p:nvPr/>
          </p:nvSpPr>
          <p:spPr>
            <a:xfrm>
              <a:off x="983899" y="2412049"/>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0" name="pl10"/>
            <p:cNvSpPr/>
            <p:nvPr/>
          </p:nvSpPr>
          <p:spPr>
            <a:xfrm>
              <a:off x="983899" y="1305306"/>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1" name="pl11"/>
            <p:cNvSpPr/>
            <p:nvPr/>
          </p:nvSpPr>
          <p:spPr>
            <a:xfrm>
              <a:off x="1434255"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56296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3691678"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820390"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94910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707781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8206525"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72335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94910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17484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40058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632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52071"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332670" y="3092436"/>
              <a:ext cx="203168" cy="1533098"/>
            </a:xfrm>
            <a:prstGeom prst="rect">
              <a:avLst/>
            </a:prstGeom>
            <a:solidFill>
              <a:srgbClr val="80BD41">
                <a:alpha val="100000"/>
              </a:srgbClr>
            </a:solidFill>
          </p:spPr>
          <p:txBody>
            <a:bodyPr/>
            <a:lstStyle/>
            <a:p/>
          </p:txBody>
        </p:sp>
        <p:sp>
          <p:nvSpPr>
            <p:cNvPr id="25" name="rc25"/>
            <p:cNvSpPr/>
            <p:nvPr/>
          </p:nvSpPr>
          <p:spPr>
            <a:xfrm>
              <a:off x="1332670" y="2863351"/>
              <a:ext cx="203168" cy="105732"/>
            </a:xfrm>
            <a:prstGeom prst="rect">
              <a:avLst/>
            </a:prstGeom>
            <a:solidFill>
              <a:srgbClr val="0058AB">
                <a:alpha val="100000"/>
              </a:srgbClr>
            </a:solidFill>
          </p:spPr>
          <p:txBody>
            <a:bodyPr/>
            <a:lstStyle/>
            <a:p/>
          </p:txBody>
        </p:sp>
        <p:sp>
          <p:nvSpPr>
            <p:cNvPr id="26" name="rc26"/>
            <p:cNvSpPr/>
            <p:nvPr/>
          </p:nvSpPr>
          <p:spPr>
            <a:xfrm>
              <a:off x="1332670" y="2969084"/>
              <a:ext cx="203168" cy="123352"/>
            </a:xfrm>
            <a:prstGeom prst="rect">
              <a:avLst/>
            </a:prstGeom>
            <a:solidFill>
              <a:srgbClr val="1CABE2">
                <a:alpha val="100000"/>
              </a:srgbClr>
            </a:solidFill>
          </p:spPr>
          <p:txBody>
            <a:bodyPr/>
            <a:lstStyle/>
            <a:p/>
          </p:txBody>
        </p:sp>
        <p:sp>
          <p:nvSpPr>
            <p:cNvPr id="27" name="rc27"/>
            <p:cNvSpPr/>
            <p:nvPr/>
          </p:nvSpPr>
          <p:spPr>
            <a:xfrm>
              <a:off x="1558413" y="3059571"/>
              <a:ext cx="203168" cy="1565963"/>
            </a:xfrm>
            <a:prstGeom prst="rect">
              <a:avLst/>
            </a:prstGeom>
            <a:solidFill>
              <a:srgbClr val="80BD41">
                <a:alpha val="100000"/>
              </a:srgbClr>
            </a:solidFill>
          </p:spPr>
          <p:txBody>
            <a:bodyPr/>
            <a:lstStyle/>
            <a:p/>
          </p:txBody>
        </p:sp>
        <p:sp>
          <p:nvSpPr>
            <p:cNvPr id="28" name="rc28"/>
            <p:cNvSpPr/>
            <p:nvPr/>
          </p:nvSpPr>
          <p:spPr>
            <a:xfrm>
              <a:off x="1558413" y="2866024"/>
              <a:ext cx="203168" cy="87974"/>
            </a:xfrm>
            <a:prstGeom prst="rect">
              <a:avLst/>
            </a:prstGeom>
            <a:solidFill>
              <a:srgbClr val="0058AB">
                <a:alpha val="100000"/>
              </a:srgbClr>
            </a:solidFill>
          </p:spPr>
          <p:txBody>
            <a:bodyPr/>
            <a:lstStyle/>
            <a:p/>
          </p:txBody>
        </p:sp>
        <p:sp>
          <p:nvSpPr>
            <p:cNvPr id="29" name="rc29"/>
            <p:cNvSpPr/>
            <p:nvPr/>
          </p:nvSpPr>
          <p:spPr>
            <a:xfrm>
              <a:off x="1558413" y="2953999"/>
              <a:ext cx="203168" cy="105572"/>
            </a:xfrm>
            <a:prstGeom prst="rect">
              <a:avLst/>
            </a:prstGeom>
            <a:solidFill>
              <a:srgbClr val="1CABE2">
                <a:alpha val="100000"/>
              </a:srgbClr>
            </a:solidFill>
          </p:spPr>
          <p:txBody>
            <a:bodyPr/>
            <a:lstStyle/>
            <a:p/>
          </p:txBody>
        </p:sp>
        <p:sp>
          <p:nvSpPr>
            <p:cNvPr id="30" name="rc30"/>
            <p:cNvSpPr/>
            <p:nvPr/>
          </p:nvSpPr>
          <p:spPr>
            <a:xfrm>
              <a:off x="1784155" y="3078773"/>
              <a:ext cx="203168" cy="1546761"/>
            </a:xfrm>
            <a:prstGeom prst="rect">
              <a:avLst/>
            </a:prstGeom>
            <a:solidFill>
              <a:srgbClr val="80BD41">
                <a:alpha val="100000"/>
              </a:srgbClr>
            </a:solidFill>
          </p:spPr>
          <p:txBody>
            <a:bodyPr/>
            <a:lstStyle/>
            <a:p/>
          </p:txBody>
        </p:sp>
        <p:sp>
          <p:nvSpPr>
            <p:cNvPr id="31" name="rc31"/>
            <p:cNvSpPr/>
            <p:nvPr/>
          </p:nvSpPr>
          <p:spPr>
            <a:xfrm>
              <a:off x="1784155" y="2867850"/>
              <a:ext cx="203168" cy="87886"/>
            </a:xfrm>
            <a:prstGeom prst="rect">
              <a:avLst/>
            </a:prstGeom>
            <a:solidFill>
              <a:srgbClr val="0058AB">
                <a:alpha val="100000"/>
              </a:srgbClr>
            </a:solidFill>
          </p:spPr>
          <p:txBody>
            <a:bodyPr/>
            <a:lstStyle/>
            <a:p/>
          </p:txBody>
        </p:sp>
        <p:sp>
          <p:nvSpPr>
            <p:cNvPr id="32" name="rc32"/>
            <p:cNvSpPr/>
            <p:nvPr/>
          </p:nvSpPr>
          <p:spPr>
            <a:xfrm>
              <a:off x="1784155" y="2955737"/>
              <a:ext cx="203168" cy="123036"/>
            </a:xfrm>
            <a:prstGeom prst="rect">
              <a:avLst/>
            </a:prstGeom>
            <a:solidFill>
              <a:srgbClr val="1CABE2">
                <a:alpha val="100000"/>
              </a:srgbClr>
            </a:solidFill>
          </p:spPr>
          <p:txBody>
            <a:bodyPr/>
            <a:lstStyle/>
            <a:p/>
          </p:txBody>
        </p:sp>
        <p:sp>
          <p:nvSpPr>
            <p:cNvPr id="33" name="rc33"/>
            <p:cNvSpPr/>
            <p:nvPr/>
          </p:nvSpPr>
          <p:spPr>
            <a:xfrm>
              <a:off x="2009898" y="3097671"/>
              <a:ext cx="203168" cy="1527864"/>
            </a:xfrm>
            <a:prstGeom prst="rect">
              <a:avLst/>
            </a:prstGeom>
            <a:solidFill>
              <a:srgbClr val="80BD41">
                <a:alpha val="100000"/>
              </a:srgbClr>
            </a:solidFill>
          </p:spPr>
          <p:txBody>
            <a:bodyPr/>
            <a:lstStyle/>
            <a:p/>
          </p:txBody>
        </p:sp>
        <p:sp>
          <p:nvSpPr>
            <p:cNvPr id="34" name="rc34"/>
            <p:cNvSpPr/>
            <p:nvPr/>
          </p:nvSpPr>
          <p:spPr>
            <a:xfrm>
              <a:off x="2009898" y="2869367"/>
              <a:ext cx="203168" cy="87808"/>
            </a:xfrm>
            <a:prstGeom prst="rect">
              <a:avLst/>
            </a:prstGeom>
            <a:solidFill>
              <a:srgbClr val="0058AB">
                <a:alpha val="100000"/>
              </a:srgbClr>
            </a:solidFill>
          </p:spPr>
          <p:txBody>
            <a:bodyPr/>
            <a:lstStyle/>
            <a:p/>
          </p:txBody>
        </p:sp>
        <p:sp>
          <p:nvSpPr>
            <p:cNvPr id="35" name="rc35"/>
            <p:cNvSpPr/>
            <p:nvPr/>
          </p:nvSpPr>
          <p:spPr>
            <a:xfrm>
              <a:off x="2009898" y="2957176"/>
              <a:ext cx="203168" cy="140495"/>
            </a:xfrm>
            <a:prstGeom prst="rect">
              <a:avLst/>
            </a:prstGeom>
            <a:solidFill>
              <a:srgbClr val="1CABE2">
                <a:alpha val="100000"/>
              </a:srgbClr>
            </a:solidFill>
          </p:spPr>
          <p:txBody>
            <a:bodyPr/>
            <a:lstStyle/>
            <a:p/>
          </p:txBody>
        </p:sp>
        <p:sp>
          <p:nvSpPr>
            <p:cNvPr id="36" name="rc36"/>
            <p:cNvSpPr/>
            <p:nvPr/>
          </p:nvSpPr>
          <p:spPr>
            <a:xfrm>
              <a:off x="2235640" y="3080815"/>
              <a:ext cx="203168" cy="1544719"/>
            </a:xfrm>
            <a:prstGeom prst="rect">
              <a:avLst/>
            </a:prstGeom>
            <a:solidFill>
              <a:srgbClr val="80BD41">
                <a:alpha val="100000"/>
              </a:srgbClr>
            </a:solidFill>
          </p:spPr>
          <p:txBody>
            <a:bodyPr/>
            <a:lstStyle/>
            <a:p/>
          </p:txBody>
        </p:sp>
        <p:sp>
          <p:nvSpPr>
            <p:cNvPr id="37" name="rc37"/>
            <p:cNvSpPr/>
            <p:nvPr/>
          </p:nvSpPr>
          <p:spPr>
            <a:xfrm>
              <a:off x="2235640" y="2870169"/>
              <a:ext cx="203168" cy="87770"/>
            </a:xfrm>
            <a:prstGeom prst="rect">
              <a:avLst/>
            </a:prstGeom>
            <a:solidFill>
              <a:srgbClr val="0058AB">
                <a:alpha val="100000"/>
              </a:srgbClr>
            </a:solidFill>
          </p:spPr>
          <p:txBody>
            <a:bodyPr/>
            <a:lstStyle/>
            <a:p/>
          </p:txBody>
        </p:sp>
        <p:sp>
          <p:nvSpPr>
            <p:cNvPr id="38" name="rc38"/>
            <p:cNvSpPr/>
            <p:nvPr/>
          </p:nvSpPr>
          <p:spPr>
            <a:xfrm>
              <a:off x="2235640" y="2957939"/>
              <a:ext cx="203168" cy="122876"/>
            </a:xfrm>
            <a:prstGeom prst="rect">
              <a:avLst/>
            </a:prstGeom>
            <a:solidFill>
              <a:srgbClr val="1CABE2">
                <a:alpha val="100000"/>
              </a:srgbClr>
            </a:solidFill>
          </p:spPr>
          <p:txBody>
            <a:bodyPr/>
            <a:lstStyle/>
            <a:p/>
          </p:txBody>
        </p:sp>
        <p:sp>
          <p:nvSpPr>
            <p:cNvPr id="39" name="rc39"/>
            <p:cNvSpPr/>
            <p:nvPr/>
          </p:nvSpPr>
          <p:spPr>
            <a:xfrm>
              <a:off x="2461382" y="3009757"/>
              <a:ext cx="203168" cy="1615778"/>
            </a:xfrm>
            <a:prstGeom prst="rect">
              <a:avLst/>
            </a:prstGeom>
            <a:solidFill>
              <a:srgbClr val="80BD41">
                <a:alpha val="100000"/>
              </a:srgbClr>
            </a:solidFill>
          </p:spPr>
          <p:txBody>
            <a:bodyPr/>
            <a:lstStyle/>
            <a:p/>
          </p:txBody>
        </p:sp>
        <p:sp>
          <p:nvSpPr>
            <p:cNvPr id="40" name="rc40"/>
            <p:cNvSpPr/>
            <p:nvPr/>
          </p:nvSpPr>
          <p:spPr>
            <a:xfrm>
              <a:off x="2461382" y="2869256"/>
              <a:ext cx="203168" cy="70250"/>
            </a:xfrm>
            <a:prstGeom prst="rect">
              <a:avLst/>
            </a:prstGeom>
            <a:solidFill>
              <a:srgbClr val="0058AB">
                <a:alpha val="100000"/>
              </a:srgbClr>
            </a:solidFill>
          </p:spPr>
          <p:txBody>
            <a:bodyPr/>
            <a:lstStyle/>
            <a:p/>
          </p:txBody>
        </p:sp>
        <p:sp>
          <p:nvSpPr>
            <p:cNvPr id="41" name="rc41"/>
            <p:cNvSpPr/>
            <p:nvPr/>
          </p:nvSpPr>
          <p:spPr>
            <a:xfrm>
              <a:off x="2461382" y="2939506"/>
              <a:ext cx="203168" cy="70250"/>
            </a:xfrm>
            <a:prstGeom prst="rect">
              <a:avLst/>
            </a:prstGeom>
            <a:solidFill>
              <a:srgbClr val="1CABE2">
                <a:alpha val="100000"/>
              </a:srgbClr>
            </a:solidFill>
          </p:spPr>
          <p:txBody>
            <a:bodyPr/>
            <a:lstStyle/>
            <a:p/>
          </p:txBody>
        </p:sp>
        <p:sp>
          <p:nvSpPr>
            <p:cNvPr id="42" name="rc42"/>
            <p:cNvSpPr/>
            <p:nvPr/>
          </p:nvSpPr>
          <p:spPr>
            <a:xfrm>
              <a:off x="2687125" y="2934747"/>
              <a:ext cx="203168" cy="1690787"/>
            </a:xfrm>
            <a:prstGeom prst="rect">
              <a:avLst/>
            </a:prstGeom>
            <a:solidFill>
              <a:srgbClr val="80BD41">
                <a:alpha val="100000"/>
              </a:srgbClr>
            </a:solidFill>
          </p:spPr>
          <p:txBody>
            <a:bodyPr/>
            <a:lstStyle/>
            <a:p/>
          </p:txBody>
        </p:sp>
        <p:sp>
          <p:nvSpPr>
            <p:cNvPr id="43" name="rc43"/>
            <p:cNvSpPr/>
            <p:nvPr/>
          </p:nvSpPr>
          <p:spPr>
            <a:xfrm>
              <a:off x="2687125" y="2864298"/>
              <a:ext cx="203168" cy="70449"/>
            </a:xfrm>
            <a:prstGeom prst="rect">
              <a:avLst/>
            </a:prstGeom>
            <a:solidFill>
              <a:srgbClr val="0058AB">
                <a:alpha val="100000"/>
              </a:srgbClr>
            </a:solidFill>
          </p:spPr>
          <p:txBody>
            <a:bodyPr/>
            <a:lstStyle/>
            <a:p/>
          </p:txBody>
        </p:sp>
        <p:sp>
          <p:nvSpPr>
            <p:cNvPr id="44" name="rc44"/>
            <p:cNvSpPr/>
            <p:nvPr/>
          </p:nvSpPr>
          <p:spPr>
            <a:xfrm>
              <a:off x="2687125" y="2934747"/>
              <a:ext cx="203168" cy="0"/>
            </a:xfrm>
            <a:prstGeom prst="rect">
              <a:avLst/>
            </a:prstGeom>
            <a:solidFill>
              <a:srgbClr val="1CABE2">
                <a:alpha val="100000"/>
              </a:srgbClr>
            </a:solidFill>
          </p:spPr>
          <p:txBody>
            <a:bodyPr/>
            <a:lstStyle/>
            <a:p/>
          </p:txBody>
        </p:sp>
        <p:sp>
          <p:nvSpPr>
            <p:cNvPr id="45" name="rc45"/>
            <p:cNvSpPr/>
            <p:nvPr/>
          </p:nvSpPr>
          <p:spPr>
            <a:xfrm>
              <a:off x="2912867" y="2931637"/>
              <a:ext cx="203168" cy="1693897"/>
            </a:xfrm>
            <a:prstGeom prst="rect">
              <a:avLst/>
            </a:prstGeom>
            <a:solidFill>
              <a:srgbClr val="80BD41">
                <a:alpha val="100000"/>
              </a:srgbClr>
            </a:solidFill>
          </p:spPr>
          <p:txBody>
            <a:bodyPr/>
            <a:lstStyle/>
            <a:p/>
          </p:txBody>
        </p:sp>
        <p:sp>
          <p:nvSpPr>
            <p:cNvPr id="46" name="rc46"/>
            <p:cNvSpPr/>
            <p:nvPr/>
          </p:nvSpPr>
          <p:spPr>
            <a:xfrm>
              <a:off x="2912867" y="2861060"/>
              <a:ext cx="203168" cy="35288"/>
            </a:xfrm>
            <a:prstGeom prst="rect">
              <a:avLst/>
            </a:prstGeom>
            <a:solidFill>
              <a:srgbClr val="0058AB">
                <a:alpha val="100000"/>
              </a:srgbClr>
            </a:solidFill>
          </p:spPr>
          <p:txBody>
            <a:bodyPr/>
            <a:lstStyle/>
            <a:p/>
          </p:txBody>
        </p:sp>
        <p:sp>
          <p:nvSpPr>
            <p:cNvPr id="47" name="rc47"/>
            <p:cNvSpPr/>
            <p:nvPr/>
          </p:nvSpPr>
          <p:spPr>
            <a:xfrm>
              <a:off x="2912867" y="2896349"/>
              <a:ext cx="203168" cy="35288"/>
            </a:xfrm>
            <a:prstGeom prst="rect">
              <a:avLst/>
            </a:prstGeom>
            <a:solidFill>
              <a:srgbClr val="1CABE2">
                <a:alpha val="100000"/>
              </a:srgbClr>
            </a:solidFill>
          </p:spPr>
          <p:txBody>
            <a:bodyPr/>
            <a:lstStyle/>
            <a:p/>
          </p:txBody>
        </p:sp>
        <p:sp>
          <p:nvSpPr>
            <p:cNvPr id="48" name="rc48"/>
            <p:cNvSpPr/>
            <p:nvPr/>
          </p:nvSpPr>
          <p:spPr>
            <a:xfrm>
              <a:off x="3138609" y="2909314"/>
              <a:ext cx="203168" cy="1716220"/>
            </a:xfrm>
            <a:prstGeom prst="rect">
              <a:avLst/>
            </a:prstGeom>
            <a:solidFill>
              <a:srgbClr val="80BD41">
                <a:alpha val="100000"/>
              </a:srgbClr>
            </a:solidFill>
          </p:spPr>
          <p:txBody>
            <a:bodyPr/>
            <a:lstStyle/>
            <a:p/>
          </p:txBody>
        </p:sp>
        <p:sp>
          <p:nvSpPr>
            <p:cNvPr id="49" name="rc49"/>
            <p:cNvSpPr/>
            <p:nvPr/>
          </p:nvSpPr>
          <p:spPr>
            <a:xfrm>
              <a:off x="3138609" y="2837808"/>
              <a:ext cx="203168" cy="35753"/>
            </a:xfrm>
            <a:prstGeom prst="rect">
              <a:avLst/>
            </a:prstGeom>
            <a:solidFill>
              <a:srgbClr val="0058AB">
                <a:alpha val="100000"/>
              </a:srgbClr>
            </a:solidFill>
          </p:spPr>
          <p:txBody>
            <a:bodyPr/>
            <a:lstStyle/>
            <a:p/>
          </p:txBody>
        </p:sp>
        <p:sp>
          <p:nvSpPr>
            <p:cNvPr id="50" name="rc50"/>
            <p:cNvSpPr/>
            <p:nvPr/>
          </p:nvSpPr>
          <p:spPr>
            <a:xfrm>
              <a:off x="3138609" y="2873561"/>
              <a:ext cx="203168" cy="35753"/>
            </a:xfrm>
            <a:prstGeom prst="rect">
              <a:avLst/>
            </a:prstGeom>
            <a:solidFill>
              <a:srgbClr val="1CABE2">
                <a:alpha val="100000"/>
              </a:srgbClr>
            </a:solidFill>
          </p:spPr>
          <p:txBody>
            <a:bodyPr/>
            <a:lstStyle/>
            <a:p/>
          </p:txBody>
        </p:sp>
        <p:sp>
          <p:nvSpPr>
            <p:cNvPr id="51" name="rc51"/>
            <p:cNvSpPr/>
            <p:nvPr/>
          </p:nvSpPr>
          <p:spPr>
            <a:xfrm>
              <a:off x="3364352" y="2920570"/>
              <a:ext cx="203168" cy="1704965"/>
            </a:xfrm>
            <a:prstGeom prst="rect">
              <a:avLst/>
            </a:prstGeom>
            <a:solidFill>
              <a:srgbClr val="80BD41">
                <a:alpha val="100000"/>
              </a:srgbClr>
            </a:solidFill>
          </p:spPr>
          <p:txBody>
            <a:bodyPr/>
            <a:lstStyle/>
            <a:p/>
          </p:txBody>
        </p:sp>
        <p:sp>
          <p:nvSpPr>
            <p:cNvPr id="52" name="rc52"/>
            <p:cNvSpPr/>
            <p:nvPr/>
          </p:nvSpPr>
          <p:spPr>
            <a:xfrm>
              <a:off x="3364352" y="2811744"/>
              <a:ext cx="203168" cy="36273"/>
            </a:xfrm>
            <a:prstGeom prst="rect">
              <a:avLst/>
            </a:prstGeom>
            <a:solidFill>
              <a:srgbClr val="0058AB">
                <a:alpha val="100000"/>
              </a:srgbClr>
            </a:solidFill>
          </p:spPr>
          <p:txBody>
            <a:bodyPr/>
            <a:lstStyle/>
            <a:p/>
          </p:txBody>
        </p:sp>
        <p:sp>
          <p:nvSpPr>
            <p:cNvPr id="53" name="rc53"/>
            <p:cNvSpPr/>
            <p:nvPr/>
          </p:nvSpPr>
          <p:spPr>
            <a:xfrm>
              <a:off x="3364352" y="2848018"/>
              <a:ext cx="203168" cy="72552"/>
            </a:xfrm>
            <a:prstGeom prst="rect">
              <a:avLst/>
            </a:prstGeom>
            <a:solidFill>
              <a:srgbClr val="1CABE2">
                <a:alpha val="100000"/>
              </a:srgbClr>
            </a:solidFill>
          </p:spPr>
          <p:txBody>
            <a:bodyPr/>
            <a:lstStyle/>
            <a:p/>
          </p:txBody>
        </p:sp>
        <p:sp>
          <p:nvSpPr>
            <p:cNvPr id="54" name="rc54"/>
            <p:cNvSpPr/>
            <p:nvPr/>
          </p:nvSpPr>
          <p:spPr>
            <a:xfrm>
              <a:off x="3590094" y="2986526"/>
              <a:ext cx="203168" cy="1639008"/>
            </a:xfrm>
            <a:prstGeom prst="rect">
              <a:avLst/>
            </a:prstGeom>
            <a:solidFill>
              <a:srgbClr val="80BD41">
                <a:alpha val="100000"/>
              </a:srgbClr>
            </a:solidFill>
          </p:spPr>
          <p:txBody>
            <a:bodyPr/>
            <a:lstStyle/>
            <a:p/>
          </p:txBody>
        </p:sp>
        <p:sp>
          <p:nvSpPr>
            <p:cNvPr id="55" name="rc55"/>
            <p:cNvSpPr/>
            <p:nvPr/>
          </p:nvSpPr>
          <p:spPr>
            <a:xfrm>
              <a:off x="3590094" y="2824427"/>
              <a:ext cx="203168" cy="162099"/>
            </a:xfrm>
            <a:prstGeom prst="rect">
              <a:avLst/>
            </a:prstGeom>
            <a:solidFill>
              <a:srgbClr val="0058AB">
                <a:alpha val="100000"/>
              </a:srgbClr>
            </a:solidFill>
          </p:spPr>
          <p:txBody>
            <a:bodyPr/>
            <a:lstStyle/>
            <a:p/>
          </p:txBody>
        </p:sp>
        <p:sp>
          <p:nvSpPr>
            <p:cNvPr id="56" name="rc56"/>
            <p:cNvSpPr/>
            <p:nvPr/>
          </p:nvSpPr>
          <p:spPr>
            <a:xfrm>
              <a:off x="3590094" y="2986526"/>
              <a:ext cx="203168" cy="0"/>
            </a:xfrm>
            <a:prstGeom prst="rect">
              <a:avLst/>
            </a:prstGeom>
            <a:solidFill>
              <a:srgbClr val="1CABE2">
                <a:alpha val="100000"/>
              </a:srgbClr>
            </a:solidFill>
          </p:spPr>
          <p:txBody>
            <a:bodyPr/>
            <a:lstStyle/>
            <a:p/>
          </p:txBody>
        </p:sp>
        <p:sp>
          <p:nvSpPr>
            <p:cNvPr id="57" name="rc57"/>
            <p:cNvSpPr/>
            <p:nvPr/>
          </p:nvSpPr>
          <p:spPr>
            <a:xfrm>
              <a:off x="3815836" y="3021201"/>
              <a:ext cx="203168" cy="1604334"/>
            </a:xfrm>
            <a:prstGeom prst="rect">
              <a:avLst/>
            </a:prstGeom>
            <a:solidFill>
              <a:srgbClr val="80BD41">
                <a:alpha val="100000"/>
              </a:srgbClr>
            </a:solidFill>
          </p:spPr>
          <p:txBody>
            <a:bodyPr/>
            <a:lstStyle/>
            <a:p/>
          </p:txBody>
        </p:sp>
        <p:sp>
          <p:nvSpPr>
            <p:cNvPr id="58" name="rc58"/>
            <p:cNvSpPr/>
            <p:nvPr/>
          </p:nvSpPr>
          <p:spPr>
            <a:xfrm>
              <a:off x="3815836" y="2802431"/>
              <a:ext cx="203168" cy="200541"/>
            </a:xfrm>
            <a:prstGeom prst="rect">
              <a:avLst/>
            </a:prstGeom>
            <a:solidFill>
              <a:srgbClr val="0058AB">
                <a:alpha val="100000"/>
              </a:srgbClr>
            </a:solidFill>
          </p:spPr>
          <p:txBody>
            <a:bodyPr/>
            <a:lstStyle/>
            <a:p/>
          </p:txBody>
        </p:sp>
        <p:sp>
          <p:nvSpPr>
            <p:cNvPr id="59" name="rc59"/>
            <p:cNvSpPr/>
            <p:nvPr/>
          </p:nvSpPr>
          <p:spPr>
            <a:xfrm>
              <a:off x="3815836" y="3002973"/>
              <a:ext cx="203168" cy="18228"/>
            </a:xfrm>
            <a:prstGeom prst="rect">
              <a:avLst/>
            </a:prstGeom>
            <a:solidFill>
              <a:srgbClr val="1CABE2">
                <a:alpha val="100000"/>
              </a:srgbClr>
            </a:solidFill>
          </p:spPr>
          <p:txBody>
            <a:bodyPr/>
            <a:lstStyle/>
            <a:p/>
          </p:txBody>
        </p:sp>
        <p:sp>
          <p:nvSpPr>
            <p:cNvPr id="60" name="rc60"/>
            <p:cNvSpPr/>
            <p:nvPr/>
          </p:nvSpPr>
          <p:spPr>
            <a:xfrm>
              <a:off x="4041579" y="3074983"/>
              <a:ext cx="203168" cy="1550552"/>
            </a:xfrm>
            <a:prstGeom prst="rect">
              <a:avLst/>
            </a:prstGeom>
            <a:solidFill>
              <a:srgbClr val="80BD41">
                <a:alpha val="100000"/>
              </a:srgbClr>
            </a:solidFill>
          </p:spPr>
          <p:txBody>
            <a:bodyPr/>
            <a:lstStyle/>
            <a:p/>
          </p:txBody>
        </p:sp>
        <p:sp>
          <p:nvSpPr>
            <p:cNvPr id="61" name="rc61"/>
            <p:cNvSpPr/>
            <p:nvPr/>
          </p:nvSpPr>
          <p:spPr>
            <a:xfrm>
              <a:off x="4041579" y="2843292"/>
              <a:ext cx="203168" cy="213866"/>
            </a:xfrm>
            <a:prstGeom prst="rect">
              <a:avLst/>
            </a:prstGeom>
            <a:solidFill>
              <a:srgbClr val="0058AB">
                <a:alpha val="100000"/>
              </a:srgbClr>
            </a:solidFill>
          </p:spPr>
          <p:txBody>
            <a:bodyPr/>
            <a:lstStyle/>
            <a:p/>
          </p:txBody>
        </p:sp>
        <p:sp>
          <p:nvSpPr>
            <p:cNvPr id="62" name="rc62"/>
            <p:cNvSpPr/>
            <p:nvPr/>
          </p:nvSpPr>
          <p:spPr>
            <a:xfrm>
              <a:off x="4041579" y="3057159"/>
              <a:ext cx="203168" cy="17824"/>
            </a:xfrm>
            <a:prstGeom prst="rect">
              <a:avLst/>
            </a:prstGeom>
            <a:solidFill>
              <a:srgbClr val="1CABE2">
                <a:alpha val="100000"/>
              </a:srgbClr>
            </a:solidFill>
          </p:spPr>
          <p:txBody>
            <a:bodyPr/>
            <a:lstStyle/>
            <a:p/>
          </p:txBody>
        </p:sp>
        <p:sp>
          <p:nvSpPr>
            <p:cNvPr id="63" name="rc63"/>
            <p:cNvSpPr/>
            <p:nvPr/>
          </p:nvSpPr>
          <p:spPr>
            <a:xfrm>
              <a:off x="4267321" y="3147591"/>
              <a:ext cx="203168" cy="1477944"/>
            </a:xfrm>
            <a:prstGeom prst="rect">
              <a:avLst/>
            </a:prstGeom>
            <a:solidFill>
              <a:srgbClr val="80BD41">
                <a:alpha val="100000"/>
              </a:srgbClr>
            </a:solidFill>
          </p:spPr>
          <p:txBody>
            <a:bodyPr/>
            <a:lstStyle/>
            <a:p/>
          </p:txBody>
        </p:sp>
        <p:sp>
          <p:nvSpPr>
            <p:cNvPr id="64" name="rc64"/>
            <p:cNvSpPr/>
            <p:nvPr/>
          </p:nvSpPr>
          <p:spPr>
            <a:xfrm>
              <a:off x="4267321" y="2926746"/>
              <a:ext cx="203168" cy="220845"/>
            </a:xfrm>
            <a:prstGeom prst="rect">
              <a:avLst/>
            </a:prstGeom>
            <a:solidFill>
              <a:srgbClr val="0058AB">
                <a:alpha val="100000"/>
              </a:srgbClr>
            </a:solidFill>
          </p:spPr>
          <p:txBody>
            <a:bodyPr/>
            <a:lstStyle/>
            <a:p/>
          </p:txBody>
        </p:sp>
        <p:sp>
          <p:nvSpPr>
            <p:cNvPr id="65" name="rc65"/>
            <p:cNvSpPr/>
            <p:nvPr/>
          </p:nvSpPr>
          <p:spPr>
            <a:xfrm>
              <a:off x="4267321" y="3147591"/>
              <a:ext cx="203168" cy="0"/>
            </a:xfrm>
            <a:prstGeom prst="rect">
              <a:avLst/>
            </a:prstGeom>
            <a:solidFill>
              <a:srgbClr val="1CABE2">
                <a:alpha val="100000"/>
              </a:srgbClr>
            </a:solidFill>
          </p:spPr>
          <p:txBody>
            <a:bodyPr/>
            <a:lstStyle/>
            <a:p/>
          </p:txBody>
        </p:sp>
        <p:sp>
          <p:nvSpPr>
            <p:cNvPr id="66" name="rc66"/>
            <p:cNvSpPr/>
            <p:nvPr/>
          </p:nvSpPr>
          <p:spPr>
            <a:xfrm>
              <a:off x="4493063" y="3249826"/>
              <a:ext cx="203168" cy="1375709"/>
            </a:xfrm>
            <a:prstGeom prst="rect">
              <a:avLst/>
            </a:prstGeom>
            <a:solidFill>
              <a:srgbClr val="80BD41">
                <a:alpha val="100000"/>
              </a:srgbClr>
            </a:solidFill>
          </p:spPr>
          <p:txBody>
            <a:bodyPr/>
            <a:lstStyle/>
            <a:p/>
          </p:txBody>
        </p:sp>
        <p:sp>
          <p:nvSpPr>
            <p:cNvPr id="67" name="rc67"/>
            <p:cNvSpPr/>
            <p:nvPr/>
          </p:nvSpPr>
          <p:spPr>
            <a:xfrm>
              <a:off x="4493063" y="2968055"/>
              <a:ext cx="203168" cy="265197"/>
            </a:xfrm>
            <a:prstGeom prst="rect">
              <a:avLst/>
            </a:prstGeom>
            <a:solidFill>
              <a:srgbClr val="0058AB">
                <a:alpha val="100000"/>
              </a:srgbClr>
            </a:solidFill>
          </p:spPr>
          <p:txBody>
            <a:bodyPr/>
            <a:lstStyle/>
            <a:p/>
          </p:txBody>
        </p:sp>
        <p:sp>
          <p:nvSpPr>
            <p:cNvPr id="68" name="rc68"/>
            <p:cNvSpPr/>
            <p:nvPr/>
          </p:nvSpPr>
          <p:spPr>
            <a:xfrm>
              <a:off x="4493063" y="3233253"/>
              <a:ext cx="203168" cy="16573"/>
            </a:xfrm>
            <a:prstGeom prst="rect">
              <a:avLst/>
            </a:prstGeom>
            <a:solidFill>
              <a:srgbClr val="1CABE2">
                <a:alpha val="100000"/>
              </a:srgbClr>
            </a:solidFill>
          </p:spPr>
          <p:txBody>
            <a:bodyPr/>
            <a:lstStyle/>
            <a:p/>
          </p:txBody>
        </p:sp>
        <p:sp>
          <p:nvSpPr>
            <p:cNvPr id="69" name="rc69"/>
            <p:cNvSpPr/>
            <p:nvPr/>
          </p:nvSpPr>
          <p:spPr>
            <a:xfrm>
              <a:off x="4718806" y="3350899"/>
              <a:ext cx="203168" cy="1274635"/>
            </a:xfrm>
            <a:prstGeom prst="rect">
              <a:avLst/>
            </a:prstGeom>
            <a:solidFill>
              <a:srgbClr val="80BD41">
                <a:alpha val="100000"/>
              </a:srgbClr>
            </a:solidFill>
          </p:spPr>
          <p:txBody>
            <a:bodyPr/>
            <a:lstStyle/>
            <a:p/>
          </p:txBody>
        </p:sp>
        <p:sp>
          <p:nvSpPr>
            <p:cNvPr id="70" name="rc70"/>
            <p:cNvSpPr/>
            <p:nvPr/>
          </p:nvSpPr>
          <p:spPr>
            <a:xfrm>
              <a:off x="4718806" y="2991385"/>
              <a:ext cx="203168" cy="326832"/>
            </a:xfrm>
            <a:prstGeom prst="rect">
              <a:avLst/>
            </a:prstGeom>
            <a:solidFill>
              <a:srgbClr val="0058AB">
                <a:alpha val="100000"/>
              </a:srgbClr>
            </a:solidFill>
          </p:spPr>
          <p:txBody>
            <a:bodyPr/>
            <a:lstStyle/>
            <a:p/>
          </p:txBody>
        </p:sp>
        <p:sp>
          <p:nvSpPr>
            <p:cNvPr id="71" name="rc71"/>
            <p:cNvSpPr/>
            <p:nvPr/>
          </p:nvSpPr>
          <p:spPr>
            <a:xfrm>
              <a:off x="4718806" y="3318217"/>
              <a:ext cx="203168" cy="32682"/>
            </a:xfrm>
            <a:prstGeom prst="rect">
              <a:avLst/>
            </a:prstGeom>
            <a:solidFill>
              <a:srgbClr val="1CABE2">
                <a:alpha val="100000"/>
              </a:srgbClr>
            </a:solidFill>
          </p:spPr>
          <p:txBody>
            <a:bodyPr/>
            <a:lstStyle/>
            <a:p/>
          </p:txBody>
        </p:sp>
        <p:sp>
          <p:nvSpPr>
            <p:cNvPr id="72" name="rc72"/>
            <p:cNvSpPr/>
            <p:nvPr/>
          </p:nvSpPr>
          <p:spPr>
            <a:xfrm>
              <a:off x="4944548" y="3304034"/>
              <a:ext cx="203168" cy="1321500"/>
            </a:xfrm>
            <a:prstGeom prst="rect">
              <a:avLst/>
            </a:prstGeom>
            <a:solidFill>
              <a:srgbClr val="80BD41">
                <a:alpha val="100000"/>
              </a:srgbClr>
            </a:solidFill>
          </p:spPr>
          <p:txBody>
            <a:bodyPr/>
            <a:lstStyle/>
            <a:p/>
          </p:txBody>
        </p:sp>
        <p:sp>
          <p:nvSpPr>
            <p:cNvPr id="73" name="rc73"/>
            <p:cNvSpPr/>
            <p:nvPr/>
          </p:nvSpPr>
          <p:spPr>
            <a:xfrm>
              <a:off x="4944548" y="3033364"/>
              <a:ext cx="203168" cy="270670"/>
            </a:xfrm>
            <a:prstGeom prst="rect">
              <a:avLst/>
            </a:prstGeom>
            <a:solidFill>
              <a:srgbClr val="0058AB">
                <a:alpha val="100000"/>
              </a:srgbClr>
            </a:solidFill>
          </p:spPr>
          <p:txBody>
            <a:bodyPr/>
            <a:lstStyle/>
            <a:p/>
          </p:txBody>
        </p:sp>
        <p:sp>
          <p:nvSpPr>
            <p:cNvPr id="74" name="rc74"/>
            <p:cNvSpPr/>
            <p:nvPr/>
          </p:nvSpPr>
          <p:spPr>
            <a:xfrm>
              <a:off x="4944548" y="3304034"/>
              <a:ext cx="203168" cy="0"/>
            </a:xfrm>
            <a:prstGeom prst="rect">
              <a:avLst/>
            </a:prstGeom>
            <a:solidFill>
              <a:srgbClr val="1CABE2">
                <a:alpha val="100000"/>
              </a:srgbClr>
            </a:solidFill>
          </p:spPr>
          <p:txBody>
            <a:bodyPr/>
            <a:lstStyle/>
            <a:p/>
          </p:txBody>
        </p:sp>
        <p:sp>
          <p:nvSpPr>
            <p:cNvPr id="75" name="rc75"/>
            <p:cNvSpPr/>
            <p:nvPr/>
          </p:nvSpPr>
          <p:spPr>
            <a:xfrm>
              <a:off x="5170291" y="3246345"/>
              <a:ext cx="203168" cy="1379189"/>
            </a:xfrm>
            <a:prstGeom prst="rect">
              <a:avLst/>
            </a:prstGeom>
            <a:solidFill>
              <a:srgbClr val="80BD41">
                <a:alpha val="100000"/>
              </a:srgbClr>
            </a:solidFill>
          </p:spPr>
          <p:txBody>
            <a:bodyPr/>
            <a:lstStyle/>
            <a:p/>
          </p:txBody>
        </p:sp>
        <p:sp>
          <p:nvSpPr>
            <p:cNvPr id="76" name="rc76"/>
            <p:cNvSpPr/>
            <p:nvPr/>
          </p:nvSpPr>
          <p:spPr>
            <a:xfrm>
              <a:off x="5170291" y="3002956"/>
              <a:ext cx="203168" cy="243389"/>
            </a:xfrm>
            <a:prstGeom prst="rect">
              <a:avLst/>
            </a:prstGeom>
            <a:solidFill>
              <a:srgbClr val="0058AB">
                <a:alpha val="100000"/>
              </a:srgbClr>
            </a:solidFill>
          </p:spPr>
          <p:txBody>
            <a:bodyPr/>
            <a:lstStyle/>
            <a:p/>
          </p:txBody>
        </p:sp>
        <p:sp>
          <p:nvSpPr>
            <p:cNvPr id="77" name="rc77"/>
            <p:cNvSpPr/>
            <p:nvPr/>
          </p:nvSpPr>
          <p:spPr>
            <a:xfrm>
              <a:off x="5170291" y="3246345"/>
              <a:ext cx="203168" cy="0"/>
            </a:xfrm>
            <a:prstGeom prst="rect">
              <a:avLst/>
            </a:prstGeom>
            <a:solidFill>
              <a:srgbClr val="1CABE2">
                <a:alpha val="100000"/>
              </a:srgbClr>
            </a:solidFill>
          </p:spPr>
          <p:txBody>
            <a:bodyPr/>
            <a:lstStyle/>
            <a:p/>
          </p:txBody>
        </p:sp>
        <p:sp>
          <p:nvSpPr>
            <p:cNvPr id="78" name="rc78"/>
            <p:cNvSpPr/>
            <p:nvPr/>
          </p:nvSpPr>
          <p:spPr>
            <a:xfrm>
              <a:off x="5396033" y="3234265"/>
              <a:ext cx="203168" cy="1391269"/>
            </a:xfrm>
            <a:prstGeom prst="rect">
              <a:avLst/>
            </a:prstGeom>
            <a:solidFill>
              <a:srgbClr val="80BD41">
                <a:alpha val="100000"/>
              </a:srgbClr>
            </a:solidFill>
          </p:spPr>
          <p:txBody>
            <a:bodyPr/>
            <a:lstStyle/>
            <a:p/>
          </p:txBody>
        </p:sp>
        <p:sp>
          <p:nvSpPr>
            <p:cNvPr id="79" name="rc79"/>
            <p:cNvSpPr/>
            <p:nvPr/>
          </p:nvSpPr>
          <p:spPr>
            <a:xfrm>
              <a:off x="5396033" y="2988745"/>
              <a:ext cx="203168" cy="229151"/>
            </a:xfrm>
            <a:prstGeom prst="rect">
              <a:avLst/>
            </a:prstGeom>
            <a:solidFill>
              <a:srgbClr val="0058AB">
                <a:alpha val="100000"/>
              </a:srgbClr>
            </a:solidFill>
          </p:spPr>
          <p:txBody>
            <a:bodyPr/>
            <a:lstStyle/>
            <a:p/>
          </p:txBody>
        </p:sp>
        <p:sp>
          <p:nvSpPr>
            <p:cNvPr id="80" name="rc80"/>
            <p:cNvSpPr/>
            <p:nvPr/>
          </p:nvSpPr>
          <p:spPr>
            <a:xfrm>
              <a:off x="5396033" y="3217897"/>
              <a:ext cx="203168" cy="16368"/>
            </a:xfrm>
            <a:prstGeom prst="rect">
              <a:avLst/>
            </a:prstGeom>
            <a:solidFill>
              <a:srgbClr val="1CABE2">
                <a:alpha val="100000"/>
              </a:srgbClr>
            </a:solidFill>
          </p:spPr>
          <p:txBody>
            <a:bodyPr/>
            <a:lstStyle/>
            <a:p/>
          </p:txBody>
        </p:sp>
        <p:sp>
          <p:nvSpPr>
            <p:cNvPr id="81" name="rc81"/>
            <p:cNvSpPr/>
            <p:nvPr/>
          </p:nvSpPr>
          <p:spPr>
            <a:xfrm>
              <a:off x="5621775" y="3258492"/>
              <a:ext cx="203168" cy="1367043"/>
            </a:xfrm>
            <a:prstGeom prst="rect">
              <a:avLst/>
            </a:prstGeom>
            <a:solidFill>
              <a:srgbClr val="80BD41">
                <a:alpha val="100000"/>
              </a:srgbClr>
            </a:solidFill>
          </p:spPr>
          <p:txBody>
            <a:bodyPr/>
            <a:lstStyle/>
            <a:p/>
          </p:txBody>
        </p:sp>
        <p:sp>
          <p:nvSpPr>
            <p:cNvPr id="82" name="rc82"/>
            <p:cNvSpPr/>
            <p:nvPr/>
          </p:nvSpPr>
          <p:spPr>
            <a:xfrm>
              <a:off x="5621775" y="3017250"/>
              <a:ext cx="203168" cy="241242"/>
            </a:xfrm>
            <a:prstGeom prst="rect">
              <a:avLst/>
            </a:prstGeom>
            <a:solidFill>
              <a:srgbClr val="0058AB">
                <a:alpha val="100000"/>
              </a:srgbClr>
            </a:solidFill>
          </p:spPr>
          <p:txBody>
            <a:bodyPr/>
            <a:lstStyle/>
            <a:p/>
          </p:txBody>
        </p:sp>
        <p:sp>
          <p:nvSpPr>
            <p:cNvPr id="83" name="rc83"/>
            <p:cNvSpPr/>
            <p:nvPr/>
          </p:nvSpPr>
          <p:spPr>
            <a:xfrm>
              <a:off x="5621775" y="3258492"/>
              <a:ext cx="203168" cy="0"/>
            </a:xfrm>
            <a:prstGeom prst="rect">
              <a:avLst/>
            </a:prstGeom>
            <a:solidFill>
              <a:srgbClr val="1CABE2">
                <a:alpha val="100000"/>
              </a:srgbClr>
            </a:solidFill>
          </p:spPr>
          <p:txBody>
            <a:bodyPr/>
            <a:lstStyle/>
            <a:p/>
          </p:txBody>
        </p:sp>
        <p:sp>
          <p:nvSpPr>
            <p:cNvPr id="84" name="rc84"/>
            <p:cNvSpPr/>
            <p:nvPr/>
          </p:nvSpPr>
          <p:spPr>
            <a:xfrm>
              <a:off x="5847518" y="3521886"/>
              <a:ext cx="203168" cy="1103649"/>
            </a:xfrm>
            <a:prstGeom prst="rect">
              <a:avLst/>
            </a:prstGeom>
            <a:solidFill>
              <a:srgbClr val="80BD41">
                <a:alpha val="100000"/>
              </a:srgbClr>
            </a:solidFill>
          </p:spPr>
          <p:txBody>
            <a:bodyPr/>
            <a:lstStyle/>
            <a:p/>
          </p:txBody>
        </p:sp>
        <p:sp>
          <p:nvSpPr>
            <p:cNvPr id="85" name="rc85"/>
            <p:cNvSpPr/>
            <p:nvPr/>
          </p:nvSpPr>
          <p:spPr>
            <a:xfrm>
              <a:off x="5847518" y="3048897"/>
              <a:ext cx="203168" cy="409926"/>
            </a:xfrm>
            <a:prstGeom prst="rect">
              <a:avLst/>
            </a:prstGeom>
            <a:solidFill>
              <a:srgbClr val="0058AB">
                <a:alpha val="100000"/>
              </a:srgbClr>
            </a:solidFill>
          </p:spPr>
          <p:txBody>
            <a:bodyPr/>
            <a:lstStyle/>
            <a:p/>
          </p:txBody>
        </p:sp>
        <p:sp>
          <p:nvSpPr>
            <p:cNvPr id="86" name="rc86"/>
            <p:cNvSpPr/>
            <p:nvPr/>
          </p:nvSpPr>
          <p:spPr>
            <a:xfrm>
              <a:off x="5847518" y="3458823"/>
              <a:ext cx="203168" cy="63062"/>
            </a:xfrm>
            <a:prstGeom prst="rect">
              <a:avLst/>
            </a:prstGeom>
            <a:solidFill>
              <a:srgbClr val="1CABE2">
                <a:alpha val="100000"/>
              </a:srgbClr>
            </a:solidFill>
          </p:spPr>
          <p:txBody>
            <a:bodyPr/>
            <a:lstStyle/>
            <a:p/>
          </p:txBody>
        </p:sp>
        <p:sp>
          <p:nvSpPr>
            <p:cNvPr id="87" name="rc87"/>
            <p:cNvSpPr/>
            <p:nvPr/>
          </p:nvSpPr>
          <p:spPr>
            <a:xfrm>
              <a:off x="6073260" y="3516651"/>
              <a:ext cx="203168" cy="1108884"/>
            </a:xfrm>
            <a:prstGeom prst="rect">
              <a:avLst/>
            </a:prstGeom>
            <a:solidFill>
              <a:srgbClr val="80BD41">
                <a:alpha val="100000"/>
              </a:srgbClr>
            </a:solidFill>
          </p:spPr>
          <p:txBody>
            <a:bodyPr/>
            <a:lstStyle/>
            <a:p/>
          </p:txBody>
        </p:sp>
        <p:sp>
          <p:nvSpPr>
            <p:cNvPr id="88" name="rc88"/>
            <p:cNvSpPr/>
            <p:nvPr/>
          </p:nvSpPr>
          <p:spPr>
            <a:xfrm>
              <a:off x="6073260" y="3085419"/>
              <a:ext cx="203168" cy="338823"/>
            </a:xfrm>
            <a:prstGeom prst="rect">
              <a:avLst/>
            </a:prstGeom>
            <a:solidFill>
              <a:srgbClr val="0058AB">
                <a:alpha val="100000"/>
              </a:srgbClr>
            </a:solidFill>
          </p:spPr>
          <p:txBody>
            <a:bodyPr/>
            <a:lstStyle/>
            <a:p/>
          </p:txBody>
        </p:sp>
        <p:sp>
          <p:nvSpPr>
            <p:cNvPr id="89" name="rc89"/>
            <p:cNvSpPr/>
            <p:nvPr/>
          </p:nvSpPr>
          <p:spPr>
            <a:xfrm>
              <a:off x="6073260" y="3424243"/>
              <a:ext cx="203168" cy="92407"/>
            </a:xfrm>
            <a:prstGeom prst="rect">
              <a:avLst/>
            </a:prstGeom>
            <a:solidFill>
              <a:srgbClr val="1CABE2">
                <a:alpha val="100000"/>
              </a:srgbClr>
            </a:solidFill>
          </p:spPr>
          <p:txBody>
            <a:bodyPr/>
            <a:lstStyle/>
            <a:p/>
          </p:txBody>
        </p:sp>
        <p:sp>
          <p:nvSpPr>
            <p:cNvPr id="90" name="rc90"/>
            <p:cNvSpPr/>
            <p:nvPr/>
          </p:nvSpPr>
          <p:spPr>
            <a:xfrm>
              <a:off x="6299002" y="3569918"/>
              <a:ext cx="203168" cy="1055616"/>
            </a:xfrm>
            <a:prstGeom prst="rect">
              <a:avLst/>
            </a:prstGeom>
            <a:solidFill>
              <a:srgbClr val="80BD41">
                <a:alpha val="100000"/>
              </a:srgbClr>
            </a:solidFill>
          </p:spPr>
          <p:txBody>
            <a:bodyPr/>
            <a:lstStyle/>
            <a:p/>
          </p:txBody>
        </p:sp>
        <p:sp>
          <p:nvSpPr>
            <p:cNvPr id="91" name="rc91"/>
            <p:cNvSpPr/>
            <p:nvPr/>
          </p:nvSpPr>
          <p:spPr>
            <a:xfrm>
              <a:off x="6299002" y="3117515"/>
              <a:ext cx="203168" cy="392085"/>
            </a:xfrm>
            <a:prstGeom prst="rect">
              <a:avLst/>
            </a:prstGeom>
            <a:solidFill>
              <a:srgbClr val="0058AB">
                <a:alpha val="100000"/>
              </a:srgbClr>
            </a:solidFill>
          </p:spPr>
          <p:txBody>
            <a:bodyPr/>
            <a:lstStyle/>
            <a:p/>
          </p:txBody>
        </p:sp>
        <p:sp>
          <p:nvSpPr>
            <p:cNvPr id="92" name="rc92"/>
            <p:cNvSpPr/>
            <p:nvPr/>
          </p:nvSpPr>
          <p:spPr>
            <a:xfrm>
              <a:off x="6299002" y="3509601"/>
              <a:ext cx="203168" cy="60317"/>
            </a:xfrm>
            <a:prstGeom prst="rect">
              <a:avLst/>
            </a:prstGeom>
            <a:solidFill>
              <a:srgbClr val="1CABE2">
                <a:alpha val="100000"/>
              </a:srgbClr>
            </a:solidFill>
          </p:spPr>
          <p:txBody>
            <a:bodyPr/>
            <a:lstStyle/>
            <a:p/>
          </p:txBody>
        </p:sp>
        <p:sp>
          <p:nvSpPr>
            <p:cNvPr id="93" name="rc93"/>
            <p:cNvSpPr/>
            <p:nvPr/>
          </p:nvSpPr>
          <p:spPr>
            <a:xfrm>
              <a:off x="6524745" y="3587289"/>
              <a:ext cx="203168" cy="1038246"/>
            </a:xfrm>
            <a:prstGeom prst="rect">
              <a:avLst/>
            </a:prstGeom>
            <a:solidFill>
              <a:srgbClr val="80BD41">
                <a:alpha val="100000"/>
              </a:srgbClr>
            </a:solidFill>
          </p:spPr>
          <p:txBody>
            <a:bodyPr/>
            <a:lstStyle/>
            <a:p/>
          </p:txBody>
        </p:sp>
        <p:sp>
          <p:nvSpPr>
            <p:cNvPr id="94" name="rc94"/>
            <p:cNvSpPr/>
            <p:nvPr/>
          </p:nvSpPr>
          <p:spPr>
            <a:xfrm>
              <a:off x="6524745" y="3142328"/>
              <a:ext cx="203168" cy="385633"/>
            </a:xfrm>
            <a:prstGeom prst="rect">
              <a:avLst/>
            </a:prstGeom>
            <a:solidFill>
              <a:srgbClr val="0058AB">
                <a:alpha val="100000"/>
              </a:srgbClr>
            </a:solidFill>
          </p:spPr>
          <p:txBody>
            <a:bodyPr/>
            <a:lstStyle/>
            <a:p/>
          </p:txBody>
        </p:sp>
        <p:sp>
          <p:nvSpPr>
            <p:cNvPr id="95" name="rc95"/>
            <p:cNvSpPr/>
            <p:nvPr/>
          </p:nvSpPr>
          <p:spPr>
            <a:xfrm>
              <a:off x="6524745" y="3527962"/>
              <a:ext cx="203168" cy="59326"/>
            </a:xfrm>
            <a:prstGeom prst="rect">
              <a:avLst/>
            </a:prstGeom>
            <a:solidFill>
              <a:srgbClr val="1CABE2">
                <a:alpha val="100000"/>
              </a:srgbClr>
            </a:solidFill>
          </p:spPr>
          <p:txBody>
            <a:bodyPr/>
            <a:lstStyle/>
            <a:p/>
          </p:txBody>
        </p:sp>
        <p:sp>
          <p:nvSpPr>
            <p:cNvPr id="96" name="rc96"/>
            <p:cNvSpPr/>
            <p:nvPr/>
          </p:nvSpPr>
          <p:spPr>
            <a:xfrm>
              <a:off x="6750487" y="3593353"/>
              <a:ext cx="203168" cy="1032181"/>
            </a:xfrm>
            <a:prstGeom prst="rect">
              <a:avLst/>
            </a:prstGeom>
            <a:solidFill>
              <a:srgbClr val="80BD41">
                <a:alpha val="100000"/>
              </a:srgbClr>
            </a:solidFill>
          </p:spPr>
          <p:txBody>
            <a:bodyPr/>
            <a:lstStyle/>
            <a:p/>
          </p:txBody>
        </p:sp>
        <p:sp>
          <p:nvSpPr>
            <p:cNvPr id="97" name="rc97"/>
            <p:cNvSpPr/>
            <p:nvPr/>
          </p:nvSpPr>
          <p:spPr>
            <a:xfrm>
              <a:off x="6750487" y="3150994"/>
              <a:ext cx="203168" cy="383381"/>
            </a:xfrm>
            <a:prstGeom prst="rect">
              <a:avLst/>
            </a:prstGeom>
            <a:solidFill>
              <a:srgbClr val="0058AB">
                <a:alpha val="100000"/>
              </a:srgbClr>
            </a:solidFill>
          </p:spPr>
          <p:txBody>
            <a:bodyPr/>
            <a:lstStyle/>
            <a:p/>
          </p:txBody>
        </p:sp>
        <p:sp>
          <p:nvSpPr>
            <p:cNvPr id="98" name="rc98"/>
            <p:cNvSpPr/>
            <p:nvPr/>
          </p:nvSpPr>
          <p:spPr>
            <a:xfrm>
              <a:off x="6750487" y="3534375"/>
              <a:ext cx="203168" cy="58978"/>
            </a:xfrm>
            <a:prstGeom prst="rect">
              <a:avLst/>
            </a:prstGeom>
            <a:solidFill>
              <a:srgbClr val="1CABE2">
                <a:alpha val="100000"/>
              </a:srgbClr>
            </a:solidFill>
          </p:spPr>
          <p:txBody>
            <a:bodyPr/>
            <a:lstStyle/>
            <a:p/>
          </p:txBody>
        </p:sp>
        <p:sp>
          <p:nvSpPr>
            <p:cNvPr id="99" name="rc99"/>
            <p:cNvSpPr/>
            <p:nvPr/>
          </p:nvSpPr>
          <p:spPr>
            <a:xfrm>
              <a:off x="6976229" y="3156705"/>
              <a:ext cx="203168" cy="316176"/>
            </a:xfrm>
            <a:prstGeom prst="rect">
              <a:avLst/>
            </a:prstGeom>
            <a:solidFill>
              <a:srgbClr val="F26A21">
                <a:alpha val="100000"/>
              </a:srgbClr>
            </a:solidFill>
          </p:spPr>
          <p:txBody>
            <a:bodyPr/>
            <a:lstStyle/>
            <a:p/>
          </p:txBody>
        </p:sp>
        <p:sp>
          <p:nvSpPr>
            <p:cNvPr id="100" name="rc100"/>
            <p:cNvSpPr/>
            <p:nvPr/>
          </p:nvSpPr>
          <p:spPr>
            <a:xfrm>
              <a:off x="6976229" y="3472881"/>
              <a:ext cx="203168" cy="1152653"/>
            </a:xfrm>
            <a:prstGeom prst="rect">
              <a:avLst/>
            </a:prstGeom>
            <a:solidFill>
              <a:srgbClr val="FFC20E">
                <a:alpha val="100000"/>
              </a:srgbClr>
            </a:solidFill>
          </p:spPr>
          <p:txBody>
            <a:bodyPr/>
            <a:lstStyle/>
            <a:p/>
          </p:txBody>
        </p:sp>
        <p:sp>
          <p:nvSpPr>
            <p:cNvPr id="101" name="rc101"/>
            <p:cNvSpPr/>
            <p:nvPr/>
          </p:nvSpPr>
          <p:spPr>
            <a:xfrm>
              <a:off x="7201972" y="3159837"/>
              <a:ext cx="203168" cy="260752"/>
            </a:xfrm>
            <a:prstGeom prst="rect">
              <a:avLst/>
            </a:prstGeom>
            <a:solidFill>
              <a:srgbClr val="F26A21">
                <a:alpha val="100000"/>
              </a:srgbClr>
            </a:solidFill>
          </p:spPr>
          <p:txBody>
            <a:bodyPr/>
            <a:lstStyle/>
            <a:p/>
          </p:txBody>
        </p:sp>
        <p:sp>
          <p:nvSpPr>
            <p:cNvPr id="102" name="rc102"/>
            <p:cNvSpPr/>
            <p:nvPr/>
          </p:nvSpPr>
          <p:spPr>
            <a:xfrm>
              <a:off x="7201972" y="3420589"/>
              <a:ext cx="203168" cy="1204945"/>
            </a:xfrm>
            <a:prstGeom prst="rect">
              <a:avLst/>
            </a:prstGeom>
            <a:solidFill>
              <a:srgbClr val="FFC20E">
                <a:alpha val="100000"/>
              </a:srgbClr>
            </a:solidFill>
          </p:spPr>
          <p:txBody>
            <a:bodyPr/>
            <a:lstStyle/>
            <a:p/>
          </p:txBody>
        </p:sp>
        <p:sp>
          <p:nvSpPr>
            <p:cNvPr id="103" name="rc103"/>
            <p:cNvSpPr/>
            <p:nvPr/>
          </p:nvSpPr>
          <p:spPr>
            <a:xfrm>
              <a:off x="7427714" y="3162410"/>
              <a:ext cx="203168" cy="215043"/>
            </a:xfrm>
            <a:prstGeom prst="rect">
              <a:avLst/>
            </a:prstGeom>
            <a:solidFill>
              <a:srgbClr val="F26A21">
                <a:alpha val="100000"/>
              </a:srgbClr>
            </a:solidFill>
          </p:spPr>
          <p:txBody>
            <a:bodyPr/>
            <a:lstStyle/>
            <a:p/>
          </p:txBody>
        </p:sp>
        <p:sp>
          <p:nvSpPr>
            <p:cNvPr id="104" name="rc104"/>
            <p:cNvSpPr/>
            <p:nvPr/>
          </p:nvSpPr>
          <p:spPr>
            <a:xfrm>
              <a:off x="7427714" y="3377454"/>
              <a:ext cx="203168" cy="1248081"/>
            </a:xfrm>
            <a:prstGeom prst="rect">
              <a:avLst/>
            </a:prstGeom>
            <a:solidFill>
              <a:srgbClr val="FFC20E">
                <a:alpha val="100000"/>
              </a:srgbClr>
            </a:solidFill>
          </p:spPr>
          <p:txBody>
            <a:bodyPr/>
            <a:lstStyle/>
            <a:p/>
          </p:txBody>
        </p:sp>
        <p:sp>
          <p:nvSpPr>
            <p:cNvPr id="105" name="rc105"/>
            <p:cNvSpPr/>
            <p:nvPr/>
          </p:nvSpPr>
          <p:spPr>
            <a:xfrm>
              <a:off x="7653457" y="3163959"/>
              <a:ext cx="203168" cy="177347"/>
            </a:xfrm>
            <a:prstGeom prst="rect">
              <a:avLst/>
            </a:prstGeom>
            <a:solidFill>
              <a:srgbClr val="F26A21">
                <a:alpha val="100000"/>
              </a:srgbClr>
            </a:solidFill>
          </p:spPr>
          <p:txBody>
            <a:bodyPr/>
            <a:lstStyle/>
            <a:p/>
          </p:txBody>
        </p:sp>
        <p:sp>
          <p:nvSpPr>
            <p:cNvPr id="106" name="rc106"/>
            <p:cNvSpPr/>
            <p:nvPr/>
          </p:nvSpPr>
          <p:spPr>
            <a:xfrm>
              <a:off x="7653457" y="3341307"/>
              <a:ext cx="203168" cy="1284227"/>
            </a:xfrm>
            <a:prstGeom prst="rect">
              <a:avLst/>
            </a:prstGeom>
            <a:solidFill>
              <a:srgbClr val="FFC20E">
                <a:alpha val="100000"/>
              </a:srgbClr>
            </a:solidFill>
          </p:spPr>
          <p:txBody>
            <a:bodyPr/>
            <a:lstStyle/>
            <a:p/>
          </p:txBody>
        </p:sp>
        <p:sp>
          <p:nvSpPr>
            <p:cNvPr id="107" name="rc107"/>
            <p:cNvSpPr/>
            <p:nvPr/>
          </p:nvSpPr>
          <p:spPr>
            <a:xfrm>
              <a:off x="7879199" y="3167506"/>
              <a:ext cx="203168" cy="146259"/>
            </a:xfrm>
            <a:prstGeom prst="rect">
              <a:avLst/>
            </a:prstGeom>
            <a:solidFill>
              <a:srgbClr val="F26A21">
                <a:alpha val="100000"/>
              </a:srgbClr>
            </a:solidFill>
          </p:spPr>
          <p:txBody>
            <a:bodyPr/>
            <a:lstStyle/>
            <a:p/>
          </p:txBody>
        </p:sp>
        <p:sp>
          <p:nvSpPr>
            <p:cNvPr id="108" name="rc108"/>
            <p:cNvSpPr/>
            <p:nvPr/>
          </p:nvSpPr>
          <p:spPr>
            <a:xfrm>
              <a:off x="7879199" y="3313766"/>
              <a:ext cx="203168" cy="1311768"/>
            </a:xfrm>
            <a:prstGeom prst="rect">
              <a:avLst/>
            </a:prstGeom>
            <a:solidFill>
              <a:srgbClr val="FFC20E">
                <a:alpha val="100000"/>
              </a:srgbClr>
            </a:solidFill>
          </p:spPr>
          <p:txBody>
            <a:bodyPr/>
            <a:lstStyle/>
            <a:p/>
          </p:txBody>
        </p:sp>
        <p:sp>
          <p:nvSpPr>
            <p:cNvPr id="109" name="rc109"/>
            <p:cNvSpPr/>
            <p:nvPr/>
          </p:nvSpPr>
          <p:spPr>
            <a:xfrm>
              <a:off x="8104941" y="3170545"/>
              <a:ext cx="203168" cy="120621"/>
            </a:xfrm>
            <a:prstGeom prst="rect">
              <a:avLst/>
            </a:prstGeom>
            <a:solidFill>
              <a:srgbClr val="F26A21">
                <a:alpha val="100000"/>
              </a:srgbClr>
            </a:solidFill>
          </p:spPr>
          <p:txBody>
            <a:bodyPr/>
            <a:lstStyle/>
            <a:p/>
          </p:txBody>
        </p:sp>
        <p:sp>
          <p:nvSpPr>
            <p:cNvPr id="110" name="rc110"/>
            <p:cNvSpPr/>
            <p:nvPr/>
          </p:nvSpPr>
          <p:spPr>
            <a:xfrm>
              <a:off x="8104941" y="3291166"/>
              <a:ext cx="203168" cy="1334369"/>
            </a:xfrm>
            <a:prstGeom prst="rect">
              <a:avLst/>
            </a:prstGeom>
            <a:solidFill>
              <a:srgbClr val="FFC20E">
                <a:alpha val="100000"/>
              </a:srgbClr>
            </a:solidFill>
          </p:spPr>
          <p:txBody>
            <a:bodyPr/>
            <a:lstStyle/>
            <a:p/>
          </p:txBody>
        </p:sp>
        <p:sp>
          <p:nvSpPr>
            <p:cNvPr id="111" name="pl111"/>
            <p:cNvSpPr/>
            <p:nvPr/>
          </p:nvSpPr>
          <p:spPr>
            <a:xfrm>
              <a:off x="1434255" y="1261743"/>
              <a:ext cx="5417816" cy="823785"/>
            </a:xfrm>
            <a:custGeom>
              <a:avLst/>
              <a:pathLst>
                <a:path w="5417816" h="823785">
                  <a:moveTo>
                    <a:pt x="0" y="137297"/>
                  </a:moveTo>
                  <a:lnTo>
                    <a:pt x="225742" y="102973"/>
                  </a:lnTo>
                  <a:lnTo>
                    <a:pt x="451484" y="102973"/>
                  </a:lnTo>
                  <a:lnTo>
                    <a:pt x="677227" y="102973"/>
                  </a:lnTo>
                  <a:lnTo>
                    <a:pt x="902969" y="102973"/>
                  </a:lnTo>
                  <a:lnTo>
                    <a:pt x="1128711" y="68648"/>
                  </a:lnTo>
                  <a:lnTo>
                    <a:pt x="1354454" y="68648"/>
                  </a:lnTo>
                  <a:lnTo>
                    <a:pt x="1580196" y="0"/>
                  </a:lnTo>
                  <a:lnTo>
                    <a:pt x="1805938" y="0"/>
                  </a:lnTo>
                  <a:lnTo>
                    <a:pt x="2031681" y="0"/>
                  </a:lnTo>
                  <a:lnTo>
                    <a:pt x="2257423" y="240270"/>
                  </a:lnTo>
                  <a:lnTo>
                    <a:pt x="2483165" y="308919"/>
                  </a:lnTo>
                  <a:lnTo>
                    <a:pt x="2708908" y="343244"/>
                  </a:lnTo>
                  <a:lnTo>
                    <a:pt x="2934650" y="377568"/>
                  </a:lnTo>
                  <a:lnTo>
                    <a:pt x="3160393" y="480541"/>
                  </a:lnTo>
                  <a:lnTo>
                    <a:pt x="3386135" y="617839"/>
                  </a:lnTo>
                  <a:lnTo>
                    <a:pt x="3611877" y="514866"/>
                  </a:lnTo>
                  <a:lnTo>
                    <a:pt x="3837620" y="446217"/>
                  </a:lnTo>
                  <a:lnTo>
                    <a:pt x="4063362" y="411892"/>
                  </a:lnTo>
                  <a:lnTo>
                    <a:pt x="4289104" y="446217"/>
                  </a:lnTo>
                  <a:lnTo>
                    <a:pt x="4514847" y="823785"/>
                  </a:lnTo>
                  <a:lnTo>
                    <a:pt x="4740589" y="686488"/>
                  </a:lnTo>
                  <a:lnTo>
                    <a:pt x="4966331" y="823785"/>
                  </a:lnTo>
                  <a:lnTo>
                    <a:pt x="5192074" y="823785"/>
                  </a:lnTo>
                  <a:lnTo>
                    <a:pt x="5417816" y="823785"/>
                  </a:lnTo>
                </a:path>
              </a:pathLst>
            </a:custGeom>
            <a:ln w="27101" cap="flat">
              <a:solidFill>
                <a:srgbClr val="0058AB">
                  <a:alpha val="100000"/>
                </a:srgbClr>
              </a:solidFill>
              <a:prstDash val="solid"/>
              <a:round/>
            </a:ln>
          </p:spPr>
          <p:txBody>
            <a:bodyPr/>
            <a:lstStyle/>
            <a:p/>
          </p:txBody>
        </p:sp>
        <p:sp>
          <p:nvSpPr>
            <p:cNvPr id="112" name="pl112"/>
            <p:cNvSpPr/>
            <p:nvPr/>
          </p:nvSpPr>
          <p:spPr>
            <a:xfrm>
              <a:off x="1434255" y="1330391"/>
              <a:ext cx="5417816" cy="892434"/>
            </a:xfrm>
            <a:custGeom>
              <a:avLst/>
              <a:pathLst>
                <a:path w="5417816" h="892434">
                  <a:moveTo>
                    <a:pt x="0" y="308919"/>
                  </a:moveTo>
                  <a:lnTo>
                    <a:pt x="225742" y="240270"/>
                  </a:lnTo>
                  <a:lnTo>
                    <a:pt x="451484" y="274595"/>
                  </a:lnTo>
                  <a:lnTo>
                    <a:pt x="677227" y="308919"/>
                  </a:lnTo>
                  <a:lnTo>
                    <a:pt x="902969" y="274595"/>
                  </a:lnTo>
                  <a:lnTo>
                    <a:pt x="1128711" y="137297"/>
                  </a:lnTo>
                  <a:lnTo>
                    <a:pt x="1354454" y="0"/>
                  </a:lnTo>
                  <a:lnTo>
                    <a:pt x="1580196" y="0"/>
                  </a:lnTo>
                  <a:lnTo>
                    <a:pt x="1805938" y="0"/>
                  </a:lnTo>
                  <a:lnTo>
                    <a:pt x="2031681" y="68648"/>
                  </a:lnTo>
                  <a:lnTo>
                    <a:pt x="2257423" y="171622"/>
                  </a:lnTo>
                  <a:lnTo>
                    <a:pt x="2483165" y="274595"/>
                  </a:lnTo>
                  <a:lnTo>
                    <a:pt x="2708908" y="308919"/>
                  </a:lnTo>
                  <a:lnTo>
                    <a:pt x="2934650" y="308919"/>
                  </a:lnTo>
                  <a:lnTo>
                    <a:pt x="3160393" y="446217"/>
                  </a:lnTo>
                  <a:lnTo>
                    <a:pt x="3386135" y="617839"/>
                  </a:lnTo>
                  <a:lnTo>
                    <a:pt x="3611877" y="446217"/>
                  </a:lnTo>
                  <a:lnTo>
                    <a:pt x="3837620" y="377568"/>
                  </a:lnTo>
                  <a:lnTo>
                    <a:pt x="4063362" y="377568"/>
                  </a:lnTo>
                  <a:lnTo>
                    <a:pt x="4289104" y="377568"/>
                  </a:lnTo>
                  <a:lnTo>
                    <a:pt x="4514847" y="892434"/>
                  </a:lnTo>
                  <a:lnTo>
                    <a:pt x="4740589" y="823785"/>
                  </a:lnTo>
                  <a:lnTo>
                    <a:pt x="4966331" y="892434"/>
                  </a:lnTo>
                  <a:lnTo>
                    <a:pt x="5192074" y="892434"/>
                  </a:lnTo>
                  <a:lnTo>
                    <a:pt x="5417816" y="892434"/>
                  </a:lnTo>
                </a:path>
              </a:pathLst>
            </a:custGeom>
            <a:ln w="27101" cap="flat">
              <a:solidFill>
                <a:srgbClr val="80BD41">
                  <a:alpha val="100000"/>
                </a:srgbClr>
              </a:solidFill>
              <a:prstDash val="solid"/>
              <a:round/>
            </a:ln>
          </p:spPr>
          <p:txBody>
            <a:bodyPr/>
            <a:lstStyle/>
            <a:p/>
          </p:txBody>
        </p:sp>
        <p:sp>
          <p:nvSpPr>
            <p:cNvPr id="113" name="tx113"/>
            <p:cNvSpPr/>
            <p:nvPr/>
          </p:nvSpPr>
          <p:spPr>
            <a:xfrm>
              <a:off x="1365926" y="119490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94</a:t>
              </a:r>
            </a:p>
          </p:txBody>
        </p:sp>
        <p:sp>
          <p:nvSpPr>
            <p:cNvPr id="114" name="tx114"/>
            <p:cNvSpPr/>
            <p:nvPr/>
          </p:nvSpPr>
          <p:spPr>
            <a:xfrm>
              <a:off x="2494638" y="112625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15" name="tx115"/>
            <p:cNvSpPr/>
            <p:nvPr/>
          </p:nvSpPr>
          <p:spPr>
            <a:xfrm>
              <a:off x="3623350" y="129788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91</a:t>
              </a:r>
            </a:p>
          </p:txBody>
        </p:sp>
        <p:sp>
          <p:nvSpPr>
            <p:cNvPr id="116" name="tx116"/>
            <p:cNvSpPr/>
            <p:nvPr/>
          </p:nvSpPr>
          <p:spPr>
            <a:xfrm>
              <a:off x="4752062" y="167544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80</a:t>
              </a:r>
            </a:p>
          </p:txBody>
        </p:sp>
        <p:sp>
          <p:nvSpPr>
            <p:cNvPr id="117" name="tx117"/>
            <p:cNvSpPr/>
            <p:nvPr/>
          </p:nvSpPr>
          <p:spPr>
            <a:xfrm>
              <a:off x="5655031" y="150382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85</a:t>
              </a:r>
            </a:p>
          </p:txBody>
        </p:sp>
        <p:sp>
          <p:nvSpPr>
            <p:cNvPr id="118" name="tx118"/>
            <p:cNvSpPr/>
            <p:nvPr/>
          </p:nvSpPr>
          <p:spPr>
            <a:xfrm>
              <a:off x="5880773" y="1883255"/>
              <a:ext cx="136656" cy="8794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74</a:t>
              </a:r>
            </a:p>
          </p:txBody>
        </p:sp>
        <p:sp>
          <p:nvSpPr>
            <p:cNvPr id="119" name="tx119"/>
            <p:cNvSpPr/>
            <p:nvPr/>
          </p:nvSpPr>
          <p:spPr>
            <a:xfrm>
              <a:off x="6106516" y="174409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78</a:t>
              </a:r>
            </a:p>
          </p:txBody>
        </p:sp>
        <p:sp>
          <p:nvSpPr>
            <p:cNvPr id="120" name="tx120"/>
            <p:cNvSpPr/>
            <p:nvPr/>
          </p:nvSpPr>
          <p:spPr>
            <a:xfrm>
              <a:off x="6332258" y="1883255"/>
              <a:ext cx="136656" cy="8794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74</a:t>
              </a:r>
            </a:p>
          </p:txBody>
        </p:sp>
        <p:sp>
          <p:nvSpPr>
            <p:cNvPr id="121" name="tx121"/>
            <p:cNvSpPr/>
            <p:nvPr/>
          </p:nvSpPr>
          <p:spPr>
            <a:xfrm>
              <a:off x="6558000" y="1883255"/>
              <a:ext cx="136656" cy="8794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74</a:t>
              </a:r>
            </a:p>
          </p:txBody>
        </p:sp>
        <p:sp>
          <p:nvSpPr>
            <p:cNvPr id="122" name="tx122"/>
            <p:cNvSpPr/>
            <p:nvPr/>
          </p:nvSpPr>
          <p:spPr>
            <a:xfrm>
              <a:off x="6783743" y="1883255"/>
              <a:ext cx="136656" cy="8794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74</a:t>
              </a:r>
            </a:p>
          </p:txBody>
        </p:sp>
        <p:sp>
          <p:nvSpPr>
            <p:cNvPr id="123" name="tx123"/>
            <p:cNvSpPr/>
            <p:nvPr/>
          </p:nvSpPr>
          <p:spPr>
            <a:xfrm>
              <a:off x="1365926" y="170780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87</a:t>
              </a:r>
            </a:p>
          </p:txBody>
        </p:sp>
        <p:sp>
          <p:nvSpPr>
            <p:cNvPr id="124" name="tx124"/>
            <p:cNvSpPr/>
            <p:nvPr/>
          </p:nvSpPr>
          <p:spPr>
            <a:xfrm>
              <a:off x="2494638" y="15361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92</a:t>
              </a:r>
            </a:p>
          </p:txBody>
        </p:sp>
        <p:sp>
          <p:nvSpPr>
            <p:cNvPr id="125" name="tx125"/>
            <p:cNvSpPr/>
            <p:nvPr/>
          </p:nvSpPr>
          <p:spPr>
            <a:xfrm>
              <a:off x="3623350" y="15705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91</a:t>
              </a:r>
            </a:p>
          </p:txBody>
        </p:sp>
        <p:sp>
          <p:nvSpPr>
            <p:cNvPr id="126" name="tx126"/>
            <p:cNvSpPr/>
            <p:nvPr/>
          </p:nvSpPr>
          <p:spPr>
            <a:xfrm>
              <a:off x="4752062" y="201672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78</a:t>
              </a:r>
            </a:p>
          </p:txBody>
        </p:sp>
        <p:sp>
          <p:nvSpPr>
            <p:cNvPr id="127" name="tx127"/>
            <p:cNvSpPr/>
            <p:nvPr/>
          </p:nvSpPr>
          <p:spPr>
            <a:xfrm>
              <a:off x="5655031" y="177645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85</a:t>
              </a:r>
            </a:p>
          </p:txBody>
        </p:sp>
        <p:sp>
          <p:nvSpPr>
            <p:cNvPr id="128" name="tx128"/>
            <p:cNvSpPr/>
            <p:nvPr/>
          </p:nvSpPr>
          <p:spPr>
            <a:xfrm>
              <a:off x="5880773" y="229132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70</a:t>
              </a:r>
            </a:p>
          </p:txBody>
        </p:sp>
        <p:sp>
          <p:nvSpPr>
            <p:cNvPr id="129" name="tx129"/>
            <p:cNvSpPr/>
            <p:nvPr/>
          </p:nvSpPr>
          <p:spPr>
            <a:xfrm>
              <a:off x="6106516" y="2224173"/>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72</a:t>
              </a:r>
            </a:p>
          </p:txBody>
        </p:sp>
        <p:sp>
          <p:nvSpPr>
            <p:cNvPr id="130" name="tx130"/>
            <p:cNvSpPr/>
            <p:nvPr/>
          </p:nvSpPr>
          <p:spPr>
            <a:xfrm>
              <a:off x="6332258" y="229132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70</a:t>
              </a:r>
            </a:p>
          </p:txBody>
        </p:sp>
        <p:sp>
          <p:nvSpPr>
            <p:cNvPr id="131" name="tx131"/>
            <p:cNvSpPr/>
            <p:nvPr/>
          </p:nvSpPr>
          <p:spPr>
            <a:xfrm>
              <a:off x="6558000" y="229132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70</a:t>
              </a:r>
            </a:p>
          </p:txBody>
        </p:sp>
        <p:sp>
          <p:nvSpPr>
            <p:cNvPr id="132" name="tx132"/>
            <p:cNvSpPr/>
            <p:nvPr/>
          </p:nvSpPr>
          <p:spPr>
            <a:xfrm>
              <a:off x="6783743" y="229132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70</a:t>
              </a:r>
            </a:p>
          </p:txBody>
        </p:sp>
        <p:sp>
          <p:nvSpPr>
            <p:cNvPr id="133" name="tx133"/>
            <p:cNvSpPr/>
            <p:nvPr/>
          </p:nvSpPr>
          <p:spPr>
            <a:xfrm>
              <a:off x="857700"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4" name="tx134"/>
            <p:cNvSpPr/>
            <p:nvPr/>
          </p:nvSpPr>
          <p:spPr>
            <a:xfrm>
              <a:off x="508103" y="3461363"/>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200,000</a:t>
              </a:r>
            </a:p>
          </p:txBody>
        </p:sp>
        <p:sp>
          <p:nvSpPr>
            <p:cNvPr id="135" name="tx135"/>
            <p:cNvSpPr/>
            <p:nvPr/>
          </p:nvSpPr>
          <p:spPr>
            <a:xfrm>
              <a:off x="508103" y="2354620"/>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400,000</a:t>
              </a:r>
            </a:p>
          </p:txBody>
        </p:sp>
        <p:sp>
          <p:nvSpPr>
            <p:cNvPr id="136" name="tx136"/>
            <p:cNvSpPr/>
            <p:nvPr/>
          </p:nvSpPr>
          <p:spPr>
            <a:xfrm>
              <a:off x="508103" y="1247877"/>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600,000</a:t>
              </a:r>
            </a:p>
          </p:txBody>
        </p:sp>
        <p:sp>
          <p:nvSpPr>
            <p:cNvPr id="137" name="tx137"/>
            <p:cNvSpPr/>
            <p:nvPr/>
          </p:nvSpPr>
          <p:spPr>
            <a:xfrm>
              <a:off x="8719511"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8" name="tx138"/>
            <p:cNvSpPr/>
            <p:nvPr/>
          </p:nvSpPr>
          <p:spPr>
            <a:xfrm>
              <a:off x="8719511" y="372478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39" name="tx139"/>
            <p:cNvSpPr/>
            <p:nvPr/>
          </p:nvSpPr>
          <p:spPr>
            <a:xfrm>
              <a:off x="8719511" y="28666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0" name="tx140"/>
            <p:cNvSpPr/>
            <p:nvPr/>
          </p:nvSpPr>
          <p:spPr>
            <a:xfrm>
              <a:off x="8719511" y="2009960"/>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1" name="tx141"/>
            <p:cNvSpPr/>
            <p:nvPr/>
          </p:nvSpPr>
          <p:spPr>
            <a:xfrm>
              <a:off x="8719511" y="115045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2" name="tx142"/>
            <p:cNvSpPr/>
            <p:nvPr/>
          </p:nvSpPr>
          <p:spPr>
            <a:xfrm rot="-5400000">
              <a:off x="1306253"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3" name="tx143"/>
            <p:cNvSpPr/>
            <p:nvPr/>
          </p:nvSpPr>
          <p:spPr>
            <a:xfrm rot="-5400000">
              <a:off x="2434965"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4" name="tx144"/>
            <p:cNvSpPr/>
            <p:nvPr/>
          </p:nvSpPr>
          <p:spPr>
            <a:xfrm rot="-5400000">
              <a:off x="3563677"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5" name="tx145"/>
            <p:cNvSpPr/>
            <p:nvPr/>
          </p:nvSpPr>
          <p:spPr>
            <a:xfrm rot="-5400000">
              <a:off x="4692388"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46" name="tx146"/>
            <p:cNvSpPr/>
            <p:nvPr/>
          </p:nvSpPr>
          <p:spPr>
            <a:xfrm rot="-5400000">
              <a:off x="582110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47" name="tx147"/>
            <p:cNvSpPr/>
            <p:nvPr/>
          </p:nvSpPr>
          <p:spPr>
            <a:xfrm rot="-5400000">
              <a:off x="694981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48" name="tx148"/>
            <p:cNvSpPr/>
            <p:nvPr/>
          </p:nvSpPr>
          <p:spPr>
            <a:xfrm rot="-5400000">
              <a:off x="8078496"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49" name="tx149"/>
            <p:cNvSpPr/>
            <p:nvPr/>
          </p:nvSpPr>
          <p:spPr>
            <a:xfrm rot="-5400000">
              <a:off x="5595358"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0" name="tx150"/>
            <p:cNvSpPr/>
            <p:nvPr/>
          </p:nvSpPr>
          <p:spPr>
            <a:xfrm rot="-5400000">
              <a:off x="582110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1" name="tx151"/>
            <p:cNvSpPr/>
            <p:nvPr/>
          </p:nvSpPr>
          <p:spPr>
            <a:xfrm rot="-5400000">
              <a:off x="6046843"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2" name="tx152"/>
            <p:cNvSpPr/>
            <p:nvPr/>
          </p:nvSpPr>
          <p:spPr>
            <a:xfrm rot="-5400000">
              <a:off x="6272585"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3" name="tx153"/>
            <p:cNvSpPr/>
            <p:nvPr/>
          </p:nvSpPr>
          <p:spPr>
            <a:xfrm rot="-5400000">
              <a:off x="6498299"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4" name="tx154"/>
            <p:cNvSpPr/>
            <p:nvPr/>
          </p:nvSpPr>
          <p:spPr>
            <a:xfrm rot="-5400000">
              <a:off x="672407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5" name="tx155"/>
            <p:cNvSpPr/>
            <p:nvPr/>
          </p:nvSpPr>
          <p:spPr>
            <a:xfrm rot="-5400000">
              <a:off x="89338" y="2771798"/>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56" name="tx156"/>
            <p:cNvSpPr/>
            <p:nvPr/>
          </p:nvSpPr>
          <p:spPr>
            <a:xfrm rot="5400000">
              <a:off x="8609062" y="275795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7" name="rc157"/>
            <p:cNvSpPr/>
            <p:nvPr/>
          </p:nvSpPr>
          <p:spPr>
            <a:xfrm>
              <a:off x="1715824" y="5504603"/>
              <a:ext cx="201455" cy="201456"/>
            </a:xfrm>
            <a:prstGeom prst="rect">
              <a:avLst/>
            </a:prstGeom>
            <a:solidFill>
              <a:srgbClr val="80BD41">
                <a:alpha val="100000"/>
              </a:srgbClr>
            </a:solidFill>
          </p:spPr>
          <p:txBody>
            <a:bodyPr/>
            <a:lstStyle/>
            <a:p/>
          </p:txBody>
        </p:sp>
        <p:sp>
          <p:nvSpPr>
            <p:cNvPr id="158" name="rc158"/>
            <p:cNvSpPr/>
            <p:nvPr/>
          </p:nvSpPr>
          <p:spPr>
            <a:xfrm>
              <a:off x="2617773" y="5504603"/>
              <a:ext cx="201456" cy="201456"/>
            </a:xfrm>
            <a:prstGeom prst="rect">
              <a:avLst/>
            </a:prstGeom>
            <a:solidFill>
              <a:srgbClr val="1CABE2">
                <a:alpha val="100000"/>
              </a:srgbClr>
            </a:solidFill>
          </p:spPr>
          <p:txBody>
            <a:bodyPr/>
            <a:lstStyle/>
            <a:p/>
          </p:txBody>
        </p:sp>
        <p:sp>
          <p:nvSpPr>
            <p:cNvPr id="159" name="rc159"/>
            <p:cNvSpPr/>
            <p:nvPr/>
          </p:nvSpPr>
          <p:spPr>
            <a:xfrm>
              <a:off x="3690596" y="5504603"/>
              <a:ext cx="201456" cy="201456"/>
            </a:xfrm>
            <a:prstGeom prst="rect">
              <a:avLst/>
            </a:prstGeom>
            <a:solidFill>
              <a:srgbClr val="0058AB">
                <a:alpha val="100000"/>
              </a:srgbClr>
            </a:solidFill>
          </p:spPr>
          <p:txBody>
            <a:bodyPr/>
            <a:lstStyle/>
            <a:p/>
          </p:txBody>
        </p:sp>
        <p:sp>
          <p:nvSpPr>
            <p:cNvPr id="160" name="rc160"/>
            <p:cNvSpPr/>
            <p:nvPr/>
          </p:nvSpPr>
          <p:spPr>
            <a:xfrm>
              <a:off x="4685930" y="5504603"/>
              <a:ext cx="201456" cy="201456"/>
            </a:xfrm>
            <a:prstGeom prst="rect">
              <a:avLst/>
            </a:prstGeom>
            <a:solidFill>
              <a:srgbClr val="FFC20E">
                <a:alpha val="100000"/>
              </a:srgbClr>
            </a:solidFill>
          </p:spPr>
          <p:txBody>
            <a:bodyPr/>
            <a:lstStyle/>
            <a:p/>
          </p:txBody>
        </p:sp>
        <p:sp>
          <p:nvSpPr>
            <p:cNvPr id="161" name="rc161"/>
            <p:cNvSpPr/>
            <p:nvPr/>
          </p:nvSpPr>
          <p:spPr>
            <a:xfrm>
              <a:off x="6590063" y="5504603"/>
              <a:ext cx="201456" cy="201456"/>
            </a:xfrm>
            <a:prstGeom prst="rect">
              <a:avLst/>
            </a:prstGeom>
            <a:solidFill>
              <a:srgbClr val="F26A21">
                <a:alpha val="100000"/>
              </a:srgbClr>
            </a:solidFill>
          </p:spPr>
          <p:txBody>
            <a:bodyPr/>
            <a:lstStyle/>
            <a:p/>
          </p:txBody>
        </p:sp>
        <p:sp>
          <p:nvSpPr>
            <p:cNvPr id="162" name="tx162"/>
            <p:cNvSpPr/>
            <p:nvPr/>
          </p:nvSpPr>
          <p:spPr>
            <a:xfrm>
              <a:off x="1995869" y="5553694"/>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3" name="tx163"/>
            <p:cNvSpPr/>
            <p:nvPr/>
          </p:nvSpPr>
          <p:spPr>
            <a:xfrm>
              <a:off x="2897818" y="5553694"/>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64" name="tx164"/>
            <p:cNvSpPr/>
            <p:nvPr/>
          </p:nvSpPr>
          <p:spPr>
            <a:xfrm>
              <a:off x="3970641" y="5553694"/>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5" name="tx165"/>
            <p:cNvSpPr/>
            <p:nvPr/>
          </p:nvSpPr>
          <p:spPr>
            <a:xfrm>
              <a:off x="4965975" y="5525522"/>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66" name="tx166"/>
            <p:cNvSpPr/>
            <p:nvPr/>
          </p:nvSpPr>
          <p:spPr>
            <a:xfrm>
              <a:off x="6870108" y="5525522"/>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67" name="pl167"/>
            <p:cNvSpPr/>
            <p:nvPr/>
          </p:nvSpPr>
          <p:spPr>
            <a:xfrm>
              <a:off x="3547895" y="61031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68" name="pl168"/>
            <p:cNvSpPr/>
            <p:nvPr/>
          </p:nvSpPr>
          <p:spPr>
            <a:xfrm>
              <a:off x="4877130" y="6103143"/>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69" name="tx169"/>
            <p:cNvSpPr/>
            <p:nvPr/>
          </p:nvSpPr>
          <p:spPr>
            <a:xfrm>
              <a:off x="3814994"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0" name="tx170"/>
            <p:cNvSpPr/>
            <p:nvPr/>
          </p:nvSpPr>
          <p:spPr>
            <a:xfrm>
              <a:off x="5144229"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1" name="tx171"/>
            <p:cNvSpPr/>
            <p:nvPr/>
          </p:nvSpPr>
          <p:spPr>
            <a:xfrm>
              <a:off x="983899" y="398022"/>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2000-2024 </a:t>
              </a:r>
            </a:p>
          </p:txBody>
        </p:sp>
        <p:sp>
          <p:nvSpPr>
            <p:cNvPr id="172" name="tx172"/>
            <p:cNvSpPr/>
            <p:nvPr/>
          </p:nvSpPr>
          <p:spPr>
            <a:xfrm>
              <a:off x="983899" y="580629"/>
              <a:ext cx="4296511"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Ecuador</a:t>
              </a:r>
            </a:p>
          </p:txBody>
        </p:sp>
        <p:sp>
          <p:nvSpPr>
            <p:cNvPr id="173" name="tx173"/>
            <p:cNvSpPr/>
            <p:nvPr/>
          </p:nvSpPr>
          <p:spPr>
            <a:xfrm>
              <a:off x="4408364" y="6327110"/>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2024 revision;</a:t>
              </a:r>
            </a:p>
          </p:txBody>
        </p:sp>
        <p:sp>
          <p:nvSpPr>
            <p:cNvPr id="174" name="tx174"/>
            <p:cNvSpPr/>
            <p:nvPr/>
          </p:nvSpPr>
          <p:spPr>
            <a:xfrm>
              <a:off x="1854583" y="6447811"/>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75" name="tx175"/>
            <p:cNvSpPr/>
            <p:nvPr/>
          </p:nvSpPr>
          <p:spPr>
            <a:xfrm>
              <a:off x="1897530" y="6568567"/>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7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Ecuador is projected to have a  decline in the number of surviving infants by 2030. To achieve the IA2030 ZD target, more (~3.41%) children need to be vaccinated with DTP1 each year.</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20330" y="4434005"/>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5" name="pl5"/>
            <p:cNvSpPr/>
            <p:nvPr/>
          </p:nvSpPr>
          <p:spPr>
            <a:xfrm>
              <a:off x="920330" y="3320496"/>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6" name="pl6"/>
            <p:cNvSpPr/>
            <p:nvPr/>
          </p:nvSpPr>
          <p:spPr>
            <a:xfrm>
              <a:off x="920330" y="2206987"/>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7" name="pl7"/>
            <p:cNvSpPr/>
            <p:nvPr/>
          </p:nvSpPr>
          <p:spPr>
            <a:xfrm>
              <a:off x="920330" y="1093478"/>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8" name="pl8"/>
            <p:cNvSpPr/>
            <p:nvPr/>
          </p:nvSpPr>
          <p:spPr>
            <a:xfrm>
              <a:off x="920330" y="4990760"/>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9" name="pl9"/>
            <p:cNvSpPr/>
            <p:nvPr/>
          </p:nvSpPr>
          <p:spPr>
            <a:xfrm>
              <a:off x="920330" y="3877251"/>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0" name="pl10"/>
            <p:cNvSpPr/>
            <p:nvPr/>
          </p:nvSpPr>
          <p:spPr>
            <a:xfrm>
              <a:off x="920330" y="2763742"/>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1" name="pl11"/>
            <p:cNvSpPr/>
            <p:nvPr/>
          </p:nvSpPr>
          <p:spPr>
            <a:xfrm>
              <a:off x="920330" y="1650233"/>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2" name="pl12"/>
            <p:cNvSpPr/>
            <p:nvPr/>
          </p:nvSpPr>
          <p:spPr>
            <a:xfrm>
              <a:off x="139892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6388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87871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11861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35851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59840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83830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07819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31809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55799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79788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03778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27768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51757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75747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99737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23726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47716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71706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95695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1968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43674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67664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91654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15643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39633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859581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9" name="rc39"/>
            <p:cNvSpPr/>
            <p:nvPr/>
          </p:nvSpPr>
          <p:spPr>
            <a:xfrm>
              <a:off x="1290970" y="3926969"/>
              <a:ext cx="215906" cy="1063790"/>
            </a:xfrm>
            <a:prstGeom prst="rect">
              <a:avLst/>
            </a:prstGeom>
            <a:solidFill>
              <a:srgbClr val="0058AB">
                <a:alpha val="100000"/>
              </a:srgbClr>
            </a:solidFill>
          </p:spPr>
          <p:txBody>
            <a:bodyPr/>
            <a:lstStyle/>
            <a:p/>
          </p:txBody>
        </p:sp>
        <p:sp>
          <p:nvSpPr>
            <p:cNvPr id="40" name="rc40"/>
            <p:cNvSpPr/>
            <p:nvPr/>
          </p:nvSpPr>
          <p:spPr>
            <a:xfrm>
              <a:off x="1530867" y="4105631"/>
              <a:ext cx="215906" cy="885128"/>
            </a:xfrm>
            <a:prstGeom prst="rect">
              <a:avLst/>
            </a:prstGeom>
            <a:solidFill>
              <a:srgbClr val="0058AB">
                <a:alpha val="100000"/>
              </a:srgbClr>
            </a:solidFill>
          </p:spPr>
          <p:txBody>
            <a:bodyPr/>
            <a:lstStyle/>
            <a:p/>
          </p:txBody>
        </p:sp>
        <p:sp>
          <p:nvSpPr>
            <p:cNvPr id="41" name="rc41"/>
            <p:cNvSpPr/>
            <p:nvPr/>
          </p:nvSpPr>
          <p:spPr>
            <a:xfrm>
              <a:off x="1770763" y="4106522"/>
              <a:ext cx="215906" cy="884237"/>
            </a:xfrm>
            <a:prstGeom prst="rect">
              <a:avLst/>
            </a:prstGeom>
            <a:solidFill>
              <a:srgbClr val="0058AB">
                <a:alpha val="100000"/>
              </a:srgbClr>
            </a:solidFill>
          </p:spPr>
          <p:txBody>
            <a:bodyPr/>
            <a:lstStyle/>
            <a:p/>
          </p:txBody>
        </p:sp>
        <p:sp>
          <p:nvSpPr>
            <p:cNvPr id="42" name="rc42"/>
            <p:cNvSpPr/>
            <p:nvPr/>
          </p:nvSpPr>
          <p:spPr>
            <a:xfrm>
              <a:off x="2010660" y="4107302"/>
              <a:ext cx="215906" cy="883458"/>
            </a:xfrm>
            <a:prstGeom prst="rect">
              <a:avLst/>
            </a:prstGeom>
            <a:solidFill>
              <a:srgbClr val="0058AB">
                <a:alpha val="100000"/>
              </a:srgbClr>
            </a:solidFill>
          </p:spPr>
          <p:txBody>
            <a:bodyPr/>
            <a:lstStyle/>
            <a:p/>
          </p:txBody>
        </p:sp>
        <p:sp>
          <p:nvSpPr>
            <p:cNvPr id="43" name="rc43"/>
            <p:cNvSpPr/>
            <p:nvPr/>
          </p:nvSpPr>
          <p:spPr>
            <a:xfrm>
              <a:off x="2250556" y="4107691"/>
              <a:ext cx="215906" cy="883068"/>
            </a:xfrm>
            <a:prstGeom prst="rect">
              <a:avLst/>
            </a:prstGeom>
            <a:solidFill>
              <a:srgbClr val="0058AB">
                <a:alpha val="100000"/>
              </a:srgbClr>
            </a:solidFill>
          </p:spPr>
          <p:txBody>
            <a:bodyPr/>
            <a:lstStyle/>
            <a:p/>
          </p:txBody>
        </p:sp>
        <p:sp>
          <p:nvSpPr>
            <p:cNvPr id="44" name="rc44"/>
            <p:cNvSpPr/>
            <p:nvPr/>
          </p:nvSpPr>
          <p:spPr>
            <a:xfrm>
              <a:off x="2490453" y="4283960"/>
              <a:ext cx="215906" cy="706799"/>
            </a:xfrm>
            <a:prstGeom prst="rect">
              <a:avLst/>
            </a:prstGeom>
            <a:solidFill>
              <a:srgbClr val="0058AB">
                <a:alpha val="100000"/>
              </a:srgbClr>
            </a:solidFill>
          </p:spPr>
          <p:txBody>
            <a:bodyPr/>
            <a:lstStyle/>
            <a:p/>
          </p:txBody>
        </p:sp>
        <p:sp>
          <p:nvSpPr>
            <p:cNvPr id="45" name="rc45"/>
            <p:cNvSpPr/>
            <p:nvPr/>
          </p:nvSpPr>
          <p:spPr>
            <a:xfrm>
              <a:off x="2730349" y="4281955"/>
              <a:ext cx="215906" cy="708804"/>
            </a:xfrm>
            <a:prstGeom prst="rect">
              <a:avLst/>
            </a:prstGeom>
            <a:solidFill>
              <a:srgbClr val="0058AB">
                <a:alpha val="100000"/>
              </a:srgbClr>
            </a:solidFill>
          </p:spPr>
          <p:txBody>
            <a:bodyPr/>
            <a:lstStyle/>
            <a:p/>
          </p:txBody>
        </p:sp>
        <p:sp>
          <p:nvSpPr>
            <p:cNvPr id="46" name="rc46"/>
            <p:cNvSpPr/>
            <p:nvPr/>
          </p:nvSpPr>
          <p:spPr>
            <a:xfrm>
              <a:off x="2970245" y="4635717"/>
              <a:ext cx="215906" cy="355042"/>
            </a:xfrm>
            <a:prstGeom prst="rect">
              <a:avLst/>
            </a:prstGeom>
            <a:solidFill>
              <a:srgbClr val="0058AB">
                <a:alpha val="100000"/>
              </a:srgbClr>
            </a:solidFill>
          </p:spPr>
          <p:txBody>
            <a:bodyPr/>
            <a:lstStyle/>
            <a:p/>
          </p:txBody>
        </p:sp>
        <p:sp>
          <p:nvSpPr>
            <p:cNvPr id="47" name="rc47"/>
            <p:cNvSpPr/>
            <p:nvPr/>
          </p:nvSpPr>
          <p:spPr>
            <a:xfrm>
              <a:off x="3210142" y="4631041"/>
              <a:ext cx="215906" cy="359719"/>
            </a:xfrm>
            <a:prstGeom prst="rect">
              <a:avLst/>
            </a:prstGeom>
            <a:solidFill>
              <a:srgbClr val="0058AB">
                <a:alpha val="100000"/>
              </a:srgbClr>
            </a:solidFill>
          </p:spPr>
          <p:txBody>
            <a:bodyPr/>
            <a:lstStyle/>
            <a:p/>
          </p:txBody>
        </p:sp>
        <p:sp>
          <p:nvSpPr>
            <p:cNvPr id="48" name="rc48"/>
            <p:cNvSpPr/>
            <p:nvPr/>
          </p:nvSpPr>
          <p:spPr>
            <a:xfrm>
              <a:off x="3450038" y="4625807"/>
              <a:ext cx="215906" cy="364952"/>
            </a:xfrm>
            <a:prstGeom prst="rect">
              <a:avLst/>
            </a:prstGeom>
            <a:solidFill>
              <a:srgbClr val="0058AB">
                <a:alpha val="100000"/>
              </a:srgbClr>
            </a:solidFill>
          </p:spPr>
          <p:txBody>
            <a:bodyPr/>
            <a:lstStyle/>
            <a:p/>
          </p:txBody>
        </p:sp>
        <p:sp>
          <p:nvSpPr>
            <p:cNvPr id="49" name="rc49"/>
            <p:cNvSpPr/>
            <p:nvPr/>
          </p:nvSpPr>
          <p:spPr>
            <a:xfrm>
              <a:off x="3689935" y="3359859"/>
              <a:ext cx="215906" cy="1630900"/>
            </a:xfrm>
            <a:prstGeom prst="rect">
              <a:avLst/>
            </a:prstGeom>
            <a:solidFill>
              <a:srgbClr val="0058AB">
                <a:alpha val="100000"/>
              </a:srgbClr>
            </a:solidFill>
          </p:spPr>
          <p:txBody>
            <a:bodyPr/>
            <a:lstStyle/>
            <a:p/>
          </p:txBody>
        </p:sp>
        <p:sp>
          <p:nvSpPr>
            <p:cNvPr id="50" name="rc50"/>
            <p:cNvSpPr/>
            <p:nvPr/>
          </p:nvSpPr>
          <p:spPr>
            <a:xfrm>
              <a:off x="3929831" y="2973081"/>
              <a:ext cx="215906" cy="2017678"/>
            </a:xfrm>
            <a:prstGeom prst="rect">
              <a:avLst/>
            </a:prstGeom>
            <a:solidFill>
              <a:srgbClr val="0058AB">
                <a:alpha val="100000"/>
              </a:srgbClr>
            </a:solidFill>
          </p:spPr>
          <p:txBody>
            <a:bodyPr/>
            <a:lstStyle/>
            <a:p/>
          </p:txBody>
        </p:sp>
        <p:sp>
          <p:nvSpPr>
            <p:cNvPr id="51" name="rc51"/>
            <p:cNvSpPr/>
            <p:nvPr/>
          </p:nvSpPr>
          <p:spPr>
            <a:xfrm>
              <a:off x="4169728" y="2839015"/>
              <a:ext cx="215906" cy="2151744"/>
            </a:xfrm>
            <a:prstGeom prst="rect">
              <a:avLst/>
            </a:prstGeom>
            <a:solidFill>
              <a:srgbClr val="0058AB">
                <a:alpha val="100000"/>
              </a:srgbClr>
            </a:solidFill>
          </p:spPr>
          <p:txBody>
            <a:bodyPr/>
            <a:lstStyle/>
            <a:p/>
          </p:txBody>
        </p:sp>
        <p:sp>
          <p:nvSpPr>
            <p:cNvPr id="52" name="rc52"/>
            <p:cNvSpPr/>
            <p:nvPr/>
          </p:nvSpPr>
          <p:spPr>
            <a:xfrm>
              <a:off x="4409624" y="2768808"/>
              <a:ext cx="215906" cy="2221951"/>
            </a:xfrm>
            <a:prstGeom prst="rect">
              <a:avLst/>
            </a:prstGeom>
            <a:solidFill>
              <a:srgbClr val="0058AB">
                <a:alpha val="100000"/>
              </a:srgbClr>
            </a:solidFill>
          </p:spPr>
          <p:txBody>
            <a:bodyPr/>
            <a:lstStyle/>
            <a:p/>
          </p:txBody>
        </p:sp>
        <p:sp>
          <p:nvSpPr>
            <p:cNvPr id="53" name="rc53"/>
            <p:cNvSpPr/>
            <p:nvPr/>
          </p:nvSpPr>
          <p:spPr>
            <a:xfrm>
              <a:off x="4649521" y="2322569"/>
              <a:ext cx="215906" cy="2668190"/>
            </a:xfrm>
            <a:prstGeom prst="rect">
              <a:avLst/>
            </a:prstGeom>
            <a:solidFill>
              <a:srgbClr val="0058AB">
                <a:alpha val="100000"/>
              </a:srgbClr>
            </a:solidFill>
          </p:spPr>
          <p:txBody>
            <a:bodyPr/>
            <a:lstStyle/>
            <a:p/>
          </p:txBody>
        </p:sp>
        <p:sp>
          <p:nvSpPr>
            <p:cNvPr id="54" name="rc54"/>
            <p:cNvSpPr/>
            <p:nvPr/>
          </p:nvSpPr>
          <p:spPr>
            <a:xfrm>
              <a:off x="4889417" y="1702456"/>
              <a:ext cx="215906" cy="3288303"/>
            </a:xfrm>
            <a:prstGeom prst="rect">
              <a:avLst/>
            </a:prstGeom>
            <a:solidFill>
              <a:srgbClr val="0058AB">
                <a:alpha val="100000"/>
              </a:srgbClr>
            </a:solidFill>
          </p:spPr>
          <p:txBody>
            <a:bodyPr/>
            <a:lstStyle/>
            <a:p/>
          </p:txBody>
        </p:sp>
        <p:sp>
          <p:nvSpPr>
            <p:cNvPr id="55" name="rc55"/>
            <p:cNvSpPr/>
            <p:nvPr/>
          </p:nvSpPr>
          <p:spPr>
            <a:xfrm>
              <a:off x="5129313" y="2267506"/>
              <a:ext cx="215906" cy="2723253"/>
            </a:xfrm>
            <a:prstGeom prst="rect">
              <a:avLst/>
            </a:prstGeom>
            <a:solidFill>
              <a:srgbClr val="0058AB">
                <a:alpha val="100000"/>
              </a:srgbClr>
            </a:solidFill>
          </p:spPr>
          <p:txBody>
            <a:bodyPr/>
            <a:lstStyle/>
            <a:p/>
          </p:txBody>
        </p:sp>
        <p:sp>
          <p:nvSpPr>
            <p:cNvPr id="56" name="rc56"/>
            <p:cNvSpPr/>
            <p:nvPr/>
          </p:nvSpPr>
          <p:spPr>
            <a:xfrm>
              <a:off x="5369210" y="2541986"/>
              <a:ext cx="215906" cy="2448773"/>
            </a:xfrm>
            <a:prstGeom prst="rect">
              <a:avLst/>
            </a:prstGeom>
            <a:solidFill>
              <a:srgbClr val="0058AB">
                <a:alpha val="100000"/>
              </a:srgbClr>
            </a:solidFill>
          </p:spPr>
          <p:txBody>
            <a:bodyPr/>
            <a:lstStyle/>
            <a:p/>
          </p:txBody>
        </p:sp>
        <p:sp>
          <p:nvSpPr>
            <p:cNvPr id="57" name="rc57"/>
            <p:cNvSpPr/>
            <p:nvPr/>
          </p:nvSpPr>
          <p:spPr>
            <a:xfrm>
              <a:off x="5609106" y="2685239"/>
              <a:ext cx="215906" cy="2305520"/>
            </a:xfrm>
            <a:prstGeom prst="rect">
              <a:avLst/>
            </a:prstGeom>
            <a:solidFill>
              <a:srgbClr val="0058AB">
                <a:alpha val="100000"/>
              </a:srgbClr>
            </a:solidFill>
          </p:spPr>
          <p:txBody>
            <a:bodyPr/>
            <a:lstStyle/>
            <a:p/>
          </p:txBody>
        </p:sp>
        <p:sp>
          <p:nvSpPr>
            <p:cNvPr id="58" name="rc58"/>
            <p:cNvSpPr/>
            <p:nvPr/>
          </p:nvSpPr>
          <p:spPr>
            <a:xfrm>
              <a:off x="5849003" y="2563588"/>
              <a:ext cx="215906" cy="2427171"/>
            </a:xfrm>
            <a:prstGeom prst="rect">
              <a:avLst/>
            </a:prstGeom>
            <a:solidFill>
              <a:srgbClr val="0058AB">
                <a:alpha val="100000"/>
              </a:srgbClr>
            </a:solidFill>
          </p:spPr>
          <p:txBody>
            <a:bodyPr/>
            <a:lstStyle/>
            <a:p/>
          </p:txBody>
        </p:sp>
        <p:sp>
          <p:nvSpPr>
            <p:cNvPr id="59" name="rc59"/>
            <p:cNvSpPr/>
            <p:nvPr/>
          </p:nvSpPr>
          <p:spPr>
            <a:xfrm>
              <a:off x="6088899" y="866434"/>
              <a:ext cx="215906" cy="4124325"/>
            </a:xfrm>
            <a:prstGeom prst="rect">
              <a:avLst/>
            </a:prstGeom>
            <a:solidFill>
              <a:srgbClr val="0058AB">
                <a:alpha val="100000"/>
              </a:srgbClr>
            </a:solidFill>
          </p:spPr>
          <p:txBody>
            <a:bodyPr/>
            <a:lstStyle/>
            <a:p/>
          </p:txBody>
        </p:sp>
        <p:sp>
          <p:nvSpPr>
            <p:cNvPr id="60" name="rc60"/>
            <p:cNvSpPr/>
            <p:nvPr/>
          </p:nvSpPr>
          <p:spPr>
            <a:xfrm>
              <a:off x="6328796" y="1581808"/>
              <a:ext cx="215906" cy="3408952"/>
            </a:xfrm>
            <a:prstGeom prst="rect">
              <a:avLst/>
            </a:prstGeom>
            <a:solidFill>
              <a:srgbClr val="0058AB">
                <a:alpha val="100000"/>
              </a:srgbClr>
            </a:solidFill>
          </p:spPr>
          <p:txBody>
            <a:bodyPr/>
            <a:lstStyle/>
            <a:p/>
          </p:txBody>
        </p:sp>
        <p:sp>
          <p:nvSpPr>
            <p:cNvPr id="61" name="rc61"/>
            <p:cNvSpPr/>
            <p:nvPr/>
          </p:nvSpPr>
          <p:spPr>
            <a:xfrm>
              <a:off x="6568692" y="1045931"/>
              <a:ext cx="215906" cy="3944828"/>
            </a:xfrm>
            <a:prstGeom prst="rect">
              <a:avLst/>
            </a:prstGeom>
            <a:solidFill>
              <a:srgbClr val="0058AB">
                <a:alpha val="100000"/>
              </a:srgbClr>
            </a:solidFill>
          </p:spPr>
          <p:txBody>
            <a:bodyPr/>
            <a:lstStyle/>
            <a:p/>
          </p:txBody>
        </p:sp>
        <p:sp>
          <p:nvSpPr>
            <p:cNvPr id="62" name="rc62"/>
            <p:cNvSpPr/>
            <p:nvPr/>
          </p:nvSpPr>
          <p:spPr>
            <a:xfrm>
              <a:off x="6808589" y="1110849"/>
              <a:ext cx="215906" cy="3879910"/>
            </a:xfrm>
            <a:prstGeom prst="rect">
              <a:avLst/>
            </a:prstGeom>
            <a:solidFill>
              <a:srgbClr val="0058AB">
                <a:alpha val="100000"/>
              </a:srgbClr>
            </a:solidFill>
          </p:spPr>
          <p:txBody>
            <a:bodyPr/>
            <a:lstStyle/>
            <a:p/>
          </p:txBody>
        </p:sp>
        <p:sp>
          <p:nvSpPr>
            <p:cNvPr id="63" name="rc63"/>
            <p:cNvSpPr/>
            <p:nvPr/>
          </p:nvSpPr>
          <p:spPr>
            <a:xfrm>
              <a:off x="7048485" y="1133509"/>
              <a:ext cx="215906" cy="3857250"/>
            </a:xfrm>
            <a:prstGeom prst="rect">
              <a:avLst/>
            </a:prstGeom>
            <a:solidFill>
              <a:srgbClr val="0058AB">
                <a:alpha val="100000"/>
              </a:srgbClr>
            </a:solidFill>
          </p:spPr>
          <p:txBody>
            <a:bodyPr/>
            <a:lstStyle/>
            <a:p/>
          </p:txBody>
        </p:sp>
        <p:sp>
          <p:nvSpPr>
            <p:cNvPr id="64" name="rc64"/>
            <p:cNvSpPr/>
            <p:nvPr/>
          </p:nvSpPr>
          <p:spPr>
            <a:xfrm>
              <a:off x="8487864" y="3777146"/>
              <a:ext cx="215906" cy="1213613"/>
            </a:xfrm>
            <a:prstGeom prst="rect">
              <a:avLst/>
            </a:prstGeom>
            <a:solidFill>
              <a:srgbClr val="69DBFF">
                <a:alpha val="100000"/>
              </a:srgbClr>
            </a:solidFill>
          </p:spPr>
          <p:txBody>
            <a:bodyPr/>
            <a:lstStyle/>
            <a:p/>
          </p:txBody>
        </p:sp>
        <p:sp>
          <p:nvSpPr>
            <p:cNvPr id="65" name="pl65"/>
            <p:cNvSpPr/>
            <p:nvPr/>
          </p:nvSpPr>
          <p:spPr>
            <a:xfrm>
              <a:off x="6196853" y="2563588"/>
              <a:ext cx="2398964" cy="1213585"/>
            </a:xfrm>
            <a:custGeom>
              <a:avLst/>
              <a:pathLst>
                <a:path w="2398964" h="1213585">
                  <a:moveTo>
                    <a:pt x="0" y="0"/>
                  </a:moveTo>
                  <a:lnTo>
                    <a:pt x="239896" y="121358"/>
                  </a:lnTo>
                  <a:lnTo>
                    <a:pt x="479792" y="242717"/>
                  </a:lnTo>
                  <a:lnTo>
                    <a:pt x="719689" y="364075"/>
                  </a:lnTo>
                  <a:lnTo>
                    <a:pt x="959585" y="485434"/>
                  </a:lnTo>
                  <a:lnTo>
                    <a:pt x="1199482" y="606792"/>
                  </a:lnTo>
                  <a:lnTo>
                    <a:pt x="1439378" y="728151"/>
                  </a:lnTo>
                  <a:lnTo>
                    <a:pt x="1679275" y="849509"/>
                  </a:lnTo>
                  <a:lnTo>
                    <a:pt x="1919171" y="970868"/>
                  </a:lnTo>
                  <a:lnTo>
                    <a:pt x="2159067" y="1092227"/>
                  </a:lnTo>
                  <a:lnTo>
                    <a:pt x="2398964" y="1213585"/>
                  </a:lnTo>
                </a:path>
              </a:pathLst>
            </a:custGeom>
            <a:ln w="13550" cap="flat">
              <a:solidFill>
                <a:srgbClr val="000000">
                  <a:alpha val="100000"/>
                </a:srgbClr>
              </a:solidFill>
              <a:prstDash val="solid"/>
              <a:round/>
            </a:ln>
          </p:spPr>
          <p:txBody>
            <a:bodyPr/>
            <a:lstStyle/>
            <a:p/>
          </p:txBody>
        </p:sp>
        <p:sp>
          <p:nvSpPr>
            <p:cNvPr id="66" name="pt66"/>
            <p:cNvSpPr/>
            <p:nvPr/>
          </p:nvSpPr>
          <p:spPr>
            <a:xfrm>
              <a:off x="6172027" y="253876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7" name="pt67"/>
            <p:cNvSpPr/>
            <p:nvPr/>
          </p:nvSpPr>
          <p:spPr>
            <a:xfrm>
              <a:off x="6411923" y="266012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6651820" y="278148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6891716" y="290283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7131612" y="302419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371509" y="314555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611405" y="326691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851302" y="338827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8091198" y="350963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8331095" y="363098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8570991" y="375234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tx77"/>
            <p:cNvSpPr/>
            <p:nvPr/>
          </p:nvSpPr>
          <p:spPr>
            <a:xfrm>
              <a:off x="794132" y="494812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8" name="tx78"/>
            <p:cNvSpPr/>
            <p:nvPr/>
          </p:nvSpPr>
          <p:spPr>
            <a:xfrm>
              <a:off x="508103" y="3819822"/>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a:t>
              </a:r>
            </a:p>
          </p:txBody>
        </p:sp>
        <p:sp>
          <p:nvSpPr>
            <p:cNvPr id="79" name="tx79"/>
            <p:cNvSpPr/>
            <p:nvPr/>
          </p:nvSpPr>
          <p:spPr>
            <a:xfrm>
              <a:off x="508103" y="2706313"/>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40,000</a:t>
              </a:r>
            </a:p>
          </p:txBody>
        </p:sp>
        <p:sp>
          <p:nvSpPr>
            <p:cNvPr id="80" name="tx80"/>
            <p:cNvSpPr/>
            <p:nvPr/>
          </p:nvSpPr>
          <p:spPr>
            <a:xfrm>
              <a:off x="508103" y="1592804"/>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60,000</a:t>
              </a:r>
            </a:p>
          </p:txBody>
        </p:sp>
        <p:sp>
          <p:nvSpPr>
            <p:cNvPr id="81" name="tx81"/>
            <p:cNvSpPr/>
            <p:nvPr/>
          </p:nvSpPr>
          <p:spPr>
            <a:xfrm rot="-5400000">
              <a:off x="127803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2" name="tx82"/>
            <p:cNvSpPr/>
            <p:nvPr/>
          </p:nvSpPr>
          <p:spPr>
            <a:xfrm rot="-5400000">
              <a:off x="151793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3" name="tx83"/>
            <p:cNvSpPr/>
            <p:nvPr/>
          </p:nvSpPr>
          <p:spPr>
            <a:xfrm rot="-5400000">
              <a:off x="175782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4" name="tx84"/>
            <p:cNvSpPr/>
            <p:nvPr/>
          </p:nvSpPr>
          <p:spPr>
            <a:xfrm rot="-5400000">
              <a:off x="1997696"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5" name="tx85"/>
            <p:cNvSpPr/>
            <p:nvPr/>
          </p:nvSpPr>
          <p:spPr>
            <a:xfrm rot="-5400000">
              <a:off x="223761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6" name="tx86"/>
            <p:cNvSpPr/>
            <p:nvPr/>
          </p:nvSpPr>
          <p:spPr>
            <a:xfrm rot="-5400000">
              <a:off x="247751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7" name="tx87"/>
            <p:cNvSpPr/>
            <p:nvPr/>
          </p:nvSpPr>
          <p:spPr>
            <a:xfrm rot="-5400000">
              <a:off x="271741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88" name="tx88"/>
            <p:cNvSpPr/>
            <p:nvPr/>
          </p:nvSpPr>
          <p:spPr>
            <a:xfrm rot="-5400000">
              <a:off x="295730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89" name="tx89"/>
            <p:cNvSpPr/>
            <p:nvPr/>
          </p:nvSpPr>
          <p:spPr>
            <a:xfrm rot="-5400000">
              <a:off x="319720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0" name="tx90"/>
            <p:cNvSpPr/>
            <p:nvPr/>
          </p:nvSpPr>
          <p:spPr>
            <a:xfrm rot="-5400000">
              <a:off x="3437101"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1" name="tx91"/>
            <p:cNvSpPr/>
            <p:nvPr/>
          </p:nvSpPr>
          <p:spPr>
            <a:xfrm rot="-5400000">
              <a:off x="367699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2" name="tx92"/>
            <p:cNvSpPr/>
            <p:nvPr/>
          </p:nvSpPr>
          <p:spPr>
            <a:xfrm rot="-5400000">
              <a:off x="391689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3" name="tx93"/>
            <p:cNvSpPr/>
            <p:nvPr/>
          </p:nvSpPr>
          <p:spPr>
            <a:xfrm rot="-5400000">
              <a:off x="4156791"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4" name="tx94"/>
            <p:cNvSpPr/>
            <p:nvPr/>
          </p:nvSpPr>
          <p:spPr>
            <a:xfrm rot="-5400000">
              <a:off x="4396661"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5" name="tx95"/>
            <p:cNvSpPr/>
            <p:nvPr/>
          </p:nvSpPr>
          <p:spPr>
            <a:xfrm rot="-5400000">
              <a:off x="463658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6" name="tx96"/>
            <p:cNvSpPr/>
            <p:nvPr/>
          </p:nvSpPr>
          <p:spPr>
            <a:xfrm rot="-5400000">
              <a:off x="487648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7" name="tx97"/>
            <p:cNvSpPr/>
            <p:nvPr/>
          </p:nvSpPr>
          <p:spPr>
            <a:xfrm rot="-5400000">
              <a:off x="511637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98" name="tx98"/>
            <p:cNvSpPr/>
            <p:nvPr/>
          </p:nvSpPr>
          <p:spPr>
            <a:xfrm rot="-5400000">
              <a:off x="535627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99" name="tx99"/>
            <p:cNvSpPr/>
            <p:nvPr/>
          </p:nvSpPr>
          <p:spPr>
            <a:xfrm rot="-5400000">
              <a:off x="559616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0" name="tx100"/>
            <p:cNvSpPr/>
            <p:nvPr/>
          </p:nvSpPr>
          <p:spPr>
            <a:xfrm rot="-5400000">
              <a:off x="583606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1" name="tx101"/>
            <p:cNvSpPr/>
            <p:nvPr/>
          </p:nvSpPr>
          <p:spPr>
            <a:xfrm rot="-5400000">
              <a:off x="607596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2" name="tx102"/>
            <p:cNvSpPr/>
            <p:nvPr/>
          </p:nvSpPr>
          <p:spPr>
            <a:xfrm rot="-5400000">
              <a:off x="631585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3" name="tx103"/>
            <p:cNvSpPr/>
            <p:nvPr/>
          </p:nvSpPr>
          <p:spPr>
            <a:xfrm rot="-5400000">
              <a:off x="655575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4" name="tx104"/>
            <p:cNvSpPr/>
            <p:nvPr/>
          </p:nvSpPr>
          <p:spPr>
            <a:xfrm rot="-5400000">
              <a:off x="6795625"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5" name="tx105"/>
            <p:cNvSpPr/>
            <p:nvPr/>
          </p:nvSpPr>
          <p:spPr>
            <a:xfrm rot="-5400000">
              <a:off x="703554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6" name="tx106"/>
            <p:cNvSpPr/>
            <p:nvPr/>
          </p:nvSpPr>
          <p:spPr>
            <a:xfrm rot="-5400000">
              <a:off x="727544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7" name="tx107"/>
            <p:cNvSpPr/>
            <p:nvPr/>
          </p:nvSpPr>
          <p:spPr>
            <a:xfrm rot="-5400000">
              <a:off x="8474900"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08" name="tx108"/>
            <p:cNvSpPr/>
            <p:nvPr/>
          </p:nvSpPr>
          <p:spPr>
            <a:xfrm rot="-5400000">
              <a:off x="-240675" y="2876891"/>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09" name="rc109"/>
            <p:cNvSpPr/>
            <p:nvPr/>
          </p:nvSpPr>
          <p:spPr>
            <a:xfrm>
              <a:off x="3661384" y="5881714"/>
              <a:ext cx="201456" cy="201456"/>
            </a:xfrm>
            <a:prstGeom prst="rect">
              <a:avLst/>
            </a:prstGeom>
            <a:solidFill>
              <a:srgbClr val="0058AB">
                <a:alpha val="100000"/>
              </a:srgbClr>
            </a:solidFill>
          </p:spPr>
          <p:txBody>
            <a:bodyPr/>
            <a:lstStyle/>
            <a:p/>
          </p:txBody>
        </p:sp>
        <p:sp>
          <p:nvSpPr>
            <p:cNvPr id="110" name="rc110"/>
            <p:cNvSpPr/>
            <p:nvPr/>
          </p:nvSpPr>
          <p:spPr>
            <a:xfrm>
              <a:off x="4563470" y="5881714"/>
              <a:ext cx="201456" cy="201456"/>
            </a:xfrm>
            <a:prstGeom prst="rect">
              <a:avLst/>
            </a:prstGeom>
            <a:solidFill>
              <a:srgbClr val="69DBFF">
                <a:alpha val="100000"/>
              </a:srgbClr>
            </a:solidFill>
          </p:spPr>
          <p:txBody>
            <a:bodyPr/>
            <a:lstStyle/>
            <a:p/>
          </p:txBody>
        </p:sp>
        <p:sp>
          <p:nvSpPr>
            <p:cNvPr id="111" name="tx111"/>
            <p:cNvSpPr/>
            <p:nvPr/>
          </p:nvSpPr>
          <p:spPr>
            <a:xfrm>
              <a:off x="3941429" y="5930805"/>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2" name="tx112"/>
            <p:cNvSpPr/>
            <p:nvPr/>
          </p:nvSpPr>
          <p:spPr>
            <a:xfrm>
              <a:off x="4843515" y="5902633"/>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3" name="tx113"/>
            <p:cNvSpPr/>
            <p:nvPr/>
          </p:nvSpPr>
          <p:spPr>
            <a:xfrm>
              <a:off x="1982633" y="398022"/>
              <a:ext cx="602947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2000-2024 and target by 2030, Ecuador</a:t>
              </a:r>
            </a:p>
          </p:txBody>
        </p:sp>
        <p:sp>
          <p:nvSpPr>
            <p:cNvPr id="114" name="tx114"/>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15" name="tx115"/>
            <p:cNvSpPr/>
            <p:nvPr/>
          </p:nvSpPr>
          <p:spPr>
            <a:xfrm>
              <a:off x="2315059" y="632716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6" name="tx116"/>
            <p:cNvSpPr/>
            <p:nvPr/>
          </p:nvSpPr>
          <p:spPr>
            <a:xfrm>
              <a:off x="2023271" y="6447866"/>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2000-2024, light blue bar is the target number of zero-dose children by 2030.</a:t>
              </a:r>
            </a:p>
          </p:txBody>
        </p:sp>
        <p:sp>
          <p:nvSpPr>
            <p:cNvPr id="117" name="tx117"/>
            <p:cNvSpPr/>
            <p:nvPr/>
          </p:nvSpPr>
          <p:spPr>
            <a:xfrm>
              <a:off x="3476861" y="6569603"/>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1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2000-2024 (dark blue bars)
• Zero-dose target by 2030 (light blue bar)
• Trajectory to reach the 2030 target based on a linear decline (points
In 2024, the number of zero-dose children was approximately 99% higher than the annual number proposed to reach the target, based on a linear trajectory of decline.</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6331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78456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90581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02705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22394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34518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466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3050511"/>
              <a:ext cx="249522" cy="1052185"/>
            </a:xfrm>
            <a:prstGeom prst="rect">
              <a:avLst/>
            </a:prstGeom>
            <a:solidFill>
              <a:srgbClr val="80BD41">
                <a:alpha val="100000"/>
              </a:srgbClr>
            </a:solidFill>
          </p:spPr>
          <p:txBody>
            <a:bodyPr/>
            <a:lstStyle/>
            <a:p/>
          </p:txBody>
        </p:sp>
        <p:sp>
          <p:nvSpPr>
            <p:cNvPr id="24" name="rc24"/>
            <p:cNvSpPr/>
            <p:nvPr/>
          </p:nvSpPr>
          <p:spPr>
            <a:xfrm>
              <a:off x="1296273" y="2983339"/>
              <a:ext cx="249522" cy="67172"/>
            </a:xfrm>
            <a:prstGeom prst="rect">
              <a:avLst/>
            </a:prstGeom>
            <a:solidFill>
              <a:srgbClr val="1CABE2">
                <a:alpha val="100000"/>
              </a:srgbClr>
            </a:solidFill>
          </p:spPr>
          <p:txBody>
            <a:bodyPr/>
            <a:lstStyle/>
            <a:p/>
          </p:txBody>
        </p:sp>
        <p:sp>
          <p:nvSpPr>
            <p:cNvPr id="25" name="rc25"/>
            <p:cNvSpPr/>
            <p:nvPr/>
          </p:nvSpPr>
          <p:spPr>
            <a:xfrm>
              <a:off x="1573521" y="3040950"/>
              <a:ext cx="249522" cy="1061746"/>
            </a:xfrm>
            <a:prstGeom prst="rect">
              <a:avLst/>
            </a:prstGeom>
            <a:solidFill>
              <a:srgbClr val="80BD41">
                <a:alpha val="100000"/>
              </a:srgbClr>
            </a:solidFill>
          </p:spPr>
          <p:txBody>
            <a:bodyPr/>
            <a:lstStyle/>
            <a:p/>
          </p:txBody>
        </p:sp>
        <p:sp>
          <p:nvSpPr>
            <p:cNvPr id="26" name="rc26"/>
            <p:cNvSpPr/>
            <p:nvPr/>
          </p:nvSpPr>
          <p:spPr>
            <a:xfrm>
              <a:off x="1573521" y="2985062"/>
              <a:ext cx="249522" cy="55888"/>
            </a:xfrm>
            <a:prstGeom prst="rect">
              <a:avLst/>
            </a:prstGeom>
            <a:solidFill>
              <a:srgbClr val="1CABE2">
                <a:alpha val="100000"/>
              </a:srgbClr>
            </a:solidFill>
          </p:spPr>
          <p:txBody>
            <a:bodyPr/>
            <a:lstStyle/>
            <a:p/>
          </p:txBody>
        </p:sp>
        <p:sp>
          <p:nvSpPr>
            <p:cNvPr id="27" name="rc27"/>
            <p:cNvSpPr/>
            <p:nvPr/>
          </p:nvSpPr>
          <p:spPr>
            <a:xfrm>
              <a:off x="1850769" y="3042040"/>
              <a:ext cx="249522" cy="1060656"/>
            </a:xfrm>
            <a:prstGeom prst="rect">
              <a:avLst/>
            </a:prstGeom>
            <a:solidFill>
              <a:srgbClr val="80BD41">
                <a:alpha val="100000"/>
              </a:srgbClr>
            </a:solidFill>
          </p:spPr>
          <p:txBody>
            <a:bodyPr/>
            <a:lstStyle/>
            <a:p/>
          </p:txBody>
        </p:sp>
        <p:sp>
          <p:nvSpPr>
            <p:cNvPr id="28" name="rc28"/>
            <p:cNvSpPr/>
            <p:nvPr/>
          </p:nvSpPr>
          <p:spPr>
            <a:xfrm>
              <a:off x="1850769" y="2986221"/>
              <a:ext cx="249522" cy="55818"/>
            </a:xfrm>
            <a:prstGeom prst="rect">
              <a:avLst/>
            </a:prstGeom>
            <a:solidFill>
              <a:srgbClr val="1CABE2">
                <a:alpha val="100000"/>
              </a:srgbClr>
            </a:solidFill>
          </p:spPr>
          <p:txBody>
            <a:bodyPr/>
            <a:lstStyle/>
            <a:p/>
          </p:txBody>
        </p:sp>
        <p:sp>
          <p:nvSpPr>
            <p:cNvPr id="29" name="rc29"/>
            <p:cNvSpPr/>
            <p:nvPr/>
          </p:nvSpPr>
          <p:spPr>
            <a:xfrm>
              <a:off x="2128016" y="3042954"/>
              <a:ext cx="249522" cy="1059742"/>
            </a:xfrm>
            <a:prstGeom prst="rect">
              <a:avLst/>
            </a:prstGeom>
            <a:solidFill>
              <a:srgbClr val="80BD41">
                <a:alpha val="100000"/>
              </a:srgbClr>
            </a:solidFill>
          </p:spPr>
          <p:txBody>
            <a:bodyPr/>
            <a:lstStyle/>
            <a:p/>
          </p:txBody>
        </p:sp>
        <p:sp>
          <p:nvSpPr>
            <p:cNvPr id="30" name="rc30"/>
            <p:cNvSpPr/>
            <p:nvPr/>
          </p:nvSpPr>
          <p:spPr>
            <a:xfrm>
              <a:off x="2128016" y="2987171"/>
              <a:ext cx="249522" cy="55783"/>
            </a:xfrm>
            <a:prstGeom prst="rect">
              <a:avLst/>
            </a:prstGeom>
            <a:solidFill>
              <a:srgbClr val="1CABE2">
                <a:alpha val="100000"/>
              </a:srgbClr>
            </a:solidFill>
          </p:spPr>
          <p:txBody>
            <a:bodyPr/>
            <a:lstStyle/>
            <a:p/>
          </p:txBody>
        </p:sp>
        <p:sp>
          <p:nvSpPr>
            <p:cNvPr id="31" name="rc31"/>
            <p:cNvSpPr/>
            <p:nvPr/>
          </p:nvSpPr>
          <p:spPr>
            <a:xfrm>
              <a:off x="2405264" y="3043446"/>
              <a:ext cx="249522" cy="1059250"/>
            </a:xfrm>
            <a:prstGeom prst="rect">
              <a:avLst/>
            </a:prstGeom>
            <a:solidFill>
              <a:srgbClr val="80BD41">
                <a:alpha val="100000"/>
              </a:srgbClr>
            </a:solidFill>
          </p:spPr>
          <p:txBody>
            <a:bodyPr/>
            <a:lstStyle/>
            <a:p/>
          </p:txBody>
        </p:sp>
        <p:sp>
          <p:nvSpPr>
            <p:cNvPr id="32" name="rc32"/>
            <p:cNvSpPr/>
            <p:nvPr/>
          </p:nvSpPr>
          <p:spPr>
            <a:xfrm>
              <a:off x="2405264" y="2987698"/>
              <a:ext cx="249522" cy="55748"/>
            </a:xfrm>
            <a:prstGeom prst="rect">
              <a:avLst/>
            </a:prstGeom>
            <a:solidFill>
              <a:srgbClr val="1CABE2">
                <a:alpha val="100000"/>
              </a:srgbClr>
            </a:solidFill>
          </p:spPr>
          <p:txBody>
            <a:bodyPr/>
            <a:lstStyle/>
            <a:p/>
          </p:txBody>
        </p:sp>
        <p:sp>
          <p:nvSpPr>
            <p:cNvPr id="33" name="rc33"/>
            <p:cNvSpPr/>
            <p:nvPr/>
          </p:nvSpPr>
          <p:spPr>
            <a:xfrm>
              <a:off x="2682512" y="3031741"/>
              <a:ext cx="249522" cy="1070955"/>
            </a:xfrm>
            <a:prstGeom prst="rect">
              <a:avLst/>
            </a:prstGeom>
            <a:solidFill>
              <a:srgbClr val="80BD41">
                <a:alpha val="100000"/>
              </a:srgbClr>
            </a:solidFill>
          </p:spPr>
          <p:txBody>
            <a:bodyPr/>
            <a:lstStyle/>
            <a:p/>
          </p:txBody>
        </p:sp>
        <p:sp>
          <p:nvSpPr>
            <p:cNvPr id="34" name="rc34"/>
            <p:cNvSpPr/>
            <p:nvPr/>
          </p:nvSpPr>
          <p:spPr>
            <a:xfrm>
              <a:off x="2682512" y="2987100"/>
              <a:ext cx="249522" cy="44640"/>
            </a:xfrm>
            <a:prstGeom prst="rect">
              <a:avLst/>
            </a:prstGeom>
            <a:solidFill>
              <a:srgbClr val="1CABE2">
                <a:alpha val="100000"/>
              </a:srgbClr>
            </a:solidFill>
          </p:spPr>
          <p:txBody>
            <a:bodyPr/>
            <a:lstStyle/>
            <a:p/>
          </p:txBody>
        </p:sp>
        <p:sp>
          <p:nvSpPr>
            <p:cNvPr id="35" name="rc35"/>
            <p:cNvSpPr/>
            <p:nvPr/>
          </p:nvSpPr>
          <p:spPr>
            <a:xfrm>
              <a:off x="2959759" y="3028718"/>
              <a:ext cx="249522" cy="1073978"/>
            </a:xfrm>
            <a:prstGeom prst="rect">
              <a:avLst/>
            </a:prstGeom>
            <a:solidFill>
              <a:srgbClr val="80BD41">
                <a:alpha val="100000"/>
              </a:srgbClr>
            </a:solidFill>
          </p:spPr>
          <p:txBody>
            <a:bodyPr/>
            <a:lstStyle/>
            <a:p/>
          </p:txBody>
        </p:sp>
        <p:sp>
          <p:nvSpPr>
            <p:cNvPr id="36" name="rc36"/>
            <p:cNvSpPr/>
            <p:nvPr/>
          </p:nvSpPr>
          <p:spPr>
            <a:xfrm>
              <a:off x="2959759" y="2983972"/>
              <a:ext cx="249522" cy="44746"/>
            </a:xfrm>
            <a:prstGeom prst="rect">
              <a:avLst/>
            </a:prstGeom>
            <a:solidFill>
              <a:srgbClr val="1CABE2">
                <a:alpha val="100000"/>
              </a:srgbClr>
            </a:solidFill>
          </p:spPr>
          <p:txBody>
            <a:bodyPr/>
            <a:lstStyle/>
            <a:p/>
          </p:txBody>
        </p:sp>
        <p:sp>
          <p:nvSpPr>
            <p:cNvPr id="37" name="rc37"/>
            <p:cNvSpPr/>
            <p:nvPr/>
          </p:nvSpPr>
          <p:spPr>
            <a:xfrm>
              <a:off x="3237007" y="3004324"/>
              <a:ext cx="249522" cy="1098372"/>
            </a:xfrm>
            <a:prstGeom prst="rect">
              <a:avLst/>
            </a:prstGeom>
            <a:solidFill>
              <a:srgbClr val="80BD41">
                <a:alpha val="100000"/>
              </a:srgbClr>
            </a:solidFill>
          </p:spPr>
          <p:txBody>
            <a:bodyPr/>
            <a:lstStyle/>
            <a:p/>
          </p:txBody>
        </p:sp>
        <p:sp>
          <p:nvSpPr>
            <p:cNvPr id="38" name="rc38"/>
            <p:cNvSpPr/>
            <p:nvPr/>
          </p:nvSpPr>
          <p:spPr>
            <a:xfrm>
              <a:off x="3237007" y="2981898"/>
              <a:ext cx="249522" cy="22425"/>
            </a:xfrm>
            <a:prstGeom prst="rect">
              <a:avLst/>
            </a:prstGeom>
            <a:solidFill>
              <a:srgbClr val="1CABE2">
                <a:alpha val="100000"/>
              </a:srgbClr>
            </a:solidFill>
          </p:spPr>
          <p:txBody>
            <a:bodyPr/>
            <a:lstStyle/>
            <a:p/>
          </p:txBody>
        </p:sp>
        <p:sp>
          <p:nvSpPr>
            <p:cNvPr id="39" name="rc39"/>
            <p:cNvSpPr/>
            <p:nvPr/>
          </p:nvSpPr>
          <p:spPr>
            <a:xfrm>
              <a:off x="3514255" y="2989842"/>
              <a:ext cx="249522" cy="1112854"/>
            </a:xfrm>
            <a:prstGeom prst="rect">
              <a:avLst/>
            </a:prstGeom>
            <a:solidFill>
              <a:srgbClr val="80BD41">
                <a:alpha val="100000"/>
              </a:srgbClr>
            </a:solidFill>
          </p:spPr>
          <p:txBody>
            <a:bodyPr/>
            <a:lstStyle/>
            <a:p/>
          </p:txBody>
        </p:sp>
        <p:sp>
          <p:nvSpPr>
            <p:cNvPr id="40" name="rc40"/>
            <p:cNvSpPr/>
            <p:nvPr/>
          </p:nvSpPr>
          <p:spPr>
            <a:xfrm>
              <a:off x="3514255" y="2967135"/>
              <a:ext cx="249522" cy="22707"/>
            </a:xfrm>
            <a:prstGeom prst="rect">
              <a:avLst/>
            </a:prstGeom>
            <a:solidFill>
              <a:srgbClr val="1CABE2">
                <a:alpha val="100000"/>
              </a:srgbClr>
            </a:solidFill>
          </p:spPr>
          <p:txBody>
            <a:bodyPr/>
            <a:lstStyle/>
            <a:p/>
          </p:txBody>
        </p:sp>
        <p:sp>
          <p:nvSpPr>
            <p:cNvPr id="41" name="rc41"/>
            <p:cNvSpPr/>
            <p:nvPr/>
          </p:nvSpPr>
          <p:spPr>
            <a:xfrm>
              <a:off x="3791502" y="2973603"/>
              <a:ext cx="249522" cy="1129094"/>
            </a:xfrm>
            <a:prstGeom prst="rect">
              <a:avLst/>
            </a:prstGeom>
            <a:solidFill>
              <a:srgbClr val="80BD41">
                <a:alpha val="100000"/>
              </a:srgbClr>
            </a:solidFill>
          </p:spPr>
          <p:txBody>
            <a:bodyPr/>
            <a:lstStyle/>
            <a:p/>
          </p:txBody>
        </p:sp>
        <p:sp>
          <p:nvSpPr>
            <p:cNvPr id="42" name="rc42"/>
            <p:cNvSpPr/>
            <p:nvPr/>
          </p:nvSpPr>
          <p:spPr>
            <a:xfrm>
              <a:off x="3791502" y="2950544"/>
              <a:ext cx="249522" cy="23058"/>
            </a:xfrm>
            <a:prstGeom prst="rect">
              <a:avLst/>
            </a:prstGeom>
            <a:solidFill>
              <a:srgbClr val="1CABE2">
                <a:alpha val="100000"/>
              </a:srgbClr>
            </a:solidFill>
          </p:spPr>
          <p:txBody>
            <a:bodyPr/>
            <a:lstStyle/>
            <a:p/>
          </p:txBody>
        </p:sp>
        <p:sp>
          <p:nvSpPr>
            <p:cNvPr id="43" name="rc43"/>
            <p:cNvSpPr/>
            <p:nvPr/>
          </p:nvSpPr>
          <p:spPr>
            <a:xfrm>
              <a:off x="4068750" y="3061583"/>
              <a:ext cx="249522" cy="1041113"/>
            </a:xfrm>
            <a:prstGeom prst="rect">
              <a:avLst/>
            </a:prstGeom>
            <a:solidFill>
              <a:srgbClr val="80BD41">
                <a:alpha val="100000"/>
              </a:srgbClr>
            </a:solidFill>
          </p:spPr>
          <p:txBody>
            <a:bodyPr/>
            <a:lstStyle/>
            <a:p/>
          </p:txBody>
        </p:sp>
        <p:sp>
          <p:nvSpPr>
            <p:cNvPr id="44" name="rc44"/>
            <p:cNvSpPr/>
            <p:nvPr/>
          </p:nvSpPr>
          <p:spPr>
            <a:xfrm>
              <a:off x="4068750" y="2958629"/>
              <a:ext cx="249522" cy="102954"/>
            </a:xfrm>
            <a:prstGeom prst="rect">
              <a:avLst/>
            </a:prstGeom>
            <a:solidFill>
              <a:srgbClr val="1CABE2">
                <a:alpha val="100000"/>
              </a:srgbClr>
            </a:solidFill>
          </p:spPr>
          <p:txBody>
            <a:bodyPr/>
            <a:lstStyle/>
            <a:p/>
          </p:txBody>
        </p:sp>
        <p:sp>
          <p:nvSpPr>
            <p:cNvPr id="45" name="rc45"/>
            <p:cNvSpPr/>
            <p:nvPr/>
          </p:nvSpPr>
          <p:spPr>
            <a:xfrm>
              <a:off x="4345998" y="3072058"/>
              <a:ext cx="249522" cy="1030638"/>
            </a:xfrm>
            <a:prstGeom prst="rect">
              <a:avLst/>
            </a:prstGeom>
            <a:solidFill>
              <a:srgbClr val="80BD41">
                <a:alpha val="100000"/>
              </a:srgbClr>
            </a:solidFill>
          </p:spPr>
          <p:txBody>
            <a:bodyPr/>
            <a:lstStyle/>
            <a:p/>
          </p:txBody>
        </p:sp>
        <p:sp>
          <p:nvSpPr>
            <p:cNvPr id="46" name="rc46"/>
            <p:cNvSpPr/>
            <p:nvPr/>
          </p:nvSpPr>
          <p:spPr>
            <a:xfrm>
              <a:off x="4345998" y="2944674"/>
              <a:ext cx="249522" cy="127384"/>
            </a:xfrm>
            <a:prstGeom prst="rect">
              <a:avLst/>
            </a:prstGeom>
            <a:solidFill>
              <a:srgbClr val="1CABE2">
                <a:alpha val="100000"/>
              </a:srgbClr>
            </a:solidFill>
          </p:spPr>
          <p:txBody>
            <a:bodyPr/>
            <a:lstStyle/>
            <a:p/>
          </p:txBody>
        </p:sp>
        <p:sp>
          <p:nvSpPr>
            <p:cNvPr id="47" name="rc47"/>
            <p:cNvSpPr/>
            <p:nvPr/>
          </p:nvSpPr>
          <p:spPr>
            <a:xfrm>
              <a:off x="4623245" y="3106470"/>
              <a:ext cx="249522" cy="996226"/>
            </a:xfrm>
            <a:prstGeom prst="rect">
              <a:avLst/>
            </a:prstGeom>
            <a:solidFill>
              <a:srgbClr val="80BD41">
                <a:alpha val="100000"/>
              </a:srgbClr>
            </a:solidFill>
          </p:spPr>
          <p:txBody>
            <a:bodyPr/>
            <a:lstStyle/>
            <a:p/>
          </p:txBody>
        </p:sp>
        <p:sp>
          <p:nvSpPr>
            <p:cNvPr id="48" name="rc48"/>
            <p:cNvSpPr/>
            <p:nvPr/>
          </p:nvSpPr>
          <p:spPr>
            <a:xfrm>
              <a:off x="4623245" y="2970615"/>
              <a:ext cx="249522" cy="135855"/>
            </a:xfrm>
            <a:prstGeom prst="rect">
              <a:avLst/>
            </a:prstGeom>
            <a:solidFill>
              <a:srgbClr val="1CABE2">
                <a:alpha val="100000"/>
              </a:srgbClr>
            </a:solidFill>
          </p:spPr>
          <p:txBody>
            <a:bodyPr/>
            <a:lstStyle/>
            <a:p/>
          </p:txBody>
        </p:sp>
        <p:sp>
          <p:nvSpPr>
            <p:cNvPr id="49" name="rc49"/>
            <p:cNvSpPr/>
            <p:nvPr/>
          </p:nvSpPr>
          <p:spPr>
            <a:xfrm>
              <a:off x="4900493" y="3163906"/>
              <a:ext cx="249522" cy="938791"/>
            </a:xfrm>
            <a:prstGeom prst="rect">
              <a:avLst/>
            </a:prstGeom>
            <a:solidFill>
              <a:srgbClr val="80BD41">
                <a:alpha val="100000"/>
              </a:srgbClr>
            </a:solidFill>
          </p:spPr>
          <p:txBody>
            <a:bodyPr/>
            <a:lstStyle/>
            <a:p/>
          </p:txBody>
        </p:sp>
        <p:sp>
          <p:nvSpPr>
            <p:cNvPr id="50" name="rc50"/>
            <p:cNvSpPr/>
            <p:nvPr/>
          </p:nvSpPr>
          <p:spPr>
            <a:xfrm>
              <a:off x="4900493" y="3023621"/>
              <a:ext cx="249522" cy="140284"/>
            </a:xfrm>
            <a:prstGeom prst="rect">
              <a:avLst/>
            </a:prstGeom>
            <a:solidFill>
              <a:srgbClr val="1CABE2">
                <a:alpha val="100000"/>
              </a:srgbClr>
            </a:solidFill>
          </p:spPr>
          <p:txBody>
            <a:bodyPr/>
            <a:lstStyle/>
            <a:p/>
          </p:txBody>
        </p:sp>
        <p:sp>
          <p:nvSpPr>
            <p:cNvPr id="51" name="rc51"/>
            <p:cNvSpPr/>
            <p:nvPr/>
          </p:nvSpPr>
          <p:spPr>
            <a:xfrm>
              <a:off x="5177741" y="3218318"/>
              <a:ext cx="249522" cy="884378"/>
            </a:xfrm>
            <a:prstGeom prst="rect">
              <a:avLst/>
            </a:prstGeom>
            <a:solidFill>
              <a:srgbClr val="80BD41">
                <a:alpha val="100000"/>
              </a:srgbClr>
            </a:solidFill>
          </p:spPr>
          <p:txBody>
            <a:bodyPr/>
            <a:lstStyle/>
            <a:p/>
          </p:txBody>
        </p:sp>
        <p:sp>
          <p:nvSpPr>
            <p:cNvPr id="52" name="rc52"/>
            <p:cNvSpPr/>
            <p:nvPr/>
          </p:nvSpPr>
          <p:spPr>
            <a:xfrm>
              <a:off x="5177741" y="3049878"/>
              <a:ext cx="249522" cy="168439"/>
            </a:xfrm>
            <a:prstGeom prst="rect">
              <a:avLst/>
            </a:prstGeom>
            <a:solidFill>
              <a:srgbClr val="1CABE2">
                <a:alpha val="100000"/>
              </a:srgbClr>
            </a:solidFill>
          </p:spPr>
          <p:txBody>
            <a:bodyPr/>
            <a:lstStyle/>
            <a:p/>
          </p:txBody>
        </p:sp>
        <p:sp>
          <p:nvSpPr>
            <p:cNvPr id="53" name="rc53"/>
            <p:cNvSpPr/>
            <p:nvPr/>
          </p:nvSpPr>
          <p:spPr>
            <a:xfrm>
              <a:off x="5454988" y="3272274"/>
              <a:ext cx="249522" cy="830423"/>
            </a:xfrm>
            <a:prstGeom prst="rect">
              <a:avLst/>
            </a:prstGeom>
            <a:solidFill>
              <a:srgbClr val="80BD41">
                <a:alpha val="100000"/>
              </a:srgbClr>
            </a:solidFill>
          </p:spPr>
          <p:txBody>
            <a:bodyPr/>
            <a:lstStyle/>
            <a:p/>
          </p:txBody>
        </p:sp>
        <p:sp>
          <p:nvSpPr>
            <p:cNvPr id="54" name="rc54"/>
            <p:cNvSpPr/>
            <p:nvPr/>
          </p:nvSpPr>
          <p:spPr>
            <a:xfrm>
              <a:off x="5454988" y="3064677"/>
              <a:ext cx="249522" cy="207596"/>
            </a:xfrm>
            <a:prstGeom prst="rect">
              <a:avLst/>
            </a:prstGeom>
            <a:solidFill>
              <a:srgbClr val="1CABE2">
                <a:alpha val="100000"/>
              </a:srgbClr>
            </a:solidFill>
          </p:spPr>
          <p:txBody>
            <a:bodyPr/>
            <a:lstStyle/>
            <a:p/>
          </p:txBody>
        </p:sp>
        <p:sp>
          <p:nvSpPr>
            <p:cNvPr id="55" name="rc55"/>
            <p:cNvSpPr/>
            <p:nvPr/>
          </p:nvSpPr>
          <p:spPr>
            <a:xfrm>
              <a:off x="5732236" y="3263275"/>
              <a:ext cx="249522" cy="839421"/>
            </a:xfrm>
            <a:prstGeom prst="rect">
              <a:avLst/>
            </a:prstGeom>
            <a:solidFill>
              <a:srgbClr val="80BD41">
                <a:alpha val="100000"/>
              </a:srgbClr>
            </a:solidFill>
          </p:spPr>
          <p:txBody>
            <a:bodyPr/>
            <a:lstStyle/>
            <a:p/>
          </p:txBody>
        </p:sp>
        <p:sp>
          <p:nvSpPr>
            <p:cNvPr id="56" name="rc56"/>
            <p:cNvSpPr/>
            <p:nvPr/>
          </p:nvSpPr>
          <p:spPr>
            <a:xfrm>
              <a:off x="5732236" y="3091356"/>
              <a:ext cx="249522" cy="171919"/>
            </a:xfrm>
            <a:prstGeom prst="rect">
              <a:avLst/>
            </a:prstGeom>
            <a:solidFill>
              <a:srgbClr val="1CABE2">
                <a:alpha val="100000"/>
              </a:srgbClr>
            </a:solidFill>
          </p:spPr>
          <p:txBody>
            <a:bodyPr/>
            <a:lstStyle/>
            <a:p/>
          </p:txBody>
        </p:sp>
        <p:sp>
          <p:nvSpPr>
            <p:cNvPr id="57" name="rc57"/>
            <p:cNvSpPr/>
            <p:nvPr/>
          </p:nvSpPr>
          <p:spPr>
            <a:xfrm>
              <a:off x="6009484" y="3226649"/>
              <a:ext cx="249522" cy="876048"/>
            </a:xfrm>
            <a:prstGeom prst="rect">
              <a:avLst/>
            </a:prstGeom>
            <a:solidFill>
              <a:srgbClr val="80BD41">
                <a:alpha val="100000"/>
              </a:srgbClr>
            </a:solidFill>
          </p:spPr>
          <p:txBody>
            <a:bodyPr/>
            <a:lstStyle/>
            <a:p/>
          </p:txBody>
        </p:sp>
        <p:sp>
          <p:nvSpPr>
            <p:cNvPr id="58" name="rc58"/>
            <p:cNvSpPr/>
            <p:nvPr/>
          </p:nvSpPr>
          <p:spPr>
            <a:xfrm>
              <a:off x="6009484" y="3072058"/>
              <a:ext cx="249522" cy="154590"/>
            </a:xfrm>
            <a:prstGeom prst="rect">
              <a:avLst/>
            </a:prstGeom>
            <a:solidFill>
              <a:srgbClr val="1CABE2">
                <a:alpha val="100000"/>
              </a:srgbClr>
            </a:solidFill>
          </p:spPr>
          <p:txBody>
            <a:bodyPr/>
            <a:lstStyle/>
            <a:p/>
          </p:txBody>
        </p:sp>
        <p:sp>
          <p:nvSpPr>
            <p:cNvPr id="59" name="rc59"/>
            <p:cNvSpPr/>
            <p:nvPr/>
          </p:nvSpPr>
          <p:spPr>
            <a:xfrm>
              <a:off x="6286731" y="3208546"/>
              <a:ext cx="249522" cy="894150"/>
            </a:xfrm>
            <a:prstGeom prst="rect">
              <a:avLst/>
            </a:prstGeom>
            <a:solidFill>
              <a:srgbClr val="80BD41">
                <a:alpha val="100000"/>
              </a:srgbClr>
            </a:solidFill>
          </p:spPr>
          <p:txBody>
            <a:bodyPr/>
            <a:lstStyle/>
            <a:p/>
          </p:txBody>
        </p:sp>
        <p:sp>
          <p:nvSpPr>
            <p:cNvPr id="60" name="rc60"/>
            <p:cNvSpPr/>
            <p:nvPr/>
          </p:nvSpPr>
          <p:spPr>
            <a:xfrm>
              <a:off x="6286731" y="3062990"/>
              <a:ext cx="249522" cy="145556"/>
            </a:xfrm>
            <a:prstGeom prst="rect">
              <a:avLst/>
            </a:prstGeom>
            <a:solidFill>
              <a:srgbClr val="1CABE2">
                <a:alpha val="100000"/>
              </a:srgbClr>
            </a:solidFill>
          </p:spPr>
          <p:txBody>
            <a:bodyPr/>
            <a:lstStyle/>
            <a:p/>
          </p:txBody>
        </p:sp>
        <p:sp>
          <p:nvSpPr>
            <p:cNvPr id="61" name="rc61"/>
            <p:cNvSpPr/>
            <p:nvPr/>
          </p:nvSpPr>
          <p:spPr>
            <a:xfrm>
              <a:off x="6563979" y="3234347"/>
              <a:ext cx="249522" cy="868350"/>
            </a:xfrm>
            <a:prstGeom prst="rect">
              <a:avLst/>
            </a:prstGeom>
            <a:solidFill>
              <a:srgbClr val="80BD41">
                <a:alpha val="100000"/>
              </a:srgbClr>
            </a:solidFill>
          </p:spPr>
          <p:txBody>
            <a:bodyPr/>
            <a:lstStyle/>
            <a:p/>
          </p:txBody>
        </p:sp>
        <p:sp>
          <p:nvSpPr>
            <p:cNvPr id="62" name="rc62"/>
            <p:cNvSpPr/>
            <p:nvPr/>
          </p:nvSpPr>
          <p:spPr>
            <a:xfrm>
              <a:off x="6563979" y="3081127"/>
              <a:ext cx="249522" cy="153219"/>
            </a:xfrm>
            <a:prstGeom prst="rect">
              <a:avLst/>
            </a:prstGeom>
            <a:solidFill>
              <a:srgbClr val="1CABE2">
                <a:alpha val="100000"/>
              </a:srgbClr>
            </a:solidFill>
          </p:spPr>
          <p:txBody>
            <a:bodyPr/>
            <a:lstStyle/>
            <a:p/>
          </p:txBody>
        </p:sp>
        <p:sp>
          <p:nvSpPr>
            <p:cNvPr id="63" name="rc63"/>
            <p:cNvSpPr/>
            <p:nvPr/>
          </p:nvSpPr>
          <p:spPr>
            <a:xfrm>
              <a:off x="6841227" y="3361590"/>
              <a:ext cx="249522" cy="741106"/>
            </a:xfrm>
            <a:prstGeom prst="rect">
              <a:avLst/>
            </a:prstGeom>
            <a:solidFill>
              <a:srgbClr val="80BD41">
                <a:alpha val="100000"/>
              </a:srgbClr>
            </a:solidFill>
          </p:spPr>
          <p:txBody>
            <a:bodyPr/>
            <a:lstStyle/>
            <a:p/>
          </p:txBody>
        </p:sp>
        <p:sp>
          <p:nvSpPr>
            <p:cNvPr id="64" name="rc64"/>
            <p:cNvSpPr/>
            <p:nvPr/>
          </p:nvSpPr>
          <p:spPr>
            <a:xfrm>
              <a:off x="6841227" y="3101198"/>
              <a:ext cx="249522" cy="260392"/>
            </a:xfrm>
            <a:prstGeom prst="rect">
              <a:avLst/>
            </a:prstGeom>
            <a:solidFill>
              <a:srgbClr val="1CABE2">
                <a:alpha val="100000"/>
              </a:srgbClr>
            </a:solidFill>
          </p:spPr>
          <p:txBody>
            <a:bodyPr/>
            <a:lstStyle/>
            <a:p/>
          </p:txBody>
        </p:sp>
        <p:sp>
          <p:nvSpPr>
            <p:cNvPr id="65" name="rc65"/>
            <p:cNvSpPr/>
            <p:nvPr/>
          </p:nvSpPr>
          <p:spPr>
            <a:xfrm>
              <a:off x="7118474" y="3339621"/>
              <a:ext cx="249522" cy="763075"/>
            </a:xfrm>
            <a:prstGeom prst="rect">
              <a:avLst/>
            </a:prstGeom>
            <a:solidFill>
              <a:srgbClr val="80BD41">
                <a:alpha val="100000"/>
              </a:srgbClr>
            </a:solidFill>
          </p:spPr>
          <p:txBody>
            <a:bodyPr/>
            <a:lstStyle/>
            <a:p/>
          </p:txBody>
        </p:sp>
        <p:sp>
          <p:nvSpPr>
            <p:cNvPr id="66" name="rc66"/>
            <p:cNvSpPr/>
            <p:nvPr/>
          </p:nvSpPr>
          <p:spPr>
            <a:xfrm>
              <a:off x="7118474" y="3124397"/>
              <a:ext cx="249522" cy="215224"/>
            </a:xfrm>
            <a:prstGeom prst="rect">
              <a:avLst/>
            </a:prstGeom>
            <a:solidFill>
              <a:srgbClr val="1CABE2">
                <a:alpha val="100000"/>
              </a:srgbClr>
            </a:solidFill>
          </p:spPr>
          <p:txBody>
            <a:bodyPr/>
            <a:lstStyle/>
            <a:p/>
          </p:txBody>
        </p:sp>
        <p:sp>
          <p:nvSpPr>
            <p:cNvPr id="67" name="rc67"/>
            <p:cNvSpPr/>
            <p:nvPr/>
          </p:nvSpPr>
          <p:spPr>
            <a:xfrm>
              <a:off x="7395722" y="3393858"/>
              <a:ext cx="249522" cy="708838"/>
            </a:xfrm>
            <a:prstGeom prst="rect">
              <a:avLst/>
            </a:prstGeom>
            <a:solidFill>
              <a:srgbClr val="80BD41">
                <a:alpha val="100000"/>
              </a:srgbClr>
            </a:solidFill>
          </p:spPr>
          <p:txBody>
            <a:bodyPr/>
            <a:lstStyle/>
            <a:p/>
          </p:txBody>
        </p:sp>
        <p:sp>
          <p:nvSpPr>
            <p:cNvPr id="68" name="rc68"/>
            <p:cNvSpPr/>
            <p:nvPr/>
          </p:nvSpPr>
          <p:spPr>
            <a:xfrm>
              <a:off x="7395722" y="3144819"/>
              <a:ext cx="249522" cy="249039"/>
            </a:xfrm>
            <a:prstGeom prst="rect">
              <a:avLst/>
            </a:prstGeom>
            <a:solidFill>
              <a:srgbClr val="1CABE2">
                <a:alpha val="100000"/>
              </a:srgbClr>
            </a:solidFill>
          </p:spPr>
          <p:txBody>
            <a:bodyPr/>
            <a:lstStyle/>
            <a:p/>
          </p:txBody>
        </p:sp>
        <p:sp>
          <p:nvSpPr>
            <p:cNvPr id="69" name="rc69"/>
            <p:cNvSpPr/>
            <p:nvPr/>
          </p:nvSpPr>
          <p:spPr>
            <a:xfrm>
              <a:off x="7672970" y="3405528"/>
              <a:ext cx="249522" cy="697168"/>
            </a:xfrm>
            <a:prstGeom prst="rect">
              <a:avLst/>
            </a:prstGeom>
            <a:solidFill>
              <a:srgbClr val="80BD41">
                <a:alpha val="100000"/>
              </a:srgbClr>
            </a:solidFill>
          </p:spPr>
          <p:txBody>
            <a:bodyPr/>
            <a:lstStyle/>
            <a:p/>
          </p:txBody>
        </p:sp>
        <p:sp>
          <p:nvSpPr>
            <p:cNvPr id="70" name="rc70"/>
            <p:cNvSpPr/>
            <p:nvPr/>
          </p:nvSpPr>
          <p:spPr>
            <a:xfrm>
              <a:off x="7672970" y="3160566"/>
              <a:ext cx="249522" cy="244961"/>
            </a:xfrm>
            <a:prstGeom prst="rect">
              <a:avLst/>
            </a:prstGeom>
            <a:solidFill>
              <a:srgbClr val="1CABE2">
                <a:alpha val="100000"/>
              </a:srgbClr>
            </a:solidFill>
          </p:spPr>
          <p:txBody>
            <a:bodyPr/>
            <a:lstStyle/>
            <a:p/>
          </p:txBody>
        </p:sp>
        <p:sp>
          <p:nvSpPr>
            <p:cNvPr id="71" name="rc71"/>
            <p:cNvSpPr/>
            <p:nvPr/>
          </p:nvSpPr>
          <p:spPr>
            <a:xfrm>
              <a:off x="7950217" y="3409605"/>
              <a:ext cx="249522" cy="693091"/>
            </a:xfrm>
            <a:prstGeom prst="rect">
              <a:avLst/>
            </a:prstGeom>
            <a:solidFill>
              <a:srgbClr val="80BD41">
                <a:alpha val="100000"/>
              </a:srgbClr>
            </a:solidFill>
          </p:spPr>
          <p:txBody>
            <a:bodyPr/>
            <a:lstStyle/>
            <a:p/>
          </p:txBody>
        </p:sp>
        <p:sp>
          <p:nvSpPr>
            <p:cNvPr id="72" name="rc72"/>
            <p:cNvSpPr/>
            <p:nvPr/>
          </p:nvSpPr>
          <p:spPr>
            <a:xfrm>
              <a:off x="7950217" y="3166085"/>
              <a:ext cx="249522" cy="243520"/>
            </a:xfrm>
            <a:prstGeom prst="rect">
              <a:avLst/>
            </a:prstGeom>
            <a:solidFill>
              <a:srgbClr val="1CABE2">
                <a:alpha val="100000"/>
              </a:srgbClr>
            </a:solidFill>
          </p:spPr>
          <p:txBody>
            <a:bodyPr/>
            <a:lstStyle/>
            <a:p/>
          </p:txBody>
        </p:sp>
        <p:sp>
          <p:nvSpPr>
            <p:cNvPr id="73" name="pl73"/>
            <p:cNvSpPr/>
            <p:nvPr/>
          </p:nvSpPr>
          <p:spPr>
            <a:xfrm>
              <a:off x="1421035" y="1265506"/>
              <a:ext cx="6653943" cy="694822"/>
            </a:xfrm>
            <a:custGeom>
              <a:avLst/>
              <a:pathLst>
                <a:path w="6653943" h="694822">
                  <a:moveTo>
                    <a:pt x="0" y="115803"/>
                  </a:moveTo>
                  <a:lnTo>
                    <a:pt x="277247" y="86852"/>
                  </a:lnTo>
                  <a:lnTo>
                    <a:pt x="554495" y="86852"/>
                  </a:lnTo>
                  <a:lnTo>
                    <a:pt x="831742" y="86852"/>
                  </a:lnTo>
                  <a:lnTo>
                    <a:pt x="1108990" y="86852"/>
                  </a:lnTo>
                  <a:lnTo>
                    <a:pt x="1386238" y="57901"/>
                  </a:lnTo>
                  <a:lnTo>
                    <a:pt x="1663485" y="57901"/>
                  </a:lnTo>
                  <a:lnTo>
                    <a:pt x="1940733" y="0"/>
                  </a:lnTo>
                  <a:lnTo>
                    <a:pt x="2217981" y="0"/>
                  </a:lnTo>
                  <a:lnTo>
                    <a:pt x="2495228" y="0"/>
                  </a:lnTo>
                  <a:lnTo>
                    <a:pt x="2772476" y="202656"/>
                  </a:lnTo>
                  <a:lnTo>
                    <a:pt x="3049724" y="260558"/>
                  </a:lnTo>
                  <a:lnTo>
                    <a:pt x="3326971" y="289509"/>
                  </a:lnTo>
                  <a:lnTo>
                    <a:pt x="3604219" y="318460"/>
                  </a:lnTo>
                  <a:lnTo>
                    <a:pt x="3881467" y="405312"/>
                  </a:lnTo>
                  <a:lnTo>
                    <a:pt x="4158714" y="521116"/>
                  </a:lnTo>
                  <a:lnTo>
                    <a:pt x="4435962" y="434263"/>
                  </a:lnTo>
                  <a:lnTo>
                    <a:pt x="4713210" y="376361"/>
                  </a:lnTo>
                  <a:lnTo>
                    <a:pt x="4990457" y="347411"/>
                  </a:lnTo>
                  <a:lnTo>
                    <a:pt x="5267705" y="376361"/>
                  </a:lnTo>
                  <a:lnTo>
                    <a:pt x="5544953" y="694822"/>
                  </a:lnTo>
                  <a:lnTo>
                    <a:pt x="5822200" y="579018"/>
                  </a:lnTo>
                  <a:lnTo>
                    <a:pt x="6099448" y="694822"/>
                  </a:lnTo>
                  <a:lnTo>
                    <a:pt x="6376696" y="694822"/>
                  </a:lnTo>
                  <a:lnTo>
                    <a:pt x="6653943" y="694822"/>
                  </a:lnTo>
                </a:path>
              </a:pathLst>
            </a:custGeom>
            <a:ln w="27101" cap="flat">
              <a:solidFill>
                <a:srgbClr val="0058AB">
                  <a:alpha val="100000"/>
                </a:srgbClr>
              </a:solidFill>
              <a:prstDash val="solid"/>
              <a:round/>
            </a:ln>
          </p:spPr>
          <p:txBody>
            <a:bodyPr/>
            <a:lstStyle/>
            <a:p/>
          </p:txBody>
        </p:sp>
        <p:sp>
          <p:nvSpPr>
            <p:cNvPr id="74" name="tx74"/>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75" name="tx75"/>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6" name="tx76"/>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77" name="tx77"/>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78" name="tx78"/>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79" name="tx79"/>
            <p:cNvSpPr/>
            <p:nvPr/>
          </p:nvSpPr>
          <p:spPr>
            <a:xfrm>
              <a:off x="6905698" y="107210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80" name="tx80"/>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81" name="tx81"/>
            <p:cNvSpPr/>
            <p:nvPr/>
          </p:nvSpPr>
          <p:spPr>
            <a:xfrm>
              <a:off x="7460194" y="107210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82" name="tx82"/>
            <p:cNvSpPr/>
            <p:nvPr/>
          </p:nvSpPr>
          <p:spPr>
            <a:xfrm>
              <a:off x="7737441" y="107210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83" name="tx83"/>
            <p:cNvSpPr/>
            <p:nvPr/>
          </p:nvSpPr>
          <p:spPr>
            <a:xfrm>
              <a:off x="8014689" y="107210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84" name="tx84"/>
            <p:cNvSpPr/>
            <p:nvPr/>
          </p:nvSpPr>
          <p:spPr>
            <a:xfrm>
              <a:off x="1303481" y="284740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318.4</a:t>
              </a:r>
            </a:p>
          </p:txBody>
        </p:sp>
        <p:sp>
          <p:nvSpPr>
            <p:cNvPr id="85" name="tx85"/>
            <p:cNvSpPr/>
            <p:nvPr/>
          </p:nvSpPr>
          <p:spPr>
            <a:xfrm>
              <a:off x="2689720" y="285112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317.4</a:t>
              </a:r>
            </a:p>
          </p:txBody>
        </p:sp>
        <p:sp>
          <p:nvSpPr>
            <p:cNvPr id="86" name="tx86"/>
            <p:cNvSpPr/>
            <p:nvPr/>
          </p:nvSpPr>
          <p:spPr>
            <a:xfrm>
              <a:off x="4075958" y="282265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325.5</a:t>
              </a:r>
            </a:p>
          </p:txBody>
        </p:sp>
        <p:sp>
          <p:nvSpPr>
            <p:cNvPr id="87" name="tx87"/>
            <p:cNvSpPr/>
            <p:nvPr/>
          </p:nvSpPr>
          <p:spPr>
            <a:xfrm>
              <a:off x="5462196" y="292870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295.3</a:t>
              </a:r>
            </a:p>
          </p:txBody>
        </p:sp>
        <p:sp>
          <p:nvSpPr>
            <p:cNvPr id="88" name="tx88"/>
            <p:cNvSpPr/>
            <p:nvPr/>
          </p:nvSpPr>
          <p:spPr>
            <a:xfrm>
              <a:off x="6571187" y="294520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290.6</a:t>
              </a:r>
            </a:p>
          </p:txBody>
        </p:sp>
        <p:sp>
          <p:nvSpPr>
            <p:cNvPr id="89" name="tx89"/>
            <p:cNvSpPr/>
            <p:nvPr/>
          </p:nvSpPr>
          <p:spPr>
            <a:xfrm>
              <a:off x="6848435" y="296527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284.9</a:t>
              </a:r>
            </a:p>
          </p:txBody>
        </p:sp>
        <p:sp>
          <p:nvSpPr>
            <p:cNvPr id="90" name="tx90"/>
            <p:cNvSpPr/>
            <p:nvPr/>
          </p:nvSpPr>
          <p:spPr>
            <a:xfrm>
              <a:off x="7125682" y="298842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278.3</a:t>
              </a:r>
            </a:p>
          </p:txBody>
        </p:sp>
        <p:sp>
          <p:nvSpPr>
            <p:cNvPr id="91" name="tx91"/>
            <p:cNvSpPr/>
            <p:nvPr/>
          </p:nvSpPr>
          <p:spPr>
            <a:xfrm>
              <a:off x="7402930" y="300885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272.5</a:t>
              </a:r>
            </a:p>
          </p:txBody>
        </p:sp>
        <p:sp>
          <p:nvSpPr>
            <p:cNvPr id="92" name="tx92"/>
            <p:cNvSpPr/>
            <p:nvPr/>
          </p:nvSpPr>
          <p:spPr>
            <a:xfrm>
              <a:off x="7719354" y="3024640"/>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268</a:t>
              </a:r>
            </a:p>
          </p:txBody>
        </p:sp>
        <p:sp>
          <p:nvSpPr>
            <p:cNvPr id="93" name="tx93"/>
            <p:cNvSpPr/>
            <p:nvPr/>
          </p:nvSpPr>
          <p:spPr>
            <a:xfrm>
              <a:off x="7957425" y="303015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266.5</a:t>
              </a:r>
            </a:p>
          </p:txBody>
        </p:sp>
        <p:sp>
          <p:nvSpPr>
            <p:cNvPr id="94" name="pl94"/>
            <p:cNvSpPr/>
            <p:nvPr/>
          </p:nvSpPr>
          <p:spPr>
            <a:xfrm>
              <a:off x="1421035" y="1207605"/>
              <a:ext cx="0" cy="173705"/>
            </a:xfrm>
            <a:custGeom>
              <a:avLst/>
              <a:pathLst>
                <a:path w="0" h="173705">
                  <a:moveTo>
                    <a:pt x="0" y="173705"/>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2807273" y="1207605"/>
              <a:ext cx="0" cy="115803"/>
            </a:xfrm>
            <a:custGeom>
              <a:avLst/>
              <a:pathLst>
                <a:path w="0" h="115803">
                  <a:moveTo>
                    <a:pt x="0" y="115803"/>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4193511" y="1207605"/>
              <a:ext cx="0" cy="260558"/>
            </a:xfrm>
            <a:custGeom>
              <a:avLst/>
              <a:pathLst>
                <a:path w="0" h="260558">
                  <a:moveTo>
                    <a:pt x="0" y="260558"/>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5579750" y="1207605"/>
              <a:ext cx="0" cy="579018"/>
            </a:xfrm>
            <a:custGeom>
              <a:avLst/>
              <a:pathLst>
                <a:path w="0" h="579018">
                  <a:moveTo>
                    <a:pt x="0" y="579018"/>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688740" y="1207605"/>
              <a:ext cx="0" cy="434263"/>
            </a:xfrm>
            <a:custGeom>
              <a:avLst/>
              <a:pathLst>
                <a:path w="0" h="434263">
                  <a:moveTo>
                    <a:pt x="0" y="434263"/>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965988" y="1207605"/>
              <a:ext cx="0" cy="752723"/>
            </a:xfrm>
            <a:custGeom>
              <a:avLst/>
              <a:pathLst>
                <a:path w="0" h="752723">
                  <a:moveTo>
                    <a:pt x="0" y="752723"/>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243236" y="1207605"/>
              <a:ext cx="0" cy="636920"/>
            </a:xfrm>
            <a:custGeom>
              <a:avLst/>
              <a:pathLst>
                <a:path w="0" h="636920">
                  <a:moveTo>
                    <a:pt x="0" y="63692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520483" y="1207605"/>
              <a:ext cx="0" cy="752723"/>
            </a:xfrm>
            <a:custGeom>
              <a:avLst/>
              <a:pathLst>
                <a:path w="0" h="752723">
                  <a:moveTo>
                    <a:pt x="0" y="752723"/>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797731" y="1207605"/>
              <a:ext cx="0" cy="752723"/>
            </a:xfrm>
            <a:custGeom>
              <a:avLst/>
              <a:pathLst>
                <a:path w="0" h="752723">
                  <a:moveTo>
                    <a:pt x="0" y="752723"/>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8074979" y="1207605"/>
              <a:ext cx="0" cy="752723"/>
            </a:xfrm>
            <a:custGeom>
              <a:avLst/>
              <a:pathLst>
                <a:path w="0" h="752723">
                  <a:moveTo>
                    <a:pt x="0" y="752723"/>
                  </a:moveTo>
                  <a:lnTo>
                    <a:pt x="0" y="0"/>
                  </a:lnTo>
                </a:path>
              </a:pathLst>
            </a:custGeom>
            <a:ln w="13550" cap="flat">
              <a:solidFill>
                <a:srgbClr val="0058AB">
                  <a:alpha val="100000"/>
                </a:srgbClr>
              </a:solidFill>
              <a:prstDash val="dot"/>
              <a:round/>
            </a:ln>
          </p:spPr>
          <p:txBody>
            <a:bodyPr/>
            <a:lstStyle/>
            <a:p/>
          </p:txBody>
        </p:sp>
        <p:sp>
          <p:nvSpPr>
            <p:cNvPr id="104" name="tx104"/>
            <p:cNvSpPr/>
            <p:nvPr/>
          </p:nvSpPr>
          <p:spPr>
            <a:xfrm>
              <a:off x="1303481" y="354151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299.3</a:t>
              </a:r>
            </a:p>
          </p:txBody>
        </p:sp>
        <p:sp>
          <p:nvSpPr>
            <p:cNvPr id="105" name="tx105"/>
            <p:cNvSpPr/>
            <p:nvPr/>
          </p:nvSpPr>
          <p:spPr>
            <a:xfrm>
              <a:off x="1329607" y="298187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19.1</a:t>
              </a:r>
            </a:p>
          </p:txBody>
        </p:sp>
        <p:sp>
          <p:nvSpPr>
            <p:cNvPr id="106" name="tx106"/>
            <p:cNvSpPr/>
            <p:nvPr/>
          </p:nvSpPr>
          <p:spPr>
            <a:xfrm>
              <a:off x="2689720" y="353212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304.7</a:t>
              </a:r>
            </a:p>
          </p:txBody>
        </p:sp>
        <p:sp>
          <p:nvSpPr>
            <p:cNvPr id="107" name="tx107"/>
            <p:cNvSpPr/>
            <p:nvPr/>
          </p:nvSpPr>
          <p:spPr>
            <a:xfrm>
              <a:off x="2715845" y="2975519"/>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12.7</a:t>
              </a:r>
            </a:p>
          </p:txBody>
        </p:sp>
        <p:sp>
          <p:nvSpPr>
            <p:cNvPr id="108" name="tx108"/>
            <p:cNvSpPr/>
            <p:nvPr/>
          </p:nvSpPr>
          <p:spPr>
            <a:xfrm>
              <a:off x="4075958" y="354709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296.2</a:t>
              </a:r>
            </a:p>
          </p:txBody>
        </p:sp>
        <p:sp>
          <p:nvSpPr>
            <p:cNvPr id="109" name="tx109"/>
            <p:cNvSpPr/>
            <p:nvPr/>
          </p:nvSpPr>
          <p:spPr>
            <a:xfrm>
              <a:off x="4102084" y="297501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29.3</a:t>
              </a:r>
            </a:p>
          </p:txBody>
        </p:sp>
        <p:sp>
          <p:nvSpPr>
            <p:cNvPr id="110" name="tx110"/>
            <p:cNvSpPr/>
            <p:nvPr/>
          </p:nvSpPr>
          <p:spPr>
            <a:xfrm>
              <a:off x="5462196" y="365239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236.2</a:t>
              </a:r>
            </a:p>
          </p:txBody>
        </p:sp>
        <p:sp>
          <p:nvSpPr>
            <p:cNvPr id="111" name="tx111"/>
            <p:cNvSpPr/>
            <p:nvPr/>
          </p:nvSpPr>
          <p:spPr>
            <a:xfrm>
              <a:off x="5488322" y="313342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59.1</a:t>
              </a:r>
            </a:p>
          </p:txBody>
        </p:sp>
        <p:sp>
          <p:nvSpPr>
            <p:cNvPr id="112" name="tx112"/>
            <p:cNvSpPr/>
            <p:nvPr/>
          </p:nvSpPr>
          <p:spPr>
            <a:xfrm>
              <a:off x="6610364" y="3634620"/>
              <a:ext cx="156753"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247</a:t>
              </a:r>
            </a:p>
          </p:txBody>
        </p:sp>
        <p:sp>
          <p:nvSpPr>
            <p:cNvPr id="113" name="tx113"/>
            <p:cNvSpPr/>
            <p:nvPr/>
          </p:nvSpPr>
          <p:spPr>
            <a:xfrm>
              <a:off x="6597312" y="312264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43.6</a:t>
              </a:r>
            </a:p>
          </p:txBody>
        </p:sp>
        <p:sp>
          <p:nvSpPr>
            <p:cNvPr id="114" name="tx114"/>
            <p:cNvSpPr/>
            <p:nvPr/>
          </p:nvSpPr>
          <p:spPr>
            <a:xfrm>
              <a:off x="6848435" y="369709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210.8</a:t>
              </a:r>
            </a:p>
          </p:txBody>
        </p:sp>
        <p:sp>
          <p:nvSpPr>
            <p:cNvPr id="115" name="tx115"/>
            <p:cNvSpPr/>
            <p:nvPr/>
          </p:nvSpPr>
          <p:spPr>
            <a:xfrm>
              <a:off x="6874560" y="3197493"/>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74.1</a:t>
              </a:r>
            </a:p>
          </p:txBody>
        </p:sp>
        <p:sp>
          <p:nvSpPr>
            <p:cNvPr id="116" name="tx116"/>
            <p:cNvSpPr/>
            <p:nvPr/>
          </p:nvSpPr>
          <p:spPr>
            <a:xfrm>
              <a:off x="7125682" y="3687258"/>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217.1</a:t>
              </a:r>
            </a:p>
          </p:txBody>
        </p:sp>
        <p:sp>
          <p:nvSpPr>
            <p:cNvPr id="117" name="tx117"/>
            <p:cNvSpPr/>
            <p:nvPr/>
          </p:nvSpPr>
          <p:spPr>
            <a:xfrm>
              <a:off x="7151808" y="319696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61.2</a:t>
              </a:r>
            </a:p>
          </p:txBody>
        </p:sp>
        <p:sp>
          <p:nvSpPr>
            <p:cNvPr id="118" name="tx118"/>
            <p:cNvSpPr/>
            <p:nvPr/>
          </p:nvSpPr>
          <p:spPr>
            <a:xfrm>
              <a:off x="7402930" y="371322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201.7</a:t>
              </a:r>
            </a:p>
          </p:txBody>
        </p:sp>
        <p:sp>
          <p:nvSpPr>
            <p:cNvPr id="119" name="tx119"/>
            <p:cNvSpPr/>
            <p:nvPr/>
          </p:nvSpPr>
          <p:spPr>
            <a:xfrm>
              <a:off x="7429055" y="323429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70.8</a:t>
              </a:r>
            </a:p>
          </p:txBody>
        </p:sp>
        <p:sp>
          <p:nvSpPr>
            <p:cNvPr id="120" name="tx120"/>
            <p:cNvSpPr/>
            <p:nvPr/>
          </p:nvSpPr>
          <p:spPr>
            <a:xfrm>
              <a:off x="7680178" y="371901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198.3</a:t>
              </a:r>
            </a:p>
          </p:txBody>
        </p:sp>
        <p:sp>
          <p:nvSpPr>
            <p:cNvPr id="121" name="tx121"/>
            <p:cNvSpPr/>
            <p:nvPr/>
          </p:nvSpPr>
          <p:spPr>
            <a:xfrm>
              <a:off x="7706303" y="324799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69.7</a:t>
              </a:r>
            </a:p>
          </p:txBody>
        </p:sp>
        <p:sp>
          <p:nvSpPr>
            <p:cNvPr id="122" name="tx122"/>
            <p:cNvSpPr/>
            <p:nvPr/>
          </p:nvSpPr>
          <p:spPr>
            <a:xfrm>
              <a:off x="7957425" y="372110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197.2</a:t>
              </a:r>
            </a:p>
          </p:txBody>
        </p:sp>
        <p:sp>
          <p:nvSpPr>
            <p:cNvPr id="123" name="tx123"/>
            <p:cNvSpPr/>
            <p:nvPr/>
          </p:nvSpPr>
          <p:spPr>
            <a:xfrm>
              <a:off x="7983551" y="325275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69.3</a:t>
              </a:r>
            </a:p>
          </p:txBody>
        </p:sp>
        <p:sp>
          <p:nvSpPr>
            <p:cNvPr id="124" name="tx124"/>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5" name="tx125"/>
            <p:cNvSpPr/>
            <p:nvPr/>
          </p:nvSpPr>
          <p:spPr>
            <a:xfrm>
              <a:off x="655386" y="31718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a:t>
              </a:r>
            </a:p>
          </p:txBody>
        </p:sp>
        <p:sp>
          <p:nvSpPr>
            <p:cNvPr id="126" name="tx126"/>
            <p:cNvSpPr/>
            <p:nvPr/>
          </p:nvSpPr>
          <p:spPr>
            <a:xfrm>
              <a:off x="655386" y="229307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27" name="tx127"/>
            <p:cNvSpPr/>
            <p:nvPr/>
          </p:nvSpPr>
          <p:spPr>
            <a:xfrm>
              <a:off x="655386" y="141431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a:t>
              </a:r>
            </a:p>
          </p:txBody>
        </p:sp>
        <p:sp>
          <p:nvSpPr>
            <p:cNvPr id="128" name="tx128"/>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9" name="tx129"/>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0" name="tx130"/>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1" name="tx131"/>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2" name="tx132"/>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3" name="tx133"/>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4" name="tx134"/>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5" name="tx135"/>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6" name="tx136"/>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7" name="tx137"/>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9" name="tx139"/>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0" name="tx140"/>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1" name="tx141"/>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2" name="tx142"/>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4" name="tx144"/>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5" name="pl145"/>
            <p:cNvSpPr/>
            <p:nvPr/>
          </p:nvSpPr>
          <p:spPr>
            <a:xfrm>
              <a:off x="2531749"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6" name="tx146"/>
            <p:cNvSpPr/>
            <p:nvPr/>
          </p:nvSpPr>
          <p:spPr>
            <a:xfrm>
              <a:off x="2798848" y="5030978"/>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47" name="rc147"/>
            <p:cNvSpPr/>
            <p:nvPr/>
          </p:nvSpPr>
          <p:spPr>
            <a:xfrm>
              <a:off x="4056806" y="5010059"/>
              <a:ext cx="201456" cy="201456"/>
            </a:xfrm>
            <a:prstGeom prst="rect">
              <a:avLst/>
            </a:prstGeom>
            <a:solidFill>
              <a:srgbClr val="1CABE2">
                <a:alpha val="100000"/>
              </a:srgbClr>
            </a:solidFill>
          </p:spPr>
          <p:txBody>
            <a:bodyPr/>
            <a:lstStyle/>
            <a:p/>
          </p:txBody>
        </p:sp>
        <p:sp>
          <p:nvSpPr>
            <p:cNvPr id="148" name="rc148"/>
            <p:cNvSpPr/>
            <p:nvPr/>
          </p:nvSpPr>
          <p:spPr>
            <a:xfrm>
              <a:off x="6014964" y="5010059"/>
              <a:ext cx="201456" cy="201456"/>
            </a:xfrm>
            <a:prstGeom prst="rect">
              <a:avLst/>
            </a:prstGeom>
            <a:solidFill>
              <a:srgbClr val="80BD41">
                <a:alpha val="100000"/>
              </a:srgbClr>
            </a:solidFill>
          </p:spPr>
          <p:txBody>
            <a:bodyPr/>
            <a:lstStyle/>
            <a:p/>
          </p:txBody>
        </p:sp>
        <p:sp>
          <p:nvSpPr>
            <p:cNvPr id="149" name="tx149"/>
            <p:cNvSpPr/>
            <p:nvPr/>
          </p:nvSpPr>
          <p:spPr>
            <a:xfrm>
              <a:off x="4336851" y="5029682"/>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50" name="tx150"/>
            <p:cNvSpPr/>
            <p:nvPr/>
          </p:nvSpPr>
          <p:spPr>
            <a:xfrm>
              <a:off x="6295009"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1" name="tx151"/>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52" name="tx152"/>
            <p:cNvSpPr/>
            <p:nvPr/>
          </p:nvSpPr>
          <p:spPr>
            <a:xfrm>
              <a:off x="951100" y="661760"/>
              <a:ext cx="1519237"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Ecuador, 2000-2024</a:t>
              </a:r>
            </a:p>
          </p:txBody>
        </p:sp>
        <p:sp>
          <p:nvSpPr>
            <p:cNvPr id="153" name="pl153"/>
            <p:cNvSpPr/>
            <p:nvPr/>
          </p:nvSpPr>
          <p:spPr>
            <a:xfrm>
              <a:off x="2427390"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4689624"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6951858"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7" name="pl157"/>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8" name="pl158"/>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9" name="pl159"/>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3558507"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5820741"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8082975"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3" name="rc163"/>
            <p:cNvSpPr/>
            <p:nvPr/>
          </p:nvSpPr>
          <p:spPr>
            <a:xfrm>
              <a:off x="1296273" y="5889059"/>
              <a:ext cx="5588622" cy="167191"/>
            </a:xfrm>
            <a:prstGeom prst="rect">
              <a:avLst/>
            </a:prstGeom>
            <a:solidFill>
              <a:srgbClr val="80BD41">
                <a:alpha val="100000"/>
              </a:srgbClr>
            </a:solidFill>
          </p:spPr>
          <p:txBody>
            <a:bodyPr/>
            <a:lstStyle/>
            <a:p/>
          </p:txBody>
        </p:sp>
        <p:sp>
          <p:nvSpPr>
            <p:cNvPr id="164" name="rc164"/>
            <p:cNvSpPr/>
            <p:nvPr/>
          </p:nvSpPr>
          <p:spPr>
            <a:xfrm>
              <a:off x="6884896" y="5889059"/>
              <a:ext cx="986107" cy="167191"/>
            </a:xfrm>
            <a:prstGeom prst="rect">
              <a:avLst/>
            </a:prstGeom>
            <a:solidFill>
              <a:srgbClr val="1CABE2">
                <a:alpha val="100000"/>
              </a:srgbClr>
            </a:solidFill>
          </p:spPr>
          <p:txBody>
            <a:bodyPr/>
            <a:lstStyle/>
            <a:p/>
          </p:txBody>
        </p:sp>
        <p:sp>
          <p:nvSpPr>
            <p:cNvPr id="165" name="rc165"/>
            <p:cNvSpPr/>
            <p:nvPr/>
          </p:nvSpPr>
          <p:spPr>
            <a:xfrm>
              <a:off x="1296273" y="5680069"/>
              <a:ext cx="4486914" cy="167191"/>
            </a:xfrm>
            <a:prstGeom prst="rect">
              <a:avLst/>
            </a:prstGeom>
            <a:solidFill>
              <a:srgbClr val="80BD41">
                <a:alpha val="100000"/>
              </a:srgbClr>
            </a:solidFill>
          </p:spPr>
          <p:txBody>
            <a:bodyPr/>
            <a:lstStyle/>
            <a:p/>
          </p:txBody>
        </p:sp>
        <p:sp>
          <p:nvSpPr>
            <p:cNvPr id="166" name="rc166"/>
            <p:cNvSpPr/>
            <p:nvPr/>
          </p:nvSpPr>
          <p:spPr>
            <a:xfrm>
              <a:off x="5783188" y="5680069"/>
              <a:ext cx="1576550" cy="167191"/>
            </a:xfrm>
            <a:prstGeom prst="rect">
              <a:avLst/>
            </a:prstGeom>
            <a:solidFill>
              <a:srgbClr val="1CABE2">
                <a:alpha val="100000"/>
              </a:srgbClr>
            </a:solidFill>
          </p:spPr>
          <p:txBody>
            <a:bodyPr/>
            <a:lstStyle/>
            <a:p/>
          </p:txBody>
        </p:sp>
        <p:sp>
          <p:nvSpPr>
            <p:cNvPr id="167" name="rc167"/>
            <p:cNvSpPr/>
            <p:nvPr/>
          </p:nvSpPr>
          <p:spPr>
            <a:xfrm>
              <a:off x="1296273" y="5471080"/>
              <a:ext cx="4460672" cy="167191"/>
            </a:xfrm>
            <a:prstGeom prst="rect">
              <a:avLst/>
            </a:prstGeom>
            <a:solidFill>
              <a:srgbClr val="80BD41">
                <a:alpha val="100000"/>
              </a:srgbClr>
            </a:solidFill>
          </p:spPr>
          <p:txBody>
            <a:bodyPr/>
            <a:lstStyle/>
            <a:p/>
          </p:txBody>
        </p:sp>
        <p:sp>
          <p:nvSpPr>
            <p:cNvPr id="168" name="rc168"/>
            <p:cNvSpPr/>
            <p:nvPr/>
          </p:nvSpPr>
          <p:spPr>
            <a:xfrm>
              <a:off x="5756946" y="5471080"/>
              <a:ext cx="1567275" cy="167191"/>
            </a:xfrm>
            <a:prstGeom prst="rect">
              <a:avLst/>
            </a:prstGeom>
            <a:solidFill>
              <a:srgbClr val="1CABE2">
                <a:alpha val="100000"/>
              </a:srgbClr>
            </a:solidFill>
          </p:spPr>
          <p:txBody>
            <a:bodyPr/>
            <a:lstStyle/>
            <a:p/>
          </p:txBody>
        </p:sp>
        <p:sp>
          <p:nvSpPr>
            <p:cNvPr id="169" name="tx169"/>
            <p:cNvSpPr/>
            <p:nvPr/>
          </p:nvSpPr>
          <p:spPr>
            <a:xfrm>
              <a:off x="8055059" y="5929518"/>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290.6</a:t>
              </a:r>
            </a:p>
          </p:txBody>
        </p:sp>
        <p:sp>
          <p:nvSpPr>
            <p:cNvPr id="170" name="tx170"/>
            <p:cNvSpPr/>
            <p:nvPr/>
          </p:nvSpPr>
          <p:spPr>
            <a:xfrm>
              <a:off x="7566449" y="5720529"/>
              <a:ext cx="192927"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268</a:t>
              </a:r>
            </a:p>
          </p:txBody>
        </p:sp>
        <p:sp>
          <p:nvSpPr>
            <p:cNvPr id="171" name="tx171"/>
            <p:cNvSpPr/>
            <p:nvPr/>
          </p:nvSpPr>
          <p:spPr>
            <a:xfrm>
              <a:off x="7480938" y="551153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266.5</a:t>
              </a:r>
            </a:p>
          </p:txBody>
        </p:sp>
        <p:sp>
          <p:nvSpPr>
            <p:cNvPr id="172" name="tx172"/>
            <p:cNvSpPr/>
            <p:nvPr/>
          </p:nvSpPr>
          <p:spPr>
            <a:xfrm>
              <a:off x="4000150" y="5933538"/>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247</a:t>
              </a:r>
            </a:p>
          </p:txBody>
        </p:sp>
        <p:sp>
          <p:nvSpPr>
            <p:cNvPr id="173" name="tx173"/>
            <p:cNvSpPr/>
            <p:nvPr/>
          </p:nvSpPr>
          <p:spPr>
            <a:xfrm>
              <a:off x="7272456" y="5932161"/>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43.6</a:t>
              </a:r>
            </a:p>
          </p:txBody>
        </p:sp>
        <p:sp>
          <p:nvSpPr>
            <p:cNvPr id="174" name="tx174"/>
            <p:cNvSpPr/>
            <p:nvPr/>
          </p:nvSpPr>
          <p:spPr>
            <a:xfrm>
              <a:off x="3404092" y="5723172"/>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198.3</a:t>
              </a:r>
            </a:p>
          </p:txBody>
        </p:sp>
        <p:sp>
          <p:nvSpPr>
            <p:cNvPr id="175" name="tx175"/>
            <p:cNvSpPr/>
            <p:nvPr/>
          </p:nvSpPr>
          <p:spPr>
            <a:xfrm>
              <a:off x="6465970" y="572322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69.7</a:t>
              </a:r>
            </a:p>
          </p:txBody>
        </p:sp>
        <p:sp>
          <p:nvSpPr>
            <p:cNvPr id="176" name="tx176"/>
            <p:cNvSpPr/>
            <p:nvPr/>
          </p:nvSpPr>
          <p:spPr>
            <a:xfrm>
              <a:off x="3390971" y="5514235"/>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197.2</a:t>
              </a:r>
            </a:p>
          </p:txBody>
        </p:sp>
        <p:sp>
          <p:nvSpPr>
            <p:cNvPr id="177" name="tx177"/>
            <p:cNvSpPr/>
            <p:nvPr/>
          </p:nvSpPr>
          <p:spPr>
            <a:xfrm>
              <a:off x="6435090" y="551418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69.3</a:t>
              </a:r>
            </a:p>
          </p:txBody>
        </p:sp>
        <p:sp>
          <p:nvSpPr>
            <p:cNvPr id="178" name="tx178"/>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9" name="tx179"/>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0" name="tx180"/>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1" name="tx181"/>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2" name="tx182"/>
            <p:cNvSpPr/>
            <p:nvPr/>
          </p:nvSpPr>
          <p:spPr>
            <a:xfrm>
              <a:off x="3441965"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83" name="tx183"/>
            <p:cNvSpPr/>
            <p:nvPr/>
          </p:nvSpPr>
          <p:spPr>
            <a:xfrm>
              <a:off x="5704199"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84" name="tx184"/>
            <p:cNvSpPr/>
            <p:nvPr/>
          </p:nvSpPr>
          <p:spPr>
            <a:xfrm>
              <a:off x="7966433" y="6158495"/>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85" name="tx185"/>
            <p:cNvSpPr/>
            <p:nvPr/>
          </p:nvSpPr>
          <p:spPr>
            <a:xfrm>
              <a:off x="4018061"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6" name="tx186"/>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8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2024 (74%) was lower than in 2019 (85%).
The number of children vaccinated with DTP1 decreased 20% compared to in 2019.
The number of surviving infants decreased approximately 8% compared to in 2019.
In 2024, fewer children were vaccinated than in 2019.
In 2024, there were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Ecuador</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2024 revision,
Published 15 July 2025</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122816"/>
              <a:ext cx="3397293" cy="742826"/>
            </a:xfrm>
            <a:custGeom>
              <a:avLst/>
              <a:pathLst>
                <a:path w="3397293" h="742826">
                  <a:moveTo>
                    <a:pt x="0" y="257132"/>
                  </a:moveTo>
                  <a:lnTo>
                    <a:pt x="141553" y="199991"/>
                  </a:lnTo>
                  <a:lnTo>
                    <a:pt x="283107" y="228562"/>
                  </a:lnTo>
                  <a:lnTo>
                    <a:pt x="424661" y="257132"/>
                  </a:lnTo>
                  <a:lnTo>
                    <a:pt x="566215" y="228562"/>
                  </a:lnTo>
                  <a:lnTo>
                    <a:pt x="707769" y="114281"/>
                  </a:lnTo>
                  <a:lnTo>
                    <a:pt x="849323" y="0"/>
                  </a:lnTo>
                  <a:lnTo>
                    <a:pt x="990877" y="0"/>
                  </a:lnTo>
                  <a:lnTo>
                    <a:pt x="1132431" y="0"/>
                  </a:lnTo>
                  <a:lnTo>
                    <a:pt x="1273984" y="57140"/>
                  </a:lnTo>
                  <a:lnTo>
                    <a:pt x="1415538" y="142851"/>
                  </a:lnTo>
                  <a:lnTo>
                    <a:pt x="1557092" y="228562"/>
                  </a:lnTo>
                  <a:lnTo>
                    <a:pt x="1698646" y="257132"/>
                  </a:lnTo>
                  <a:lnTo>
                    <a:pt x="1840200" y="257132"/>
                  </a:lnTo>
                  <a:lnTo>
                    <a:pt x="1981754" y="371413"/>
                  </a:lnTo>
                  <a:lnTo>
                    <a:pt x="2123308" y="514264"/>
                  </a:lnTo>
                  <a:lnTo>
                    <a:pt x="2264862" y="371413"/>
                  </a:lnTo>
                  <a:lnTo>
                    <a:pt x="2406416" y="314272"/>
                  </a:lnTo>
                  <a:lnTo>
                    <a:pt x="2547969" y="314272"/>
                  </a:lnTo>
                  <a:lnTo>
                    <a:pt x="2689523" y="314272"/>
                  </a:lnTo>
                  <a:lnTo>
                    <a:pt x="2831077" y="742826"/>
                  </a:lnTo>
                  <a:lnTo>
                    <a:pt x="2972631" y="685686"/>
                  </a:lnTo>
                  <a:lnTo>
                    <a:pt x="3114185" y="742826"/>
                  </a:lnTo>
                  <a:lnTo>
                    <a:pt x="3255739" y="742826"/>
                  </a:lnTo>
                  <a:lnTo>
                    <a:pt x="3397293" y="742826"/>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399983"/>
            </a:xfrm>
            <a:custGeom>
              <a:avLst/>
              <a:pathLst>
                <a:path w="3397293" h="399983">
                  <a:moveTo>
                    <a:pt x="0" y="399983"/>
                  </a:moveTo>
                  <a:lnTo>
                    <a:pt x="141553" y="399983"/>
                  </a:lnTo>
                  <a:lnTo>
                    <a:pt x="283107" y="399983"/>
                  </a:lnTo>
                  <a:lnTo>
                    <a:pt x="424661" y="342843"/>
                  </a:lnTo>
                  <a:lnTo>
                    <a:pt x="566215" y="285702"/>
                  </a:lnTo>
                  <a:lnTo>
                    <a:pt x="707769" y="257132"/>
                  </a:lnTo>
                  <a:lnTo>
                    <a:pt x="849323" y="228562"/>
                  </a:lnTo>
                  <a:lnTo>
                    <a:pt x="990877" y="228562"/>
                  </a:lnTo>
                  <a:lnTo>
                    <a:pt x="1132431" y="142851"/>
                  </a:lnTo>
                  <a:lnTo>
                    <a:pt x="1273984" y="85710"/>
                  </a:lnTo>
                  <a:lnTo>
                    <a:pt x="1415538" y="85710"/>
                  </a:lnTo>
                  <a:lnTo>
                    <a:pt x="1557092" y="57140"/>
                  </a:lnTo>
                  <a:lnTo>
                    <a:pt x="1698646" y="57140"/>
                  </a:lnTo>
                  <a:lnTo>
                    <a:pt x="1840200" y="85710"/>
                  </a:lnTo>
                  <a:lnTo>
                    <a:pt x="1981754" y="57140"/>
                  </a:lnTo>
                  <a:lnTo>
                    <a:pt x="2123308" y="28570"/>
                  </a:lnTo>
                  <a:lnTo>
                    <a:pt x="2264862" y="0"/>
                  </a:lnTo>
                  <a:lnTo>
                    <a:pt x="2406416" y="0"/>
                  </a:lnTo>
                  <a:lnTo>
                    <a:pt x="2547969" y="0"/>
                  </a:lnTo>
                  <a:lnTo>
                    <a:pt x="2689523" y="0"/>
                  </a:lnTo>
                  <a:lnTo>
                    <a:pt x="2831077" y="85710"/>
                  </a:lnTo>
                  <a:lnTo>
                    <a:pt x="2972631" y="114281"/>
                  </a:lnTo>
                  <a:lnTo>
                    <a:pt x="3114185" y="28570"/>
                  </a:lnTo>
                  <a:lnTo>
                    <a:pt x="3255739" y="5714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79957"/>
              <a:ext cx="3397293" cy="542834"/>
            </a:xfrm>
            <a:custGeom>
              <a:avLst/>
              <a:pathLst>
                <a:path w="3397293" h="542834">
                  <a:moveTo>
                    <a:pt x="0" y="85710"/>
                  </a:moveTo>
                  <a:lnTo>
                    <a:pt x="141553" y="114281"/>
                  </a:lnTo>
                  <a:lnTo>
                    <a:pt x="283107" y="85710"/>
                  </a:lnTo>
                  <a:lnTo>
                    <a:pt x="424661" y="57140"/>
                  </a:lnTo>
                  <a:lnTo>
                    <a:pt x="566215" y="28570"/>
                  </a:lnTo>
                  <a:lnTo>
                    <a:pt x="707769" y="0"/>
                  </a:lnTo>
                  <a:lnTo>
                    <a:pt x="849323" y="28570"/>
                  </a:lnTo>
                  <a:lnTo>
                    <a:pt x="990877" y="28570"/>
                  </a:lnTo>
                  <a:lnTo>
                    <a:pt x="1132431" y="57140"/>
                  </a:lnTo>
                  <a:lnTo>
                    <a:pt x="1273984" y="0"/>
                  </a:lnTo>
                  <a:lnTo>
                    <a:pt x="1415538" y="28570"/>
                  </a:lnTo>
                  <a:lnTo>
                    <a:pt x="1557092" y="28570"/>
                  </a:lnTo>
                  <a:lnTo>
                    <a:pt x="1698646" y="28570"/>
                  </a:lnTo>
                  <a:lnTo>
                    <a:pt x="1840200" y="114281"/>
                  </a:lnTo>
                  <a:lnTo>
                    <a:pt x="1981754" y="142851"/>
                  </a:lnTo>
                  <a:lnTo>
                    <a:pt x="2123308" y="114281"/>
                  </a:lnTo>
                  <a:lnTo>
                    <a:pt x="2264862" y="142851"/>
                  </a:lnTo>
                  <a:lnTo>
                    <a:pt x="2406416" y="257132"/>
                  </a:lnTo>
                  <a:lnTo>
                    <a:pt x="2547969" y="228562"/>
                  </a:lnTo>
                  <a:lnTo>
                    <a:pt x="2689523" y="399983"/>
                  </a:lnTo>
                  <a:lnTo>
                    <a:pt x="2831077" y="514264"/>
                  </a:lnTo>
                  <a:lnTo>
                    <a:pt x="2972631" y="542834"/>
                  </a:lnTo>
                  <a:lnTo>
                    <a:pt x="3114185" y="428553"/>
                  </a:lnTo>
                  <a:lnTo>
                    <a:pt x="3255739" y="314272"/>
                  </a:lnTo>
                  <a:lnTo>
                    <a:pt x="3397293" y="342843"/>
                  </a:lnTo>
                </a:path>
              </a:pathLst>
            </a:custGeom>
            <a:ln w="27101" cap="flat">
              <a:solidFill>
                <a:srgbClr val="961A49">
                  <a:alpha val="100000"/>
                </a:srgbClr>
              </a:solidFill>
              <a:prstDash val="solid"/>
              <a:round/>
            </a:ln>
          </p:spPr>
          <p:txBody>
            <a:bodyPr/>
            <a:lstStyle/>
            <a:p/>
          </p:txBody>
        </p:sp>
        <p:sp>
          <p:nvSpPr>
            <p:cNvPr id="24" name="pl24"/>
            <p:cNvSpPr/>
            <p:nvPr/>
          </p:nvSpPr>
          <p:spPr>
            <a:xfrm>
              <a:off x="1120965" y="1122816"/>
              <a:ext cx="3397293" cy="742826"/>
            </a:xfrm>
            <a:custGeom>
              <a:avLst/>
              <a:pathLst>
                <a:path w="3397293" h="742826">
                  <a:moveTo>
                    <a:pt x="0" y="257132"/>
                  </a:moveTo>
                  <a:lnTo>
                    <a:pt x="141553" y="199991"/>
                  </a:lnTo>
                  <a:lnTo>
                    <a:pt x="283107" y="228562"/>
                  </a:lnTo>
                  <a:lnTo>
                    <a:pt x="424661" y="257132"/>
                  </a:lnTo>
                  <a:lnTo>
                    <a:pt x="566215" y="228562"/>
                  </a:lnTo>
                  <a:lnTo>
                    <a:pt x="707769" y="114281"/>
                  </a:lnTo>
                  <a:lnTo>
                    <a:pt x="849323" y="0"/>
                  </a:lnTo>
                  <a:lnTo>
                    <a:pt x="990877" y="0"/>
                  </a:lnTo>
                  <a:lnTo>
                    <a:pt x="1132431" y="0"/>
                  </a:lnTo>
                  <a:lnTo>
                    <a:pt x="1273984" y="57140"/>
                  </a:lnTo>
                  <a:lnTo>
                    <a:pt x="1415538" y="142851"/>
                  </a:lnTo>
                  <a:lnTo>
                    <a:pt x="1557092" y="228562"/>
                  </a:lnTo>
                  <a:lnTo>
                    <a:pt x="1698646" y="257132"/>
                  </a:lnTo>
                  <a:lnTo>
                    <a:pt x="1840200" y="257132"/>
                  </a:lnTo>
                  <a:lnTo>
                    <a:pt x="1981754" y="371413"/>
                  </a:lnTo>
                  <a:lnTo>
                    <a:pt x="2123308" y="514264"/>
                  </a:lnTo>
                  <a:lnTo>
                    <a:pt x="2264862" y="371413"/>
                  </a:lnTo>
                  <a:lnTo>
                    <a:pt x="2406416" y="314272"/>
                  </a:lnTo>
                  <a:lnTo>
                    <a:pt x="2547969" y="314272"/>
                  </a:lnTo>
                  <a:lnTo>
                    <a:pt x="2689523" y="314272"/>
                  </a:lnTo>
                  <a:lnTo>
                    <a:pt x="2831077" y="742826"/>
                  </a:lnTo>
                  <a:lnTo>
                    <a:pt x="2972631" y="685686"/>
                  </a:lnTo>
                  <a:lnTo>
                    <a:pt x="3114185" y="742826"/>
                  </a:lnTo>
                  <a:lnTo>
                    <a:pt x="3255739" y="742826"/>
                  </a:lnTo>
                  <a:lnTo>
                    <a:pt x="3397293" y="742826"/>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428553"/>
            </a:xfrm>
            <a:custGeom>
              <a:avLst/>
              <a:pathLst>
                <a:path w="0" h="428553">
                  <a:moveTo>
                    <a:pt x="0" y="0"/>
                  </a:moveTo>
                  <a:lnTo>
                    <a:pt x="0" y="428553"/>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285702"/>
            </a:xfrm>
            <a:custGeom>
              <a:avLst/>
              <a:pathLst>
                <a:path w="0" h="285702">
                  <a:moveTo>
                    <a:pt x="0" y="0"/>
                  </a:moveTo>
                  <a:lnTo>
                    <a:pt x="0" y="285702"/>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314272"/>
            </a:xfrm>
            <a:custGeom>
              <a:avLst/>
              <a:pathLst>
                <a:path w="0" h="314272">
                  <a:moveTo>
                    <a:pt x="0" y="0"/>
                  </a:moveTo>
                  <a:lnTo>
                    <a:pt x="0" y="314272"/>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685686"/>
            </a:xfrm>
            <a:custGeom>
              <a:avLst/>
              <a:pathLst>
                <a:path w="0" h="685686">
                  <a:moveTo>
                    <a:pt x="0" y="0"/>
                  </a:moveTo>
                  <a:lnTo>
                    <a:pt x="0" y="685686"/>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485694"/>
            </a:xfrm>
            <a:custGeom>
              <a:avLst/>
              <a:pathLst>
                <a:path w="0" h="485694">
                  <a:moveTo>
                    <a:pt x="0" y="0"/>
                  </a:moveTo>
                  <a:lnTo>
                    <a:pt x="0" y="485694"/>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914248"/>
            </a:xfrm>
            <a:custGeom>
              <a:avLst/>
              <a:pathLst>
                <a:path w="0" h="914248">
                  <a:moveTo>
                    <a:pt x="0" y="0"/>
                  </a:moveTo>
                  <a:lnTo>
                    <a:pt x="0" y="914248"/>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914248"/>
            </a:xfrm>
            <a:custGeom>
              <a:avLst/>
              <a:pathLst>
                <a:path w="0" h="914248">
                  <a:moveTo>
                    <a:pt x="0" y="0"/>
                  </a:moveTo>
                  <a:lnTo>
                    <a:pt x="0" y="914248"/>
                  </a:lnTo>
                </a:path>
              </a:pathLst>
            </a:custGeom>
            <a:ln w="13550" cap="flat">
              <a:solidFill>
                <a:srgbClr val="0058AB">
                  <a:alpha val="100000"/>
                </a:srgbClr>
              </a:solidFill>
              <a:prstDash val="dot"/>
              <a:round/>
            </a:ln>
          </p:spPr>
          <p:txBody>
            <a:bodyPr/>
            <a:lstStyle/>
            <a:p/>
          </p:txBody>
        </p:sp>
        <p:sp>
          <p:nvSpPr>
            <p:cNvPr id="32" name="pl32"/>
            <p:cNvSpPr/>
            <p:nvPr/>
          </p:nvSpPr>
          <p:spPr>
            <a:xfrm>
              <a:off x="1120965" y="1122816"/>
              <a:ext cx="3397293" cy="742826"/>
            </a:xfrm>
            <a:custGeom>
              <a:avLst/>
              <a:pathLst>
                <a:path w="3397293" h="742826">
                  <a:moveTo>
                    <a:pt x="0" y="257132"/>
                  </a:moveTo>
                  <a:lnTo>
                    <a:pt x="141553" y="199991"/>
                  </a:lnTo>
                  <a:lnTo>
                    <a:pt x="283107" y="228562"/>
                  </a:lnTo>
                  <a:lnTo>
                    <a:pt x="424661" y="257132"/>
                  </a:lnTo>
                  <a:lnTo>
                    <a:pt x="566215" y="228562"/>
                  </a:lnTo>
                  <a:lnTo>
                    <a:pt x="707769" y="114281"/>
                  </a:lnTo>
                  <a:lnTo>
                    <a:pt x="849323" y="0"/>
                  </a:lnTo>
                  <a:lnTo>
                    <a:pt x="990877" y="0"/>
                  </a:lnTo>
                  <a:lnTo>
                    <a:pt x="1132431" y="0"/>
                  </a:lnTo>
                  <a:lnTo>
                    <a:pt x="1273984" y="57140"/>
                  </a:lnTo>
                  <a:lnTo>
                    <a:pt x="1415538" y="142851"/>
                  </a:lnTo>
                  <a:lnTo>
                    <a:pt x="1557092" y="228562"/>
                  </a:lnTo>
                  <a:lnTo>
                    <a:pt x="1698646" y="257132"/>
                  </a:lnTo>
                  <a:lnTo>
                    <a:pt x="1840200" y="257132"/>
                  </a:lnTo>
                  <a:lnTo>
                    <a:pt x="1981754" y="371413"/>
                  </a:lnTo>
                  <a:lnTo>
                    <a:pt x="2123308" y="514264"/>
                  </a:lnTo>
                  <a:lnTo>
                    <a:pt x="2264862" y="371413"/>
                  </a:lnTo>
                  <a:lnTo>
                    <a:pt x="2406416" y="314272"/>
                  </a:lnTo>
                  <a:lnTo>
                    <a:pt x="2547969" y="314272"/>
                  </a:lnTo>
                  <a:lnTo>
                    <a:pt x="2689523" y="314272"/>
                  </a:lnTo>
                  <a:lnTo>
                    <a:pt x="2831077" y="742826"/>
                  </a:lnTo>
                  <a:lnTo>
                    <a:pt x="2972631" y="685686"/>
                  </a:lnTo>
                  <a:lnTo>
                    <a:pt x="3114185" y="742826"/>
                  </a:lnTo>
                  <a:lnTo>
                    <a:pt x="3255739" y="742826"/>
                  </a:lnTo>
                  <a:lnTo>
                    <a:pt x="3397293" y="742826"/>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40" name="tx40"/>
            <p:cNvSpPr/>
            <p:nvPr/>
          </p:nvSpPr>
          <p:spPr>
            <a:xfrm>
              <a:off x="4602663" y="13966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14823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82</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90003"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90003"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68965"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31419"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57102" y="4831778"/>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Ecuador</a:t>
              </a:r>
            </a:p>
          </p:txBody>
        </p:sp>
        <p:sp>
          <p:nvSpPr>
            <p:cNvPr id="60" name="tx60"/>
            <p:cNvSpPr/>
            <p:nvPr/>
          </p:nvSpPr>
          <p:spPr>
            <a:xfrm>
              <a:off x="2836064"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98518" y="4830005"/>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557288" y="472419"/>
              <a:ext cx="2524645"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Ecuador, 2000-2024</a:t>
              </a:r>
            </a:p>
          </p:txBody>
        </p:sp>
        <p:sp>
          <p:nvSpPr>
            <p:cNvPr id="63" name="pl63"/>
            <p:cNvSpPr/>
            <p:nvPr/>
          </p:nvSpPr>
          <p:spPr>
            <a:xfrm>
              <a:off x="5267799" y="386556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09636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32716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5579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78876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48096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71176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194256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117336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5437664" y="1865643"/>
              <a:ext cx="3397293" cy="1999917"/>
            </a:xfrm>
            <a:custGeom>
              <a:avLst/>
              <a:pathLst>
                <a:path w="3397293" h="1999917">
                  <a:moveTo>
                    <a:pt x="0" y="692279"/>
                  </a:moveTo>
                  <a:lnTo>
                    <a:pt x="141553" y="538439"/>
                  </a:lnTo>
                  <a:lnTo>
                    <a:pt x="283107" y="615359"/>
                  </a:lnTo>
                  <a:lnTo>
                    <a:pt x="424661" y="692279"/>
                  </a:lnTo>
                  <a:lnTo>
                    <a:pt x="566215" y="615359"/>
                  </a:lnTo>
                  <a:lnTo>
                    <a:pt x="707769" y="307679"/>
                  </a:lnTo>
                  <a:lnTo>
                    <a:pt x="849323" y="0"/>
                  </a:lnTo>
                  <a:lnTo>
                    <a:pt x="990877" y="0"/>
                  </a:lnTo>
                  <a:lnTo>
                    <a:pt x="1132431" y="0"/>
                  </a:lnTo>
                  <a:lnTo>
                    <a:pt x="1273984" y="153839"/>
                  </a:lnTo>
                  <a:lnTo>
                    <a:pt x="1415538" y="384599"/>
                  </a:lnTo>
                  <a:lnTo>
                    <a:pt x="1557092" y="615359"/>
                  </a:lnTo>
                  <a:lnTo>
                    <a:pt x="1698646" y="692279"/>
                  </a:lnTo>
                  <a:lnTo>
                    <a:pt x="1840200" y="692279"/>
                  </a:lnTo>
                  <a:lnTo>
                    <a:pt x="1981754" y="999958"/>
                  </a:lnTo>
                  <a:lnTo>
                    <a:pt x="2123308" y="1384558"/>
                  </a:lnTo>
                  <a:lnTo>
                    <a:pt x="2264862" y="999958"/>
                  </a:lnTo>
                  <a:lnTo>
                    <a:pt x="2406416" y="846118"/>
                  </a:lnTo>
                  <a:lnTo>
                    <a:pt x="2547969" y="846118"/>
                  </a:lnTo>
                  <a:lnTo>
                    <a:pt x="2689523" y="846118"/>
                  </a:lnTo>
                  <a:lnTo>
                    <a:pt x="2831077" y="1999917"/>
                  </a:lnTo>
                  <a:lnTo>
                    <a:pt x="2972631" y="1846077"/>
                  </a:lnTo>
                  <a:lnTo>
                    <a:pt x="3114185" y="1999917"/>
                  </a:lnTo>
                  <a:lnTo>
                    <a:pt x="3255739" y="1999917"/>
                  </a:lnTo>
                  <a:lnTo>
                    <a:pt x="3397293" y="1999917"/>
                  </a:lnTo>
                </a:path>
              </a:pathLst>
            </a:custGeom>
            <a:ln w="27101" cap="flat">
              <a:solidFill>
                <a:srgbClr val="0058AB">
                  <a:alpha val="100000"/>
                </a:srgbClr>
              </a:solidFill>
              <a:prstDash val="solid"/>
              <a:round/>
            </a:ln>
          </p:spPr>
          <p:txBody>
            <a:bodyPr/>
            <a:lstStyle/>
            <a:p/>
          </p:txBody>
        </p:sp>
        <p:sp>
          <p:nvSpPr>
            <p:cNvPr id="80" name="pl80"/>
            <p:cNvSpPr/>
            <p:nvPr/>
          </p:nvSpPr>
          <p:spPr>
            <a:xfrm>
              <a:off x="5437664" y="2711762"/>
              <a:ext cx="3397293" cy="1076878"/>
            </a:xfrm>
            <a:custGeom>
              <a:avLst/>
              <a:pathLst>
                <a:path w="3397293" h="1076878">
                  <a:moveTo>
                    <a:pt x="0" y="1076878"/>
                  </a:moveTo>
                  <a:lnTo>
                    <a:pt x="141553" y="1076878"/>
                  </a:lnTo>
                  <a:lnTo>
                    <a:pt x="283107" y="1076878"/>
                  </a:lnTo>
                  <a:lnTo>
                    <a:pt x="424661" y="923038"/>
                  </a:lnTo>
                  <a:lnTo>
                    <a:pt x="566215" y="769199"/>
                  </a:lnTo>
                  <a:lnTo>
                    <a:pt x="707769" y="692279"/>
                  </a:lnTo>
                  <a:lnTo>
                    <a:pt x="849323" y="615359"/>
                  </a:lnTo>
                  <a:lnTo>
                    <a:pt x="990877" y="615359"/>
                  </a:lnTo>
                  <a:lnTo>
                    <a:pt x="1132431" y="384599"/>
                  </a:lnTo>
                  <a:lnTo>
                    <a:pt x="1273984" y="230759"/>
                  </a:lnTo>
                  <a:lnTo>
                    <a:pt x="1415538" y="230759"/>
                  </a:lnTo>
                  <a:lnTo>
                    <a:pt x="1557092" y="153839"/>
                  </a:lnTo>
                  <a:lnTo>
                    <a:pt x="1698646" y="153839"/>
                  </a:lnTo>
                  <a:lnTo>
                    <a:pt x="1840200" y="230759"/>
                  </a:lnTo>
                  <a:lnTo>
                    <a:pt x="1981754" y="153839"/>
                  </a:lnTo>
                  <a:lnTo>
                    <a:pt x="2123308" y="76919"/>
                  </a:lnTo>
                  <a:lnTo>
                    <a:pt x="2264862" y="0"/>
                  </a:lnTo>
                  <a:lnTo>
                    <a:pt x="2406416" y="0"/>
                  </a:lnTo>
                  <a:lnTo>
                    <a:pt x="2547969" y="0"/>
                  </a:lnTo>
                  <a:lnTo>
                    <a:pt x="2689523" y="0"/>
                  </a:lnTo>
                  <a:lnTo>
                    <a:pt x="2831077" y="230759"/>
                  </a:lnTo>
                  <a:lnTo>
                    <a:pt x="2972631" y="307679"/>
                  </a:lnTo>
                  <a:lnTo>
                    <a:pt x="3114185" y="76919"/>
                  </a:lnTo>
                  <a:lnTo>
                    <a:pt x="3255739" y="153839"/>
                  </a:lnTo>
                  <a:lnTo>
                    <a:pt x="3397293" y="76919"/>
                  </a:lnTo>
                </a:path>
              </a:pathLst>
            </a:custGeom>
            <a:ln w="27101" cap="flat">
              <a:solidFill>
                <a:srgbClr val="80BD41">
                  <a:alpha val="100000"/>
                </a:srgbClr>
              </a:solidFill>
              <a:prstDash val="solid"/>
              <a:round/>
            </a:ln>
          </p:spPr>
          <p:txBody>
            <a:bodyPr/>
            <a:lstStyle/>
            <a:p/>
          </p:txBody>
        </p:sp>
        <p:sp>
          <p:nvSpPr>
            <p:cNvPr id="81" name="pl81"/>
            <p:cNvSpPr/>
            <p:nvPr/>
          </p:nvSpPr>
          <p:spPr>
            <a:xfrm>
              <a:off x="5437664" y="1634883"/>
              <a:ext cx="3397293" cy="1461478"/>
            </a:xfrm>
            <a:custGeom>
              <a:avLst/>
              <a:pathLst>
                <a:path w="3397293" h="1461478">
                  <a:moveTo>
                    <a:pt x="0" y="230759"/>
                  </a:moveTo>
                  <a:lnTo>
                    <a:pt x="141553" y="307679"/>
                  </a:lnTo>
                  <a:lnTo>
                    <a:pt x="283107" y="230759"/>
                  </a:lnTo>
                  <a:lnTo>
                    <a:pt x="424661" y="153839"/>
                  </a:lnTo>
                  <a:lnTo>
                    <a:pt x="566215" y="76919"/>
                  </a:lnTo>
                  <a:lnTo>
                    <a:pt x="707769" y="0"/>
                  </a:lnTo>
                  <a:lnTo>
                    <a:pt x="849323" y="76919"/>
                  </a:lnTo>
                  <a:lnTo>
                    <a:pt x="990877" y="76919"/>
                  </a:lnTo>
                  <a:lnTo>
                    <a:pt x="1132431" y="153839"/>
                  </a:lnTo>
                  <a:lnTo>
                    <a:pt x="1273984" y="0"/>
                  </a:lnTo>
                  <a:lnTo>
                    <a:pt x="1415538" y="76919"/>
                  </a:lnTo>
                  <a:lnTo>
                    <a:pt x="1557092" y="76919"/>
                  </a:lnTo>
                  <a:lnTo>
                    <a:pt x="1698646" y="76919"/>
                  </a:lnTo>
                  <a:lnTo>
                    <a:pt x="1840200" y="307679"/>
                  </a:lnTo>
                  <a:lnTo>
                    <a:pt x="1981754" y="384599"/>
                  </a:lnTo>
                  <a:lnTo>
                    <a:pt x="2123308" y="307679"/>
                  </a:lnTo>
                  <a:lnTo>
                    <a:pt x="2264862" y="384599"/>
                  </a:lnTo>
                  <a:lnTo>
                    <a:pt x="2406416" y="692279"/>
                  </a:lnTo>
                  <a:lnTo>
                    <a:pt x="2547969" y="615359"/>
                  </a:lnTo>
                  <a:lnTo>
                    <a:pt x="2689523" y="1076878"/>
                  </a:lnTo>
                  <a:lnTo>
                    <a:pt x="2831077" y="1384558"/>
                  </a:lnTo>
                  <a:lnTo>
                    <a:pt x="2972631" y="1461478"/>
                  </a:lnTo>
                  <a:lnTo>
                    <a:pt x="3114185" y="1153798"/>
                  </a:lnTo>
                  <a:lnTo>
                    <a:pt x="3255739" y="846118"/>
                  </a:lnTo>
                  <a:lnTo>
                    <a:pt x="3397293" y="923038"/>
                  </a:lnTo>
                </a:path>
              </a:pathLst>
            </a:custGeom>
            <a:ln w="27101" cap="flat">
              <a:solidFill>
                <a:srgbClr val="961A49">
                  <a:alpha val="100000"/>
                </a:srgbClr>
              </a:solidFill>
              <a:prstDash val="solid"/>
              <a:round/>
            </a:ln>
          </p:spPr>
          <p:txBody>
            <a:bodyPr/>
            <a:lstStyle/>
            <a:p/>
          </p:txBody>
        </p:sp>
        <p:sp>
          <p:nvSpPr>
            <p:cNvPr id="82" name="pl82"/>
            <p:cNvSpPr/>
            <p:nvPr/>
          </p:nvSpPr>
          <p:spPr>
            <a:xfrm>
              <a:off x="5437664" y="2711762"/>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3" name="pl83"/>
            <p:cNvSpPr/>
            <p:nvPr/>
          </p:nvSpPr>
          <p:spPr>
            <a:xfrm>
              <a:off x="5437664" y="1865643"/>
              <a:ext cx="3397293" cy="1999917"/>
            </a:xfrm>
            <a:custGeom>
              <a:avLst/>
              <a:pathLst>
                <a:path w="3397293" h="1999917">
                  <a:moveTo>
                    <a:pt x="0" y="692279"/>
                  </a:moveTo>
                  <a:lnTo>
                    <a:pt x="141553" y="538439"/>
                  </a:lnTo>
                  <a:lnTo>
                    <a:pt x="283107" y="615359"/>
                  </a:lnTo>
                  <a:lnTo>
                    <a:pt x="424661" y="692279"/>
                  </a:lnTo>
                  <a:lnTo>
                    <a:pt x="566215" y="615359"/>
                  </a:lnTo>
                  <a:lnTo>
                    <a:pt x="707769" y="307679"/>
                  </a:lnTo>
                  <a:lnTo>
                    <a:pt x="849323" y="0"/>
                  </a:lnTo>
                  <a:lnTo>
                    <a:pt x="990877" y="0"/>
                  </a:lnTo>
                  <a:lnTo>
                    <a:pt x="1132431" y="0"/>
                  </a:lnTo>
                  <a:lnTo>
                    <a:pt x="1273984" y="153839"/>
                  </a:lnTo>
                  <a:lnTo>
                    <a:pt x="1415538" y="384599"/>
                  </a:lnTo>
                  <a:lnTo>
                    <a:pt x="1557092" y="615359"/>
                  </a:lnTo>
                  <a:lnTo>
                    <a:pt x="1698646" y="692279"/>
                  </a:lnTo>
                  <a:lnTo>
                    <a:pt x="1840200" y="692279"/>
                  </a:lnTo>
                  <a:lnTo>
                    <a:pt x="1981754" y="999958"/>
                  </a:lnTo>
                  <a:lnTo>
                    <a:pt x="2123308" y="1384558"/>
                  </a:lnTo>
                  <a:lnTo>
                    <a:pt x="2264862" y="999958"/>
                  </a:lnTo>
                  <a:lnTo>
                    <a:pt x="2406416" y="846118"/>
                  </a:lnTo>
                  <a:lnTo>
                    <a:pt x="2547969" y="846118"/>
                  </a:lnTo>
                  <a:lnTo>
                    <a:pt x="2689523" y="846118"/>
                  </a:lnTo>
                  <a:lnTo>
                    <a:pt x="2831077" y="1999917"/>
                  </a:lnTo>
                  <a:lnTo>
                    <a:pt x="2972631" y="1846077"/>
                  </a:lnTo>
                  <a:lnTo>
                    <a:pt x="3114185" y="1999917"/>
                  </a:lnTo>
                  <a:lnTo>
                    <a:pt x="3255739" y="1999917"/>
                  </a:lnTo>
                  <a:lnTo>
                    <a:pt x="3397293" y="1999917"/>
                  </a:lnTo>
                </a:path>
              </a:pathLst>
            </a:custGeom>
            <a:ln w="43362" cap="flat">
              <a:solidFill>
                <a:srgbClr val="000000">
                  <a:alpha val="100000"/>
                </a:srgbClr>
              </a:solidFill>
              <a:prstDash val="solid"/>
              <a:round/>
            </a:ln>
          </p:spPr>
          <p:txBody>
            <a:bodyPr/>
            <a:lstStyle/>
            <a:p/>
          </p:txBody>
        </p:sp>
        <p:sp>
          <p:nvSpPr>
            <p:cNvPr id="84" name="pl84"/>
            <p:cNvSpPr/>
            <p:nvPr/>
          </p:nvSpPr>
          <p:spPr>
            <a:xfrm>
              <a:off x="5437664" y="1357971"/>
              <a:ext cx="0" cy="1199950"/>
            </a:xfrm>
            <a:custGeom>
              <a:avLst/>
              <a:pathLst>
                <a:path w="0" h="1199950">
                  <a:moveTo>
                    <a:pt x="0" y="1199950"/>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145433" y="1357971"/>
              <a:ext cx="0" cy="815351"/>
            </a:xfrm>
            <a:custGeom>
              <a:avLst/>
              <a:pathLst>
                <a:path w="0" h="815351">
                  <a:moveTo>
                    <a:pt x="0" y="815351"/>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853202" y="1357971"/>
              <a:ext cx="0" cy="892270"/>
            </a:xfrm>
            <a:custGeom>
              <a:avLst/>
              <a:pathLst>
                <a:path w="0" h="892270">
                  <a:moveTo>
                    <a:pt x="0" y="892270"/>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7560972" y="1357971"/>
              <a:ext cx="0" cy="1892229"/>
            </a:xfrm>
            <a:custGeom>
              <a:avLst/>
              <a:pathLst>
                <a:path w="0" h="1892229">
                  <a:moveTo>
                    <a:pt x="0" y="1892229"/>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127187" y="1357971"/>
              <a:ext cx="0" cy="1353790"/>
            </a:xfrm>
            <a:custGeom>
              <a:avLst/>
              <a:pathLst>
                <a:path w="0" h="1353790">
                  <a:moveTo>
                    <a:pt x="0" y="1353790"/>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693403" y="1357971"/>
              <a:ext cx="0" cy="2507588"/>
            </a:xfrm>
            <a:custGeom>
              <a:avLst/>
              <a:pathLst>
                <a:path w="0" h="2507588">
                  <a:moveTo>
                    <a:pt x="0" y="2507588"/>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834957" y="1357971"/>
              <a:ext cx="0" cy="2507588"/>
            </a:xfrm>
            <a:custGeom>
              <a:avLst/>
              <a:pathLst>
                <a:path w="0" h="2507588">
                  <a:moveTo>
                    <a:pt x="0" y="2507588"/>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5437664" y="1865643"/>
              <a:ext cx="3397293" cy="1999917"/>
            </a:xfrm>
            <a:custGeom>
              <a:avLst/>
              <a:pathLst>
                <a:path w="3397293" h="1999917">
                  <a:moveTo>
                    <a:pt x="0" y="692279"/>
                  </a:moveTo>
                  <a:lnTo>
                    <a:pt x="141553" y="538439"/>
                  </a:lnTo>
                  <a:lnTo>
                    <a:pt x="283107" y="615359"/>
                  </a:lnTo>
                  <a:lnTo>
                    <a:pt x="424661" y="692279"/>
                  </a:lnTo>
                  <a:lnTo>
                    <a:pt x="566215" y="615359"/>
                  </a:lnTo>
                  <a:lnTo>
                    <a:pt x="707769" y="307679"/>
                  </a:lnTo>
                  <a:lnTo>
                    <a:pt x="849323" y="0"/>
                  </a:lnTo>
                  <a:lnTo>
                    <a:pt x="990877" y="0"/>
                  </a:lnTo>
                  <a:lnTo>
                    <a:pt x="1132431" y="0"/>
                  </a:lnTo>
                  <a:lnTo>
                    <a:pt x="1273984" y="153839"/>
                  </a:lnTo>
                  <a:lnTo>
                    <a:pt x="1415538" y="384599"/>
                  </a:lnTo>
                  <a:lnTo>
                    <a:pt x="1557092" y="615359"/>
                  </a:lnTo>
                  <a:lnTo>
                    <a:pt x="1698646" y="692279"/>
                  </a:lnTo>
                  <a:lnTo>
                    <a:pt x="1840200" y="692279"/>
                  </a:lnTo>
                  <a:lnTo>
                    <a:pt x="1981754" y="999958"/>
                  </a:lnTo>
                  <a:lnTo>
                    <a:pt x="2123308" y="1384558"/>
                  </a:lnTo>
                  <a:lnTo>
                    <a:pt x="2264862" y="999958"/>
                  </a:lnTo>
                  <a:lnTo>
                    <a:pt x="2406416" y="846118"/>
                  </a:lnTo>
                  <a:lnTo>
                    <a:pt x="2547969" y="846118"/>
                  </a:lnTo>
                  <a:lnTo>
                    <a:pt x="2689523" y="846118"/>
                  </a:lnTo>
                  <a:lnTo>
                    <a:pt x="2831077" y="1999917"/>
                  </a:lnTo>
                  <a:lnTo>
                    <a:pt x="2972631" y="1846077"/>
                  </a:lnTo>
                  <a:lnTo>
                    <a:pt x="3114185" y="1999917"/>
                  </a:lnTo>
                  <a:lnTo>
                    <a:pt x="3255739" y="1999917"/>
                  </a:lnTo>
                  <a:lnTo>
                    <a:pt x="3397293" y="1999917"/>
                  </a:lnTo>
                </a:path>
              </a:pathLst>
            </a:custGeom>
            <a:ln w="27101" cap="flat">
              <a:solidFill>
                <a:srgbClr val="0058AB">
                  <a:alpha val="100000"/>
                </a:srgbClr>
              </a:solidFill>
              <a:prstDash val="solid"/>
              <a:round/>
            </a:ln>
          </p:spPr>
          <p:txBody>
            <a:bodyPr/>
            <a:lstStyle/>
            <a:p/>
          </p:txBody>
        </p:sp>
        <p:sp>
          <p:nvSpPr>
            <p:cNvPr id="92" name="tx92"/>
            <p:cNvSpPr/>
            <p:nvPr/>
          </p:nvSpPr>
          <p:spPr>
            <a:xfrm>
              <a:off x="5407519" y="1288087"/>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3" name="tx93"/>
            <p:cNvSpPr/>
            <p:nvPr/>
          </p:nvSpPr>
          <p:spPr>
            <a:xfrm>
              <a:off x="6115288" y="1289410"/>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4" name="tx94"/>
            <p:cNvSpPr/>
            <p:nvPr/>
          </p:nvSpPr>
          <p:spPr>
            <a:xfrm>
              <a:off x="6823058" y="128676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5" name="tx95"/>
            <p:cNvSpPr/>
            <p:nvPr/>
          </p:nvSpPr>
          <p:spPr>
            <a:xfrm>
              <a:off x="7512777" y="1289410"/>
              <a:ext cx="963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6" name="tx96"/>
            <p:cNvSpPr/>
            <p:nvPr/>
          </p:nvSpPr>
          <p:spPr>
            <a:xfrm>
              <a:off x="8097042" y="128676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615063" y="1286763"/>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-15</a:t>
              </a:r>
            </a:p>
          </p:txBody>
        </p:sp>
        <p:sp>
          <p:nvSpPr>
            <p:cNvPr id="98" name="tx98"/>
            <p:cNvSpPr/>
            <p:nvPr/>
          </p:nvSpPr>
          <p:spPr>
            <a:xfrm>
              <a:off x="8756617" y="1286763"/>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-15</a:t>
              </a:r>
            </a:p>
          </p:txBody>
        </p:sp>
        <p:sp>
          <p:nvSpPr>
            <p:cNvPr id="99" name="tx99"/>
            <p:cNvSpPr/>
            <p:nvPr/>
          </p:nvSpPr>
          <p:spPr>
            <a:xfrm>
              <a:off x="8902429" y="274956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0" name="tx100"/>
            <p:cNvSpPr/>
            <p:nvPr/>
          </p:nvSpPr>
          <p:spPr>
            <a:xfrm>
              <a:off x="8877160" y="251880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2</a:t>
              </a:r>
            </a:p>
          </p:txBody>
        </p:sp>
        <p:sp>
          <p:nvSpPr>
            <p:cNvPr id="101" name="tx101"/>
            <p:cNvSpPr/>
            <p:nvPr/>
          </p:nvSpPr>
          <p:spPr>
            <a:xfrm>
              <a:off x="5003259" y="342884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a:off x="5127474" y="265964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3" name="tx103"/>
            <p:cNvSpPr/>
            <p:nvPr/>
          </p:nvSpPr>
          <p:spPr>
            <a:xfrm>
              <a:off x="5049780" y="189044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4" name="tx104"/>
            <p:cNvSpPr/>
            <p:nvPr/>
          </p:nvSpPr>
          <p:spPr>
            <a:xfrm>
              <a:off x="5049780" y="11212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5" name="tx105"/>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6" name="tx106"/>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7" name="tx107"/>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8" name="tx108"/>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9" name="tx109"/>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0" name="tx110"/>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1" name="tx111"/>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2" name="tx112"/>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3" name="pl113"/>
            <p:cNvSpPr/>
            <p:nvPr/>
          </p:nvSpPr>
          <p:spPr>
            <a:xfrm>
              <a:off x="6006702"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6006702"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5" name="pl115"/>
            <p:cNvSpPr/>
            <p:nvPr/>
          </p:nvSpPr>
          <p:spPr>
            <a:xfrm>
              <a:off x="6885664"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6" name="pl116"/>
            <p:cNvSpPr/>
            <p:nvPr/>
          </p:nvSpPr>
          <p:spPr>
            <a:xfrm>
              <a:off x="7648118"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7" name="tx117"/>
            <p:cNvSpPr/>
            <p:nvPr/>
          </p:nvSpPr>
          <p:spPr>
            <a:xfrm>
              <a:off x="6273801" y="4831778"/>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Ecuador</a:t>
              </a:r>
            </a:p>
          </p:txBody>
        </p:sp>
        <p:sp>
          <p:nvSpPr>
            <p:cNvPr id="118" name="tx118"/>
            <p:cNvSpPr/>
            <p:nvPr/>
          </p:nvSpPr>
          <p:spPr>
            <a:xfrm>
              <a:off x="7152763"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9" name="tx119"/>
            <p:cNvSpPr/>
            <p:nvPr/>
          </p:nvSpPr>
          <p:spPr>
            <a:xfrm>
              <a:off x="7915217" y="4830005"/>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20" name="tx120"/>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1" name="pl121"/>
            <p:cNvSpPr/>
            <p:nvPr/>
          </p:nvSpPr>
          <p:spPr>
            <a:xfrm>
              <a:off x="2227719"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4048800"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5869881"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7690962"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3138259"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4959340"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6780421"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8601502"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3" name="rc133"/>
            <p:cNvSpPr/>
            <p:nvPr/>
          </p:nvSpPr>
          <p:spPr>
            <a:xfrm>
              <a:off x="1317178" y="5825146"/>
              <a:ext cx="3969501" cy="149993"/>
            </a:xfrm>
            <a:prstGeom prst="rect">
              <a:avLst/>
            </a:prstGeom>
            <a:solidFill>
              <a:srgbClr val="1CABE2">
                <a:alpha val="80000"/>
              </a:srgbClr>
            </a:solidFill>
          </p:spPr>
          <p:txBody>
            <a:bodyPr/>
            <a:lstStyle/>
            <a:p/>
          </p:txBody>
        </p:sp>
        <p:sp>
          <p:nvSpPr>
            <p:cNvPr id="134" name="rc134"/>
            <p:cNvSpPr/>
            <p:nvPr/>
          </p:nvSpPr>
          <p:spPr>
            <a:xfrm>
              <a:off x="1317178" y="5637654"/>
              <a:ext cx="7321564" cy="149993"/>
            </a:xfrm>
            <a:prstGeom prst="rect">
              <a:avLst/>
            </a:prstGeom>
            <a:solidFill>
              <a:srgbClr val="1CABE2">
                <a:alpha val="80000"/>
              </a:srgbClr>
            </a:solidFill>
          </p:spPr>
          <p:txBody>
            <a:bodyPr/>
            <a:lstStyle/>
            <a:p/>
          </p:txBody>
        </p:sp>
        <p:sp>
          <p:nvSpPr>
            <p:cNvPr id="135" name="rc135"/>
            <p:cNvSpPr/>
            <p:nvPr/>
          </p:nvSpPr>
          <p:spPr>
            <a:xfrm>
              <a:off x="1317178" y="5450161"/>
              <a:ext cx="7278769" cy="149993"/>
            </a:xfrm>
            <a:prstGeom prst="rect">
              <a:avLst/>
            </a:prstGeom>
            <a:solidFill>
              <a:srgbClr val="1CABE2">
                <a:alpha val="80000"/>
              </a:srgbClr>
            </a:solidFill>
          </p:spPr>
          <p:txBody>
            <a:bodyPr/>
            <a:lstStyle/>
            <a:p/>
          </p:txBody>
        </p:sp>
        <p:sp>
          <p:nvSpPr>
            <p:cNvPr id="136" name="tx136"/>
            <p:cNvSpPr/>
            <p:nvPr/>
          </p:nvSpPr>
          <p:spPr>
            <a:xfrm>
              <a:off x="8207706" y="5658183"/>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80,000</a:t>
              </a:r>
            </a:p>
          </p:txBody>
        </p:sp>
        <p:sp>
          <p:nvSpPr>
            <p:cNvPr id="137" name="tx137"/>
            <p:cNvSpPr/>
            <p:nvPr/>
          </p:nvSpPr>
          <p:spPr>
            <a:xfrm>
              <a:off x="8164911" y="5470691"/>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80,000</a:t>
              </a:r>
            </a:p>
          </p:txBody>
        </p:sp>
        <p:sp>
          <p:nvSpPr>
            <p:cNvPr id="138" name="tx138"/>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9" name="tx139"/>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0" name="tx140"/>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1" name="tx141"/>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2" name="tx142"/>
            <p:cNvSpPr/>
            <p:nvPr/>
          </p:nvSpPr>
          <p:spPr>
            <a:xfrm>
              <a:off x="2710974"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43" name="tx143"/>
            <p:cNvSpPr/>
            <p:nvPr/>
          </p:nvSpPr>
          <p:spPr>
            <a:xfrm>
              <a:off x="4532055"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40,000</a:t>
              </a:r>
            </a:p>
          </p:txBody>
        </p:sp>
        <p:sp>
          <p:nvSpPr>
            <p:cNvPr id="144" name="tx144"/>
            <p:cNvSpPr/>
            <p:nvPr/>
          </p:nvSpPr>
          <p:spPr>
            <a:xfrm>
              <a:off x="6353136"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60,000</a:t>
              </a:r>
            </a:p>
          </p:txBody>
        </p:sp>
        <p:sp>
          <p:nvSpPr>
            <p:cNvPr id="145" name="tx145"/>
            <p:cNvSpPr/>
            <p:nvPr/>
          </p:nvSpPr>
          <p:spPr>
            <a:xfrm>
              <a:off x="8174217"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80,000</a:t>
              </a:r>
            </a:p>
          </p:txBody>
        </p:sp>
        <p:sp>
          <p:nvSpPr>
            <p:cNvPr id="146" name="tx146"/>
            <p:cNvSpPr/>
            <p:nvPr/>
          </p:nvSpPr>
          <p:spPr>
            <a:xfrm>
              <a:off x="951100" y="5178470"/>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2023 and 2024</a:t>
              </a:r>
            </a:p>
          </p:txBody>
        </p:sp>
        <p:sp>
          <p:nvSpPr>
            <p:cNvPr id="147" name="tx147"/>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8" name="tx148"/>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DTP3 coverage in Ecuador (70%) was 15 percentage points lower than the global average (85%) and 12 percentage points lower than the average across all LACR countries (82%).
National DTP3 coverage was 15 percentage points lower than in 2019 (85%).
This equates to 80,000 un- and undervaccinated children in 2024 compared to 44,000 un- and undervaccinated children in 2019.</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13903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50465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187028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3590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45622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282184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18746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55309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1871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42344" y="1959093"/>
              <a:ext cx="231165" cy="149713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099195" y="1933718"/>
              <a:ext cx="231165" cy="152250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356046" y="1882968"/>
              <a:ext cx="231165" cy="157325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612896" y="1705342"/>
              <a:ext cx="231165" cy="175088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1869747" y="1679967"/>
              <a:ext cx="231165" cy="1776257"/>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18" name="rc18"/>
            <p:cNvSpPr/>
            <p:nvPr/>
          </p:nvSpPr>
          <p:spPr>
            <a:xfrm>
              <a:off x="2126598" y="1629217"/>
              <a:ext cx="231165" cy="182700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383449" y="1553091"/>
              <a:ext cx="231165" cy="190313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640299" y="1553091"/>
              <a:ext cx="231165" cy="190313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2897150" y="1476966"/>
              <a:ext cx="231165" cy="197925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410852" y="1426216"/>
              <a:ext cx="231165" cy="203000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154001" y="1426216"/>
              <a:ext cx="231165" cy="203000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3667702" y="1400841"/>
              <a:ext cx="231165" cy="205538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3924553" y="1248590"/>
              <a:ext cx="231165" cy="22076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4181404" y="1223215"/>
              <a:ext cx="231165" cy="223300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4438255" y="1197840"/>
              <a:ext cx="231165" cy="225838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4695105" y="1172465"/>
              <a:ext cx="231165" cy="22837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4951956" y="1172465"/>
              <a:ext cx="231165" cy="22837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5208807" y="1147090"/>
              <a:ext cx="231165" cy="2309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5465658" y="1121715"/>
              <a:ext cx="231165" cy="23345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5722508" y="1096339"/>
              <a:ext cx="231165" cy="23598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6236210" y="1070964"/>
              <a:ext cx="231165" cy="23852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5979359" y="1070964"/>
              <a:ext cx="231165" cy="23852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6493060" y="1045589"/>
              <a:ext cx="231165" cy="24106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6749911" y="1045589"/>
              <a:ext cx="231165" cy="24106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7006762" y="994839"/>
              <a:ext cx="231165" cy="24613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7263613" y="969464"/>
              <a:ext cx="231165" cy="24867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8034165"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7777314"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1" name="rc41"/>
            <p:cNvSpPr/>
            <p:nvPr/>
          </p:nvSpPr>
          <p:spPr>
            <a:xfrm>
              <a:off x="8291016"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2" name="rc42"/>
            <p:cNvSpPr/>
            <p:nvPr/>
          </p:nvSpPr>
          <p:spPr>
            <a:xfrm>
              <a:off x="8547866"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3" name="rc43"/>
            <p:cNvSpPr/>
            <p:nvPr/>
          </p:nvSpPr>
          <p:spPr>
            <a:xfrm>
              <a:off x="8804717"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4" name="rc44"/>
            <p:cNvSpPr/>
            <p:nvPr/>
          </p:nvSpPr>
          <p:spPr>
            <a:xfrm>
              <a:off x="7520463"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5" name="rc45"/>
            <p:cNvSpPr/>
            <p:nvPr/>
          </p:nvSpPr>
          <p:spPr>
            <a:xfrm>
              <a:off x="842344" y="1959093"/>
              <a:ext cx="231165" cy="1497131"/>
            </a:xfrm>
            <a:prstGeom prst="rect">
              <a:avLst/>
            </a:prstGeom>
            <a:solidFill>
              <a:srgbClr val="0083CF">
                <a:alpha val="100000"/>
              </a:srgbClr>
            </a:solidFill>
          </p:spPr>
          <p:txBody>
            <a:bodyPr/>
            <a:lstStyle/>
            <a:p/>
          </p:txBody>
        </p:sp>
        <p:sp>
          <p:nvSpPr>
            <p:cNvPr id="46" name="rc46"/>
            <p:cNvSpPr/>
            <p:nvPr/>
          </p:nvSpPr>
          <p:spPr>
            <a:xfrm>
              <a:off x="1099195" y="1933718"/>
              <a:ext cx="231165" cy="1522506"/>
            </a:xfrm>
            <a:prstGeom prst="rect">
              <a:avLst/>
            </a:prstGeom>
            <a:solidFill>
              <a:srgbClr val="0083CF">
                <a:alpha val="100000"/>
              </a:srgbClr>
            </a:solidFill>
          </p:spPr>
          <p:txBody>
            <a:bodyPr/>
            <a:lstStyle/>
            <a:p/>
          </p:txBody>
        </p:sp>
        <p:sp>
          <p:nvSpPr>
            <p:cNvPr id="47" name="rc47"/>
            <p:cNvSpPr/>
            <p:nvPr/>
          </p:nvSpPr>
          <p:spPr>
            <a:xfrm>
              <a:off x="1356046" y="1882968"/>
              <a:ext cx="231165" cy="1573256"/>
            </a:xfrm>
            <a:prstGeom prst="rect">
              <a:avLst/>
            </a:prstGeom>
            <a:solidFill>
              <a:srgbClr val="0083CF">
                <a:alpha val="100000"/>
              </a:srgbClr>
            </a:solidFill>
          </p:spPr>
          <p:txBody>
            <a:bodyPr/>
            <a:lstStyle/>
            <a:p/>
          </p:txBody>
        </p:sp>
        <p:sp>
          <p:nvSpPr>
            <p:cNvPr id="48" name="rc48"/>
            <p:cNvSpPr/>
            <p:nvPr/>
          </p:nvSpPr>
          <p:spPr>
            <a:xfrm>
              <a:off x="1869747" y="1679967"/>
              <a:ext cx="231165" cy="1776257"/>
            </a:xfrm>
            <a:prstGeom prst="rect">
              <a:avLst/>
            </a:prstGeom>
            <a:solidFill>
              <a:srgbClr val="F26A21">
                <a:alpha val="100000"/>
              </a:srgbClr>
            </a:solidFill>
          </p:spPr>
          <p:txBody>
            <a:bodyPr/>
            <a:lstStyle/>
            <a:p/>
          </p:txBody>
        </p:sp>
        <p:sp>
          <p:nvSpPr>
            <p:cNvPr id="49" name="rc49"/>
            <p:cNvSpPr/>
            <p:nvPr/>
          </p:nvSpPr>
          <p:spPr>
            <a:xfrm>
              <a:off x="2383449" y="1553091"/>
              <a:ext cx="231165" cy="1903133"/>
            </a:xfrm>
            <a:prstGeom prst="rect">
              <a:avLst/>
            </a:prstGeom>
            <a:solidFill>
              <a:srgbClr val="0083CF">
                <a:alpha val="100000"/>
              </a:srgbClr>
            </a:solidFill>
          </p:spPr>
          <p:txBody>
            <a:bodyPr/>
            <a:lstStyle/>
            <a:p/>
          </p:txBody>
        </p:sp>
        <p:sp>
          <p:nvSpPr>
            <p:cNvPr id="50" name="rc50"/>
            <p:cNvSpPr/>
            <p:nvPr/>
          </p:nvSpPr>
          <p:spPr>
            <a:xfrm>
              <a:off x="2897150" y="1476966"/>
              <a:ext cx="231165" cy="1979258"/>
            </a:xfrm>
            <a:prstGeom prst="rect">
              <a:avLst/>
            </a:prstGeom>
            <a:solidFill>
              <a:srgbClr val="0083CF">
                <a:alpha val="100000"/>
              </a:srgbClr>
            </a:solidFill>
          </p:spPr>
          <p:txBody>
            <a:bodyPr/>
            <a:lstStyle/>
            <a:p/>
          </p:txBody>
        </p:sp>
        <p:sp>
          <p:nvSpPr>
            <p:cNvPr id="51" name="rc51"/>
            <p:cNvSpPr/>
            <p:nvPr/>
          </p:nvSpPr>
          <p:spPr>
            <a:xfrm>
              <a:off x="3410852" y="1426216"/>
              <a:ext cx="231165" cy="2030008"/>
            </a:xfrm>
            <a:prstGeom prst="rect">
              <a:avLst/>
            </a:prstGeom>
            <a:solidFill>
              <a:srgbClr val="0083CF">
                <a:alpha val="100000"/>
              </a:srgbClr>
            </a:solidFill>
          </p:spPr>
          <p:txBody>
            <a:bodyPr/>
            <a:lstStyle/>
            <a:p/>
          </p:txBody>
        </p:sp>
        <p:sp>
          <p:nvSpPr>
            <p:cNvPr id="52" name="rc52"/>
            <p:cNvSpPr/>
            <p:nvPr/>
          </p:nvSpPr>
          <p:spPr>
            <a:xfrm>
              <a:off x="3667702" y="1400841"/>
              <a:ext cx="231165" cy="2055383"/>
            </a:xfrm>
            <a:prstGeom prst="rect">
              <a:avLst/>
            </a:prstGeom>
            <a:solidFill>
              <a:srgbClr val="0083CF">
                <a:alpha val="100000"/>
              </a:srgbClr>
            </a:solidFill>
          </p:spPr>
          <p:txBody>
            <a:bodyPr/>
            <a:lstStyle/>
            <a:p/>
          </p:txBody>
        </p:sp>
        <p:sp>
          <p:nvSpPr>
            <p:cNvPr id="53" name="rc53"/>
            <p:cNvSpPr/>
            <p:nvPr/>
          </p:nvSpPr>
          <p:spPr>
            <a:xfrm>
              <a:off x="4438255" y="1197840"/>
              <a:ext cx="231165" cy="2258384"/>
            </a:xfrm>
            <a:prstGeom prst="rect">
              <a:avLst/>
            </a:prstGeom>
            <a:solidFill>
              <a:srgbClr val="0083CF">
                <a:alpha val="100000"/>
              </a:srgbClr>
            </a:solidFill>
          </p:spPr>
          <p:txBody>
            <a:bodyPr/>
            <a:lstStyle/>
            <a:p/>
          </p:txBody>
        </p:sp>
        <p:sp>
          <p:nvSpPr>
            <p:cNvPr id="54" name="rc54"/>
            <p:cNvSpPr/>
            <p:nvPr/>
          </p:nvSpPr>
          <p:spPr>
            <a:xfrm>
              <a:off x="5208807" y="1147090"/>
              <a:ext cx="231165" cy="2309135"/>
            </a:xfrm>
            <a:prstGeom prst="rect">
              <a:avLst/>
            </a:prstGeom>
            <a:solidFill>
              <a:srgbClr val="0083CF">
                <a:alpha val="100000"/>
              </a:srgbClr>
            </a:solidFill>
          </p:spPr>
          <p:txBody>
            <a:bodyPr/>
            <a:lstStyle/>
            <a:p/>
          </p:txBody>
        </p:sp>
        <p:sp>
          <p:nvSpPr>
            <p:cNvPr id="55" name="pg55"/>
            <p:cNvSpPr/>
            <p:nvPr/>
          </p:nvSpPr>
          <p:spPr>
            <a:xfrm>
              <a:off x="1035224" y="3417938"/>
              <a:ext cx="38286" cy="38286"/>
            </a:xfrm>
            <a:custGeom>
              <a:avLst/>
              <a:pathLst>
                <a:path w="38286" h="38286">
                  <a:moveTo>
                    <a:pt x="38286" y="0"/>
                  </a:moveTo>
                  <a:lnTo>
                    <a:pt x="38286" y="8284"/>
                  </a:lnTo>
                  <a:lnTo>
                    <a:pt x="8284" y="38286"/>
                  </a:lnTo>
                  <a:lnTo>
                    <a:pt x="0" y="382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952375" y="3335090"/>
              <a:ext cx="121135" cy="121135"/>
            </a:xfrm>
            <a:custGeom>
              <a:avLst/>
              <a:pathLst>
                <a:path w="121135" h="121135">
                  <a:moveTo>
                    <a:pt x="121135" y="0"/>
                  </a:moveTo>
                  <a:lnTo>
                    <a:pt x="121135" y="8284"/>
                  </a:lnTo>
                  <a:lnTo>
                    <a:pt x="8284" y="121135"/>
                  </a:lnTo>
                  <a:lnTo>
                    <a:pt x="0" y="1211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69526" y="3252241"/>
              <a:ext cx="203984" cy="203984"/>
            </a:xfrm>
            <a:custGeom>
              <a:avLst/>
              <a:pathLst>
                <a:path w="203984" h="203984">
                  <a:moveTo>
                    <a:pt x="203984" y="0"/>
                  </a:moveTo>
                  <a:lnTo>
                    <a:pt x="203984" y="8284"/>
                  </a:lnTo>
                  <a:lnTo>
                    <a:pt x="8284" y="203984"/>
                  </a:lnTo>
                  <a:lnTo>
                    <a:pt x="0" y="2039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42344" y="31693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42344" y="30865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42344" y="30036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42344" y="29208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42344" y="283799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842344" y="275514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842344" y="267229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842344" y="25894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842344" y="25066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842344" y="24237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842344" y="23409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842344" y="225805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842344" y="217520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842344" y="209235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842344" y="200950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842344" y="1959093"/>
              <a:ext cx="207015" cy="207015"/>
            </a:xfrm>
            <a:custGeom>
              <a:avLst/>
              <a:pathLst>
                <a:path w="207015" h="207015">
                  <a:moveTo>
                    <a:pt x="198730" y="0"/>
                  </a:moveTo>
                  <a:lnTo>
                    <a:pt x="207015" y="0"/>
                  </a:lnTo>
                  <a:lnTo>
                    <a:pt x="0" y="207015"/>
                  </a:lnTo>
                  <a:lnTo>
                    <a:pt x="0" y="1987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842344" y="1959093"/>
              <a:ext cx="124166" cy="124166"/>
            </a:xfrm>
            <a:custGeom>
              <a:avLst/>
              <a:pathLst>
                <a:path w="124166" h="124166">
                  <a:moveTo>
                    <a:pt x="115882" y="0"/>
                  </a:moveTo>
                  <a:lnTo>
                    <a:pt x="124166" y="0"/>
                  </a:lnTo>
                  <a:lnTo>
                    <a:pt x="0" y="124166"/>
                  </a:lnTo>
                  <a:lnTo>
                    <a:pt x="0" y="1158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842344" y="1959093"/>
              <a:ext cx="41318" cy="41318"/>
            </a:xfrm>
            <a:custGeom>
              <a:avLst/>
              <a:pathLst>
                <a:path w="41318" h="41318">
                  <a:moveTo>
                    <a:pt x="33033" y="0"/>
                  </a:moveTo>
                  <a:lnTo>
                    <a:pt x="41318" y="0"/>
                  </a:lnTo>
                  <a:lnTo>
                    <a:pt x="0" y="41318"/>
                  </a:lnTo>
                  <a:lnTo>
                    <a:pt x="0" y="330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283770" y="3409634"/>
              <a:ext cx="46590" cy="46590"/>
            </a:xfrm>
            <a:custGeom>
              <a:avLst/>
              <a:pathLst>
                <a:path w="46590" h="46590">
                  <a:moveTo>
                    <a:pt x="46590" y="0"/>
                  </a:moveTo>
                  <a:lnTo>
                    <a:pt x="46590" y="8284"/>
                  </a:lnTo>
                  <a:lnTo>
                    <a:pt x="8284" y="46590"/>
                  </a:lnTo>
                  <a:lnTo>
                    <a:pt x="0" y="465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200921" y="3326785"/>
              <a:ext cx="129439" cy="129439"/>
            </a:xfrm>
            <a:custGeom>
              <a:avLst/>
              <a:pathLst>
                <a:path w="129439" h="129439">
                  <a:moveTo>
                    <a:pt x="129439" y="0"/>
                  </a:moveTo>
                  <a:lnTo>
                    <a:pt x="129439" y="8284"/>
                  </a:lnTo>
                  <a:lnTo>
                    <a:pt x="8284" y="129439"/>
                  </a:lnTo>
                  <a:lnTo>
                    <a:pt x="0" y="1294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118072" y="3243937"/>
              <a:ext cx="212288" cy="212288"/>
            </a:xfrm>
            <a:custGeom>
              <a:avLst/>
              <a:pathLst>
                <a:path w="212288" h="212288">
                  <a:moveTo>
                    <a:pt x="212288" y="0"/>
                  </a:moveTo>
                  <a:lnTo>
                    <a:pt x="212288" y="8284"/>
                  </a:lnTo>
                  <a:lnTo>
                    <a:pt x="8284" y="212288"/>
                  </a:lnTo>
                  <a:lnTo>
                    <a:pt x="0" y="2122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099195" y="31610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099195" y="307823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099195" y="29953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099195" y="291254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099195" y="28296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099195" y="27468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099195" y="26639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099195" y="25811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099195" y="24982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099195" y="24154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099195" y="233259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099195" y="22497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099195" y="21669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099195" y="20840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099195" y="20012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099195" y="1933718"/>
              <a:ext cx="224086" cy="224086"/>
            </a:xfrm>
            <a:custGeom>
              <a:avLst/>
              <a:pathLst>
                <a:path w="224086" h="224086">
                  <a:moveTo>
                    <a:pt x="215802" y="0"/>
                  </a:moveTo>
                  <a:lnTo>
                    <a:pt x="224086" y="0"/>
                  </a:lnTo>
                  <a:lnTo>
                    <a:pt x="0" y="224086"/>
                  </a:lnTo>
                  <a:lnTo>
                    <a:pt x="0" y="2158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099195" y="1933718"/>
              <a:ext cx="141238" cy="141238"/>
            </a:xfrm>
            <a:custGeom>
              <a:avLst/>
              <a:pathLst>
                <a:path w="141238" h="141238">
                  <a:moveTo>
                    <a:pt x="132953" y="0"/>
                  </a:moveTo>
                  <a:lnTo>
                    <a:pt x="141238" y="0"/>
                  </a:lnTo>
                  <a:lnTo>
                    <a:pt x="0" y="141238"/>
                  </a:lnTo>
                  <a:lnTo>
                    <a:pt x="0" y="1329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099195" y="1933718"/>
              <a:ext cx="58389" cy="58389"/>
            </a:xfrm>
            <a:custGeom>
              <a:avLst/>
              <a:pathLst>
                <a:path w="58389" h="58389">
                  <a:moveTo>
                    <a:pt x="50104" y="0"/>
                  </a:moveTo>
                  <a:lnTo>
                    <a:pt x="58389" y="0"/>
                  </a:lnTo>
                  <a:lnTo>
                    <a:pt x="0" y="58389"/>
                  </a:lnTo>
                  <a:lnTo>
                    <a:pt x="0" y="50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532317" y="3401330"/>
              <a:ext cx="54894" cy="54894"/>
            </a:xfrm>
            <a:custGeom>
              <a:avLst/>
              <a:pathLst>
                <a:path w="54894" h="54894">
                  <a:moveTo>
                    <a:pt x="54894" y="0"/>
                  </a:moveTo>
                  <a:lnTo>
                    <a:pt x="54894" y="8284"/>
                  </a:lnTo>
                  <a:lnTo>
                    <a:pt x="8284" y="54894"/>
                  </a:lnTo>
                  <a:lnTo>
                    <a:pt x="0" y="548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449468" y="3318481"/>
              <a:ext cx="137743" cy="137743"/>
            </a:xfrm>
            <a:custGeom>
              <a:avLst/>
              <a:pathLst>
                <a:path w="137743" h="137743">
                  <a:moveTo>
                    <a:pt x="137743" y="0"/>
                  </a:moveTo>
                  <a:lnTo>
                    <a:pt x="137743" y="8284"/>
                  </a:lnTo>
                  <a:lnTo>
                    <a:pt x="8284" y="137743"/>
                  </a:lnTo>
                  <a:lnTo>
                    <a:pt x="0" y="1377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366619" y="3235632"/>
              <a:ext cx="220592" cy="220592"/>
            </a:xfrm>
            <a:custGeom>
              <a:avLst/>
              <a:pathLst>
                <a:path w="220592" h="220592">
                  <a:moveTo>
                    <a:pt x="220592" y="0"/>
                  </a:moveTo>
                  <a:lnTo>
                    <a:pt x="220592" y="8284"/>
                  </a:lnTo>
                  <a:lnTo>
                    <a:pt x="8284" y="220592"/>
                  </a:lnTo>
                  <a:lnTo>
                    <a:pt x="0" y="2205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356046" y="315278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356046" y="30699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356046" y="298708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356046" y="290423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356046" y="28213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356046" y="273853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356046" y="26556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356046" y="257284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356046" y="248999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356046" y="240714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356046" y="232429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356046" y="224144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356046" y="21585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1356046" y="20757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1356046" y="199289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1356046" y="19100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1356046" y="1882968"/>
              <a:ext cx="183684" cy="183684"/>
            </a:xfrm>
            <a:custGeom>
              <a:avLst/>
              <a:pathLst>
                <a:path w="183684" h="183684">
                  <a:moveTo>
                    <a:pt x="175399" y="0"/>
                  </a:moveTo>
                  <a:lnTo>
                    <a:pt x="183684" y="0"/>
                  </a:lnTo>
                  <a:lnTo>
                    <a:pt x="0" y="183684"/>
                  </a:lnTo>
                  <a:lnTo>
                    <a:pt x="0" y="1753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1356046" y="1882968"/>
              <a:ext cx="100835" cy="100835"/>
            </a:xfrm>
            <a:custGeom>
              <a:avLst/>
              <a:pathLst>
                <a:path w="100835" h="100835">
                  <a:moveTo>
                    <a:pt x="92550" y="0"/>
                  </a:moveTo>
                  <a:lnTo>
                    <a:pt x="100835" y="0"/>
                  </a:lnTo>
                  <a:lnTo>
                    <a:pt x="0" y="100835"/>
                  </a:lnTo>
                  <a:lnTo>
                    <a:pt x="0" y="925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1356046" y="1882968"/>
              <a:ext cx="17986" cy="17986"/>
            </a:xfrm>
            <a:custGeom>
              <a:avLst/>
              <a:pathLst>
                <a:path w="17986" h="17986">
                  <a:moveTo>
                    <a:pt x="9701" y="0"/>
                  </a:moveTo>
                  <a:lnTo>
                    <a:pt x="17986" y="0"/>
                  </a:lnTo>
                  <a:lnTo>
                    <a:pt x="0" y="17986"/>
                  </a:lnTo>
                  <a:lnTo>
                    <a:pt x="0" y="97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029410" y="3384722"/>
              <a:ext cx="71502" cy="71502"/>
            </a:xfrm>
            <a:custGeom>
              <a:avLst/>
              <a:pathLst>
                <a:path w="71502" h="71502">
                  <a:moveTo>
                    <a:pt x="71502" y="0"/>
                  </a:moveTo>
                  <a:lnTo>
                    <a:pt x="71502" y="8284"/>
                  </a:lnTo>
                  <a:lnTo>
                    <a:pt x="8284" y="71502"/>
                  </a:lnTo>
                  <a:lnTo>
                    <a:pt x="0" y="715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1946561" y="3301873"/>
              <a:ext cx="154351" cy="154351"/>
            </a:xfrm>
            <a:custGeom>
              <a:avLst/>
              <a:pathLst>
                <a:path w="154351" h="154351">
                  <a:moveTo>
                    <a:pt x="154351" y="0"/>
                  </a:moveTo>
                  <a:lnTo>
                    <a:pt x="154351" y="8284"/>
                  </a:lnTo>
                  <a:lnTo>
                    <a:pt x="8284" y="154351"/>
                  </a:lnTo>
                  <a:lnTo>
                    <a:pt x="0" y="1543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1869747" y="3219024"/>
              <a:ext cx="231165" cy="237200"/>
            </a:xfrm>
            <a:custGeom>
              <a:avLst/>
              <a:pathLst>
                <a:path w="231165" h="237200">
                  <a:moveTo>
                    <a:pt x="231165" y="0"/>
                  </a:moveTo>
                  <a:lnTo>
                    <a:pt x="231165" y="8284"/>
                  </a:lnTo>
                  <a:lnTo>
                    <a:pt x="2250" y="237200"/>
                  </a:lnTo>
                  <a:lnTo>
                    <a:pt x="0" y="23720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1869747" y="313617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1869747" y="305332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1869747" y="297047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1869747" y="288762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1869747" y="280478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1869747" y="272193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1869747" y="263908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1869747" y="255623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1869747" y="247338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1869747" y="23905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1869747" y="230768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1869747" y="222483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1869747" y="214198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1869747" y="205914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1869747" y="197629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1869747" y="189344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1869747" y="181059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1869747" y="172774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1869747" y="1679967"/>
              <a:ext cx="204379" cy="204379"/>
            </a:xfrm>
            <a:custGeom>
              <a:avLst/>
              <a:pathLst>
                <a:path w="204379" h="204379">
                  <a:moveTo>
                    <a:pt x="196094" y="0"/>
                  </a:moveTo>
                  <a:lnTo>
                    <a:pt x="204379" y="0"/>
                  </a:lnTo>
                  <a:lnTo>
                    <a:pt x="0" y="204379"/>
                  </a:lnTo>
                  <a:lnTo>
                    <a:pt x="0" y="1960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1869747" y="1679967"/>
              <a:ext cx="121530" cy="121530"/>
            </a:xfrm>
            <a:custGeom>
              <a:avLst/>
              <a:pathLst>
                <a:path w="121530" h="121530">
                  <a:moveTo>
                    <a:pt x="113245" y="0"/>
                  </a:moveTo>
                  <a:lnTo>
                    <a:pt x="121530" y="0"/>
                  </a:lnTo>
                  <a:lnTo>
                    <a:pt x="0" y="121530"/>
                  </a:lnTo>
                  <a:lnTo>
                    <a:pt x="0" y="1132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1869747" y="1679967"/>
              <a:ext cx="38681" cy="38681"/>
            </a:xfrm>
            <a:custGeom>
              <a:avLst/>
              <a:pathLst>
                <a:path w="38681" h="38681">
                  <a:moveTo>
                    <a:pt x="30396" y="0"/>
                  </a:moveTo>
                  <a:lnTo>
                    <a:pt x="38681" y="0"/>
                  </a:lnTo>
                  <a:lnTo>
                    <a:pt x="0" y="38681"/>
                  </a:lnTo>
                  <a:lnTo>
                    <a:pt x="0" y="303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609352" y="3450963"/>
              <a:ext cx="5261" cy="5261"/>
            </a:xfrm>
            <a:custGeom>
              <a:avLst/>
              <a:pathLst>
                <a:path w="5261" h="5261">
                  <a:moveTo>
                    <a:pt x="5261" y="0"/>
                  </a:moveTo>
                  <a:lnTo>
                    <a:pt x="5261" y="5261"/>
                  </a:lnTo>
                  <a:lnTo>
                    <a:pt x="0" y="52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526503" y="3368114"/>
              <a:ext cx="88110" cy="88110"/>
            </a:xfrm>
            <a:custGeom>
              <a:avLst/>
              <a:pathLst>
                <a:path w="88110" h="88110">
                  <a:moveTo>
                    <a:pt x="88110" y="0"/>
                  </a:moveTo>
                  <a:lnTo>
                    <a:pt x="88110" y="8284"/>
                  </a:lnTo>
                  <a:lnTo>
                    <a:pt x="8284" y="88110"/>
                  </a:lnTo>
                  <a:lnTo>
                    <a:pt x="0" y="88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443655" y="3285265"/>
              <a:ext cx="170959" cy="170959"/>
            </a:xfrm>
            <a:custGeom>
              <a:avLst/>
              <a:pathLst>
                <a:path w="170959" h="170959">
                  <a:moveTo>
                    <a:pt x="170959" y="0"/>
                  </a:moveTo>
                  <a:lnTo>
                    <a:pt x="170959" y="8284"/>
                  </a:lnTo>
                  <a:lnTo>
                    <a:pt x="8284" y="170959"/>
                  </a:lnTo>
                  <a:lnTo>
                    <a:pt x="0" y="1709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383449" y="320241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383449" y="311956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383449" y="303671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383449" y="295386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383449" y="287102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383449" y="278817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383449" y="270532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383449" y="262247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383449" y="253962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383449" y="245677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383449" y="237392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383449" y="229107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383449" y="220823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383449" y="212538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383449" y="204253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383449" y="195968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383449" y="187683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383449" y="179398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383449" y="171113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383449" y="162828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383449" y="1553091"/>
              <a:ext cx="231165" cy="231797"/>
            </a:xfrm>
            <a:custGeom>
              <a:avLst/>
              <a:pathLst>
                <a:path w="231165" h="231797">
                  <a:moveTo>
                    <a:pt x="223512" y="0"/>
                  </a:moveTo>
                  <a:lnTo>
                    <a:pt x="231165" y="0"/>
                  </a:lnTo>
                  <a:lnTo>
                    <a:pt x="231165" y="631"/>
                  </a:lnTo>
                  <a:lnTo>
                    <a:pt x="0" y="231797"/>
                  </a:lnTo>
                  <a:lnTo>
                    <a:pt x="0" y="2235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383449" y="1553091"/>
              <a:ext cx="148948" cy="148948"/>
            </a:xfrm>
            <a:custGeom>
              <a:avLst/>
              <a:pathLst>
                <a:path w="148948" h="148948">
                  <a:moveTo>
                    <a:pt x="140663" y="0"/>
                  </a:moveTo>
                  <a:lnTo>
                    <a:pt x="148948" y="0"/>
                  </a:lnTo>
                  <a:lnTo>
                    <a:pt x="0" y="148948"/>
                  </a:lnTo>
                  <a:lnTo>
                    <a:pt x="0" y="14066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383449" y="1553091"/>
              <a:ext cx="66099" cy="66099"/>
            </a:xfrm>
            <a:custGeom>
              <a:avLst/>
              <a:pathLst>
                <a:path w="66099" h="66099">
                  <a:moveTo>
                    <a:pt x="57814" y="0"/>
                  </a:moveTo>
                  <a:lnTo>
                    <a:pt x="66099" y="0"/>
                  </a:lnTo>
                  <a:lnTo>
                    <a:pt x="0" y="66099"/>
                  </a:lnTo>
                  <a:lnTo>
                    <a:pt x="0" y="578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3106446" y="3434355"/>
              <a:ext cx="21870" cy="21870"/>
            </a:xfrm>
            <a:custGeom>
              <a:avLst/>
              <a:pathLst>
                <a:path w="21870" h="21870">
                  <a:moveTo>
                    <a:pt x="21870" y="0"/>
                  </a:moveTo>
                  <a:lnTo>
                    <a:pt x="21870" y="8284"/>
                  </a:lnTo>
                  <a:lnTo>
                    <a:pt x="8284" y="21870"/>
                  </a:lnTo>
                  <a:lnTo>
                    <a:pt x="0" y="218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3023597" y="3351506"/>
              <a:ext cx="104718" cy="104718"/>
            </a:xfrm>
            <a:custGeom>
              <a:avLst/>
              <a:pathLst>
                <a:path w="104718" h="104718">
                  <a:moveTo>
                    <a:pt x="104718" y="0"/>
                  </a:moveTo>
                  <a:lnTo>
                    <a:pt x="104718" y="8284"/>
                  </a:lnTo>
                  <a:lnTo>
                    <a:pt x="8284" y="104718"/>
                  </a:lnTo>
                  <a:lnTo>
                    <a:pt x="0" y="1047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940748" y="3268657"/>
              <a:ext cx="187567" cy="187567"/>
            </a:xfrm>
            <a:custGeom>
              <a:avLst/>
              <a:pathLst>
                <a:path w="187567" h="187567">
                  <a:moveTo>
                    <a:pt x="187567" y="0"/>
                  </a:moveTo>
                  <a:lnTo>
                    <a:pt x="187567" y="8284"/>
                  </a:lnTo>
                  <a:lnTo>
                    <a:pt x="8284" y="187567"/>
                  </a:lnTo>
                  <a:lnTo>
                    <a:pt x="0" y="1875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897150" y="318580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897150" y="310295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897150" y="302011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2897150" y="293726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2897150" y="285441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897150" y="277156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897150" y="268871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2897150" y="260586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2897150" y="252301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2897150" y="244016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2897150" y="235731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2897150" y="227447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2897150" y="219162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2897150" y="210877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2897150" y="202592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2897150" y="194307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2897150" y="186022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2897150" y="177737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2897150" y="169452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2897150" y="161167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2897150" y="152883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2897150" y="1476966"/>
              <a:ext cx="208465" cy="208465"/>
            </a:xfrm>
            <a:custGeom>
              <a:avLst/>
              <a:pathLst>
                <a:path w="208465" h="208465">
                  <a:moveTo>
                    <a:pt x="200180" y="0"/>
                  </a:moveTo>
                  <a:lnTo>
                    <a:pt x="208465" y="0"/>
                  </a:lnTo>
                  <a:lnTo>
                    <a:pt x="0" y="208465"/>
                  </a:lnTo>
                  <a:lnTo>
                    <a:pt x="0" y="2001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2897150" y="1476966"/>
              <a:ext cx="125616" cy="125616"/>
            </a:xfrm>
            <a:custGeom>
              <a:avLst/>
              <a:pathLst>
                <a:path w="125616" h="125616">
                  <a:moveTo>
                    <a:pt x="117332" y="0"/>
                  </a:moveTo>
                  <a:lnTo>
                    <a:pt x="125616" y="0"/>
                  </a:lnTo>
                  <a:lnTo>
                    <a:pt x="0" y="125616"/>
                  </a:lnTo>
                  <a:lnTo>
                    <a:pt x="0" y="1173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2897150" y="1476966"/>
              <a:ext cx="42768" cy="42768"/>
            </a:xfrm>
            <a:custGeom>
              <a:avLst/>
              <a:pathLst>
                <a:path w="42768" h="42768">
                  <a:moveTo>
                    <a:pt x="34483" y="0"/>
                  </a:moveTo>
                  <a:lnTo>
                    <a:pt x="42768" y="0"/>
                  </a:lnTo>
                  <a:lnTo>
                    <a:pt x="0" y="42768"/>
                  </a:lnTo>
                  <a:lnTo>
                    <a:pt x="0" y="344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3603539" y="3417746"/>
              <a:ext cx="38478" cy="38478"/>
            </a:xfrm>
            <a:custGeom>
              <a:avLst/>
              <a:pathLst>
                <a:path w="38478" h="38478">
                  <a:moveTo>
                    <a:pt x="38478" y="0"/>
                  </a:moveTo>
                  <a:lnTo>
                    <a:pt x="38478" y="8284"/>
                  </a:lnTo>
                  <a:lnTo>
                    <a:pt x="8284" y="38478"/>
                  </a:lnTo>
                  <a:lnTo>
                    <a:pt x="0" y="384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3520690" y="3334898"/>
              <a:ext cx="121327" cy="121327"/>
            </a:xfrm>
            <a:custGeom>
              <a:avLst/>
              <a:pathLst>
                <a:path w="121327" h="121327">
                  <a:moveTo>
                    <a:pt x="121327" y="0"/>
                  </a:moveTo>
                  <a:lnTo>
                    <a:pt x="121327" y="8284"/>
                  </a:lnTo>
                  <a:lnTo>
                    <a:pt x="8284" y="121327"/>
                  </a:lnTo>
                  <a:lnTo>
                    <a:pt x="0" y="1213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3437841" y="3252049"/>
              <a:ext cx="204175" cy="204175"/>
            </a:xfrm>
            <a:custGeom>
              <a:avLst/>
              <a:pathLst>
                <a:path w="204175" h="204175">
                  <a:moveTo>
                    <a:pt x="204175" y="0"/>
                  </a:moveTo>
                  <a:lnTo>
                    <a:pt x="204175" y="8284"/>
                  </a:lnTo>
                  <a:lnTo>
                    <a:pt x="8284" y="204175"/>
                  </a:lnTo>
                  <a:lnTo>
                    <a:pt x="0" y="2041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3410852" y="316920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3410852" y="308635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3410852" y="300350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3410852" y="292065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3410852" y="283780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3410852" y="275495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3410852" y="267210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3410852" y="258925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3410852" y="250640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3410852" y="242356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3410852" y="234071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3410852" y="225786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3410852" y="217501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3410852" y="209216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3410852" y="200931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3410852" y="192646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3410852" y="184361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3410852" y="176076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3410852" y="167792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3410852" y="159507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3410852" y="151222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3410852" y="142937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3410852" y="1426216"/>
              <a:ext cx="159759" cy="159759"/>
            </a:xfrm>
            <a:custGeom>
              <a:avLst/>
              <a:pathLst>
                <a:path w="159759" h="159759">
                  <a:moveTo>
                    <a:pt x="151474" y="0"/>
                  </a:moveTo>
                  <a:lnTo>
                    <a:pt x="159759" y="0"/>
                  </a:lnTo>
                  <a:lnTo>
                    <a:pt x="0" y="159759"/>
                  </a:lnTo>
                  <a:lnTo>
                    <a:pt x="0" y="1514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3410852" y="1426216"/>
              <a:ext cx="76910" cy="76910"/>
            </a:xfrm>
            <a:custGeom>
              <a:avLst/>
              <a:pathLst>
                <a:path w="76910" h="76910">
                  <a:moveTo>
                    <a:pt x="68625" y="0"/>
                  </a:moveTo>
                  <a:lnTo>
                    <a:pt x="76910" y="0"/>
                  </a:lnTo>
                  <a:lnTo>
                    <a:pt x="0" y="76910"/>
                  </a:lnTo>
                  <a:lnTo>
                    <a:pt x="0" y="686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3852086" y="3409442"/>
              <a:ext cx="46782" cy="46782"/>
            </a:xfrm>
            <a:custGeom>
              <a:avLst/>
              <a:pathLst>
                <a:path w="46782" h="46782">
                  <a:moveTo>
                    <a:pt x="46782" y="0"/>
                  </a:moveTo>
                  <a:lnTo>
                    <a:pt x="46782" y="8284"/>
                  </a:lnTo>
                  <a:lnTo>
                    <a:pt x="8284" y="46782"/>
                  </a:lnTo>
                  <a:lnTo>
                    <a:pt x="0" y="467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3769237" y="3326593"/>
              <a:ext cx="129631" cy="129631"/>
            </a:xfrm>
            <a:custGeom>
              <a:avLst/>
              <a:pathLst>
                <a:path w="129631" h="129631">
                  <a:moveTo>
                    <a:pt x="129631" y="0"/>
                  </a:moveTo>
                  <a:lnTo>
                    <a:pt x="129631" y="8284"/>
                  </a:lnTo>
                  <a:lnTo>
                    <a:pt x="8284" y="129631"/>
                  </a:lnTo>
                  <a:lnTo>
                    <a:pt x="0" y="1296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3686388" y="3243745"/>
              <a:ext cx="212480" cy="212480"/>
            </a:xfrm>
            <a:custGeom>
              <a:avLst/>
              <a:pathLst>
                <a:path w="212480" h="212480">
                  <a:moveTo>
                    <a:pt x="212480" y="0"/>
                  </a:moveTo>
                  <a:lnTo>
                    <a:pt x="212480" y="8284"/>
                  </a:lnTo>
                  <a:lnTo>
                    <a:pt x="8284" y="212480"/>
                  </a:lnTo>
                  <a:lnTo>
                    <a:pt x="0" y="2124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3667702" y="316089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3667702" y="307804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3667702" y="299519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3667702" y="291234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3667702" y="282950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3667702" y="274665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3667702" y="266380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3667702" y="258095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3667702" y="249810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3667702" y="241525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3667702" y="233240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3667702" y="224955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3667702" y="216670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3667702" y="208386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3667702" y="200101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3667702" y="191816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3667702" y="183531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3667702" y="175246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3667702" y="166961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3667702" y="158676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3667702" y="150391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3667702" y="142106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3667702" y="1400841"/>
              <a:ext cx="176830" cy="176830"/>
            </a:xfrm>
            <a:custGeom>
              <a:avLst/>
              <a:pathLst>
                <a:path w="176830" h="176830">
                  <a:moveTo>
                    <a:pt x="168545" y="0"/>
                  </a:moveTo>
                  <a:lnTo>
                    <a:pt x="176830" y="0"/>
                  </a:lnTo>
                  <a:lnTo>
                    <a:pt x="0" y="176830"/>
                  </a:lnTo>
                  <a:lnTo>
                    <a:pt x="0" y="1685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3667702" y="1400841"/>
              <a:ext cx="93981" cy="93981"/>
            </a:xfrm>
            <a:custGeom>
              <a:avLst/>
              <a:pathLst>
                <a:path w="93981" h="93981">
                  <a:moveTo>
                    <a:pt x="85696" y="0"/>
                  </a:moveTo>
                  <a:lnTo>
                    <a:pt x="93981" y="0"/>
                  </a:lnTo>
                  <a:lnTo>
                    <a:pt x="0" y="93981"/>
                  </a:lnTo>
                  <a:lnTo>
                    <a:pt x="0" y="856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3667702" y="1400841"/>
              <a:ext cx="11132" cy="11132"/>
            </a:xfrm>
            <a:custGeom>
              <a:avLst/>
              <a:pathLst>
                <a:path w="11132" h="11132">
                  <a:moveTo>
                    <a:pt x="2847" y="0"/>
                  </a:moveTo>
                  <a:lnTo>
                    <a:pt x="11132" y="0"/>
                  </a:lnTo>
                  <a:lnTo>
                    <a:pt x="0" y="11132"/>
                  </a:lnTo>
                  <a:lnTo>
                    <a:pt x="0" y="28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597726" y="3384530"/>
              <a:ext cx="71694" cy="71694"/>
            </a:xfrm>
            <a:custGeom>
              <a:avLst/>
              <a:pathLst>
                <a:path w="71694" h="71694">
                  <a:moveTo>
                    <a:pt x="71694" y="0"/>
                  </a:moveTo>
                  <a:lnTo>
                    <a:pt x="71694" y="8284"/>
                  </a:lnTo>
                  <a:lnTo>
                    <a:pt x="8284" y="71694"/>
                  </a:lnTo>
                  <a:lnTo>
                    <a:pt x="0" y="716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514877" y="3301681"/>
              <a:ext cx="154543" cy="154543"/>
            </a:xfrm>
            <a:custGeom>
              <a:avLst/>
              <a:pathLst>
                <a:path w="154543" h="154543">
                  <a:moveTo>
                    <a:pt x="154543" y="0"/>
                  </a:moveTo>
                  <a:lnTo>
                    <a:pt x="154543" y="8284"/>
                  </a:lnTo>
                  <a:lnTo>
                    <a:pt x="8284" y="154543"/>
                  </a:lnTo>
                  <a:lnTo>
                    <a:pt x="0" y="1545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438255" y="3218832"/>
              <a:ext cx="231165" cy="237392"/>
            </a:xfrm>
            <a:custGeom>
              <a:avLst/>
              <a:pathLst>
                <a:path w="231165" h="237392">
                  <a:moveTo>
                    <a:pt x="231165" y="0"/>
                  </a:moveTo>
                  <a:lnTo>
                    <a:pt x="231165" y="8284"/>
                  </a:lnTo>
                  <a:lnTo>
                    <a:pt x="2058" y="237392"/>
                  </a:lnTo>
                  <a:lnTo>
                    <a:pt x="0" y="237392"/>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438255" y="313598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438255" y="30531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4438255" y="297028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4438255" y="288743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4438255" y="28045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4438255" y="272173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4438255" y="26388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4438255" y="255604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4438255" y="24731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4438255" y="23903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4438255" y="230749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4438255" y="222464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4438255" y="21417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4438255" y="20589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4438255" y="197609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4438255" y="18932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4438255" y="18104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4438255" y="17275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4438255" y="16447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4438255" y="156185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4438255" y="147900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4438255" y="139615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4438255" y="131330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4438255" y="123045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4438255" y="1197840"/>
              <a:ext cx="189220" cy="189220"/>
            </a:xfrm>
            <a:custGeom>
              <a:avLst/>
              <a:pathLst>
                <a:path w="189220" h="189220">
                  <a:moveTo>
                    <a:pt x="180935" y="0"/>
                  </a:moveTo>
                  <a:lnTo>
                    <a:pt x="189220" y="0"/>
                  </a:lnTo>
                  <a:lnTo>
                    <a:pt x="0" y="189220"/>
                  </a:lnTo>
                  <a:lnTo>
                    <a:pt x="0" y="1809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4438255" y="1197840"/>
              <a:ext cx="106371" cy="106371"/>
            </a:xfrm>
            <a:custGeom>
              <a:avLst/>
              <a:pathLst>
                <a:path w="106371" h="106371">
                  <a:moveTo>
                    <a:pt x="98087" y="0"/>
                  </a:moveTo>
                  <a:lnTo>
                    <a:pt x="106371" y="0"/>
                  </a:lnTo>
                  <a:lnTo>
                    <a:pt x="0" y="106371"/>
                  </a:lnTo>
                  <a:lnTo>
                    <a:pt x="0" y="980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4438255" y="1197840"/>
              <a:ext cx="23523" cy="23523"/>
            </a:xfrm>
            <a:custGeom>
              <a:avLst/>
              <a:pathLst>
                <a:path w="23523" h="23523">
                  <a:moveTo>
                    <a:pt x="15238" y="0"/>
                  </a:moveTo>
                  <a:lnTo>
                    <a:pt x="23523" y="0"/>
                  </a:lnTo>
                  <a:lnTo>
                    <a:pt x="0" y="23523"/>
                  </a:lnTo>
                  <a:lnTo>
                    <a:pt x="0" y="152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5426215" y="3442467"/>
              <a:ext cx="13757" cy="13757"/>
            </a:xfrm>
            <a:custGeom>
              <a:avLst/>
              <a:pathLst>
                <a:path w="13757" h="13757">
                  <a:moveTo>
                    <a:pt x="13757" y="0"/>
                  </a:moveTo>
                  <a:lnTo>
                    <a:pt x="13757" y="8284"/>
                  </a:lnTo>
                  <a:lnTo>
                    <a:pt x="8284" y="13757"/>
                  </a:lnTo>
                  <a:lnTo>
                    <a:pt x="0" y="137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5343366" y="3359618"/>
              <a:ext cx="96606" cy="96606"/>
            </a:xfrm>
            <a:custGeom>
              <a:avLst/>
              <a:pathLst>
                <a:path w="96606" h="96606">
                  <a:moveTo>
                    <a:pt x="96606" y="0"/>
                  </a:moveTo>
                  <a:lnTo>
                    <a:pt x="96606" y="8284"/>
                  </a:lnTo>
                  <a:lnTo>
                    <a:pt x="8284" y="96606"/>
                  </a:lnTo>
                  <a:lnTo>
                    <a:pt x="0" y="966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5260517" y="3276769"/>
              <a:ext cx="179455" cy="179455"/>
            </a:xfrm>
            <a:custGeom>
              <a:avLst/>
              <a:pathLst>
                <a:path w="179455" h="179455">
                  <a:moveTo>
                    <a:pt x="179455" y="0"/>
                  </a:moveTo>
                  <a:lnTo>
                    <a:pt x="179455" y="8284"/>
                  </a:lnTo>
                  <a:lnTo>
                    <a:pt x="8284" y="179455"/>
                  </a:lnTo>
                  <a:lnTo>
                    <a:pt x="0" y="1794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5208807" y="319392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5208807" y="311107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5208807" y="302822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5208807" y="294537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5208807" y="286252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5208807" y="277967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5208807" y="269682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5208807" y="261397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5208807" y="253112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5208807" y="244828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5208807" y="236543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5208807" y="228258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5208807" y="219973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5208807" y="211688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5208807" y="203403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5208807" y="195118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5208807" y="186833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5208807" y="178548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5208807" y="170264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5208807" y="161979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5208807" y="153694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5208807" y="145409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5208807" y="13712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5208807" y="128839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5208807" y="120554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5208807" y="1147090"/>
              <a:ext cx="215058" cy="215058"/>
            </a:xfrm>
            <a:custGeom>
              <a:avLst/>
              <a:pathLst>
                <a:path w="215058" h="215058">
                  <a:moveTo>
                    <a:pt x="206773" y="0"/>
                  </a:moveTo>
                  <a:lnTo>
                    <a:pt x="215058" y="0"/>
                  </a:lnTo>
                  <a:lnTo>
                    <a:pt x="0" y="215058"/>
                  </a:lnTo>
                  <a:lnTo>
                    <a:pt x="0" y="2067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5208807" y="1147090"/>
              <a:ext cx="132209" cy="132209"/>
            </a:xfrm>
            <a:custGeom>
              <a:avLst/>
              <a:pathLst>
                <a:path w="132209" h="132209">
                  <a:moveTo>
                    <a:pt x="123925" y="0"/>
                  </a:moveTo>
                  <a:lnTo>
                    <a:pt x="132209" y="0"/>
                  </a:lnTo>
                  <a:lnTo>
                    <a:pt x="0" y="132209"/>
                  </a:lnTo>
                  <a:lnTo>
                    <a:pt x="0" y="1239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5208807" y="1147090"/>
              <a:ext cx="49361" cy="49361"/>
            </a:xfrm>
            <a:custGeom>
              <a:avLst/>
              <a:pathLst>
                <a:path w="49361" h="49361">
                  <a:moveTo>
                    <a:pt x="41076" y="0"/>
                  </a:moveTo>
                  <a:lnTo>
                    <a:pt x="49361" y="0"/>
                  </a:lnTo>
                  <a:lnTo>
                    <a:pt x="0" y="49361"/>
                  </a:lnTo>
                  <a:lnTo>
                    <a:pt x="0" y="410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rc312"/>
            <p:cNvSpPr/>
            <p:nvPr/>
          </p:nvSpPr>
          <p:spPr>
            <a:xfrm>
              <a:off x="842344" y="1959093"/>
              <a:ext cx="231165" cy="1497131"/>
            </a:xfrm>
            <a:prstGeom prst="rect">
              <a:avLst/>
            </a:prstGeom>
            <a:ln w="1355" cap="flat">
              <a:solidFill>
                <a:srgbClr val="000000">
                  <a:alpha val="100000"/>
                </a:srgbClr>
              </a:solidFill>
              <a:prstDash val="solid"/>
              <a:miter/>
            </a:ln>
          </p:spPr>
          <p:txBody>
            <a:bodyPr/>
            <a:lstStyle/>
            <a:p/>
          </p:txBody>
        </p:sp>
        <p:sp>
          <p:nvSpPr>
            <p:cNvPr id="313" name="rc313"/>
            <p:cNvSpPr/>
            <p:nvPr/>
          </p:nvSpPr>
          <p:spPr>
            <a:xfrm>
              <a:off x="1099195" y="1933718"/>
              <a:ext cx="231165" cy="1522506"/>
            </a:xfrm>
            <a:prstGeom prst="rect">
              <a:avLst/>
            </a:prstGeom>
            <a:ln w="1355" cap="flat">
              <a:solidFill>
                <a:srgbClr val="000000">
                  <a:alpha val="100000"/>
                </a:srgbClr>
              </a:solidFill>
              <a:prstDash val="solid"/>
              <a:miter/>
            </a:ln>
          </p:spPr>
          <p:txBody>
            <a:bodyPr/>
            <a:lstStyle/>
            <a:p/>
          </p:txBody>
        </p:sp>
        <p:sp>
          <p:nvSpPr>
            <p:cNvPr id="314" name="rc314"/>
            <p:cNvSpPr/>
            <p:nvPr/>
          </p:nvSpPr>
          <p:spPr>
            <a:xfrm>
              <a:off x="1356046" y="1882968"/>
              <a:ext cx="231165" cy="1573256"/>
            </a:xfrm>
            <a:prstGeom prst="rect">
              <a:avLst/>
            </a:prstGeom>
            <a:ln w="1355" cap="flat">
              <a:solidFill>
                <a:srgbClr val="000000">
                  <a:alpha val="100000"/>
                </a:srgbClr>
              </a:solidFill>
              <a:prstDash val="solid"/>
              <a:miter/>
            </a:ln>
          </p:spPr>
          <p:txBody>
            <a:bodyPr/>
            <a:lstStyle/>
            <a:p/>
          </p:txBody>
        </p:sp>
        <p:sp>
          <p:nvSpPr>
            <p:cNvPr id="315" name="rc315"/>
            <p:cNvSpPr/>
            <p:nvPr/>
          </p:nvSpPr>
          <p:spPr>
            <a:xfrm>
              <a:off x="1869747" y="1679967"/>
              <a:ext cx="231165" cy="1776257"/>
            </a:xfrm>
            <a:prstGeom prst="rect">
              <a:avLst/>
            </a:prstGeom>
            <a:ln w="1355" cap="flat">
              <a:solidFill>
                <a:srgbClr val="000000">
                  <a:alpha val="100000"/>
                </a:srgbClr>
              </a:solidFill>
              <a:prstDash val="solid"/>
              <a:miter/>
            </a:ln>
          </p:spPr>
          <p:txBody>
            <a:bodyPr/>
            <a:lstStyle/>
            <a:p/>
          </p:txBody>
        </p:sp>
        <p:sp>
          <p:nvSpPr>
            <p:cNvPr id="316" name="rc316"/>
            <p:cNvSpPr/>
            <p:nvPr/>
          </p:nvSpPr>
          <p:spPr>
            <a:xfrm>
              <a:off x="2383449" y="1553091"/>
              <a:ext cx="231165" cy="1903133"/>
            </a:xfrm>
            <a:prstGeom prst="rect">
              <a:avLst/>
            </a:prstGeom>
            <a:ln w="1355" cap="flat">
              <a:solidFill>
                <a:srgbClr val="000000">
                  <a:alpha val="100000"/>
                </a:srgbClr>
              </a:solidFill>
              <a:prstDash val="solid"/>
              <a:miter/>
            </a:ln>
          </p:spPr>
          <p:txBody>
            <a:bodyPr/>
            <a:lstStyle/>
            <a:p/>
          </p:txBody>
        </p:sp>
        <p:sp>
          <p:nvSpPr>
            <p:cNvPr id="317" name="rc317"/>
            <p:cNvSpPr/>
            <p:nvPr/>
          </p:nvSpPr>
          <p:spPr>
            <a:xfrm>
              <a:off x="2897150" y="1476966"/>
              <a:ext cx="231165" cy="1979258"/>
            </a:xfrm>
            <a:prstGeom prst="rect">
              <a:avLst/>
            </a:prstGeom>
            <a:ln w="1355" cap="flat">
              <a:solidFill>
                <a:srgbClr val="000000">
                  <a:alpha val="100000"/>
                </a:srgbClr>
              </a:solidFill>
              <a:prstDash val="solid"/>
              <a:miter/>
            </a:ln>
          </p:spPr>
          <p:txBody>
            <a:bodyPr/>
            <a:lstStyle/>
            <a:p/>
          </p:txBody>
        </p:sp>
        <p:sp>
          <p:nvSpPr>
            <p:cNvPr id="318" name="rc318"/>
            <p:cNvSpPr/>
            <p:nvPr/>
          </p:nvSpPr>
          <p:spPr>
            <a:xfrm>
              <a:off x="3410852" y="1426216"/>
              <a:ext cx="231165" cy="2030008"/>
            </a:xfrm>
            <a:prstGeom prst="rect">
              <a:avLst/>
            </a:prstGeom>
            <a:ln w="1355" cap="flat">
              <a:solidFill>
                <a:srgbClr val="000000">
                  <a:alpha val="100000"/>
                </a:srgbClr>
              </a:solidFill>
              <a:prstDash val="solid"/>
              <a:miter/>
            </a:ln>
          </p:spPr>
          <p:txBody>
            <a:bodyPr/>
            <a:lstStyle/>
            <a:p/>
          </p:txBody>
        </p:sp>
        <p:sp>
          <p:nvSpPr>
            <p:cNvPr id="319" name="rc319"/>
            <p:cNvSpPr/>
            <p:nvPr/>
          </p:nvSpPr>
          <p:spPr>
            <a:xfrm>
              <a:off x="3667702" y="1400841"/>
              <a:ext cx="231165" cy="2055383"/>
            </a:xfrm>
            <a:prstGeom prst="rect">
              <a:avLst/>
            </a:prstGeom>
            <a:ln w="1355" cap="flat">
              <a:solidFill>
                <a:srgbClr val="000000">
                  <a:alpha val="100000"/>
                </a:srgbClr>
              </a:solidFill>
              <a:prstDash val="solid"/>
              <a:miter/>
            </a:ln>
          </p:spPr>
          <p:txBody>
            <a:bodyPr/>
            <a:lstStyle/>
            <a:p/>
          </p:txBody>
        </p:sp>
        <p:sp>
          <p:nvSpPr>
            <p:cNvPr id="320" name="rc320"/>
            <p:cNvSpPr/>
            <p:nvPr/>
          </p:nvSpPr>
          <p:spPr>
            <a:xfrm>
              <a:off x="4438255" y="1197840"/>
              <a:ext cx="231165" cy="2258384"/>
            </a:xfrm>
            <a:prstGeom prst="rect">
              <a:avLst/>
            </a:prstGeom>
            <a:ln w="1355" cap="flat">
              <a:solidFill>
                <a:srgbClr val="000000">
                  <a:alpha val="100000"/>
                </a:srgbClr>
              </a:solidFill>
              <a:prstDash val="solid"/>
              <a:miter/>
            </a:ln>
          </p:spPr>
          <p:txBody>
            <a:bodyPr/>
            <a:lstStyle/>
            <a:p/>
          </p:txBody>
        </p:sp>
        <p:sp>
          <p:nvSpPr>
            <p:cNvPr id="321" name="rc321"/>
            <p:cNvSpPr/>
            <p:nvPr/>
          </p:nvSpPr>
          <p:spPr>
            <a:xfrm>
              <a:off x="5208807" y="1147090"/>
              <a:ext cx="231165" cy="2309135"/>
            </a:xfrm>
            <a:prstGeom prst="rect">
              <a:avLst/>
            </a:prstGeom>
            <a:ln w="1355" cap="flat">
              <a:solidFill>
                <a:srgbClr val="000000">
                  <a:alpha val="100000"/>
                </a:srgbClr>
              </a:solidFill>
              <a:prstDash val="solid"/>
              <a:miter/>
            </a:ln>
          </p:spPr>
          <p:txBody>
            <a:bodyPr/>
            <a:lstStyle/>
            <a:p/>
          </p:txBody>
        </p:sp>
        <p:sp>
          <p:nvSpPr>
            <p:cNvPr id="322" name="tx322"/>
            <p:cNvSpPr/>
            <p:nvPr/>
          </p:nvSpPr>
          <p:spPr>
            <a:xfrm>
              <a:off x="887589" y="182208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59</a:t>
              </a:r>
            </a:p>
          </p:txBody>
        </p:sp>
        <p:sp>
          <p:nvSpPr>
            <p:cNvPr id="323" name="tx323"/>
            <p:cNvSpPr/>
            <p:nvPr/>
          </p:nvSpPr>
          <p:spPr>
            <a:xfrm>
              <a:off x="1144440" y="179518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60</a:t>
              </a:r>
            </a:p>
          </p:txBody>
        </p:sp>
        <p:sp>
          <p:nvSpPr>
            <p:cNvPr id="324" name="tx324"/>
            <p:cNvSpPr/>
            <p:nvPr/>
          </p:nvSpPr>
          <p:spPr>
            <a:xfrm>
              <a:off x="1401290" y="174139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62</a:t>
              </a:r>
            </a:p>
          </p:txBody>
        </p:sp>
        <p:sp>
          <p:nvSpPr>
            <p:cNvPr id="325" name="tx325"/>
            <p:cNvSpPr/>
            <p:nvPr/>
          </p:nvSpPr>
          <p:spPr>
            <a:xfrm>
              <a:off x="1658141" y="155310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69</a:t>
              </a:r>
            </a:p>
          </p:txBody>
        </p:sp>
        <p:sp>
          <p:nvSpPr>
            <p:cNvPr id="326" name="tx326"/>
            <p:cNvSpPr/>
            <p:nvPr/>
          </p:nvSpPr>
          <p:spPr>
            <a:xfrm>
              <a:off x="1914992" y="152621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70</a:t>
              </a:r>
            </a:p>
          </p:txBody>
        </p:sp>
        <p:sp>
          <p:nvSpPr>
            <p:cNvPr id="327" name="tx327"/>
            <p:cNvSpPr/>
            <p:nvPr/>
          </p:nvSpPr>
          <p:spPr>
            <a:xfrm>
              <a:off x="2171843" y="1473960"/>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72</a:t>
              </a:r>
            </a:p>
          </p:txBody>
        </p:sp>
        <p:sp>
          <p:nvSpPr>
            <p:cNvPr id="328" name="tx328"/>
            <p:cNvSpPr/>
            <p:nvPr/>
          </p:nvSpPr>
          <p:spPr>
            <a:xfrm>
              <a:off x="2428693" y="1393267"/>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75</a:t>
              </a:r>
            </a:p>
          </p:txBody>
        </p:sp>
        <p:sp>
          <p:nvSpPr>
            <p:cNvPr id="329" name="tx329"/>
            <p:cNvSpPr/>
            <p:nvPr/>
          </p:nvSpPr>
          <p:spPr>
            <a:xfrm>
              <a:off x="2685544" y="1393267"/>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75</a:t>
              </a:r>
            </a:p>
          </p:txBody>
        </p:sp>
        <p:sp>
          <p:nvSpPr>
            <p:cNvPr id="330" name="tx330"/>
            <p:cNvSpPr/>
            <p:nvPr/>
          </p:nvSpPr>
          <p:spPr>
            <a:xfrm>
              <a:off x="2942395" y="131103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78</a:t>
              </a:r>
            </a:p>
          </p:txBody>
        </p:sp>
        <p:sp>
          <p:nvSpPr>
            <p:cNvPr id="331" name="tx331"/>
            <p:cNvSpPr/>
            <p:nvPr/>
          </p:nvSpPr>
          <p:spPr>
            <a:xfrm>
              <a:off x="3456096" y="125723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80</a:t>
              </a:r>
            </a:p>
          </p:txBody>
        </p:sp>
        <p:sp>
          <p:nvSpPr>
            <p:cNvPr id="332" name="tx332"/>
            <p:cNvSpPr/>
            <p:nvPr/>
          </p:nvSpPr>
          <p:spPr>
            <a:xfrm>
              <a:off x="3199246" y="125723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80</a:t>
              </a:r>
            </a:p>
          </p:txBody>
        </p:sp>
        <p:sp>
          <p:nvSpPr>
            <p:cNvPr id="333" name="tx333"/>
            <p:cNvSpPr/>
            <p:nvPr/>
          </p:nvSpPr>
          <p:spPr>
            <a:xfrm>
              <a:off x="3712947" y="123033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81</a:t>
              </a:r>
            </a:p>
          </p:txBody>
        </p:sp>
        <p:sp>
          <p:nvSpPr>
            <p:cNvPr id="334" name="tx334"/>
            <p:cNvSpPr/>
            <p:nvPr/>
          </p:nvSpPr>
          <p:spPr>
            <a:xfrm>
              <a:off x="3969798" y="106895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87</a:t>
              </a:r>
            </a:p>
          </p:txBody>
        </p:sp>
        <p:sp>
          <p:nvSpPr>
            <p:cNvPr id="335" name="tx335"/>
            <p:cNvSpPr/>
            <p:nvPr/>
          </p:nvSpPr>
          <p:spPr>
            <a:xfrm>
              <a:off x="4226649" y="104205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88</a:t>
              </a:r>
            </a:p>
          </p:txBody>
        </p:sp>
        <p:sp>
          <p:nvSpPr>
            <p:cNvPr id="336" name="tx336"/>
            <p:cNvSpPr/>
            <p:nvPr/>
          </p:nvSpPr>
          <p:spPr>
            <a:xfrm>
              <a:off x="4483499" y="10151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37" name="tx337"/>
            <p:cNvSpPr/>
            <p:nvPr/>
          </p:nvSpPr>
          <p:spPr>
            <a:xfrm>
              <a:off x="4740350" y="98825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38" name="tx338"/>
            <p:cNvSpPr/>
            <p:nvPr/>
          </p:nvSpPr>
          <p:spPr>
            <a:xfrm>
              <a:off x="4997201" y="98825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39" name="tx339"/>
            <p:cNvSpPr/>
            <p:nvPr/>
          </p:nvSpPr>
          <p:spPr>
            <a:xfrm>
              <a:off x="5254052" y="96136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340" name="tx340"/>
            <p:cNvSpPr/>
            <p:nvPr/>
          </p:nvSpPr>
          <p:spPr>
            <a:xfrm>
              <a:off x="5510902" y="93446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41" name="tx341"/>
            <p:cNvSpPr/>
            <p:nvPr/>
          </p:nvSpPr>
          <p:spPr>
            <a:xfrm>
              <a:off x="5767753" y="90750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42" name="tx342"/>
            <p:cNvSpPr/>
            <p:nvPr/>
          </p:nvSpPr>
          <p:spPr>
            <a:xfrm>
              <a:off x="6281455" y="8806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43" name="tx343"/>
            <p:cNvSpPr/>
            <p:nvPr/>
          </p:nvSpPr>
          <p:spPr>
            <a:xfrm>
              <a:off x="6024604" y="8806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44" name="tx344"/>
            <p:cNvSpPr/>
            <p:nvPr/>
          </p:nvSpPr>
          <p:spPr>
            <a:xfrm>
              <a:off x="6538305" y="85377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345" name="tx345"/>
            <p:cNvSpPr/>
            <p:nvPr/>
          </p:nvSpPr>
          <p:spPr>
            <a:xfrm>
              <a:off x="6795156" y="85377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346" name="tx346"/>
            <p:cNvSpPr/>
            <p:nvPr/>
          </p:nvSpPr>
          <p:spPr>
            <a:xfrm>
              <a:off x="7052007" y="79997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347" name="tx347"/>
            <p:cNvSpPr/>
            <p:nvPr/>
          </p:nvSpPr>
          <p:spPr>
            <a:xfrm>
              <a:off x="7308858" y="77307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348" name="tx348"/>
            <p:cNvSpPr/>
            <p:nvPr/>
          </p:nvSpPr>
          <p:spPr>
            <a:xfrm>
              <a:off x="8079410"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49" name="tx349"/>
            <p:cNvSpPr/>
            <p:nvPr/>
          </p:nvSpPr>
          <p:spPr>
            <a:xfrm>
              <a:off x="7822559"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50" name="tx350"/>
            <p:cNvSpPr/>
            <p:nvPr/>
          </p:nvSpPr>
          <p:spPr>
            <a:xfrm>
              <a:off x="8336261"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51" name="tx351"/>
            <p:cNvSpPr/>
            <p:nvPr/>
          </p:nvSpPr>
          <p:spPr>
            <a:xfrm>
              <a:off x="8593111"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52" name="tx352"/>
            <p:cNvSpPr/>
            <p:nvPr/>
          </p:nvSpPr>
          <p:spPr>
            <a:xfrm>
              <a:off x="8849962"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53" name="tx353"/>
            <p:cNvSpPr/>
            <p:nvPr/>
          </p:nvSpPr>
          <p:spPr>
            <a:xfrm>
              <a:off x="7565708"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54" name="pg354"/>
            <p:cNvSpPr/>
            <p:nvPr/>
          </p:nvSpPr>
          <p:spPr>
            <a:xfrm>
              <a:off x="895261" y="261096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5" name="tx355"/>
            <p:cNvSpPr/>
            <p:nvPr/>
          </p:nvSpPr>
          <p:spPr>
            <a:xfrm>
              <a:off x="927782" y="264184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56" name="pg356"/>
            <p:cNvSpPr/>
            <p:nvPr/>
          </p:nvSpPr>
          <p:spPr>
            <a:xfrm>
              <a:off x="1152111" y="259827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7" name="tx357"/>
            <p:cNvSpPr/>
            <p:nvPr/>
          </p:nvSpPr>
          <p:spPr>
            <a:xfrm>
              <a:off x="1184633" y="2631803"/>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58" name="pg358"/>
            <p:cNvSpPr/>
            <p:nvPr/>
          </p:nvSpPr>
          <p:spPr>
            <a:xfrm>
              <a:off x="1408962" y="257290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9" name="tx359"/>
            <p:cNvSpPr/>
            <p:nvPr/>
          </p:nvSpPr>
          <p:spPr>
            <a:xfrm>
              <a:off x="1441484" y="2603728"/>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60" name="pg360"/>
            <p:cNvSpPr/>
            <p:nvPr/>
          </p:nvSpPr>
          <p:spPr>
            <a:xfrm>
              <a:off x="1922664" y="247140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1" name="tx361"/>
            <p:cNvSpPr/>
            <p:nvPr/>
          </p:nvSpPr>
          <p:spPr>
            <a:xfrm>
              <a:off x="1955185" y="250228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62" name="pg362"/>
            <p:cNvSpPr/>
            <p:nvPr/>
          </p:nvSpPr>
          <p:spPr>
            <a:xfrm>
              <a:off x="2436365" y="2407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3" name="tx363"/>
            <p:cNvSpPr/>
            <p:nvPr/>
          </p:nvSpPr>
          <p:spPr>
            <a:xfrm>
              <a:off x="2468887" y="2440484"/>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64" name="pg364"/>
            <p:cNvSpPr/>
            <p:nvPr/>
          </p:nvSpPr>
          <p:spPr>
            <a:xfrm>
              <a:off x="2950067" y="236990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5" name="tx365"/>
            <p:cNvSpPr/>
            <p:nvPr/>
          </p:nvSpPr>
          <p:spPr>
            <a:xfrm>
              <a:off x="2982588" y="240210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66" name="pg366"/>
            <p:cNvSpPr/>
            <p:nvPr/>
          </p:nvSpPr>
          <p:spPr>
            <a:xfrm>
              <a:off x="3463768" y="234452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7" name="tx367"/>
            <p:cNvSpPr/>
            <p:nvPr/>
          </p:nvSpPr>
          <p:spPr>
            <a:xfrm>
              <a:off x="3496290" y="2376781"/>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68" name="pg368"/>
            <p:cNvSpPr/>
            <p:nvPr/>
          </p:nvSpPr>
          <p:spPr>
            <a:xfrm>
              <a:off x="3690474" y="2331837"/>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9" name="tx369"/>
            <p:cNvSpPr/>
            <p:nvPr/>
          </p:nvSpPr>
          <p:spPr>
            <a:xfrm>
              <a:off x="3722995" y="23627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70" name="pg370"/>
            <p:cNvSpPr/>
            <p:nvPr/>
          </p:nvSpPr>
          <p:spPr>
            <a:xfrm>
              <a:off x="4491171" y="223033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1" name="tx371"/>
            <p:cNvSpPr/>
            <p:nvPr/>
          </p:nvSpPr>
          <p:spPr>
            <a:xfrm>
              <a:off x="4523693" y="226121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72" name="pg372"/>
            <p:cNvSpPr/>
            <p:nvPr/>
          </p:nvSpPr>
          <p:spPr>
            <a:xfrm>
              <a:off x="5261723" y="220496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3" name="tx373"/>
            <p:cNvSpPr/>
            <p:nvPr/>
          </p:nvSpPr>
          <p:spPr>
            <a:xfrm>
              <a:off x="5294245" y="223716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74" name="tx374"/>
            <p:cNvSpPr/>
            <p:nvPr/>
          </p:nvSpPr>
          <p:spPr>
            <a:xfrm>
              <a:off x="663492" y="340411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75" name="tx375"/>
            <p:cNvSpPr/>
            <p:nvPr/>
          </p:nvSpPr>
          <p:spPr>
            <a:xfrm>
              <a:off x="585797" y="276973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76" name="tx376"/>
            <p:cNvSpPr/>
            <p:nvPr/>
          </p:nvSpPr>
          <p:spPr>
            <a:xfrm>
              <a:off x="585797" y="213535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77" name="tx377"/>
            <p:cNvSpPr/>
            <p:nvPr/>
          </p:nvSpPr>
          <p:spPr>
            <a:xfrm>
              <a:off x="585797" y="15026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78" name="tx378"/>
            <p:cNvSpPr/>
            <p:nvPr/>
          </p:nvSpPr>
          <p:spPr>
            <a:xfrm>
              <a:off x="508103" y="86659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79" name="tx379"/>
            <p:cNvSpPr/>
            <p:nvPr/>
          </p:nvSpPr>
          <p:spPr>
            <a:xfrm rot="-5400000">
              <a:off x="751344" y="3806944"/>
              <a:ext cx="41152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Bolivia</a:t>
              </a:r>
            </a:p>
          </p:txBody>
        </p:sp>
        <p:sp>
          <p:nvSpPr>
            <p:cNvPr id="380" name="tx380"/>
            <p:cNvSpPr/>
            <p:nvPr/>
          </p:nvSpPr>
          <p:spPr>
            <a:xfrm rot="-5400000">
              <a:off x="1074225" y="3740913"/>
              <a:ext cx="27946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Haiti</a:t>
              </a:r>
            </a:p>
          </p:txBody>
        </p:sp>
        <p:sp>
          <p:nvSpPr>
            <p:cNvPr id="381" name="tx381"/>
            <p:cNvSpPr/>
            <p:nvPr/>
          </p:nvSpPr>
          <p:spPr>
            <a:xfrm rot="-5400000">
              <a:off x="1140694" y="3931296"/>
              <a:ext cx="66023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Venezuela</a:t>
              </a:r>
            </a:p>
          </p:txBody>
        </p:sp>
        <p:sp>
          <p:nvSpPr>
            <p:cNvPr id="382" name="tx382"/>
            <p:cNvSpPr/>
            <p:nvPr/>
          </p:nvSpPr>
          <p:spPr>
            <a:xfrm rot="-5400000">
              <a:off x="1427831" y="3899236"/>
              <a:ext cx="59788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Suriname</a:t>
              </a:r>
            </a:p>
          </p:txBody>
        </p:sp>
        <p:sp>
          <p:nvSpPr>
            <p:cNvPr id="383" name="tx383"/>
            <p:cNvSpPr/>
            <p:nvPr/>
          </p:nvSpPr>
          <p:spPr>
            <a:xfrm rot="-5400000">
              <a:off x="1724347" y="3861343"/>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Ecuador</a:t>
              </a:r>
            </a:p>
          </p:txBody>
        </p:sp>
        <p:sp>
          <p:nvSpPr>
            <p:cNvPr id="384" name="tx384"/>
            <p:cNvSpPr/>
            <p:nvPr/>
          </p:nvSpPr>
          <p:spPr>
            <a:xfrm rot="-5400000">
              <a:off x="1981198" y="3861343"/>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Panama</a:t>
              </a:r>
            </a:p>
          </p:txBody>
        </p:sp>
        <p:sp>
          <p:nvSpPr>
            <p:cNvPr id="385" name="tx385"/>
            <p:cNvSpPr/>
            <p:nvPr/>
          </p:nvSpPr>
          <p:spPr>
            <a:xfrm rot="-5400000">
              <a:off x="2185320" y="3886309"/>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Argentina</a:t>
              </a:r>
            </a:p>
          </p:txBody>
        </p:sp>
        <p:sp>
          <p:nvSpPr>
            <p:cNvPr id="386" name="tx386"/>
            <p:cNvSpPr/>
            <p:nvPr/>
          </p:nvSpPr>
          <p:spPr>
            <a:xfrm rot="-5400000">
              <a:off x="2452198" y="3904045"/>
              <a:ext cx="60573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Honduras</a:t>
              </a:r>
            </a:p>
          </p:txBody>
        </p:sp>
        <p:sp>
          <p:nvSpPr>
            <p:cNvPr id="387" name="tx387"/>
            <p:cNvSpPr/>
            <p:nvPr/>
          </p:nvSpPr>
          <p:spPr>
            <a:xfrm rot="-5400000">
              <a:off x="2790666" y="3822428"/>
              <a:ext cx="44249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Mexico</a:t>
              </a:r>
            </a:p>
          </p:txBody>
        </p:sp>
        <p:sp>
          <p:nvSpPr>
            <p:cNvPr id="388" name="tx388"/>
            <p:cNvSpPr/>
            <p:nvPr/>
          </p:nvSpPr>
          <p:spPr>
            <a:xfrm rot="-5400000">
              <a:off x="2955873" y="3886309"/>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Paraguay</a:t>
              </a:r>
            </a:p>
          </p:txBody>
        </p:sp>
        <p:sp>
          <p:nvSpPr>
            <p:cNvPr id="389" name="tx389"/>
            <p:cNvSpPr/>
            <p:nvPr/>
          </p:nvSpPr>
          <p:spPr>
            <a:xfrm rot="-5400000">
              <a:off x="3378071" y="3748724"/>
              <a:ext cx="2950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Peru</a:t>
              </a:r>
            </a:p>
          </p:txBody>
        </p:sp>
        <p:sp>
          <p:nvSpPr>
            <p:cNvPr id="390" name="tx390"/>
            <p:cNvSpPr/>
            <p:nvPr/>
          </p:nvSpPr>
          <p:spPr>
            <a:xfrm rot="-5400000">
              <a:off x="3439901" y="3941971"/>
              <a:ext cx="6833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Guatemala</a:t>
              </a:r>
            </a:p>
          </p:txBody>
        </p:sp>
        <p:sp>
          <p:nvSpPr>
            <p:cNvPr id="391" name="tx391"/>
            <p:cNvSpPr/>
            <p:nvPr/>
          </p:nvSpPr>
          <p:spPr>
            <a:xfrm rot="-5400000">
              <a:off x="3405074" y="4209297"/>
              <a:ext cx="1242361"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Dominican Republic</a:t>
              </a:r>
            </a:p>
          </p:txBody>
        </p:sp>
        <p:sp>
          <p:nvSpPr>
            <p:cNvPr id="392" name="tx392"/>
            <p:cNvSpPr/>
            <p:nvPr/>
          </p:nvSpPr>
          <p:spPr>
            <a:xfrm rot="-5400000">
              <a:off x="4105922" y="3791425"/>
              <a:ext cx="3804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Belize</a:t>
              </a:r>
            </a:p>
          </p:txBody>
        </p:sp>
        <p:sp>
          <p:nvSpPr>
            <p:cNvPr id="393" name="tx393"/>
            <p:cNvSpPr/>
            <p:nvPr/>
          </p:nvSpPr>
          <p:spPr>
            <a:xfrm rot="-5400000">
              <a:off x="4257077" y="3895347"/>
              <a:ext cx="59010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Colombia</a:t>
              </a:r>
            </a:p>
          </p:txBody>
        </p:sp>
        <p:sp>
          <p:nvSpPr>
            <p:cNvPr id="394" name="tx394"/>
            <p:cNvSpPr/>
            <p:nvPr/>
          </p:nvSpPr>
          <p:spPr>
            <a:xfrm rot="-5400000">
              <a:off x="4514781" y="3896268"/>
              <a:ext cx="5901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Bahamas</a:t>
              </a:r>
            </a:p>
          </p:txBody>
        </p:sp>
        <p:sp>
          <p:nvSpPr>
            <p:cNvPr id="395" name="tx395"/>
            <p:cNvSpPr/>
            <p:nvPr/>
          </p:nvSpPr>
          <p:spPr>
            <a:xfrm rot="-5400000">
              <a:off x="4775588" y="3892312"/>
              <a:ext cx="58226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Dominica</a:t>
              </a:r>
            </a:p>
          </p:txBody>
        </p:sp>
        <p:sp>
          <p:nvSpPr>
            <p:cNvPr id="396" name="tx396"/>
            <p:cNvSpPr/>
            <p:nvPr/>
          </p:nvSpPr>
          <p:spPr>
            <a:xfrm rot="-5400000">
              <a:off x="5148912" y="3775838"/>
              <a:ext cx="34931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Brazil</a:t>
              </a:r>
            </a:p>
          </p:txBody>
        </p:sp>
        <p:sp>
          <p:nvSpPr>
            <p:cNvPr id="397" name="tx397"/>
            <p:cNvSpPr/>
            <p:nvPr/>
          </p:nvSpPr>
          <p:spPr>
            <a:xfrm rot="-5400000">
              <a:off x="4921929" y="4231910"/>
              <a:ext cx="128922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Trinidad and Tobago</a:t>
              </a:r>
            </a:p>
          </p:txBody>
        </p:sp>
        <p:sp>
          <p:nvSpPr>
            <p:cNvPr id="398" name="tx398"/>
            <p:cNvSpPr/>
            <p:nvPr/>
          </p:nvSpPr>
          <p:spPr>
            <a:xfrm rot="-5400000">
              <a:off x="5564557" y="3872121"/>
              <a:ext cx="5436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Grenada</a:t>
              </a:r>
            </a:p>
          </p:txBody>
        </p:sp>
        <p:sp>
          <p:nvSpPr>
            <p:cNvPr id="399" name="tx399"/>
            <p:cNvSpPr/>
            <p:nvPr/>
          </p:nvSpPr>
          <p:spPr>
            <a:xfrm rot="-5400000">
              <a:off x="5795112" y="3900191"/>
              <a:ext cx="59802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Barbados</a:t>
              </a:r>
            </a:p>
          </p:txBody>
        </p:sp>
        <p:sp>
          <p:nvSpPr>
            <p:cNvPr id="400" name="tx400"/>
            <p:cNvSpPr/>
            <p:nvPr/>
          </p:nvSpPr>
          <p:spPr>
            <a:xfrm rot="-5400000">
              <a:off x="6073075" y="3851316"/>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Uruguay</a:t>
              </a:r>
            </a:p>
          </p:txBody>
        </p:sp>
        <p:sp>
          <p:nvSpPr>
            <p:cNvPr id="401" name="tx401"/>
            <p:cNvSpPr/>
            <p:nvPr/>
          </p:nvSpPr>
          <p:spPr>
            <a:xfrm rot="-5400000">
              <a:off x="6447763" y="3759467"/>
              <a:ext cx="31834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Chile</a:t>
              </a:r>
            </a:p>
          </p:txBody>
        </p:sp>
        <p:sp>
          <p:nvSpPr>
            <p:cNvPr id="402" name="tx402"/>
            <p:cNvSpPr/>
            <p:nvPr/>
          </p:nvSpPr>
          <p:spPr>
            <a:xfrm rot="-5400000">
              <a:off x="6506592" y="3957489"/>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El Salvador</a:t>
              </a:r>
            </a:p>
          </p:txBody>
        </p:sp>
        <p:sp>
          <p:nvSpPr>
            <p:cNvPr id="403" name="tx403"/>
            <p:cNvSpPr/>
            <p:nvPr/>
          </p:nvSpPr>
          <p:spPr>
            <a:xfrm rot="-5400000">
              <a:off x="6476164" y="4244768"/>
              <a:ext cx="128895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Kitts and Nevis</a:t>
              </a:r>
            </a:p>
          </p:txBody>
        </p:sp>
        <p:sp>
          <p:nvSpPr>
            <p:cNvPr id="404" name="tx404"/>
            <p:cNvSpPr/>
            <p:nvPr/>
          </p:nvSpPr>
          <p:spPr>
            <a:xfrm rot="-5400000">
              <a:off x="7118997" y="3831091"/>
              <a:ext cx="48929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Guyana</a:t>
              </a:r>
            </a:p>
          </p:txBody>
        </p:sp>
        <p:sp>
          <p:nvSpPr>
            <p:cNvPr id="405" name="tx405"/>
            <p:cNvSpPr/>
            <p:nvPr/>
          </p:nvSpPr>
          <p:spPr>
            <a:xfrm rot="-5400000">
              <a:off x="6965002" y="4243643"/>
              <a:ext cx="131268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Antigua and Barbuda</a:t>
              </a:r>
            </a:p>
          </p:txBody>
        </p:sp>
        <p:sp>
          <p:nvSpPr>
            <p:cNvPr id="406" name="tx406"/>
            <p:cNvSpPr/>
            <p:nvPr/>
          </p:nvSpPr>
          <p:spPr>
            <a:xfrm rot="-5400000">
              <a:off x="7549582" y="3941903"/>
              <a:ext cx="6832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Costa Rica</a:t>
              </a:r>
            </a:p>
          </p:txBody>
        </p:sp>
        <p:sp>
          <p:nvSpPr>
            <p:cNvPr id="407" name="tx407"/>
            <p:cNvSpPr/>
            <p:nvPr/>
          </p:nvSpPr>
          <p:spPr>
            <a:xfrm rot="-5400000">
              <a:off x="7981057" y="3767278"/>
              <a:ext cx="33397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Cuba</a:t>
              </a:r>
            </a:p>
          </p:txBody>
        </p:sp>
        <p:sp>
          <p:nvSpPr>
            <p:cNvPr id="408" name="tx408"/>
            <p:cNvSpPr/>
            <p:nvPr/>
          </p:nvSpPr>
          <p:spPr>
            <a:xfrm rot="-5400000">
              <a:off x="8145650" y="3861241"/>
              <a:ext cx="520191"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Jamaica</a:t>
              </a:r>
            </a:p>
          </p:txBody>
        </p:sp>
        <p:sp>
          <p:nvSpPr>
            <p:cNvPr id="409" name="tx409"/>
            <p:cNvSpPr/>
            <p:nvPr/>
          </p:nvSpPr>
          <p:spPr>
            <a:xfrm rot="-5400000">
              <a:off x="8316143" y="3945893"/>
              <a:ext cx="69120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Lucia</a:t>
              </a:r>
            </a:p>
          </p:txBody>
        </p:sp>
        <p:sp>
          <p:nvSpPr>
            <p:cNvPr id="410" name="tx410"/>
            <p:cNvSpPr/>
            <p:nvPr/>
          </p:nvSpPr>
          <p:spPr>
            <a:xfrm rot="-5400000">
              <a:off x="7874017" y="4644871"/>
              <a:ext cx="20891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Vincent and the Grenadines</a:t>
              </a:r>
            </a:p>
          </p:txBody>
        </p:sp>
        <p:sp>
          <p:nvSpPr>
            <p:cNvPr id="411" name="tx411"/>
            <p:cNvSpPr/>
            <p:nvPr/>
          </p:nvSpPr>
          <p:spPr>
            <a:xfrm rot="-5400000">
              <a:off x="-52544" y="205924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12" name="rc412"/>
            <p:cNvSpPr/>
            <p:nvPr/>
          </p:nvSpPr>
          <p:spPr>
            <a:xfrm>
              <a:off x="3788826" y="6114116"/>
              <a:ext cx="219455" cy="219455"/>
            </a:xfrm>
            <a:prstGeom prst="rect">
              <a:avLst/>
            </a:prstGeom>
            <a:solidFill>
              <a:srgbClr val="FFFFFF">
                <a:alpha val="100000"/>
              </a:srgbClr>
            </a:solidFill>
          </p:spPr>
          <p:txBody>
            <a:bodyPr/>
            <a:lstStyle/>
            <a:p/>
          </p:txBody>
        </p:sp>
        <p:sp>
          <p:nvSpPr>
            <p:cNvPr id="413" name="pg413"/>
            <p:cNvSpPr/>
            <p:nvPr/>
          </p:nvSpPr>
          <p:spPr>
            <a:xfrm>
              <a:off x="3973377"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4" name="pg414"/>
            <p:cNvSpPr/>
            <p:nvPr/>
          </p:nvSpPr>
          <p:spPr>
            <a:xfrm>
              <a:off x="3878767"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5" name="pg415"/>
            <p:cNvSpPr/>
            <p:nvPr/>
          </p:nvSpPr>
          <p:spPr>
            <a:xfrm>
              <a:off x="3788888"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6" name="pg416"/>
            <p:cNvSpPr/>
            <p:nvPr/>
          </p:nvSpPr>
          <p:spPr>
            <a:xfrm>
              <a:off x="3788888"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7" name="pg417"/>
            <p:cNvSpPr/>
            <p:nvPr/>
          </p:nvSpPr>
          <p:spPr>
            <a:xfrm>
              <a:off x="3788888"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8" name="rc418"/>
            <p:cNvSpPr/>
            <p:nvPr/>
          </p:nvSpPr>
          <p:spPr>
            <a:xfrm>
              <a:off x="3788826" y="6114116"/>
              <a:ext cx="219455" cy="219455"/>
            </a:xfrm>
            <a:prstGeom prst="rect">
              <a:avLst/>
            </a:prstGeom>
            <a:ln w="476" cap="sq">
              <a:solidFill>
                <a:srgbClr val="000000">
                  <a:alpha val="100000"/>
                </a:srgbClr>
              </a:solidFill>
              <a:prstDash val="solid"/>
              <a:miter/>
            </a:ln>
          </p:spPr>
          <p:txBody>
            <a:bodyPr/>
            <a:lstStyle/>
            <a:p/>
          </p:txBody>
        </p:sp>
        <p:sp>
          <p:nvSpPr>
            <p:cNvPr id="419" name="tx419"/>
            <p:cNvSpPr/>
            <p:nvPr/>
          </p:nvSpPr>
          <p:spPr>
            <a:xfrm>
              <a:off x="4077871" y="6145672"/>
              <a:ext cx="201152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 and undervaccinated</a:t>
              </a:r>
            </a:p>
          </p:txBody>
        </p:sp>
        <p:sp>
          <p:nvSpPr>
            <p:cNvPr id="420" name="tx420"/>
            <p:cNvSpPr/>
            <p:nvPr/>
          </p:nvSpPr>
          <p:spPr>
            <a:xfrm>
              <a:off x="803816" y="398022"/>
              <a:ext cx="665362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DTP3 coverage and ranking of number un- and undervaccinated, by country, LACR, 2024</a:t>
              </a:r>
            </a:p>
          </p:txBody>
        </p:sp>
        <p:sp>
          <p:nvSpPr>
            <p:cNvPr id="421" name="tx421"/>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22" name="tx422"/>
            <p:cNvSpPr/>
            <p:nvPr/>
          </p:nvSpPr>
          <p:spPr>
            <a:xfrm>
              <a:off x="1581907" y="6568567"/>
              <a:ext cx="749250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 and undervaccinated children.</a:t>
              </a:r>
            </a:p>
          </p:txBody>
        </p:sp>
      </p:grpSp>
      <p:sp>
        <p:nvSpPr>
          <p:cNvPr id="42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LACR from lowest to highest coverage, and the rank of the top 10 countries with the most un- and undervaccinated children, based on absolute numbers.
In 2024, Ecuador ranked number 5 out of 32 countries for lowest DTP3 coverage (based on tied ranks).
Ecuador was in the top 10 countries with the most un- and undervaccinated children (rank=8).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8052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72820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87588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02356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436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30204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4497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3062142"/>
              <a:ext cx="249522" cy="944542"/>
            </a:xfrm>
            <a:prstGeom prst="rect">
              <a:avLst/>
            </a:prstGeom>
            <a:solidFill>
              <a:srgbClr val="80BD41">
                <a:alpha val="100000"/>
              </a:srgbClr>
            </a:solidFill>
          </p:spPr>
          <p:txBody>
            <a:bodyPr/>
            <a:lstStyle/>
            <a:p/>
          </p:txBody>
        </p:sp>
        <p:sp>
          <p:nvSpPr>
            <p:cNvPr id="24" name="rc24"/>
            <p:cNvSpPr/>
            <p:nvPr/>
          </p:nvSpPr>
          <p:spPr>
            <a:xfrm>
              <a:off x="1296273" y="2920998"/>
              <a:ext cx="249522" cy="141144"/>
            </a:xfrm>
            <a:prstGeom prst="rect">
              <a:avLst/>
            </a:prstGeom>
            <a:solidFill>
              <a:srgbClr val="1CABE2">
                <a:alpha val="100000"/>
              </a:srgbClr>
            </a:solidFill>
          </p:spPr>
          <p:txBody>
            <a:bodyPr/>
            <a:lstStyle/>
            <a:p/>
          </p:txBody>
        </p:sp>
        <p:sp>
          <p:nvSpPr>
            <p:cNvPr id="25" name="rc25"/>
            <p:cNvSpPr/>
            <p:nvPr/>
          </p:nvSpPr>
          <p:spPr>
            <a:xfrm>
              <a:off x="1573521" y="3041891"/>
              <a:ext cx="249522" cy="964793"/>
            </a:xfrm>
            <a:prstGeom prst="rect">
              <a:avLst/>
            </a:prstGeom>
            <a:solidFill>
              <a:srgbClr val="80BD41">
                <a:alpha val="100000"/>
              </a:srgbClr>
            </a:solidFill>
          </p:spPr>
          <p:txBody>
            <a:bodyPr/>
            <a:lstStyle/>
            <a:p/>
          </p:txBody>
        </p:sp>
        <p:sp>
          <p:nvSpPr>
            <p:cNvPr id="26" name="rc26"/>
            <p:cNvSpPr/>
            <p:nvPr/>
          </p:nvSpPr>
          <p:spPr>
            <a:xfrm>
              <a:off x="1573521" y="2922634"/>
              <a:ext cx="249522" cy="119256"/>
            </a:xfrm>
            <a:prstGeom prst="rect">
              <a:avLst/>
            </a:prstGeom>
            <a:solidFill>
              <a:srgbClr val="1CABE2">
                <a:alpha val="100000"/>
              </a:srgbClr>
            </a:solidFill>
          </p:spPr>
          <p:txBody>
            <a:bodyPr/>
            <a:lstStyle/>
            <a:p/>
          </p:txBody>
        </p:sp>
        <p:sp>
          <p:nvSpPr>
            <p:cNvPr id="27" name="rc27"/>
            <p:cNvSpPr/>
            <p:nvPr/>
          </p:nvSpPr>
          <p:spPr>
            <a:xfrm>
              <a:off x="1850769" y="3053721"/>
              <a:ext cx="249522" cy="952963"/>
            </a:xfrm>
            <a:prstGeom prst="rect">
              <a:avLst/>
            </a:prstGeom>
            <a:solidFill>
              <a:srgbClr val="80BD41">
                <a:alpha val="100000"/>
              </a:srgbClr>
            </a:solidFill>
          </p:spPr>
          <p:txBody>
            <a:bodyPr/>
            <a:lstStyle/>
            <a:p/>
          </p:txBody>
        </p:sp>
        <p:sp>
          <p:nvSpPr>
            <p:cNvPr id="28" name="rc28"/>
            <p:cNvSpPr/>
            <p:nvPr/>
          </p:nvSpPr>
          <p:spPr>
            <a:xfrm>
              <a:off x="1850769" y="2923759"/>
              <a:ext cx="249522" cy="129961"/>
            </a:xfrm>
            <a:prstGeom prst="rect">
              <a:avLst/>
            </a:prstGeom>
            <a:solidFill>
              <a:srgbClr val="1CABE2">
                <a:alpha val="100000"/>
              </a:srgbClr>
            </a:solidFill>
          </p:spPr>
          <p:txBody>
            <a:bodyPr/>
            <a:lstStyle/>
            <a:p/>
          </p:txBody>
        </p:sp>
        <p:sp>
          <p:nvSpPr>
            <p:cNvPr id="29" name="rc29"/>
            <p:cNvSpPr/>
            <p:nvPr/>
          </p:nvSpPr>
          <p:spPr>
            <a:xfrm>
              <a:off x="2128016" y="3065381"/>
              <a:ext cx="249522" cy="941303"/>
            </a:xfrm>
            <a:prstGeom prst="rect">
              <a:avLst/>
            </a:prstGeom>
            <a:solidFill>
              <a:srgbClr val="80BD41">
                <a:alpha val="100000"/>
              </a:srgbClr>
            </a:solidFill>
          </p:spPr>
          <p:txBody>
            <a:bodyPr/>
            <a:lstStyle/>
            <a:p/>
          </p:txBody>
        </p:sp>
        <p:sp>
          <p:nvSpPr>
            <p:cNvPr id="30" name="rc30"/>
            <p:cNvSpPr/>
            <p:nvPr/>
          </p:nvSpPr>
          <p:spPr>
            <a:xfrm>
              <a:off x="2128016" y="2924714"/>
              <a:ext cx="249522" cy="140667"/>
            </a:xfrm>
            <a:prstGeom prst="rect">
              <a:avLst/>
            </a:prstGeom>
            <a:solidFill>
              <a:srgbClr val="1CABE2">
                <a:alpha val="100000"/>
              </a:srgbClr>
            </a:solidFill>
          </p:spPr>
          <p:txBody>
            <a:bodyPr/>
            <a:lstStyle/>
            <a:p/>
          </p:txBody>
        </p:sp>
        <p:sp>
          <p:nvSpPr>
            <p:cNvPr id="31" name="rc31"/>
            <p:cNvSpPr/>
            <p:nvPr/>
          </p:nvSpPr>
          <p:spPr>
            <a:xfrm>
              <a:off x="2405264" y="3054983"/>
              <a:ext cx="249522" cy="951701"/>
            </a:xfrm>
            <a:prstGeom prst="rect">
              <a:avLst/>
            </a:prstGeom>
            <a:solidFill>
              <a:srgbClr val="80BD41">
                <a:alpha val="100000"/>
              </a:srgbClr>
            </a:solidFill>
          </p:spPr>
          <p:txBody>
            <a:bodyPr/>
            <a:lstStyle/>
            <a:p/>
          </p:txBody>
        </p:sp>
        <p:sp>
          <p:nvSpPr>
            <p:cNvPr id="32" name="rc32"/>
            <p:cNvSpPr/>
            <p:nvPr/>
          </p:nvSpPr>
          <p:spPr>
            <a:xfrm>
              <a:off x="2405264" y="2925191"/>
              <a:ext cx="249522" cy="129791"/>
            </a:xfrm>
            <a:prstGeom prst="rect">
              <a:avLst/>
            </a:prstGeom>
            <a:solidFill>
              <a:srgbClr val="1CABE2">
                <a:alpha val="100000"/>
              </a:srgbClr>
            </a:solidFill>
          </p:spPr>
          <p:txBody>
            <a:bodyPr/>
            <a:lstStyle/>
            <a:p/>
          </p:txBody>
        </p:sp>
        <p:sp>
          <p:nvSpPr>
            <p:cNvPr id="33" name="rc33"/>
            <p:cNvSpPr/>
            <p:nvPr/>
          </p:nvSpPr>
          <p:spPr>
            <a:xfrm>
              <a:off x="2682512" y="3011208"/>
              <a:ext cx="249522" cy="995477"/>
            </a:xfrm>
            <a:prstGeom prst="rect">
              <a:avLst/>
            </a:prstGeom>
            <a:solidFill>
              <a:srgbClr val="80BD41">
                <a:alpha val="100000"/>
              </a:srgbClr>
            </a:solidFill>
          </p:spPr>
          <p:txBody>
            <a:bodyPr/>
            <a:lstStyle/>
            <a:p/>
          </p:txBody>
        </p:sp>
        <p:sp>
          <p:nvSpPr>
            <p:cNvPr id="34" name="rc34"/>
            <p:cNvSpPr/>
            <p:nvPr/>
          </p:nvSpPr>
          <p:spPr>
            <a:xfrm>
              <a:off x="2682512" y="2924646"/>
              <a:ext cx="249522" cy="86561"/>
            </a:xfrm>
            <a:prstGeom prst="rect">
              <a:avLst/>
            </a:prstGeom>
            <a:solidFill>
              <a:srgbClr val="1CABE2">
                <a:alpha val="100000"/>
              </a:srgbClr>
            </a:solidFill>
          </p:spPr>
          <p:txBody>
            <a:bodyPr/>
            <a:lstStyle/>
            <a:p/>
          </p:txBody>
        </p:sp>
        <p:sp>
          <p:nvSpPr>
            <p:cNvPr id="35" name="rc35"/>
            <p:cNvSpPr/>
            <p:nvPr/>
          </p:nvSpPr>
          <p:spPr>
            <a:xfrm>
              <a:off x="2959759" y="2965012"/>
              <a:ext cx="249522" cy="1041672"/>
            </a:xfrm>
            <a:prstGeom prst="rect">
              <a:avLst/>
            </a:prstGeom>
            <a:solidFill>
              <a:srgbClr val="80BD41">
                <a:alpha val="100000"/>
              </a:srgbClr>
            </a:solidFill>
          </p:spPr>
          <p:txBody>
            <a:bodyPr/>
            <a:lstStyle/>
            <a:p/>
          </p:txBody>
        </p:sp>
        <p:sp>
          <p:nvSpPr>
            <p:cNvPr id="36" name="rc36"/>
            <p:cNvSpPr/>
            <p:nvPr/>
          </p:nvSpPr>
          <p:spPr>
            <a:xfrm>
              <a:off x="2959759" y="2921612"/>
              <a:ext cx="249522" cy="43400"/>
            </a:xfrm>
            <a:prstGeom prst="rect">
              <a:avLst/>
            </a:prstGeom>
            <a:solidFill>
              <a:srgbClr val="1CABE2">
                <a:alpha val="100000"/>
              </a:srgbClr>
            </a:solidFill>
          </p:spPr>
          <p:txBody>
            <a:bodyPr/>
            <a:lstStyle/>
            <a:p/>
          </p:txBody>
        </p:sp>
        <p:sp>
          <p:nvSpPr>
            <p:cNvPr id="37" name="rc37"/>
            <p:cNvSpPr/>
            <p:nvPr/>
          </p:nvSpPr>
          <p:spPr>
            <a:xfrm>
              <a:off x="3237007" y="2963103"/>
              <a:ext cx="249522" cy="1043582"/>
            </a:xfrm>
            <a:prstGeom prst="rect">
              <a:avLst/>
            </a:prstGeom>
            <a:solidFill>
              <a:srgbClr val="80BD41">
                <a:alpha val="100000"/>
              </a:srgbClr>
            </a:solidFill>
          </p:spPr>
          <p:txBody>
            <a:bodyPr/>
            <a:lstStyle/>
            <a:p/>
          </p:txBody>
        </p:sp>
        <p:sp>
          <p:nvSpPr>
            <p:cNvPr id="38" name="rc38"/>
            <p:cNvSpPr/>
            <p:nvPr/>
          </p:nvSpPr>
          <p:spPr>
            <a:xfrm>
              <a:off x="3237007" y="2919634"/>
              <a:ext cx="249522" cy="43468"/>
            </a:xfrm>
            <a:prstGeom prst="rect">
              <a:avLst/>
            </a:prstGeom>
            <a:solidFill>
              <a:srgbClr val="1CABE2">
                <a:alpha val="100000"/>
              </a:srgbClr>
            </a:solidFill>
          </p:spPr>
          <p:txBody>
            <a:bodyPr/>
            <a:lstStyle/>
            <a:p/>
          </p:txBody>
        </p:sp>
        <p:sp>
          <p:nvSpPr>
            <p:cNvPr id="39" name="rc39"/>
            <p:cNvSpPr/>
            <p:nvPr/>
          </p:nvSpPr>
          <p:spPr>
            <a:xfrm>
              <a:off x="3514255" y="2949329"/>
              <a:ext cx="249522" cy="1057355"/>
            </a:xfrm>
            <a:prstGeom prst="rect">
              <a:avLst/>
            </a:prstGeom>
            <a:solidFill>
              <a:srgbClr val="80BD41">
                <a:alpha val="100000"/>
              </a:srgbClr>
            </a:solidFill>
          </p:spPr>
          <p:txBody>
            <a:bodyPr/>
            <a:lstStyle/>
            <a:p/>
          </p:txBody>
        </p:sp>
        <p:sp>
          <p:nvSpPr>
            <p:cNvPr id="40" name="rc40"/>
            <p:cNvSpPr/>
            <p:nvPr/>
          </p:nvSpPr>
          <p:spPr>
            <a:xfrm>
              <a:off x="3514255" y="2905281"/>
              <a:ext cx="249522" cy="44047"/>
            </a:xfrm>
            <a:prstGeom prst="rect">
              <a:avLst/>
            </a:prstGeom>
            <a:solidFill>
              <a:srgbClr val="1CABE2">
                <a:alpha val="100000"/>
              </a:srgbClr>
            </a:solidFill>
          </p:spPr>
          <p:txBody>
            <a:bodyPr/>
            <a:lstStyle/>
            <a:p/>
          </p:txBody>
        </p:sp>
        <p:sp>
          <p:nvSpPr>
            <p:cNvPr id="41" name="rc41"/>
            <p:cNvSpPr/>
            <p:nvPr/>
          </p:nvSpPr>
          <p:spPr>
            <a:xfrm>
              <a:off x="3791502" y="2956284"/>
              <a:ext cx="249522" cy="1050400"/>
            </a:xfrm>
            <a:prstGeom prst="rect">
              <a:avLst/>
            </a:prstGeom>
            <a:solidFill>
              <a:srgbClr val="80BD41">
                <a:alpha val="100000"/>
              </a:srgbClr>
            </a:solidFill>
          </p:spPr>
          <p:txBody>
            <a:bodyPr/>
            <a:lstStyle/>
            <a:p/>
          </p:txBody>
        </p:sp>
        <p:sp>
          <p:nvSpPr>
            <p:cNvPr id="42" name="rc42"/>
            <p:cNvSpPr/>
            <p:nvPr/>
          </p:nvSpPr>
          <p:spPr>
            <a:xfrm>
              <a:off x="3791502" y="2889223"/>
              <a:ext cx="249522" cy="67060"/>
            </a:xfrm>
            <a:prstGeom prst="rect">
              <a:avLst/>
            </a:prstGeom>
            <a:solidFill>
              <a:srgbClr val="1CABE2">
                <a:alpha val="100000"/>
              </a:srgbClr>
            </a:solidFill>
          </p:spPr>
          <p:txBody>
            <a:bodyPr/>
            <a:lstStyle/>
            <a:p/>
          </p:txBody>
        </p:sp>
        <p:sp>
          <p:nvSpPr>
            <p:cNvPr id="43" name="rc43"/>
            <p:cNvSpPr/>
            <p:nvPr/>
          </p:nvSpPr>
          <p:spPr>
            <a:xfrm>
              <a:off x="4068750" y="2996889"/>
              <a:ext cx="249522" cy="1009796"/>
            </a:xfrm>
            <a:prstGeom prst="rect">
              <a:avLst/>
            </a:prstGeom>
            <a:solidFill>
              <a:srgbClr val="80BD41">
                <a:alpha val="100000"/>
              </a:srgbClr>
            </a:solidFill>
          </p:spPr>
          <p:txBody>
            <a:bodyPr/>
            <a:lstStyle/>
            <a:p/>
          </p:txBody>
        </p:sp>
        <p:sp>
          <p:nvSpPr>
            <p:cNvPr id="44" name="rc44"/>
            <p:cNvSpPr/>
            <p:nvPr/>
          </p:nvSpPr>
          <p:spPr>
            <a:xfrm>
              <a:off x="4068750" y="2897031"/>
              <a:ext cx="249522" cy="99857"/>
            </a:xfrm>
            <a:prstGeom prst="rect">
              <a:avLst/>
            </a:prstGeom>
            <a:solidFill>
              <a:srgbClr val="1CABE2">
                <a:alpha val="100000"/>
              </a:srgbClr>
            </a:solidFill>
          </p:spPr>
          <p:txBody>
            <a:bodyPr/>
            <a:lstStyle/>
            <a:p/>
          </p:txBody>
        </p:sp>
        <p:sp>
          <p:nvSpPr>
            <p:cNvPr id="45" name="rc45"/>
            <p:cNvSpPr/>
            <p:nvPr/>
          </p:nvSpPr>
          <p:spPr>
            <a:xfrm>
              <a:off x="4345998" y="3018265"/>
              <a:ext cx="249522" cy="988419"/>
            </a:xfrm>
            <a:prstGeom prst="rect">
              <a:avLst/>
            </a:prstGeom>
            <a:solidFill>
              <a:srgbClr val="80BD41">
                <a:alpha val="100000"/>
              </a:srgbClr>
            </a:solidFill>
          </p:spPr>
          <p:txBody>
            <a:bodyPr/>
            <a:lstStyle/>
            <a:p/>
          </p:txBody>
        </p:sp>
        <p:sp>
          <p:nvSpPr>
            <p:cNvPr id="46" name="rc46"/>
            <p:cNvSpPr/>
            <p:nvPr/>
          </p:nvSpPr>
          <p:spPr>
            <a:xfrm>
              <a:off x="4345998" y="2883496"/>
              <a:ext cx="249522" cy="134769"/>
            </a:xfrm>
            <a:prstGeom prst="rect">
              <a:avLst/>
            </a:prstGeom>
            <a:solidFill>
              <a:srgbClr val="1CABE2">
                <a:alpha val="100000"/>
              </a:srgbClr>
            </a:solidFill>
          </p:spPr>
          <p:txBody>
            <a:bodyPr/>
            <a:lstStyle/>
            <a:p/>
          </p:txBody>
        </p:sp>
        <p:sp>
          <p:nvSpPr>
            <p:cNvPr id="47" name="rc47"/>
            <p:cNvSpPr/>
            <p:nvPr/>
          </p:nvSpPr>
          <p:spPr>
            <a:xfrm>
              <a:off x="4623245" y="3051403"/>
              <a:ext cx="249522" cy="955281"/>
            </a:xfrm>
            <a:prstGeom prst="rect">
              <a:avLst/>
            </a:prstGeom>
            <a:solidFill>
              <a:srgbClr val="80BD41">
                <a:alpha val="100000"/>
              </a:srgbClr>
            </a:solidFill>
          </p:spPr>
          <p:txBody>
            <a:bodyPr/>
            <a:lstStyle/>
            <a:p/>
          </p:txBody>
        </p:sp>
        <p:sp>
          <p:nvSpPr>
            <p:cNvPr id="48" name="rc48"/>
            <p:cNvSpPr/>
            <p:nvPr/>
          </p:nvSpPr>
          <p:spPr>
            <a:xfrm>
              <a:off x="4623245" y="2908656"/>
              <a:ext cx="249522" cy="142746"/>
            </a:xfrm>
            <a:prstGeom prst="rect">
              <a:avLst/>
            </a:prstGeom>
            <a:solidFill>
              <a:srgbClr val="1CABE2">
                <a:alpha val="100000"/>
              </a:srgbClr>
            </a:solidFill>
          </p:spPr>
          <p:txBody>
            <a:bodyPr/>
            <a:lstStyle/>
            <a:p/>
          </p:txBody>
        </p:sp>
        <p:sp>
          <p:nvSpPr>
            <p:cNvPr id="49" name="rc49"/>
            <p:cNvSpPr/>
            <p:nvPr/>
          </p:nvSpPr>
          <p:spPr>
            <a:xfrm>
              <a:off x="4900493" y="3096133"/>
              <a:ext cx="249522" cy="910551"/>
            </a:xfrm>
            <a:prstGeom prst="rect">
              <a:avLst/>
            </a:prstGeom>
            <a:solidFill>
              <a:srgbClr val="80BD41">
                <a:alpha val="100000"/>
              </a:srgbClr>
            </a:solidFill>
          </p:spPr>
          <p:txBody>
            <a:bodyPr/>
            <a:lstStyle/>
            <a:p/>
          </p:txBody>
        </p:sp>
        <p:sp>
          <p:nvSpPr>
            <p:cNvPr id="50" name="rc50"/>
            <p:cNvSpPr/>
            <p:nvPr/>
          </p:nvSpPr>
          <p:spPr>
            <a:xfrm>
              <a:off x="4900493" y="2960068"/>
              <a:ext cx="249522" cy="136064"/>
            </a:xfrm>
            <a:prstGeom prst="rect">
              <a:avLst/>
            </a:prstGeom>
            <a:solidFill>
              <a:srgbClr val="1CABE2">
                <a:alpha val="100000"/>
              </a:srgbClr>
            </a:solidFill>
          </p:spPr>
          <p:txBody>
            <a:bodyPr/>
            <a:lstStyle/>
            <a:p/>
          </p:txBody>
        </p:sp>
        <p:sp>
          <p:nvSpPr>
            <p:cNvPr id="51" name="rc51"/>
            <p:cNvSpPr/>
            <p:nvPr/>
          </p:nvSpPr>
          <p:spPr>
            <a:xfrm>
              <a:off x="5177741" y="3159137"/>
              <a:ext cx="249522" cy="847548"/>
            </a:xfrm>
            <a:prstGeom prst="rect">
              <a:avLst/>
            </a:prstGeom>
            <a:solidFill>
              <a:srgbClr val="80BD41">
                <a:alpha val="100000"/>
              </a:srgbClr>
            </a:solidFill>
          </p:spPr>
          <p:txBody>
            <a:bodyPr/>
            <a:lstStyle/>
            <a:p/>
          </p:txBody>
        </p:sp>
        <p:sp>
          <p:nvSpPr>
            <p:cNvPr id="52" name="rc52"/>
            <p:cNvSpPr/>
            <p:nvPr/>
          </p:nvSpPr>
          <p:spPr>
            <a:xfrm>
              <a:off x="5177741" y="2985536"/>
              <a:ext cx="249522" cy="173600"/>
            </a:xfrm>
            <a:prstGeom prst="rect">
              <a:avLst/>
            </a:prstGeom>
            <a:solidFill>
              <a:srgbClr val="1CABE2">
                <a:alpha val="100000"/>
              </a:srgbClr>
            </a:solidFill>
          </p:spPr>
          <p:txBody>
            <a:bodyPr/>
            <a:lstStyle/>
            <a:p/>
          </p:txBody>
        </p:sp>
        <p:sp>
          <p:nvSpPr>
            <p:cNvPr id="53" name="rc53"/>
            <p:cNvSpPr/>
            <p:nvPr/>
          </p:nvSpPr>
          <p:spPr>
            <a:xfrm>
              <a:off x="5454988" y="3221390"/>
              <a:ext cx="249522" cy="785294"/>
            </a:xfrm>
            <a:prstGeom prst="rect">
              <a:avLst/>
            </a:prstGeom>
            <a:solidFill>
              <a:srgbClr val="80BD41">
                <a:alpha val="100000"/>
              </a:srgbClr>
            </a:solidFill>
          </p:spPr>
          <p:txBody>
            <a:bodyPr/>
            <a:lstStyle/>
            <a:p/>
          </p:txBody>
        </p:sp>
        <p:sp>
          <p:nvSpPr>
            <p:cNvPr id="54" name="rc54"/>
            <p:cNvSpPr/>
            <p:nvPr/>
          </p:nvSpPr>
          <p:spPr>
            <a:xfrm>
              <a:off x="5454988" y="2999889"/>
              <a:ext cx="249522" cy="221501"/>
            </a:xfrm>
            <a:prstGeom prst="rect">
              <a:avLst/>
            </a:prstGeom>
            <a:solidFill>
              <a:srgbClr val="1CABE2">
                <a:alpha val="100000"/>
              </a:srgbClr>
            </a:solidFill>
          </p:spPr>
          <p:txBody>
            <a:bodyPr/>
            <a:lstStyle/>
            <a:p/>
          </p:txBody>
        </p:sp>
        <p:sp>
          <p:nvSpPr>
            <p:cNvPr id="55" name="rc55"/>
            <p:cNvSpPr/>
            <p:nvPr/>
          </p:nvSpPr>
          <p:spPr>
            <a:xfrm>
              <a:off x="5732236" y="3192513"/>
              <a:ext cx="249522" cy="814171"/>
            </a:xfrm>
            <a:prstGeom prst="rect">
              <a:avLst/>
            </a:prstGeom>
            <a:solidFill>
              <a:srgbClr val="80BD41">
                <a:alpha val="100000"/>
              </a:srgbClr>
            </a:solidFill>
          </p:spPr>
          <p:txBody>
            <a:bodyPr/>
            <a:lstStyle/>
            <a:p/>
          </p:txBody>
        </p:sp>
        <p:sp>
          <p:nvSpPr>
            <p:cNvPr id="56" name="rc56"/>
            <p:cNvSpPr/>
            <p:nvPr/>
          </p:nvSpPr>
          <p:spPr>
            <a:xfrm>
              <a:off x="5732236" y="3025765"/>
              <a:ext cx="249522" cy="166748"/>
            </a:xfrm>
            <a:prstGeom prst="rect">
              <a:avLst/>
            </a:prstGeom>
            <a:solidFill>
              <a:srgbClr val="1CABE2">
                <a:alpha val="100000"/>
              </a:srgbClr>
            </a:solidFill>
          </p:spPr>
          <p:txBody>
            <a:bodyPr/>
            <a:lstStyle/>
            <a:p/>
          </p:txBody>
        </p:sp>
        <p:sp>
          <p:nvSpPr>
            <p:cNvPr id="57" name="rc57"/>
            <p:cNvSpPr/>
            <p:nvPr/>
          </p:nvSpPr>
          <p:spPr>
            <a:xfrm>
              <a:off x="6009484" y="3156989"/>
              <a:ext cx="249522" cy="849696"/>
            </a:xfrm>
            <a:prstGeom prst="rect">
              <a:avLst/>
            </a:prstGeom>
            <a:solidFill>
              <a:srgbClr val="80BD41">
                <a:alpha val="100000"/>
              </a:srgbClr>
            </a:solidFill>
          </p:spPr>
          <p:txBody>
            <a:bodyPr/>
            <a:lstStyle/>
            <a:p/>
          </p:txBody>
        </p:sp>
        <p:sp>
          <p:nvSpPr>
            <p:cNvPr id="58" name="rc58"/>
            <p:cNvSpPr/>
            <p:nvPr/>
          </p:nvSpPr>
          <p:spPr>
            <a:xfrm>
              <a:off x="6009484" y="3007048"/>
              <a:ext cx="249522" cy="149940"/>
            </a:xfrm>
            <a:prstGeom prst="rect">
              <a:avLst/>
            </a:prstGeom>
            <a:solidFill>
              <a:srgbClr val="1CABE2">
                <a:alpha val="100000"/>
              </a:srgbClr>
            </a:solidFill>
          </p:spPr>
          <p:txBody>
            <a:bodyPr/>
            <a:lstStyle/>
            <a:p/>
          </p:txBody>
        </p:sp>
        <p:sp>
          <p:nvSpPr>
            <p:cNvPr id="59" name="rc59"/>
            <p:cNvSpPr/>
            <p:nvPr/>
          </p:nvSpPr>
          <p:spPr>
            <a:xfrm>
              <a:off x="6286731" y="3149522"/>
              <a:ext cx="249522" cy="857162"/>
            </a:xfrm>
            <a:prstGeom prst="rect">
              <a:avLst/>
            </a:prstGeom>
            <a:solidFill>
              <a:srgbClr val="80BD41">
                <a:alpha val="100000"/>
              </a:srgbClr>
            </a:solidFill>
          </p:spPr>
          <p:txBody>
            <a:bodyPr/>
            <a:lstStyle/>
            <a:p/>
          </p:txBody>
        </p:sp>
        <p:sp>
          <p:nvSpPr>
            <p:cNvPr id="60" name="rc60"/>
            <p:cNvSpPr/>
            <p:nvPr/>
          </p:nvSpPr>
          <p:spPr>
            <a:xfrm>
              <a:off x="6286731" y="2998252"/>
              <a:ext cx="249522" cy="151269"/>
            </a:xfrm>
            <a:prstGeom prst="rect">
              <a:avLst/>
            </a:prstGeom>
            <a:solidFill>
              <a:srgbClr val="1CABE2">
                <a:alpha val="100000"/>
              </a:srgbClr>
            </a:solidFill>
          </p:spPr>
          <p:txBody>
            <a:bodyPr/>
            <a:lstStyle/>
            <a:p/>
          </p:txBody>
        </p:sp>
        <p:sp>
          <p:nvSpPr>
            <p:cNvPr id="61" name="rc61"/>
            <p:cNvSpPr/>
            <p:nvPr/>
          </p:nvSpPr>
          <p:spPr>
            <a:xfrm>
              <a:off x="6563979" y="3164455"/>
              <a:ext cx="249522" cy="842229"/>
            </a:xfrm>
            <a:prstGeom prst="rect">
              <a:avLst/>
            </a:prstGeom>
            <a:solidFill>
              <a:srgbClr val="80BD41">
                <a:alpha val="100000"/>
              </a:srgbClr>
            </a:solidFill>
          </p:spPr>
          <p:txBody>
            <a:bodyPr/>
            <a:lstStyle/>
            <a:p/>
          </p:txBody>
        </p:sp>
        <p:sp>
          <p:nvSpPr>
            <p:cNvPr id="62" name="rc62"/>
            <p:cNvSpPr/>
            <p:nvPr/>
          </p:nvSpPr>
          <p:spPr>
            <a:xfrm>
              <a:off x="6563979" y="3015844"/>
              <a:ext cx="249522" cy="148610"/>
            </a:xfrm>
            <a:prstGeom prst="rect">
              <a:avLst/>
            </a:prstGeom>
            <a:solidFill>
              <a:srgbClr val="1CABE2">
                <a:alpha val="100000"/>
              </a:srgbClr>
            </a:solidFill>
          </p:spPr>
          <p:txBody>
            <a:bodyPr/>
            <a:lstStyle/>
            <a:p/>
          </p:txBody>
        </p:sp>
        <p:sp>
          <p:nvSpPr>
            <p:cNvPr id="63" name="rc63"/>
            <p:cNvSpPr/>
            <p:nvPr/>
          </p:nvSpPr>
          <p:spPr>
            <a:xfrm>
              <a:off x="6841227" y="3326737"/>
              <a:ext cx="249522" cy="679947"/>
            </a:xfrm>
            <a:prstGeom prst="rect">
              <a:avLst/>
            </a:prstGeom>
            <a:solidFill>
              <a:srgbClr val="80BD41">
                <a:alpha val="100000"/>
              </a:srgbClr>
            </a:solidFill>
          </p:spPr>
          <p:txBody>
            <a:bodyPr/>
            <a:lstStyle/>
            <a:p/>
          </p:txBody>
        </p:sp>
        <p:sp>
          <p:nvSpPr>
            <p:cNvPr id="64" name="rc64"/>
            <p:cNvSpPr/>
            <p:nvPr/>
          </p:nvSpPr>
          <p:spPr>
            <a:xfrm>
              <a:off x="6841227" y="3035345"/>
              <a:ext cx="249522" cy="291391"/>
            </a:xfrm>
            <a:prstGeom prst="rect">
              <a:avLst/>
            </a:prstGeom>
            <a:solidFill>
              <a:srgbClr val="1CABE2">
                <a:alpha val="100000"/>
              </a:srgbClr>
            </a:solidFill>
          </p:spPr>
          <p:txBody>
            <a:bodyPr/>
            <a:lstStyle/>
            <a:p/>
          </p:txBody>
        </p:sp>
        <p:sp>
          <p:nvSpPr>
            <p:cNvPr id="65" name="rc65"/>
            <p:cNvSpPr/>
            <p:nvPr/>
          </p:nvSpPr>
          <p:spPr>
            <a:xfrm>
              <a:off x="7118474" y="3323498"/>
              <a:ext cx="249522" cy="683186"/>
            </a:xfrm>
            <a:prstGeom prst="rect">
              <a:avLst/>
            </a:prstGeom>
            <a:solidFill>
              <a:srgbClr val="80BD41">
                <a:alpha val="100000"/>
              </a:srgbClr>
            </a:solidFill>
          </p:spPr>
          <p:txBody>
            <a:bodyPr/>
            <a:lstStyle/>
            <a:p/>
          </p:txBody>
        </p:sp>
        <p:sp>
          <p:nvSpPr>
            <p:cNvPr id="66" name="rc66"/>
            <p:cNvSpPr/>
            <p:nvPr/>
          </p:nvSpPr>
          <p:spPr>
            <a:xfrm>
              <a:off x="7118474" y="3057813"/>
              <a:ext cx="249522" cy="265685"/>
            </a:xfrm>
            <a:prstGeom prst="rect">
              <a:avLst/>
            </a:prstGeom>
            <a:solidFill>
              <a:srgbClr val="1CABE2">
                <a:alpha val="100000"/>
              </a:srgbClr>
            </a:solidFill>
          </p:spPr>
          <p:txBody>
            <a:bodyPr/>
            <a:lstStyle/>
            <a:p/>
          </p:txBody>
        </p:sp>
        <p:sp>
          <p:nvSpPr>
            <p:cNvPr id="67" name="rc67"/>
            <p:cNvSpPr/>
            <p:nvPr/>
          </p:nvSpPr>
          <p:spPr>
            <a:xfrm>
              <a:off x="7395722" y="3356330"/>
              <a:ext cx="249522" cy="650355"/>
            </a:xfrm>
            <a:prstGeom prst="rect">
              <a:avLst/>
            </a:prstGeom>
            <a:solidFill>
              <a:srgbClr val="80BD41">
                <a:alpha val="100000"/>
              </a:srgbClr>
            </a:solidFill>
          </p:spPr>
          <p:txBody>
            <a:bodyPr/>
            <a:lstStyle/>
            <a:p/>
          </p:txBody>
        </p:sp>
        <p:sp>
          <p:nvSpPr>
            <p:cNvPr id="68" name="rc68"/>
            <p:cNvSpPr/>
            <p:nvPr/>
          </p:nvSpPr>
          <p:spPr>
            <a:xfrm>
              <a:off x="7395722" y="3077621"/>
              <a:ext cx="249522" cy="278709"/>
            </a:xfrm>
            <a:prstGeom prst="rect">
              <a:avLst/>
            </a:prstGeom>
            <a:solidFill>
              <a:srgbClr val="1CABE2">
                <a:alpha val="100000"/>
              </a:srgbClr>
            </a:solidFill>
          </p:spPr>
          <p:txBody>
            <a:bodyPr/>
            <a:lstStyle/>
            <a:p/>
          </p:txBody>
        </p:sp>
        <p:sp>
          <p:nvSpPr>
            <p:cNvPr id="69" name="rc69"/>
            <p:cNvSpPr/>
            <p:nvPr/>
          </p:nvSpPr>
          <p:spPr>
            <a:xfrm>
              <a:off x="7672970" y="3367035"/>
              <a:ext cx="249522" cy="639650"/>
            </a:xfrm>
            <a:prstGeom prst="rect">
              <a:avLst/>
            </a:prstGeom>
            <a:solidFill>
              <a:srgbClr val="80BD41">
                <a:alpha val="100000"/>
              </a:srgbClr>
            </a:solidFill>
          </p:spPr>
          <p:txBody>
            <a:bodyPr/>
            <a:lstStyle/>
            <a:p/>
          </p:txBody>
        </p:sp>
        <p:sp>
          <p:nvSpPr>
            <p:cNvPr id="70" name="rc70"/>
            <p:cNvSpPr/>
            <p:nvPr/>
          </p:nvSpPr>
          <p:spPr>
            <a:xfrm>
              <a:off x="7672970" y="3092894"/>
              <a:ext cx="249522" cy="274140"/>
            </a:xfrm>
            <a:prstGeom prst="rect">
              <a:avLst/>
            </a:prstGeom>
            <a:solidFill>
              <a:srgbClr val="1CABE2">
                <a:alpha val="100000"/>
              </a:srgbClr>
            </a:solidFill>
          </p:spPr>
          <p:txBody>
            <a:bodyPr/>
            <a:lstStyle/>
            <a:p/>
          </p:txBody>
        </p:sp>
        <p:sp>
          <p:nvSpPr>
            <p:cNvPr id="71" name="rc71"/>
            <p:cNvSpPr/>
            <p:nvPr/>
          </p:nvSpPr>
          <p:spPr>
            <a:xfrm>
              <a:off x="7950217" y="3370751"/>
              <a:ext cx="249522" cy="635933"/>
            </a:xfrm>
            <a:prstGeom prst="rect">
              <a:avLst/>
            </a:prstGeom>
            <a:solidFill>
              <a:srgbClr val="80BD41">
                <a:alpha val="100000"/>
              </a:srgbClr>
            </a:solidFill>
          </p:spPr>
          <p:txBody>
            <a:bodyPr/>
            <a:lstStyle/>
            <a:p/>
          </p:txBody>
        </p:sp>
        <p:sp>
          <p:nvSpPr>
            <p:cNvPr id="72" name="rc72"/>
            <p:cNvSpPr/>
            <p:nvPr/>
          </p:nvSpPr>
          <p:spPr>
            <a:xfrm>
              <a:off x="7950217" y="3098213"/>
              <a:ext cx="249522" cy="272538"/>
            </a:xfrm>
            <a:prstGeom prst="rect">
              <a:avLst/>
            </a:prstGeom>
            <a:solidFill>
              <a:srgbClr val="1CABE2">
                <a:alpha val="100000"/>
              </a:srgbClr>
            </a:solidFill>
          </p:spPr>
          <p:txBody>
            <a:bodyPr/>
            <a:lstStyle/>
            <a:p/>
          </p:txBody>
        </p:sp>
        <p:sp>
          <p:nvSpPr>
            <p:cNvPr id="73" name="pl73"/>
            <p:cNvSpPr/>
            <p:nvPr/>
          </p:nvSpPr>
          <p:spPr>
            <a:xfrm>
              <a:off x="1421035" y="1310999"/>
              <a:ext cx="6653943" cy="730081"/>
            </a:xfrm>
            <a:custGeom>
              <a:avLst/>
              <a:pathLst>
                <a:path w="6653943" h="730081">
                  <a:moveTo>
                    <a:pt x="0" y="252720"/>
                  </a:moveTo>
                  <a:lnTo>
                    <a:pt x="277247" y="196560"/>
                  </a:lnTo>
                  <a:lnTo>
                    <a:pt x="554495" y="224640"/>
                  </a:lnTo>
                  <a:lnTo>
                    <a:pt x="831742" y="252720"/>
                  </a:lnTo>
                  <a:lnTo>
                    <a:pt x="1108990" y="224640"/>
                  </a:lnTo>
                  <a:lnTo>
                    <a:pt x="1386238" y="112320"/>
                  </a:lnTo>
                  <a:lnTo>
                    <a:pt x="1663485" y="0"/>
                  </a:lnTo>
                  <a:lnTo>
                    <a:pt x="1940733" y="0"/>
                  </a:lnTo>
                  <a:lnTo>
                    <a:pt x="2217981" y="0"/>
                  </a:lnTo>
                  <a:lnTo>
                    <a:pt x="2495228" y="56160"/>
                  </a:lnTo>
                  <a:lnTo>
                    <a:pt x="2772476" y="140400"/>
                  </a:lnTo>
                  <a:lnTo>
                    <a:pt x="3049724" y="224640"/>
                  </a:lnTo>
                  <a:lnTo>
                    <a:pt x="3326971" y="252720"/>
                  </a:lnTo>
                  <a:lnTo>
                    <a:pt x="3604219" y="252720"/>
                  </a:lnTo>
                  <a:lnTo>
                    <a:pt x="3881467" y="365040"/>
                  </a:lnTo>
                  <a:lnTo>
                    <a:pt x="4158714" y="505441"/>
                  </a:lnTo>
                  <a:lnTo>
                    <a:pt x="4435962" y="365040"/>
                  </a:lnTo>
                  <a:lnTo>
                    <a:pt x="4713210" y="308880"/>
                  </a:lnTo>
                  <a:lnTo>
                    <a:pt x="4990457" y="308880"/>
                  </a:lnTo>
                  <a:lnTo>
                    <a:pt x="5267705" y="308880"/>
                  </a:lnTo>
                  <a:lnTo>
                    <a:pt x="5544953" y="730081"/>
                  </a:lnTo>
                  <a:lnTo>
                    <a:pt x="5822200" y="673921"/>
                  </a:lnTo>
                  <a:lnTo>
                    <a:pt x="6099448" y="730081"/>
                  </a:lnTo>
                  <a:lnTo>
                    <a:pt x="6376696" y="730081"/>
                  </a:lnTo>
                  <a:lnTo>
                    <a:pt x="6653943" y="730081"/>
                  </a:lnTo>
                </a:path>
              </a:pathLst>
            </a:custGeom>
            <a:ln w="27101" cap="flat">
              <a:solidFill>
                <a:srgbClr val="0058AB">
                  <a:alpha val="100000"/>
                </a:srgbClr>
              </a:solidFill>
              <a:prstDash val="solid"/>
              <a:round/>
            </a:ln>
          </p:spPr>
          <p:txBody>
            <a:bodyPr/>
            <a:lstStyle/>
            <a:p/>
          </p:txBody>
        </p:sp>
        <p:sp>
          <p:nvSpPr>
            <p:cNvPr id="74" name="tx74"/>
            <p:cNvSpPr/>
            <p:nvPr/>
          </p:nvSpPr>
          <p:spPr>
            <a:xfrm>
              <a:off x="1360745"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75" name="tx75"/>
            <p:cNvSpPr/>
            <p:nvPr/>
          </p:nvSpPr>
          <p:spPr>
            <a:xfrm>
              <a:off x="2746983"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76" name="tx76"/>
            <p:cNvSpPr/>
            <p:nvPr/>
          </p:nvSpPr>
          <p:spPr>
            <a:xfrm>
              <a:off x="4133222"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77" name="tx77"/>
            <p:cNvSpPr/>
            <p:nvPr/>
          </p:nvSpPr>
          <p:spPr>
            <a:xfrm>
              <a:off x="5519460"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78" name="tx78"/>
            <p:cNvSpPr/>
            <p:nvPr/>
          </p:nvSpPr>
          <p:spPr>
            <a:xfrm>
              <a:off x="662845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79" name="tx79"/>
            <p:cNvSpPr/>
            <p:nvPr/>
          </p:nvSpPr>
          <p:spPr>
            <a:xfrm>
              <a:off x="6905698"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80" name="tx80"/>
            <p:cNvSpPr/>
            <p:nvPr/>
          </p:nvSpPr>
          <p:spPr>
            <a:xfrm>
              <a:off x="7182946" y="106460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72</a:t>
              </a:r>
            </a:p>
          </p:txBody>
        </p:sp>
        <p:sp>
          <p:nvSpPr>
            <p:cNvPr id="81" name="tx81"/>
            <p:cNvSpPr/>
            <p:nvPr/>
          </p:nvSpPr>
          <p:spPr>
            <a:xfrm>
              <a:off x="7460194"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82" name="tx82"/>
            <p:cNvSpPr/>
            <p:nvPr/>
          </p:nvSpPr>
          <p:spPr>
            <a:xfrm>
              <a:off x="773744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83" name="tx83"/>
            <p:cNvSpPr/>
            <p:nvPr/>
          </p:nvSpPr>
          <p:spPr>
            <a:xfrm>
              <a:off x="8014689"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84" name="tx84"/>
            <p:cNvSpPr/>
            <p:nvPr/>
          </p:nvSpPr>
          <p:spPr>
            <a:xfrm>
              <a:off x="1303481" y="278506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318.4</a:t>
              </a:r>
            </a:p>
          </p:txBody>
        </p:sp>
        <p:sp>
          <p:nvSpPr>
            <p:cNvPr id="85" name="tx85"/>
            <p:cNvSpPr/>
            <p:nvPr/>
          </p:nvSpPr>
          <p:spPr>
            <a:xfrm>
              <a:off x="2689720" y="278867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317.4</a:t>
              </a:r>
            </a:p>
          </p:txBody>
        </p:sp>
        <p:sp>
          <p:nvSpPr>
            <p:cNvPr id="86" name="tx86"/>
            <p:cNvSpPr/>
            <p:nvPr/>
          </p:nvSpPr>
          <p:spPr>
            <a:xfrm>
              <a:off x="4075958" y="276105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325.5</a:t>
              </a:r>
            </a:p>
          </p:txBody>
        </p:sp>
        <p:sp>
          <p:nvSpPr>
            <p:cNvPr id="87" name="tx87"/>
            <p:cNvSpPr/>
            <p:nvPr/>
          </p:nvSpPr>
          <p:spPr>
            <a:xfrm>
              <a:off x="5462196" y="286391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295.3</a:t>
              </a:r>
            </a:p>
          </p:txBody>
        </p:sp>
        <p:sp>
          <p:nvSpPr>
            <p:cNvPr id="88" name="tx88"/>
            <p:cNvSpPr/>
            <p:nvPr/>
          </p:nvSpPr>
          <p:spPr>
            <a:xfrm>
              <a:off x="6571187" y="287991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290.6</a:t>
              </a:r>
            </a:p>
          </p:txBody>
        </p:sp>
        <p:sp>
          <p:nvSpPr>
            <p:cNvPr id="89" name="tx89"/>
            <p:cNvSpPr/>
            <p:nvPr/>
          </p:nvSpPr>
          <p:spPr>
            <a:xfrm>
              <a:off x="6848435" y="289938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284.9</a:t>
              </a:r>
            </a:p>
          </p:txBody>
        </p:sp>
        <p:sp>
          <p:nvSpPr>
            <p:cNvPr id="90" name="tx90"/>
            <p:cNvSpPr/>
            <p:nvPr/>
          </p:nvSpPr>
          <p:spPr>
            <a:xfrm>
              <a:off x="7125682" y="292184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278.3</a:t>
              </a:r>
            </a:p>
          </p:txBody>
        </p:sp>
        <p:sp>
          <p:nvSpPr>
            <p:cNvPr id="91" name="tx91"/>
            <p:cNvSpPr/>
            <p:nvPr/>
          </p:nvSpPr>
          <p:spPr>
            <a:xfrm>
              <a:off x="7402930" y="294166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272.5</a:t>
              </a:r>
            </a:p>
          </p:txBody>
        </p:sp>
        <p:sp>
          <p:nvSpPr>
            <p:cNvPr id="92" name="tx92"/>
            <p:cNvSpPr/>
            <p:nvPr/>
          </p:nvSpPr>
          <p:spPr>
            <a:xfrm>
              <a:off x="7719354" y="2956968"/>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268</a:t>
              </a:r>
            </a:p>
          </p:txBody>
        </p:sp>
        <p:sp>
          <p:nvSpPr>
            <p:cNvPr id="93" name="tx93"/>
            <p:cNvSpPr/>
            <p:nvPr/>
          </p:nvSpPr>
          <p:spPr>
            <a:xfrm>
              <a:off x="7957425" y="296232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266.5</a:t>
              </a:r>
            </a:p>
          </p:txBody>
        </p:sp>
        <p:sp>
          <p:nvSpPr>
            <p:cNvPr id="94" name="pl94"/>
            <p:cNvSpPr/>
            <p:nvPr/>
          </p:nvSpPr>
          <p:spPr>
            <a:xfrm>
              <a:off x="1421035" y="1198678"/>
              <a:ext cx="0" cy="365040"/>
            </a:xfrm>
            <a:custGeom>
              <a:avLst/>
              <a:pathLst>
                <a:path w="0" h="365040">
                  <a:moveTo>
                    <a:pt x="0" y="365040"/>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2807273" y="1198678"/>
              <a:ext cx="0" cy="224640"/>
            </a:xfrm>
            <a:custGeom>
              <a:avLst/>
              <a:pathLst>
                <a:path w="0" h="224640">
                  <a:moveTo>
                    <a:pt x="0" y="224640"/>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4193511" y="1198678"/>
              <a:ext cx="0" cy="252720"/>
            </a:xfrm>
            <a:custGeom>
              <a:avLst/>
              <a:pathLst>
                <a:path w="0" h="252720">
                  <a:moveTo>
                    <a:pt x="0" y="252720"/>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5579750" y="1198678"/>
              <a:ext cx="0" cy="617761"/>
            </a:xfrm>
            <a:custGeom>
              <a:avLst/>
              <a:pathLst>
                <a:path w="0" h="617761">
                  <a:moveTo>
                    <a:pt x="0" y="617761"/>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688740" y="1198678"/>
              <a:ext cx="0" cy="421200"/>
            </a:xfrm>
            <a:custGeom>
              <a:avLst/>
              <a:pathLst>
                <a:path w="0" h="421200">
                  <a:moveTo>
                    <a:pt x="0" y="42120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965988" y="1198678"/>
              <a:ext cx="0" cy="842401"/>
            </a:xfrm>
            <a:custGeom>
              <a:avLst/>
              <a:pathLst>
                <a:path w="0" h="842401">
                  <a:moveTo>
                    <a:pt x="0" y="842401"/>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243236" y="1198678"/>
              <a:ext cx="0" cy="786241"/>
            </a:xfrm>
            <a:custGeom>
              <a:avLst/>
              <a:pathLst>
                <a:path w="0" h="786241">
                  <a:moveTo>
                    <a:pt x="0" y="786241"/>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520483" y="1198678"/>
              <a:ext cx="0" cy="842401"/>
            </a:xfrm>
            <a:custGeom>
              <a:avLst/>
              <a:pathLst>
                <a:path w="0" h="842401">
                  <a:moveTo>
                    <a:pt x="0" y="842401"/>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797731" y="1198678"/>
              <a:ext cx="0" cy="842401"/>
            </a:xfrm>
            <a:custGeom>
              <a:avLst/>
              <a:pathLst>
                <a:path w="0" h="842401">
                  <a:moveTo>
                    <a:pt x="0" y="842401"/>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8074979" y="1198678"/>
              <a:ext cx="0" cy="842401"/>
            </a:xfrm>
            <a:custGeom>
              <a:avLst/>
              <a:pathLst>
                <a:path w="0" h="842401">
                  <a:moveTo>
                    <a:pt x="0" y="842401"/>
                  </a:moveTo>
                  <a:lnTo>
                    <a:pt x="0" y="0"/>
                  </a:lnTo>
                </a:path>
              </a:pathLst>
            </a:custGeom>
            <a:ln w="13550" cap="flat">
              <a:solidFill>
                <a:srgbClr val="0058AB">
                  <a:alpha val="100000"/>
                </a:srgbClr>
              </a:solidFill>
              <a:prstDash val="dot"/>
              <a:round/>
            </a:ln>
          </p:spPr>
          <p:txBody>
            <a:bodyPr/>
            <a:lstStyle/>
            <a:p/>
          </p:txBody>
        </p:sp>
        <p:sp>
          <p:nvSpPr>
            <p:cNvPr id="104" name="tx104"/>
            <p:cNvSpPr/>
            <p:nvPr/>
          </p:nvSpPr>
          <p:spPr>
            <a:xfrm>
              <a:off x="1342658" y="3500512"/>
              <a:ext cx="156753"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277</a:t>
              </a:r>
            </a:p>
          </p:txBody>
        </p:sp>
        <p:sp>
          <p:nvSpPr>
            <p:cNvPr id="105" name="tx105"/>
            <p:cNvSpPr/>
            <p:nvPr/>
          </p:nvSpPr>
          <p:spPr>
            <a:xfrm>
              <a:off x="1329607" y="2957669"/>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41.4</a:t>
              </a:r>
            </a:p>
          </p:txBody>
        </p:sp>
        <p:sp>
          <p:nvSpPr>
            <p:cNvPr id="106" name="tx106"/>
            <p:cNvSpPr/>
            <p:nvPr/>
          </p:nvSpPr>
          <p:spPr>
            <a:xfrm>
              <a:off x="2728897" y="3473898"/>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292</a:t>
              </a:r>
            </a:p>
          </p:txBody>
        </p:sp>
        <p:sp>
          <p:nvSpPr>
            <p:cNvPr id="107" name="tx107"/>
            <p:cNvSpPr/>
            <p:nvPr/>
          </p:nvSpPr>
          <p:spPr>
            <a:xfrm>
              <a:off x="2715845" y="293287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25.4</a:t>
              </a:r>
            </a:p>
          </p:txBody>
        </p:sp>
        <p:sp>
          <p:nvSpPr>
            <p:cNvPr id="108" name="tx108"/>
            <p:cNvSpPr/>
            <p:nvPr/>
          </p:nvSpPr>
          <p:spPr>
            <a:xfrm>
              <a:off x="4075958" y="346673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296.2</a:t>
              </a:r>
            </a:p>
          </p:txBody>
        </p:sp>
        <p:sp>
          <p:nvSpPr>
            <p:cNvPr id="109" name="tx109"/>
            <p:cNvSpPr/>
            <p:nvPr/>
          </p:nvSpPr>
          <p:spPr>
            <a:xfrm>
              <a:off x="4102084" y="291186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29.3</a:t>
              </a:r>
            </a:p>
          </p:txBody>
        </p:sp>
        <p:sp>
          <p:nvSpPr>
            <p:cNvPr id="110" name="tx110"/>
            <p:cNvSpPr/>
            <p:nvPr/>
          </p:nvSpPr>
          <p:spPr>
            <a:xfrm>
              <a:off x="5462196" y="357894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230.3</a:t>
              </a:r>
            </a:p>
          </p:txBody>
        </p:sp>
        <p:sp>
          <p:nvSpPr>
            <p:cNvPr id="111" name="tx111"/>
            <p:cNvSpPr/>
            <p:nvPr/>
          </p:nvSpPr>
          <p:spPr>
            <a:xfrm>
              <a:off x="5527499" y="3075591"/>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65</a:t>
              </a:r>
            </a:p>
          </p:txBody>
        </p:sp>
        <p:sp>
          <p:nvSpPr>
            <p:cNvPr id="112" name="tx112"/>
            <p:cNvSpPr/>
            <p:nvPr/>
          </p:nvSpPr>
          <p:spPr>
            <a:xfrm>
              <a:off x="6610364" y="3551669"/>
              <a:ext cx="156753"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247</a:t>
              </a:r>
            </a:p>
          </p:txBody>
        </p:sp>
        <p:sp>
          <p:nvSpPr>
            <p:cNvPr id="113" name="tx113"/>
            <p:cNvSpPr/>
            <p:nvPr/>
          </p:nvSpPr>
          <p:spPr>
            <a:xfrm>
              <a:off x="6597312" y="305505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43.6</a:t>
              </a:r>
            </a:p>
          </p:txBody>
        </p:sp>
        <p:sp>
          <p:nvSpPr>
            <p:cNvPr id="114" name="tx114"/>
            <p:cNvSpPr/>
            <p:nvPr/>
          </p:nvSpPr>
          <p:spPr>
            <a:xfrm>
              <a:off x="6848435" y="363166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199.4</a:t>
              </a:r>
            </a:p>
          </p:txBody>
        </p:sp>
        <p:sp>
          <p:nvSpPr>
            <p:cNvPr id="115" name="tx115"/>
            <p:cNvSpPr/>
            <p:nvPr/>
          </p:nvSpPr>
          <p:spPr>
            <a:xfrm>
              <a:off x="6874560" y="314599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85.5</a:t>
              </a:r>
            </a:p>
          </p:txBody>
        </p:sp>
        <p:sp>
          <p:nvSpPr>
            <p:cNvPr id="116" name="tx116"/>
            <p:cNvSpPr/>
            <p:nvPr/>
          </p:nvSpPr>
          <p:spPr>
            <a:xfrm>
              <a:off x="7125682" y="363004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200.4</a:t>
              </a:r>
            </a:p>
          </p:txBody>
        </p:sp>
        <p:sp>
          <p:nvSpPr>
            <p:cNvPr id="117" name="tx117"/>
            <p:cNvSpPr/>
            <p:nvPr/>
          </p:nvSpPr>
          <p:spPr>
            <a:xfrm>
              <a:off x="7151808" y="315560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77.9</a:t>
              </a:r>
            </a:p>
          </p:txBody>
        </p:sp>
        <p:sp>
          <p:nvSpPr>
            <p:cNvPr id="118" name="tx118"/>
            <p:cNvSpPr/>
            <p:nvPr/>
          </p:nvSpPr>
          <p:spPr>
            <a:xfrm>
              <a:off x="7402930" y="364645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190.8</a:t>
              </a:r>
            </a:p>
          </p:txBody>
        </p:sp>
        <p:sp>
          <p:nvSpPr>
            <p:cNvPr id="119" name="tx119"/>
            <p:cNvSpPr/>
            <p:nvPr/>
          </p:nvSpPr>
          <p:spPr>
            <a:xfrm>
              <a:off x="7429055" y="318192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81.8</a:t>
              </a:r>
            </a:p>
          </p:txBody>
        </p:sp>
        <p:sp>
          <p:nvSpPr>
            <p:cNvPr id="120" name="tx120"/>
            <p:cNvSpPr/>
            <p:nvPr/>
          </p:nvSpPr>
          <p:spPr>
            <a:xfrm>
              <a:off x="7680178" y="365181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187.6</a:t>
              </a:r>
            </a:p>
          </p:txBody>
        </p:sp>
        <p:sp>
          <p:nvSpPr>
            <p:cNvPr id="121" name="tx121"/>
            <p:cNvSpPr/>
            <p:nvPr/>
          </p:nvSpPr>
          <p:spPr>
            <a:xfrm>
              <a:off x="7706303" y="319491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80.4</a:t>
              </a:r>
            </a:p>
          </p:txBody>
        </p:sp>
        <p:sp>
          <p:nvSpPr>
            <p:cNvPr id="122" name="tx122"/>
            <p:cNvSpPr/>
            <p:nvPr/>
          </p:nvSpPr>
          <p:spPr>
            <a:xfrm>
              <a:off x="7957425" y="365367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186.5</a:t>
              </a:r>
            </a:p>
          </p:txBody>
        </p:sp>
        <p:sp>
          <p:nvSpPr>
            <p:cNvPr id="123" name="tx123"/>
            <p:cNvSpPr/>
            <p:nvPr/>
          </p:nvSpPr>
          <p:spPr>
            <a:xfrm>
              <a:off x="7983551" y="319943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79.9</a:t>
              </a:r>
            </a:p>
          </p:txBody>
        </p:sp>
        <p:sp>
          <p:nvSpPr>
            <p:cNvPr id="124" name="tx124"/>
            <p:cNvSpPr/>
            <p:nvPr/>
          </p:nvSpPr>
          <p:spPr>
            <a:xfrm>
              <a:off x="810775"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5" name="tx125"/>
            <p:cNvSpPr/>
            <p:nvPr/>
          </p:nvSpPr>
          <p:spPr>
            <a:xfrm>
              <a:off x="655386" y="310224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a:t>
              </a:r>
            </a:p>
          </p:txBody>
        </p:sp>
        <p:sp>
          <p:nvSpPr>
            <p:cNvPr id="126" name="tx126"/>
            <p:cNvSpPr/>
            <p:nvPr/>
          </p:nvSpPr>
          <p:spPr>
            <a:xfrm>
              <a:off x="655386" y="22499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27" name="tx127"/>
            <p:cNvSpPr/>
            <p:nvPr/>
          </p:nvSpPr>
          <p:spPr>
            <a:xfrm>
              <a:off x="655386" y="139760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a:t>
              </a:r>
            </a:p>
          </p:txBody>
        </p:sp>
        <p:sp>
          <p:nvSpPr>
            <p:cNvPr id="128" name="tx128"/>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9" name="tx129"/>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0" name="tx130"/>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1" name="tx131"/>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2" name="tx132"/>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3" name="tx133"/>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4" name="tx134"/>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5" name="tx135"/>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6" name="tx136"/>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7" name="tx137"/>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9" name="tx139"/>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0" name="tx140"/>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1" name="tx141"/>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2" name="tx142"/>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rot="-5400000">
              <a:off x="-282000" y="246692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4" name="tx144"/>
            <p:cNvSpPr/>
            <p:nvPr/>
          </p:nvSpPr>
          <p:spPr>
            <a:xfrm rot="5400000">
              <a:off x="8539473" y="246692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5" name="pl145"/>
            <p:cNvSpPr/>
            <p:nvPr/>
          </p:nvSpPr>
          <p:spPr>
            <a:xfrm>
              <a:off x="2908284"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6" name="tx146"/>
            <p:cNvSpPr/>
            <p:nvPr/>
          </p:nvSpPr>
          <p:spPr>
            <a:xfrm>
              <a:off x="3175384" y="493039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47" name="rc147"/>
            <p:cNvSpPr/>
            <p:nvPr/>
          </p:nvSpPr>
          <p:spPr>
            <a:xfrm>
              <a:off x="4433341" y="4909475"/>
              <a:ext cx="201456" cy="201456"/>
            </a:xfrm>
            <a:prstGeom prst="rect">
              <a:avLst/>
            </a:prstGeom>
            <a:solidFill>
              <a:srgbClr val="1CABE2">
                <a:alpha val="100000"/>
              </a:srgbClr>
            </a:solidFill>
          </p:spPr>
          <p:txBody>
            <a:bodyPr/>
            <a:lstStyle/>
            <a:p/>
          </p:txBody>
        </p:sp>
        <p:sp>
          <p:nvSpPr>
            <p:cNvPr id="148" name="rc148"/>
            <p:cNvSpPr/>
            <p:nvPr/>
          </p:nvSpPr>
          <p:spPr>
            <a:xfrm>
              <a:off x="5638429" y="4909475"/>
              <a:ext cx="201456" cy="201456"/>
            </a:xfrm>
            <a:prstGeom prst="rect">
              <a:avLst/>
            </a:prstGeom>
            <a:solidFill>
              <a:srgbClr val="80BD41">
                <a:alpha val="100000"/>
              </a:srgbClr>
            </a:solidFill>
          </p:spPr>
          <p:txBody>
            <a:bodyPr/>
            <a:lstStyle/>
            <a:p/>
          </p:txBody>
        </p:sp>
        <p:sp>
          <p:nvSpPr>
            <p:cNvPr id="149" name="tx149"/>
            <p:cNvSpPr/>
            <p:nvPr/>
          </p:nvSpPr>
          <p:spPr>
            <a:xfrm>
              <a:off x="4713386" y="4958497"/>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0" name="tx150"/>
            <p:cNvSpPr/>
            <p:nvPr/>
          </p:nvSpPr>
          <p:spPr>
            <a:xfrm>
              <a:off x="5918474" y="4958566"/>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1" name="tx151"/>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52" name="tx152"/>
            <p:cNvSpPr/>
            <p:nvPr/>
          </p:nvSpPr>
          <p:spPr>
            <a:xfrm>
              <a:off x="951100" y="661760"/>
              <a:ext cx="1519237"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Ecuador, 2000-2024</a:t>
              </a:r>
            </a:p>
          </p:txBody>
        </p:sp>
        <p:sp>
          <p:nvSpPr>
            <p:cNvPr id="153" name="pl153"/>
            <p:cNvSpPr/>
            <p:nvPr/>
          </p:nvSpPr>
          <p:spPr>
            <a:xfrm>
              <a:off x="2427390"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4689624"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6951858"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7" name="pl157"/>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8" name="pl158"/>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9" name="pl159"/>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3558507"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5820741"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8082975"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3" name="rc163"/>
            <p:cNvSpPr/>
            <p:nvPr/>
          </p:nvSpPr>
          <p:spPr>
            <a:xfrm>
              <a:off x="1296273" y="5774644"/>
              <a:ext cx="5588622" cy="162162"/>
            </a:xfrm>
            <a:prstGeom prst="rect">
              <a:avLst/>
            </a:prstGeom>
            <a:solidFill>
              <a:srgbClr val="80BD41">
                <a:alpha val="100000"/>
              </a:srgbClr>
            </a:solidFill>
          </p:spPr>
          <p:txBody>
            <a:bodyPr/>
            <a:lstStyle/>
            <a:p/>
          </p:txBody>
        </p:sp>
        <p:sp>
          <p:nvSpPr>
            <p:cNvPr id="164" name="rc164"/>
            <p:cNvSpPr/>
            <p:nvPr/>
          </p:nvSpPr>
          <p:spPr>
            <a:xfrm>
              <a:off x="6884896" y="5774644"/>
              <a:ext cx="986107" cy="162162"/>
            </a:xfrm>
            <a:prstGeom prst="rect">
              <a:avLst/>
            </a:prstGeom>
            <a:solidFill>
              <a:srgbClr val="1CABE2">
                <a:alpha val="100000"/>
              </a:srgbClr>
            </a:solidFill>
          </p:spPr>
          <p:txBody>
            <a:bodyPr/>
            <a:lstStyle/>
            <a:p/>
          </p:txBody>
        </p:sp>
        <p:sp>
          <p:nvSpPr>
            <p:cNvPr id="165" name="rc165"/>
            <p:cNvSpPr/>
            <p:nvPr/>
          </p:nvSpPr>
          <p:spPr>
            <a:xfrm>
              <a:off x="1296273" y="5571941"/>
              <a:ext cx="4244403" cy="162162"/>
            </a:xfrm>
            <a:prstGeom prst="rect">
              <a:avLst/>
            </a:prstGeom>
            <a:solidFill>
              <a:srgbClr val="80BD41">
                <a:alpha val="100000"/>
              </a:srgbClr>
            </a:solidFill>
          </p:spPr>
          <p:txBody>
            <a:bodyPr/>
            <a:lstStyle/>
            <a:p/>
          </p:txBody>
        </p:sp>
        <p:sp>
          <p:nvSpPr>
            <p:cNvPr id="166" name="rc166"/>
            <p:cNvSpPr/>
            <p:nvPr/>
          </p:nvSpPr>
          <p:spPr>
            <a:xfrm>
              <a:off x="5540677" y="5571941"/>
              <a:ext cx="1819062" cy="162162"/>
            </a:xfrm>
            <a:prstGeom prst="rect">
              <a:avLst/>
            </a:prstGeom>
            <a:solidFill>
              <a:srgbClr val="1CABE2">
                <a:alpha val="100000"/>
              </a:srgbClr>
            </a:solidFill>
          </p:spPr>
          <p:txBody>
            <a:bodyPr/>
            <a:lstStyle/>
            <a:p/>
          </p:txBody>
        </p:sp>
        <p:sp>
          <p:nvSpPr>
            <p:cNvPr id="167" name="rc167"/>
            <p:cNvSpPr/>
            <p:nvPr/>
          </p:nvSpPr>
          <p:spPr>
            <a:xfrm>
              <a:off x="1296273" y="5369238"/>
              <a:ext cx="4219744" cy="162162"/>
            </a:xfrm>
            <a:prstGeom prst="rect">
              <a:avLst/>
            </a:prstGeom>
            <a:solidFill>
              <a:srgbClr val="80BD41">
                <a:alpha val="100000"/>
              </a:srgbClr>
            </a:solidFill>
          </p:spPr>
          <p:txBody>
            <a:bodyPr/>
            <a:lstStyle/>
            <a:p/>
          </p:txBody>
        </p:sp>
        <p:sp>
          <p:nvSpPr>
            <p:cNvPr id="168" name="rc168"/>
            <p:cNvSpPr/>
            <p:nvPr/>
          </p:nvSpPr>
          <p:spPr>
            <a:xfrm>
              <a:off x="5516018" y="5369238"/>
              <a:ext cx="1808429" cy="162162"/>
            </a:xfrm>
            <a:prstGeom prst="rect">
              <a:avLst/>
            </a:prstGeom>
            <a:solidFill>
              <a:srgbClr val="1CABE2">
                <a:alpha val="100000"/>
              </a:srgbClr>
            </a:solidFill>
          </p:spPr>
          <p:txBody>
            <a:bodyPr/>
            <a:lstStyle/>
            <a:p/>
          </p:txBody>
        </p:sp>
        <p:sp>
          <p:nvSpPr>
            <p:cNvPr id="169" name="tx169"/>
            <p:cNvSpPr/>
            <p:nvPr/>
          </p:nvSpPr>
          <p:spPr>
            <a:xfrm>
              <a:off x="8055059" y="581258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290.6</a:t>
              </a:r>
            </a:p>
          </p:txBody>
        </p:sp>
        <p:sp>
          <p:nvSpPr>
            <p:cNvPr id="170" name="tx170"/>
            <p:cNvSpPr/>
            <p:nvPr/>
          </p:nvSpPr>
          <p:spPr>
            <a:xfrm>
              <a:off x="7566449" y="5609886"/>
              <a:ext cx="192927"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268</a:t>
              </a:r>
            </a:p>
          </p:txBody>
        </p:sp>
        <p:sp>
          <p:nvSpPr>
            <p:cNvPr id="171" name="tx171"/>
            <p:cNvSpPr/>
            <p:nvPr/>
          </p:nvSpPr>
          <p:spPr>
            <a:xfrm>
              <a:off x="7480938" y="5407183"/>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266.5</a:t>
              </a:r>
            </a:p>
          </p:txBody>
        </p:sp>
        <p:sp>
          <p:nvSpPr>
            <p:cNvPr id="172" name="tx172"/>
            <p:cNvSpPr/>
            <p:nvPr/>
          </p:nvSpPr>
          <p:spPr>
            <a:xfrm>
              <a:off x="4000150" y="5816609"/>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247</a:t>
              </a:r>
            </a:p>
          </p:txBody>
        </p:sp>
        <p:sp>
          <p:nvSpPr>
            <p:cNvPr id="173" name="tx173"/>
            <p:cNvSpPr/>
            <p:nvPr/>
          </p:nvSpPr>
          <p:spPr>
            <a:xfrm>
              <a:off x="7272456" y="581523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43.6</a:t>
              </a:r>
            </a:p>
          </p:txBody>
        </p:sp>
        <p:sp>
          <p:nvSpPr>
            <p:cNvPr id="174" name="tx174"/>
            <p:cNvSpPr/>
            <p:nvPr/>
          </p:nvSpPr>
          <p:spPr>
            <a:xfrm>
              <a:off x="3282836" y="5612582"/>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187.6</a:t>
              </a:r>
            </a:p>
          </p:txBody>
        </p:sp>
        <p:sp>
          <p:nvSpPr>
            <p:cNvPr id="175" name="tx175"/>
            <p:cNvSpPr/>
            <p:nvPr/>
          </p:nvSpPr>
          <p:spPr>
            <a:xfrm>
              <a:off x="6344714" y="561258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80.4</a:t>
              </a:r>
            </a:p>
          </p:txBody>
        </p:sp>
        <p:sp>
          <p:nvSpPr>
            <p:cNvPr id="176" name="tx176"/>
            <p:cNvSpPr/>
            <p:nvPr/>
          </p:nvSpPr>
          <p:spPr>
            <a:xfrm>
              <a:off x="3270507" y="5409879"/>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186.5</a:t>
              </a:r>
            </a:p>
          </p:txBody>
        </p:sp>
        <p:sp>
          <p:nvSpPr>
            <p:cNvPr id="177" name="tx177"/>
            <p:cNvSpPr/>
            <p:nvPr/>
          </p:nvSpPr>
          <p:spPr>
            <a:xfrm>
              <a:off x="6314739" y="540987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79.9</a:t>
              </a:r>
            </a:p>
          </p:txBody>
        </p:sp>
        <p:sp>
          <p:nvSpPr>
            <p:cNvPr id="178" name="tx178"/>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9" name="tx179"/>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0" name="tx180"/>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1" name="tx181"/>
            <p:cNvSpPr/>
            <p:nvPr/>
          </p:nvSpPr>
          <p:spPr>
            <a:xfrm>
              <a:off x="1257426" y="603786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2" name="tx182"/>
            <p:cNvSpPr/>
            <p:nvPr/>
          </p:nvSpPr>
          <p:spPr>
            <a:xfrm>
              <a:off x="3441965"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83" name="tx183"/>
            <p:cNvSpPr/>
            <p:nvPr/>
          </p:nvSpPr>
          <p:spPr>
            <a:xfrm>
              <a:off x="5704199"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84" name="tx184"/>
            <p:cNvSpPr/>
            <p:nvPr/>
          </p:nvSpPr>
          <p:spPr>
            <a:xfrm>
              <a:off x="7966433" y="6037795"/>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85" name="tx185"/>
            <p:cNvSpPr/>
            <p:nvPr/>
          </p:nvSpPr>
          <p:spPr>
            <a:xfrm>
              <a:off x="4018061" y="617306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6" name="tx186"/>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87" name="tx187"/>
            <p:cNvSpPr/>
            <p:nvPr/>
          </p:nvSpPr>
          <p:spPr>
            <a:xfrm>
              <a:off x="5109330" y="6522497"/>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8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2024 (70%) was lower than in 2019 (85%).
The number of children vaccinated with DTP3 decreased 24% compared to in 2019.
The number of surviving infants decreased approximately 8% compared to in 2019.
In 2024, 100,000 fewer children were vaccinated than in 2019.
In 2024, there were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576514"/>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2716171"/>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1855829"/>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995487"/>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9" name="pl9"/>
            <p:cNvSpPr/>
            <p:nvPr/>
          </p:nvSpPr>
          <p:spPr>
            <a:xfrm>
              <a:off x="966584" y="4006685"/>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0" name="pl10"/>
            <p:cNvSpPr/>
            <p:nvPr/>
          </p:nvSpPr>
          <p:spPr>
            <a:xfrm>
              <a:off x="966584" y="314634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966584" y="228600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 name="pl12"/>
            <p:cNvSpPr/>
            <p:nvPr/>
          </p:nvSpPr>
          <p:spPr>
            <a:xfrm>
              <a:off x="966584" y="1425658"/>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 name="pl13"/>
            <p:cNvSpPr/>
            <p:nvPr/>
          </p:nvSpPr>
          <p:spPr>
            <a:xfrm>
              <a:off x="143556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189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202384"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8579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9252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920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589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2572"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925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5937"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311054" y="3979292"/>
              <a:ext cx="249014" cy="27393"/>
            </a:xfrm>
            <a:prstGeom prst="rect">
              <a:avLst/>
            </a:prstGeom>
            <a:solidFill>
              <a:srgbClr val="E2231A">
                <a:alpha val="100000"/>
              </a:srgbClr>
            </a:solidFill>
          </p:spPr>
          <p:txBody>
            <a:bodyPr/>
            <a:lstStyle/>
            <a:p/>
          </p:txBody>
        </p:sp>
        <p:sp>
          <p:nvSpPr>
            <p:cNvPr id="24" name="rc24"/>
            <p:cNvSpPr/>
            <p:nvPr/>
          </p:nvSpPr>
          <p:spPr>
            <a:xfrm>
              <a:off x="1587736" y="3979326"/>
              <a:ext cx="249014" cy="27358"/>
            </a:xfrm>
            <a:prstGeom prst="rect">
              <a:avLst/>
            </a:prstGeom>
            <a:solidFill>
              <a:srgbClr val="E2231A">
                <a:alpha val="100000"/>
              </a:srgbClr>
            </a:solidFill>
          </p:spPr>
          <p:txBody>
            <a:bodyPr/>
            <a:lstStyle/>
            <a:p/>
          </p:txBody>
        </p:sp>
        <p:sp>
          <p:nvSpPr>
            <p:cNvPr id="25" name="rc25"/>
            <p:cNvSpPr/>
            <p:nvPr/>
          </p:nvSpPr>
          <p:spPr>
            <a:xfrm>
              <a:off x="1864419" y="3979360"/>
              <a:ext cx="249014" cy="27324"/>
            </a:xfrm>
            <a:prstGeom prst="rect">
              <a:avLst/>
            </a:prstGeom>
            <a:solidFill>
              <a:srgbClr val="E2231A">
                <a:alpha val="100000"/>
              </a:srgbClr>
            </a:solidFill>
          </p:spPr>
          <p:txBody>
            <a:bodyPr/>
            <a:lstStyle/>
            <a:p/>
          </p:txBody>
        </p:sp>
        <p:sp>
          <p:nvSpPr>
            <p:cNvPr id="26" name="rc26"/>
            <p:cNvSpPr/>
            <p:nvPr/>
          </p:nvSpPr>
          <p:spPr>
            <a:xfrm>
              <a:off x="2141101" y="3979378"/>
              <a:ext cx="249014" cy="27307"/>
            </a:xfrm>
            <a:prstGeom prst="rect">
              <a:avLst/>
            </a:prstGeom>
            <a:solidFill>
              <a:srgbClr val="E2231A">
                <a:alpha val="100000"/>
              </a:srgbClr>
            </a:solidFill>
          </p:spPr>
          <p:txBody>
            <a:bodyPr/>
            <a:lstStyle/>
            <a:p/>
          </p:txBody>
        </p:sp>
        <p:sp>
          <p:nvSpPr>
            <p:cNvPr id="27" name="rc27"/>
            <p:cNvSpPr/>
            <p:nvPr/>
          </p:nvSpPr>
          <p:spPr>
            <a:xfrm>
              <a:off x="2417783" y="3979395"/>
              <a:ext cx="249014" cy="27290"/>
            </a:xfrm>
            <a:prstGeom prst="rect">
              <a:avLst/>
            </a:prstGeom>
            <a:solidFill>
              <a:srgbClr val="E2231A">
                <a:alpha val="100000"/>
              </a:srgbClr>
            </a:solidFill>
          </p:spPr>
          <p:txBody>
            <a:bodyPr/>
            <a:lstStyle/>
            <a:p/>
          </p:txBody>
        </p:sp>
        <p:sp>
          <p:nvSpPr>
            <p:cNvPr id="28" name="rc28"/>
            <p:cNvSpPr/>
            <p:nvPr/>
          </p:nvSpPr>
          <p:spPr>
            <a:xfrm>
              <a:off x="2694466" y="3815551"/>
              <a:ext cx="249014" cy="191133"/>
            </a:xfrm>
            <a:prstGeom prst="rect">
              <a:avLst/>
            </a:prstGeom>
            <a:solidFill>
              <a:srgbClr val="E2231A">
                <a:alpha val="100000"/>
              </a:srgbClr>
            </a:solidFill>
          </p:spPr>
          <p:txBody>
            <a:bodyPr/>
            <a:lstStyle/>
            <a:p/>
          </p:txBody>
        </p:sp>
        <p:sp>
          <p:nvSpPr>
            <p:cNvPr id="29" name="rc29"/>
            <p:cNvSpPr/>
            <p:nvPr/>
          </p:nvSpPr>
          <p:spPr>
            <a:xfrm>
              <a:off x="2971148" y="3924539"/>
              <a:ext cx="249014" cy="82145"/>
            </a:xfrm>
            <a:prstGeom prst="rect">
              <a:avLst/>
            </a:prstGeom>
            <a:solidFill>
              <a:srgbClr val="E2231A">
                <a:alpha val="100000"/>
              </a:srgbClr>
            </a:solidFill>
          </p:spPr>
          <p:txBody>
            <a:bodyPr/>
            <a:lstStyle/>
            <a:p/>
          </p:txBody>
        </p:sp>
        <p:sp>
          <p:nvSpPr>
            <p:cNvPr id="30" name="rc30"/>
            <p:cNvSpPr/>
            <p:nvPr/>
          </p:nvSpPr>
          <p:spPr>
            <a:xfrm>
              <a:off x="3247830" y="3951821"/>
              <a:ext cx="249014" cy="54864"/>
            </a:xfrm>
            <a:prstGeom prst="rect">
              <a:avLst/>
            </a:prstGeom>
            <a:solidFill>
              <a:srgbClr val="E2231A">
                <a:alpha val="100000"/>
              </a:srgbClr>
            </a:solidFill>
          </p:spPr>
          <p:txBody>
            <a:bodyPr/>
            <a:lstStyle/>
            <a:p/>
          </p:txBody>
        </p:sp>
        <p:sp>
          <p:nvSpPr>
            <p:cNvPr id="31" name="rc31"/>
            <p:cNvSpPr/>
            <p:nvPr/>
          </p:nvSpPr>
          <p:spPr>
            <a:xfrm>
              <a:off x="3524513" y="3951098"/>
              <a:ext cx="249014" cy="55586"/>
            </a:xfrm>
            <a:prstGeom prst="rect">
              <a:avLst/>
            </a:prstGeom>
            <a:solidFill>
              <a:srgbClr val="E2231A">
                <a:alpha val="100000"/>
              </a:srgbClr>
            </a:solidFill>
          </p:spPr>
          <p:txBody>
            <a:bodyPr/>
            <a:lstStyle/>
            <a:p/>
          </p:txBody>
        </p:sp>
        <p:sp>
          <p:nvSpPr>
            <p:cNvPr id="32" name="rc32"/>
            <p:cNvSpPr/>
            <p:nvPr/>
          </p:nvSpPr>
          <p:spPr>
            <a:xfrm>
              <a:off x="3801195" y="3922087"/>
              <a:ext cx="249014" cy="84597"/>
            </a:xfrm>
            <a:prstGeom prst="rect">
              <a:avLst/>
            </a:prstGeom>
            <a:solidFill>
              <a:srgbClr val="E2231A">
                <a:alpha val="100000"/>
              </a:srgbClr>
            </a:solidFill>
          </p:spPr>
          <p:txBody>
            <a:bodyPr/>
            <a:lstStyle/>
            <a:p/>
          </p:txBody>
        </p:sp>
        <p:sp>
          <p:nvSpPr>
            <p:cNvPr id="33" name="rc33"/>
            <p:cNvSpPr/>
            <p:nvPr/>
          </p:nvSpPr>
          <p:spPr>
            <a:xfrm>
              <a:off x="4077877" y="3866673"/>
              <a:ext cx="249014" cy="140012"/>
            </a:xfrm>
            <a:prstGeom prst="rect">
              <a:avLst/>
            </a:prstGeom>
            <a:solidFill>
              <a:srgbClr val="E2231A">
                <a:alpha val="100000"/>
              </a:srgbClr>
            </a:solidFill>
          </p:spPr>
          <p:txBody>
            <a:bodyPr/>
            <a:lstStyle/>
            <a:p/>
          </p:txBody>
        </p:sp>
        <p:sp>
          <p:nvSpPr>
            <p:cNvPr id="34" name="rc34"/>
            <p:cNvSpPr/>
            <p:nvPr/>
          </p:nvSpPr>
          <p:spPr>
            <a:xfrm>
              <a:off x="4354560" y="3836621"/>
              <a:ext cx="249014" cy="170063"/>
            </a:xfrm>
            <a:prstGeom prst="rect">
              <a:avLst/>
            </a:prstGeom>
            <a:solidFill>
              <a:srgbClr val="E2231A">
                <a:alpha val="100000"/>
              </a:srgbClr>
            </a:solidFill>
          </p:spPr>
          <p:txBody>
            <a:bodyPr/>
            <a:lstStyle/>
            <a:p/>
          </p:txBody>
        </p:sp>
        <p:sp>
          <p:nvSpPr>
            <p:cNvPr id="35" name="rc35"/>
            <p:cNvSpPr/>
            <p:nvPr/>
          </p:nvSpPr>
          <p:spPr>
            <a:xfrm>
              <a:off x="4631242" y="3895847"/>
              <a:ext cx="249014" cy="110837"/>
            </a:xfrm>
            <a:prstGeom prst="rect">
              <a:avLst/>
            </a:prstGeom>
            <a:solidFill>
              <a:srgbClr val="E2231A">
                <a:alpha val="100000"/>
              </a:srgbClr>
            </a:solidFill>
          </p:spPr>
          <p:txBody>
            <a:bodyPr/>
            <a:lstStyle/>
            <a:p/>
          </p:txBody>
        </p:sp>
        <p:sp>
          <p:nvSpPr>
            <p:cNvPr id="36" name="rc36"/>
            <p:cNvSpPr/>
            <p:nvPr/>
          </p:nvSpPr>
          <p:spPr>
            <a:xfrm>
              <a:off x="4907924" y="3927447"/>
              <a:ext cx="249014" cy="79237"/>
            </a:xfrm>
            <a:prstGeom prst="rect">
              <a:avLst/>
            </a:prstGeom>
            <a:solidFill>
              <a:srgbClr val="E2231A">
                <a:alpha val="100000"/>
              </a:srgbClr>
            </a:solidFill>
          </p:spPr>
          <p:txBody>
            <a:bodyPr/>
            <a:lstStyle/>
            <a:p/>
          </p:txBody>
        </p:sp>
        <p:sp>
          <p:nvSpPr>
            <p:cNvPr id="37" name="rc37"/>
            <p:cNvSpPr/>
            <p:nvPr/>
          </p:nvSpPr>
          <p:spPr>
            <a:xfrm>
              <a:off x="5184607" y="3620142"/>
              <a:ext cx="249014" cy="386543"/>
            </a:xfrm>
            <a:prstGeom prst="rect">
              <a:avLst/>
            </a:prstGeom>
            <a:solidFill>
              <a:srgbClr val="E2231A">
                <a:alpha val="100000"/>
              </a:srgbClr>
            </a:solidFill>
          </p:spPr>
          <p:txBody>
            <a:bodyPr/>
            <a:lstStyle/>
            <a:p/>
          </p:txBody>
        </p:sp>
        <p:sp>
          <p:nvSpPr>
            <p:cNvPr id="38" name="rc38"/>
            <p:cNvSpPr/>
            <p:nvPr/>
          </p:nvSpPr>
          <p:spPr>
            <a:xfrm>
              <a:off x="5461289" y="3600182"/>
              <a:ext cx="249014" cy="406503"/>
            </a:xfrm>
            <a:prstGeom prst="rect">
              <a:avLst/>
            </a:prstGeom>
            <a:solidFill>
              <a:srgbClr val="E2231A">
                <a:alpha val="100000"/>
              </a:srgbClr>
            </a:solidFill>
          </p:spPr>
          <p:txBody>
            <a:bodyPr/>
            <a:lstStyle/>
            <a:p/>
          </p:txBody>
        </p:sp>
        <p:sp>
          <p:nvSpPr>
            <p:cNvPr id="39" name="rc39"/>
            <p:cNvSpPr/>
            <p:nvPr/>
          </p:nvSpPr>
          <p:spPr>
            <a:xfrm>
              <a:off x="5737971" y="3660130"/>
              <a:ext cx="249014" cy="346554"/>
            </a:xfrm>
            <a:prstGeom prst="rect">
              <a:avLst/>
            </a:prstGeom>
            <a:solidFill>
              <a:srgbClr val="E2231A">
                <a:alpha val="100000"/>
              </a:srgbClr>
            </a:solidFill>
          </p:spPr>
          <p:txBody>
            <a:bodyPr/>
            <a:lstStyle/>
            <a:p/>
          </p:txBody>
        </p:sp>
        <p:sp>
          <p:nvSpPr>
            <p:cNvPr id="40" name="rc40"/>
            <p:cNvSpPr/>
            <p:nvPr/>
          </p:nvSpPr>
          <p:spPr>
            <a:xfrm>
              <a:off x="6014654" y="3527380"/>
              <a:ext cx="249014" cy="479305"/>
            </a:xfrm>
            <a:prstGeom prst="rect">
              <a:avLst/>
            </a:prstGeom>
            <a:solidFill>
              <a:srgbClr val="E2231A">
                <a:alpha val="100000"/>
              </a:srgbClr>
            </a:solidFill>
          </p:spPr>
          <p:txBody>
            <a:bodyPr/>
            <a:lstStyle/>
            <a:p/>
          </p:txBody>
        </p:sp>
        <p:sp>
          <p:nvSpPr>
            <p:cNvPr id="41" name="rc41"/>
            <p:cNvSpPr/>
            <p:nvPr/>
          </p:nvSpPr>
          <p:spPr>
            <a:xfrm>
              <a:off x="6291336" y="3574079"/>
              <a:ext cx="249014" cy="432605"/>
            </a:xfrm>
            <a:prstGeom prst="rect">
              <a:avLst/>
            </a:prstGeom>
            <a:solidFill>
              <a:srgbClr val="E2231A">
                <a:alpha val="100000"/>
              </a:srgbClr>
            </a:solidFill>
          </p:spPr>
          <p:txBody>
            <a:bodyPr/>
            <a:lstStyle/>
            <a:p/>
          </p:txBody>
        </p:sp>
        <p:sp>
          <p:nvSpPr>
            <p:cNvPr id="42" name="rc42"/>
            <p:cNvSpPr/>
            <p:nvPr/>
          </p:nvSpPr>
          <p:spPr>
            <a:xfrm>
              <a:off x="6568018" y="3581607"/>
              <a:ext cx="249014" cy="425077"/>
            </a:xfrm>
            <a:prstGeom prst="rect">
              <a:avLst/>
            </a:prstGeom>
            <a:solidFill>
              <a:srgbClr val="E2231A">
                <a:alpha val="100000"/>
              </a:srgbClr>
            </a:solidFill>
          </p:spPr>
          <p:txBody>
            <a:bodyPr/>
            <a:lstStyle/>
            <a:p/>
          </p:txBody>
        </p:sp>
        <p:sp>
          <p:nvSpPr>
            <p:cNvPr id="43" name="rc43"/>
            <p:cNvSpPr/>
            <p:nvPr/>
          </p:nvSpPr>
          <p:spPr>
            <a:xfrm>
              <a:off x="6844701" y="3540947"/>
              <a:ext cx="249014" cy="465737"/>
            </a:xfrm>
            <a:prstGeom prst="rect">
              <a:avLst/>
            </a:prstGeom>
            <a:solidFill>
              <a:srgbClr val="E2231A">
                <a:alpha val="100000"/>
              </a:srgbClr>
            </a:solidFill>
          </p:spPr>
          <p:txBody>
            <a:bodyPr/>
            <a:lstStyle/>
            <a:p/>
          </p:txBody>
        </p:sp>
        <p:sp>
          <p:nvSpPr>
            <p:cNvPr id="44" name="rc44"/>
            <p:cNvSpPr/>
            <p:nvPr/>
          </p:nvSpPr>
          <p:spPr>
            <a:xfrm>
              <a:off x="7121383" y="3168625"/>
              <a:ext cx="249014" cy="838059"/>
            </a:xfrm>
            <a:prstGeom prst="rect">
              <a:avLst/>
            </a:prstGeom>
            <a:solidFill>
              <a:srgbClr val="E2231A">
                <a:alpha val="100000"/>
              </a:srgbClr>
            </a:solidFill>
          </p:spPr>
          <p:txBody>
            <a:bodyPr/>
            <a:lstStyle/>
            <a:p/>
          </p:txBody>
        </p:sp>
        <p:sp>
          <p:nvSpPr>
            <p:cNvPr id="45" name="rc45"/>
            <p:cNvSpPr/>
            <p:nvPr/>
          </p:nvSpPr>
          <p:spPr>
            <a:xfrm>
              <a:off x="7398065" y="3397098"/>
              <a:ext cx="249014" cy="609586"/>
            </a:xfrm>
            <a:prstGeom prst="rect">
              <a:avLst/>
            </a:prstGeom>
            <a:solidFill>
              <a:srgbClr val="E2231A">
                <a:alpha val="100000"/>
              </a:srgbClr>
            </a:solidFill>
          </p:spPr>
          <p:txBody>
            <a:bodyPr/>
            <a:lstStyle/>
            <a:p/>
          </p:txBody>
        </p:sp>
        <p:sp>
          <p:nvSpPr>
            <p:cNvPr id="46" name="rc46"/>
            <p:cNvSpPr/>
            <p:nvPr/>
          </p:nvSpPr>
          <p:spPr>
            <a:xfrm>
              <a:off x="7674748" y="3407130"/>
              <a:ext cx="249014" cy="599555"/>
            </a:xfrm>
            <a:prstGeom prst="rect">
              <a:avLst/>
            </a:prstGeom>
            <a:solidFill>
              <a:srgbClr val="E2231A">
                <a:alpha val="100000"/>
              </a:srgbClr>
            </a:solidFill>
          </p:spPr>
          <p:txBody>
            <a:bodyPr/>
            <a:lstStyle/>
            <a:p/>
          </p:txBody>
        </p:sp>
        <p:sp>
          <p:nvSpPr>
            <p:cNvPr id="47" name="rc47"/>
            <p:cNvSpPr/>
            <p:nvPr/>
          </p:nvSpPr>
          <p:spPr>
            <a:xfrm>
              <a:off x="7951430" y="3410631"/>
              <a:ext cx="249014" cy="596053"/>
            </a:xfrm>
            <a:prstGeom prst="rect">
              <a:avLst/>
            </a:prstGeom>
            <a:solidFill>
              <a:srgbClr val="E2231A">
                <a:alpha val="100000"/>
              </a:srgbClr>
            </a:solidFill>
          </p:spPr>
          <p:txBody>
            <a:bodyPr/>
            <a:lstStyle/>
            <a:p/>
          </p:txBody>
        </p:sp>
        <p:sp>
          <p:nvSpPr>
            <p:cNvPr id="48" name="rc48"/>
            <p:cNvSpPr/>
            <p:nvPr/>
          </p:nvSpPr>
          <p:spPr>
            <a:xfrm>
              <a:off x="4077877" y="3763638"/>
              <a:ext cx="249014" cy="103034"/>
            </a:xfrm>
            <a:prstGeom prst="rect">
              <a:avLst/>
            </a:prstGeom>
            <a:solidFill>
              <a:srgbClr val="B3B3B3">
                <a:alpha val="100000"/>
              </a:srgbClr>
            </a:solidFill>
          </p:spPr>
          <p:txBody>
            <a:bodyPr/>
            <a:lstStyle/>
            <a:p/>
          </p:txBody>
        </p:sp>
        <p:sp>
          <p:nvSpPr>
            <p:cNvPr id="49" name="rc49"/>
            <p:cNvSpPr/>
            <p:nvPr/>
          </p:nvSpPr>
          <p:spPr>
            <a:xfrm>
              <a:off x="4354560" y="3790464"/>
              <a:ext cx="249014" cy="46157"/>
            </a:xfrm>
            <a:prstGeom prst="rect">
              <a:avLst/>
            </a:prstGeom>
            <a:solidFill>
              <a:srgbClr val="B3B3B3">
                <a:alpha val="100000"/>
              </a:srgbClr>
            </a:solidFill>
          </p:spPr>
          <p:txBody>
            <a:bodyPr/>
            <a:lstStyle/>
            <a:p/>
          </p:txBody>
        </p:sp>
        <p:sp>
          <p:nvSpPr>
            <p:cNvPr id="50" name="rc50"/>
            <p:cNvSpPr/>
            <p:nvPr/>
          </p:nvSpPr>
          <p:spPr>
            <a:xfrm>
              <a:off x="4631242" y="3491899"/>
              <a:ext cx="249014" cy="403947"/>
            </a:xfrm>
            <a:prstGeom prst="rect">
              <a:avLst/>
            </a:prstGeom>
            <a:solidFill>
              <a:srgbClr val="B3B3B3">
                <a:alpha val="100000"/>
              </a:srgbClr>
            </a:solidFill>
          </p:spPr>
          <p:txBody>
            <a:bodyPr/>
            <a:lstStyle/>
            <a:p/>
          </p:txBody>
        </p:sp>
        <p:sp>
          <p:nvSpPr>
            <p:cNvPr id="51" name="rc51"/>
            <p:cNvSpPr/>
            <p:nvPr/>
          </p:nvSpPr>
          <p:spPr>
            <a:xfrm>
              <a:off x="4907924" y="3191442"/>
              <a:ext cx="249014" cy="736005"/>
            </a:xfrm>
            <a:prstGeom prst="rect">
              <a:avLst/>
            </a:prstGeom>
            <a:solidFill>
              <a:srgbClr val="B3B3B3">
                <a:alpha val="100000"/>
              </a:srgbClr>
            </a:solidFill>
          </p:spPr>
          <p:txBody>
            <a:bodyPr/>
            <a:lstStyle/>
            <a:p/>
          </p:txBody>
        </p:sp>
        <p:sp>
          <p:nvSpPr>
            <p:cNvPr id="52" name="rc52"/>
            <p:cNvSpPr/>
            <p:nvPr/>
          </p:nvSpPr>
          <p:spPr>
            <a:xfrm>
              <a:off x="5184607" y="2883482"/>
              <a:ext cx="249014" cy="736659"/>
            </a:xfrm>
            <a:prstGeom prst="rect">
              <a:avLst/>
            </a:prstGeom>
            <a:solidFill>
              <a:srgbClr val="B3B3B3">
                <a:alpha val="100000"/>
              </a:srgbClr>
            </a:solidFill>
          </p:spPr>
          <p:txBody>
            <a:bodyPr/>
            <a:lstStyle/>
            <a:p/>
          </p:txBody>
        </p:sp>
        <p:sp>
          <p:nvSpPr>
            <p:cNvPr id="53" name="rc53"/>
            <p:cNvSpPr/>
            <p:nvPr/>
          </p:nvSpPr>
          <p:spPr>
            <a:xfrm>
              <a:off x="5461289" y="3339610"/>
              <a:ext cx="249014" cy="260571"/>
            </a:xfrm>
            <a:prstGeom prst="rect">
              <a:avLst/>
            </a:prstGeom>
            <a:solidFill>
              <a:srgbClr val="B3B3B3">
                <a:alpha val="100000"/>
              </a:srgbClr>
            </a:solidFill>
          </p:spPr>
          <p:txBody>
            <a:bodyPr/>
            <a:lstStyle/>
            <a:p/>
          </p:txBody>
        </p:sp>
        <p:sp>
          <p:nvSpPr>
            <p:cNvPr id="54" name="rc54"/>
            <p:cNvSpPr/>
            <p:nvPr/>
          </p:nvSpPr>
          <p:spPr>
            <a:xfrm>
              <a:off x="5737971" y="3069032"/>
              <a:ext cx="249014" cy="591098"/>
            </a:xfrm>
            <a:prstGeom prst="rect">
              <a:avLst/>
            </a:prstGeom>
            <a:solidFill>
              <a:srgbClr val="B3B3B3">
                <a:alpha val="100000"/>
              </a:srgbClr>
            </a:solidFill>
          </p:spPr>
          <p:txBody>
            <a:bodyPr/>
            <a:lstStyle/>
            <a:p/>
          </p:txBody>
        </p:sp>
        <p:sp>
          <p:nvSpPr>
            <p:cNvPr id="55" name="rc55"/>
            <p:cNvSpPr/>
            <p:nvPr/>
          </p:nvSpPr>
          <p:spPr>
            <a:xfrm>
              <a:off x="6014654" y="3315486"/>
              <a:ext cx="249014" cy="211893"/>
            </a:xfrm>
            <a:prstGeom prst="rect">
              <a:avLst/>
            </a:prstGeom>
            <a:solidFill>
              <a:srgbClr val="B3B3B3">
                <a:alpha val="100000"/>
              </a:srgbClr>
            </a:solidFill>
          </p:spPr>
          <p:txBody>
            <a:bodyPr/>
            <a:lstStyle/>
            <a:p/>
          </p:txBody>
        </p:sp>
        <p:sp>
          <p:nvSpPr>
            <p:cNvPr id="56" name="rc56"/>
            <p:cNvSpPr/>
            <p:nvPr/>
          </p:nvSpPr>
          <p:spPr>
            <a:xfrm>
              <a:off x="6291336" y="3352214"/>
              <a:ext cx="249014" cy="221865"/>
            </a:xfrm>
            <a:prstGeom prst="rect">
              <a:avLst/>
            </a:prstGeom>
            <a:solidFill>
              <a:srgbClr val="B3B3B3">
                <a:alpha val="100000"/>
              </a:srgbClr>
            </a:solidFill>
          </p:spPr>
          <p:txBody>
            <a:bodyPr/>
            <a:lstStyle/>
            <a:p/>
          </p:txBody>
        </p:sp>
        <p:sp>
          <p:nvSpPr>
            <p:cNvPr id="57" name="rc57"/>
            <p:cNvSpPr/>
            <p:nvPr/>
          </p:nvSpPr>
          <p:spPr>
            <a:xfrm>
              <a:off x="6568018" y="3403155"/>
              <a:ext cx="249014" cy="178452"/>
            </a:xfrm>
            <a:prstGeom prst="rect">
              <a:avLst/>
            </a:prstGeom>
            <a:solidFill>
              <a:srgbClr val="B3B3B3">
                <a:alpha val="100000"/>
              </a:srgbClr>
            </a:solidFill>
          </p:spPr>
          <p:txBody>
            <a:bodyPr/>
            <a:lstStyle/>
            <a:p/>
          </p:txBody>
        </p:sp>
        <p:sp>
          <p:nvSpPr>
            <p:cNvPr id="58" name="rc58"/>
            <p:cNvSpPr/>
            <p:nvPr/>
          </p:nvSpPr>
          <p:spPr>
            <a:xfrm>
              <a:off x="6844701" y="3242150"/>
              <a:ext cx="249014" cy="298796"/>
            </a:xfrm>
            <a:prstGeom prst="rect">
              <a:avLst/>
            </a:prstGeom>
            <a:solidFill>
              <a:srgbClr val="B3B3B3">
                <a:alpha val="100000"/>
              </a:srgbClr>
            </a:solidFill>
          </p:spPr>
          <p:txBody>
            <a:bodyPr/>
            <a:lstStyle/>
            <a:p/>
          </p:txBody>
        </p:sp>
        <p:sp>
          <p:nvSpPr>
            <p:cNvPr id="59" name="rc59"/>
            <p:cNvSpPr/>
            <p:nvPr/>
          </p:nvSpPr>
          <p:spPr>
            <a:xfrm>
              <a:off x="7121383" y="2945203"/>
              <a:ext cx="249014" cy="223422"/>
            </a:xfrm>
            <a:prstGeom prst="rect">
              <a:avLst/>
            </a:prstGeom>
            <a:solidFill>
              <a:srgbClr val="B3B3B3">
                <a:alpha val="100000"/>
              </a:srgbClr>
            </a:solidFill>
          </p:spPr>
          <p:txBody>
            <a:bodyPr/>
            <a:lstStyle/>
            <a:p/>
          </p:txBody>
        </p:sp>
        <p:sp>
          <p:nvSpPr>
            <p:cNvPr id="60" name="rc60"/>
            <p:cNvSpPr/>
            <p:nvPr/>
          </p:nvSpPr>
          <p:spPr>
            <a:xfrm>
              <a:off x="7398065" y="3019425"/>
              <a:ext cx="249014" cy="377673"/>
            </a:xfrm>
            <a:prstGeom prst="rect">
              <a:avLst/>
            </a:prstGeom>
            <a:solidFill>
              <a:srgbClr val="B3B3B3">
                <a:alpha val="100000"/>
              </a:srgbClr>
            </a:solidFill>
          </p:spPr>
          <p:txBody>
            <a:bodyPr/>
            <a:lstStyle/>
            <a:p/>
          </p:txBody>
        </p:sp>
        <p:sp>
          <p:nvSpPr>
            <p:cNvPr id="61" name="rc61"/>
            <p:cNvSpPr/>
            <p:nvPr/>
          </p:nvSpPr>
          <p:spPr>
            <a:xfrm>
              <a:off x="7674748" y="3042972"/>
              <a:ext cx="249014" cy="364157"/>
            </a:xfrm>
            <a:prstGeom prst="rect">
              <a:avLst/>
            </a:prstGeom>
            <a:solidFill>
              <a:srgbClr val="B3B3B3">
                <a:alpha val="100000"/>
              </a:srgbClr>
            </a:solidFill>
          </p:spPr>
          <p:txBody>
            <a:bodyPr/>
            <a:lstStyle/>
            <a:p/>
          </p:txBody>
        </p:sp>
        <p:sp>
          <p:nvSpPr>
            <p:cNvPr id="62" name="rc62"/>
            <p:cNvSpPr/>
            <p:nvPr/>
          </p:nvSpPr>
          <p:spPr>
            <a:xfrm>
              <a:off x="7951430" y="3064662"/>
              <a:ext cx="249014" cy="345969"/>
            </a:xfrm>
            <a:prstGeom prst="rect">
              <a:avLst/>
            </a:prstGeom>
            <a:solidFill>
              <a:srgbClr val="B3B3B3">
                <a:alpha val="100000"/>
              </a:srgbClr>
            </a:solidFill>
          </p:spPr>
          <p:txBody>
            <a:bodyPr/>
            <a:lstStyle/>
            <a:p/>
          </p:txBody>
        </p:sp>
        <p:sp>
          <p:nvSpPr>
            <p:cNvPr id="63" name="pl63"/>
            <p:cNvSpPr/>
            <p:nvPr/>
          </p:nvSpPr>
          <p:spPr>
            <a:xfrm>
              <a:off x="1435561" y="1226758"/>
              <a:ext cx="6640376" cy="954722"/>
            </a:xfrm>
            <a:custGeom>
              <a:avLst/>
              <a:pathLst>
                <a:path w="6640376" h="954722">
                  <a:moveTo>
                    <a:pt x="0" y="0"/>
                  </a:moveTo>
                  <a:lnTo>
                    <a:pt x="276682" y="0"/>
                  </a:lnTo>
                  <a:lnTo>
                    <a:pt x="553364" y="0"/>
                  </a:lnTo>
                  <a:lnTo>
                    <a:pt x="830047" y="0"/>
                  </a:lnTo>
                  <a:lnTo>
                    <a:pt x="1106729" y="0"/>
                  </a:lnTo>
                  <a:lnTo>
                    <a:pt x="1383411" y="168480"/>
                  </a:lnTo>
                  <a:lnTo>
                    <a:pt x="1660094" y="56160"/>
                  </a:lnTo>
                  <a:lnTo>
                    <a:pt x="1936776" y="28080"/>
                  </a:lnTo>
                  <a:lnTo>
                    <a:pt x="2213458" y="28080"/>
                  </a:lnTo>
                  <a:lnTo>
                    <a:pt x="2490141" y="56160"/>
                  </a:lnTo>
                  <a:lnTo>
                    <a:pt x="2766823" y="112320"/>
                  </a:lnTo>
                  <a:lnTo>
                    <a:pt x="3043505" y="140400"/>
                  </a:lnTo>
                  <a:lnTo>
                    <a:pt x="3320188" y="84240"/>
                  </a:lnTo>
                  <a:lnTo>
                    <a:pt x="3596870" y="56160"/>
                  </a:lnTo>
                  <a:lnTo>
                    <a:pt x="3873552" y="393120"/>
                  </a:lnTo>
                  <a:lnTo>
                    <a:pt x="4150235" y="421200"/>
                  </a:lnTo>
                  <a:lnTo>
                    <a:pt x="4426917" y="365040"/>
                  </a:lnTo>
                  <a:lnTo>
                    <a:pt x="4703599" y="505441"/>
                  </a:lnTo>
                  <a:lnTo>
                    <a:pt x="4980282" y="449281"/>
                  </a:lnTo>
                  <a:lnTo>
                    <a:pt x="5256964" y="449281"/>
                  </a:lnTo>
                  <a:lnTo>
                    <a:pt x="5533646" y="505441"/>
                  </a:lnTo>
                  <a:lnTo>
                    <a:pt x="5810329" y="954722"/>
                  </a:lnTo>
                  <a:lnTo>
                    <a:pt x="6087011" y="702001"/>
                  </a:lnTo>
                  <a:lnTo>
                    <a:pt x="6363693" y="702001"/>
                  </a:lnTo>
                  <a:lnTo>
                    <a:pt x="6640376" y="702001"/>
                  </a:lnTo>
                </a:path>
              </a:pathLst>
            </a:custGeom>
            <a:ln w="27101" cap="flat">
              <a:solidFill>
                <a:srgbClr val="0058AB">
                  <a:alpha val="100000"/>
                </a:srgbClr>
              </a:solidFill>
              <a:prstDash val="solid"/>
              <a:round/>
            </a:ln>
          </p:spPr>
          <p:txBody>
            <a:bodyPr/>
            <a:lstStyle/>
            <a:p/>
          </p:txBody>
        </p:sp>
        <p:sp>
          <p:nvSpPr>
            <p:cNvPr id="64" name="pl64"/>
            <p:cNvSpPr/>
            <p:nvPr/>
          </p:nvSpPr>
          <p:spPr>
            <a:xfrm>
              <a:off x="3925702" y="1226758"/>
              <a:ext cx="4150235" cy="1151282"/>
            </a:xfrm>
            <a:custGeom>
              <a:avLst/>
              <a:pathLst>
                <a:path w="4150235" h="1151282">
                  <a:moveTo>
                    <a:pt x="0" y="0"/>
                  </a:moveTo>
                  <a:lnTo>
                    <a:pt x="276682" y="224640"/>
                  </a:lnTo>
                  <a:lnTo>
                    <a:pt x="553364" y="196560"/>
                  </a:lnTo>
                  <a:lnTo>
                    <a:pt x="830047" y="505441"/>
                  </a:lnTo>
                  <a:lnTo>
                    <a:pt x="1106729" y="814321"/>
                  </a:lnTo>
                  <a:lnTo>
                    <a:pt x="1383411" y="1123202"/>
                  </a:lnTo>
                  <a:lnTo>
                    <a:pt x="1660094" y="645841"/>
                  </a:lnTo>
                  <a:lnTo>
                    <a:pt x="1936776" y="982802"/>
                  </a:lnTo>
                  <a:lnTo>
                    <a:pt x="2213458" y="730081"/>
                  </a:lnTo>
                  <a:lnTo>
                    <a:pt x="2490141" y="702001"/>
                  </a:lnTo>
                  <a:lnTo>
                    <a:pt x="2766823" y="645841"/>
                  </a:lnTo>
                  <a:lnTo>
                    <a:pt x="3043505" y="814321"/>
                  </a:lnTo>
                  <a:lnTo>
                    <a:pt x="3320188" y="1151282"/>
                  </a:lnTo>
                  <a:lnTo>
                    <a:pt x="3596870" y="1095122"/>
                  </a:lnTo>
                  <a:lnTo>
                    <a:pt x="3873552" y="1095122"/>
                  </a:lnTo>
                  <a:lnTo>
                    <a:pt x="4150235" y="1095122"/>
                  </a:lnTo>
                </a:path>
              </a:pathLst>
            </a:custGeom>
            <a:ln w="27101" cap="flat">
              <a:solidFill>
                <a:srgbClr val="333333">
                  <a:alpha val="100000"/>
                </a:srgbClr>
              </a:solidFill>
              <a:prstDash val="solid"/>
              <a:round/>
            </a:ln>
          </p:spPr>
          <p:txBody>
            <a:bodyPr/>
            <a:lstStyle/>
            <a:p/>
          </p:txBody>
        </p:sp>
        <p:sp>
          <p:nvSpPr>
            <p:cNvPr id="65" name="tx65"/>
            <p:cNvSpPr/>
            <p:nvPr/>
          </p:nvSpPr>
          <p:spPr>
            <a:xfrm>
              <a:off x="6622187" y="1493000"/>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83</a:t>
              </a:r>
            </a:p>
          </p:txBody>
        </p:sp>
        <p:sp>
          <p:nvSpPr>
            <p:cNvPr id="66" name="tx66"/>
            <p:cNvSpPr/>
            <p:nvPr/>
          </p:nvSpPr>
          <p:spPr>
            <a:xfrm>
              <a:off x="6898870" y="154922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81</a:t>
              </a:r>
            </a:p>
          </p:txBody>
        </p:sp>
        <p:sp>
          <p:nvSpPr>
            <p:cNvPr id="67" name="tx67"/>
            <p:cNvSpPr/>
            <p:nvPr/>
          </p:nvSpPr>
          <p:spPr>
            <a:xfrm>
              <a:off x="7175552" y="199850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65</a:t>
              </a:r>
            </a:p>
          </p:txBody>
        </p:sp>
        <p:sp>
          <p:nvSpPr>
            <p:cNvPr id="68" name="tx68"/>
            <p:cNvSpPr/>
            <p:nvPr/>
          </p:nvSpPr>
          <p:spPr>
            <a:xfrm>
              <a:off x="7452234" y="1747697"/>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74</a:t>
              </a:r>
            </a:p>
          </p:txBody>
        </p:sp>
        <p:sp>
          <p:nvSpPr>
            <p:cNvPr id="69" name="tx69"/>
            <p:cNvSpPr/>
            <p:nvPr/>
          </p:nvSpPr>
          <p:spPr>
            <a:xfrm>
              <a:off x="7728917" y="1747697"/>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74</a:t>
              </a:r>
            </a:p>
          </p:txBody>
        </p:sp>
        <p:sp>
          <p:nvSpPr>
            <p:cNvPr id="70" name="tx70"/>
            <p:cNvSpPr/>
            <p:nvPr/>
          </p:nvSpPr>
          <p:spPr>
            <a:xfrm>
              <a:off x="8005599" y="1747697"/>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74</a:t>
              </a:r>
            </a:p>
          </p:txBody>
        </p:sp>
        <p:sp>
          <p:nvSpPr>
            <p:cNvPr id="71" name="tx71"/>
            <p:cNvSpPr/>
            <p:nvPr/>
          </p:nvSpPr>
          <p:spPr>
            <a:xfrm>
              <a:off x="6622187" y="193405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76</a:t>
              </a:r>
            </a:p>
          </p:txBody>
        </p:sp>
        <p:sp>
          <p:nvSpPr>
            <p:cNvPr id="72" name="tx72"/>
            <p:cNvSpPr/>
            <p:nvPr/>
          </p:nvSpPr>
          <p:spPr>
            <a:xfrm>
              <a:off x="6898870" y="210253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70</a:t>
              </a:r>
            </a:p>
          </p:txBody>
        </p:sp>
        <p:sp>
          <p:nvSpPr>
            <p:cNvPr id="73" name="tx73"/>
            <p:cNvSpPr/>
            <p:nvPr/>
          </p:nvSpPr>
          <p:spPr>
            <a:xfrm>
              <a:off x="7175552" y="243949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58</a:t>
              </a:r>
            </a:p>
          </p:txBody>
        </p:sp>
        <p:sp>
          <p:nvSpPr>
            <p:cNvPr id="74" name="tx74"/>
            <p:cNvSpPr/>
            <p:nvPr/>
          </p:nvSpPr>
          <p:spPr>
            <a:xfrm>
              <a:off x="7452234" y="238333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60</a:t>
              </a:r>
            </a:p>
          </p:txBody>
        </p:sp>
        <p:sp>
          <p:nvSpPr>
            <p:cNvPr id="75" name="tx75"/>
            <p:cNvSpPr/>
            <p:nvPr/>
          </p:nvSpPr>
          <p:spPr>
            <a:xfrm>
              <a:off x="7728917" y="238333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60</a:t>
              </a:r>
            </a:p>
          </p:txBody>
        </p:sp>
        <p:sp>
          <p:nvSpPr>
            <p:cNvPr id="76" name="tx76"/>
            <p:cNvSpPr/>
            <p:nvPr/>
          </p:nvSpPr>
          <p:spPr>
            <a:xfrm>
              <a:off x="8005599" y="238333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60</a:t>
              </a:r>
            </a:p>
          </p:txBody>
        </p:sp>
        <p:sp>
          <p:nvSpPr>
            <p:cNvPr id="77" name="tx77"/>
            <p:cNvSpPr/>
            <p:nvPr/>
          </p:nvSpPr>
          <p:spPr>
            <a:xfrm>
              <a:off x="1405416" y="3952495"/>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a:t>
              </a:r>
            </a:p>
          </p:txBody>
        </p:sp>
        <p:sp>
          <p:nvSpPr>
            <p:cNvPr id="78" name="tx78"/>
            <p:cNvSpPr/>
            <p:nvPr/>
          </p:nvSpPr>
          <p:spPr>
            <a:xfrm>
              <a:off x="2758683" y="387200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a:t>
              </a:r>
            </a:p>
          </p:txBody>
        </p:sp>
        <p:sp>
          <p:nvSpPr>
            <p:cNvPr id="79" name="tx79"/>
            <p:cNvSpPr/>
            <p:nvPr/>
          </p:nvSpPr>
          <p:spPr>
            <a:xfrm>
              <a:off x="4142095" y="389623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a:t>
              </a:r>
            </a:p>
          </p:txBody>
        </p:sp>
        <p:sp>
          <p:nvSpPr>
            <p:cNvPr id="80" name="tx80"/>
            <p:cNvSpPr/>
            <p:nvPr/>
          </p:nvSpPr>
          <p:spPr>
            <a:xfrm>
              <a:off x="5525506" y="376463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47</a:t>
              </a:r>
            </a:p>
          </p:txBody>
        </p:sp>
        <p:sp>
          <p:nvSpPr>
            <p:cNvPr id="81" name="tx81"/>
            <p:cNvSpPr/>
            <p:nvPr/>
          </p:nvSpPr>
          <p:spPr>
            <a:xfrm>
              <a:off x="6632236" y="37537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49</a:t>
              </a:r>
            </a:p>
          </p:txBody>
        </p:sp>
        <p:sp>
          <p:nvSpPr>
            <p:cNvPr id="82" name="tx82"/>
            <p:cNvSpPr/>
            <p:nvPr/>
          </p:nvSpPr>
          <p:spPr>
            <a:xfrm>
              <a:off x="6908918" y="3733693"/>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54</a:t>
              </a:r>
            </a:p>
          </p:txBody>
        </p:sp>
        <p:sp>
          <p:nvSpPr>
            <p:cNvPr id="83" name="tx83"/>
            <p:cNvSpPr/>
            <p:nvPr/>
          </p:nvSpPr>
          <p:spPr>
            <a:xfrm>
              <a:off x="7185600" y="354721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97</a:t>
              </a:r>
            </a:p>
          </p:txBody>
        </p:sp>
        <p:sp>
          <p:nvSpPr>
            <p:cNvPr id="84" name="tx84"/>
            <p:cNvSpPr/>
            <p:nvPr/>
          </p:nvSpPr>
          <p:spPr>
            <a:xfrm>
              <a:off x="7462283" y="366277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71</a:t>
              </a:r>
            </a:p>
          </p:txBody>
        </p:sp>
        <p:sp>
          <p:nvSpPr>
            <p:cNvPr id="85" name="tx85"/>
            <p:cNvSpPr/>
            <p:nvPr/>
          </p:nvSpPr>
          <p:spPr>
            <a:xfrm>
              <a:off x="7738965" y="36664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70</a:t>
              </a:r>
            </a:p>
          </p:txBody>
        </p:sp>
        <p:sp>
          <p:nvSpPr>
            <p:cNvPr id="86" name="tx86"/>
            <p:cNvSpPr/>
            <p:nvPr/>
          </p:nvSpPr>
          <p:spPr>
            <a:xfrm>
              <a:off x="8015647" y="36682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69</a:t>
              </a:r>
            </a:p>
          </p:txBody>
        </p:sp>
        <p:sp>
          <p:nvSpPr>
            <p:cNvPr id="87" name="tx87"/>
            <p:cNvSpPr/>
            <p:nvPr/>
          </p:nvSpPr>
          <p:spPr>
            <a:xfrm>
              <a:off x="4142095" y="377603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88" name="tx88"/>
            <p:cNvSpPr/>
            <p:nvPr/>
          </p:nvSpPr>
          <p:spPr>
            <a:xfrm>
              <a:off x="5525506" y="342940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30</a:t>
              </a:r>
            </a:p>
          </p:txBody>
        </p:sp>
        <p:sp>
          <p:nvSpPr>
            <p:cNvPr id="89" name="tx89"/>
            <p:cNvSpPr/>
            <p:nvPr/>
          </p:nvSpPr>
          <p:spPr>
            <a:xfrm>
              <a:off x="6632236" y="345326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a:t>
              </a:r>
            </a:p>
          </p:txBody>
        </p:sp>
        <p:sp>
          <p:nvSpPr>
            <p:cNvPr id="90" name="tx90"/>
            <p:cNvSpPr/>
            <p:nvPr/>
          </p:nvSpPr>
          <p:spPr>
            <a:xfrm>
              <a:off x="6908918" y="335105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a:t>
              </a:r>
            </a:p>
          </p:txBody>
        </p:sp>
        <p:sp>
          <p:nvSpPr>
            <p:cNvPr id="91" name="tx91"/>
            <p:cNvSpPr/>
            <p:nvPr/>
          </p:nvSpPr>
          <p:spPr>
            <a:xfrm>
              <a:off x="7185600" y="30164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26</a:t>
              </a:r>
            </a:p>
          </p:txBody>
        </p:sp>
        <p:sp>
          <p:nvSpPr>
            <p:cNvPr id="92" name="tx92"/>
            <p:cNvSpPr/>
            <p:nvPr/>
          </p:nvSpPr>
          <p:spPr>
            <a:xfrm>
              <a:off x="7462283" y="3169462"/>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44</a:t>
              </a:r>
            </a:p>
          </p:txBody>
        </p:sp>
        <p:sp>
          <p:nvSpPr>
            <p:cNvPr id="93" name="tx93"/>
            <p:cNvSpPr/>
            <p:nvPr/>
          </p:nvSpPr>
          <p:spPr>
            <a:xfrm>
              <a:off x="7738965" y="318593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a:t>
              </a:r>
            </a:p>
          </p:txBody>
        </p:sp>
        <p:sp>
          <p:nvSpPr>
            <p:cNvPr id="94" name="tx94"/>
            <p:cNvSpPr/>
            <p:nvPr/>
          </p:nvSpPr>
          <p:spPr>
            <a:xfrm>
              <a:off x="8015647" y="31972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40</a:t>
              </a:r>
            </a:p>
          </p:txBody>
        </p:sp>
        <p:sp>
          <p:nvSpPr>
            <p:cNvPr id="95" name="tx95"/>
            <p:cNvSpPr/>
            <p:nvPr/>
          </p:nvSpPr>
          <p:spPr>
            <a:xfrm>
              <a:off x="4148124" y="365740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28</a:t>
              </a:r>
            </a:p>
          </p:txBody>
        </p:sp>
        <p:sp>
          <p:nvSpPr>
            <p:cNvPr id="96" name="tx96"/>
            <p:cNvSpPr/>
            <p:nvPr/>
          </p:nvSpPr>
          <p:spPr>
            <a:xfrm>
              <a:off x="5531535" y="323337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78</a:t>
              </a:r>
            </a:p>
          </p:txBody>
        </p:sp>
        <p:sp>
          <p:nvSpPr>
            <p:cNvPr id="97" name="tx97"/>
            <p:cNvSpPr/>
            <p:nvPr/>
          </p:nvSpPr>
          <p:spPr>
            <a:xfrm>
              <a:off x="6638265" y="329692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70</a:t>
              </a:r>
            </a:p>
          </p:txBody>
        </p:sp>
        <p:sp>
          <p:nvSpPr>
            <p:cNvPr id="98" name="tx98"/>
            <p:cNvSpPr/>
            <p:nvPr/>
          </p:nvSpPr>
          <p:spPr>
            <a:xfrm>
              <a:off x="6914947" y="313591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99" name="tx99"/>
            <p:cNvSpPr/>
            <p:nvPr/>
          </p:nvSpPr>
          <p:spPr>
            <a:xfrm>
              <a:off x="7164499" y="2838921"/>
              <a:ext cx="162782"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123</a:t>
              </a:r>
            </a:p>
          </p:txBody>
        </p:sp>
        <p:sp>
          <p:nvSpPr>
            <p:cNvPr id="100" name="tx100"/>
            <p:cNvSpPr/>
            <p:nvPr/>
          </p:nvSpPr>
          <p:spPr>
            <a:xfrm>
              <a:off x="7441181" y="2913190"/>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115</a:t>
              </a:r>
            </a:p>
          </p:txBody>
        </p:sp>
        <p:sp>
          <p:nvSpPr>
            <p:cNvPr id="101" name="tx101"/>
            <p:cNvSpPr/>
            <p:nvPr/>
          </p:nvSpPr>
          <p:spPr>
            <a:xfrm>
              <a:off x="7717863" y="2937929"/>
              <a:ext cx="162782"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112</a:t>
              </a:r>
            </a:p>
          </p:txBody>
        </p:sp>
        <p:sp>
          <p:nvSpPr>
            <p:cNvPr id="102" name="tx102"/>
            <p:cNvSpPr/>
            <p:nvPr/>
          </p:nvSpPr>
          <p:spPr>
            <a:xfrm>
              <a:off x="7994546" y="2958427"/>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110</a:t>
              </a:r>
            </a:p>
          </p:txBody>
        </p:sp>
        <p:sp>
          <p:nvSpPr>
            <p:cNvPr id="103" name="tx103"/>
            <p:cNvSpPr/>
            <p:nvPr/>
          </p:nvSpPr>
          <p:spPr>
            <a:xfrm>
              <a:off x="733081" y="395457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04" name="tx104"/>
            <p:cNvSpPr/>
            <p:nvPr/>
          </p:nvSpPr>
          <p:spPr>
            <a:xfrm>
              <a:off x="577692" y="3094228"/>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05" name="tx105"/>
            <p:cNvSpPr/>
            <p:nvPr/>
          </p:nvSpPr>
          <p:spPr>
            <a:xfrm>
              <a:off x="577692" y="2233886"/>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06" name="tx106"/>
            <p:cNvSpPr/>
            <p:nvPr/>
          </p:nvSpPr>
          <p:spPr>
            <a:xfrm>
              <a:off x="577692" y="1373475"/>
              <a:ext cx="326262"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300K</a:t>
              </a:r>
            </a:p>
          </p:txBody>
        </p:sp>
        <p:sp>
          <p:nvSpPr>
            <p:cNvPr id="107" name="tx107"/>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8" name="tx108"/>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09" name="tx109"/>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10" name="tx110"/>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11" name="tx111"/>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12" name="tx112"/>
            <p:cNvSpPr/>
            <p:nvPr/>
          </p:nvSpPr>
          <p:spPr>
            <a:xfrm rot="-5400000">
              <a:off x="127911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3" name="tx113"/>
            <p:cNvSpPr/>
            <p:nvPr/>
          </p:nvSpPr>
          <p:spPr>
            <a:xfrm rot="-5400000">
              <a:off x="2662526"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4" name="tx114"/>
            <p:cNvSpPr/>
            <p:nvPr/>
          </p:nvSpPr>
          <p:spPr>
            <a:xfrm rot="-5400000">
              <a:off x="4045938"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5" name="tx115"/>
            <p:cNvSpPr/>
            <p:nvPr/>
          </p:nvSpPr>
          <p:spPr>
            <a:xfrm rot="-5400000">
              <a:off x="5429350"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6" name="tx116"/>
            <p:cNvSpPr/>
            <p:nvPr/>
          </p:nvSpPr>
          <p:spPr>
            <a:xfrm rot="-5400000">
              <a:off x="653607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7" name="tx117"/>
            <p:cNvSpPr/>
            <p:nvPr/>
          </p:nvSpPr>
          <p:spPr>
            <a:xfrm rot="-5400000">
              <a:off x="6812761"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18" name="tx118"/>
            <p:cNvSpPr/>
            <p:nvPr/>
          </p:nvSpPr>
          <p:spPr>
            <a:xfrm rot="-5400000">
              <a:off x="708944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19" name="tx119"/>
            <p:cNvSpPr/>
            <p:nvPr/>
          </p:nvSpPr>
          <p:spPr>
            <a:xfrm rot="-5400000">
              <a:off x="7366126"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20" name="tx120"/>
            <p:cNvSpPr/>
            <p:nvPr/>
          </p:nvSpPr>
          <p:spPr>
            <a:xfrm rot="-5400000">
              <a:off x="7642774"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1" name="tx121"/>
            <p:cNvSpPr/>
            <p:nvPr/>
          </p:nvSpPr>
          <p:spPr>
            <a:xfrm rot="-5400000">
              <a:off x="7919491"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2" name="tx122"/>
            <p:cNvSpPr/>
            <p:nvPr/>
          </p:nvSpPr>
          <p:spPr>
            <a:xfrm rot="-5400000">
              <a:off x="-802328" y="2466929"/>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23" name="tx123"/>
            <p:cNvSpPr/>
            <p:nvPr/>
          </p:nvSpPr>
          <p:spPr>
            <a:xfrm rot="5400000">
              <a:off x="8364848" y="2466929"/>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24" name="pl124"/>
            <p:cNvSpPr/>
            <p:nvPr/>
          </p:nvSpPr>
          <p:spPr>
            <a:xfrm>
              <a:off x="2997180"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5" name="pl125"/>
            <p:cNvSpPr/>
            <p:nvPr/>
          </p:nvSpPr>
          <p:spPr>
            <a:xfrm>
              <a:off x="3743946" y="5010203"/>
              <a:ext cx="175564" cy="0"/>
            </a:xfrm>
            <a:custGeom>
              <a:avLst/>
              <a:pathLst>
                <a:path w="175564" h="0">
                  <a:moveTo>
                    <a:pt x="0" y="0"/>
                  </a:moveTo>
                  <a:lnTo>
                    <a:pt x="175564" y="0"/>
                  </a:lnTo>
                </a:path>
              </a:pathLst>
            </a:custGeom>
            <a:ln w="27101" cap="flat">
              <a:solidFill>
                <a:srgbClr val="333333">
                  <a:alpha val="100000"/>
                </a:srgbClr>
              </a:solidFill>
              <a:prstDash val="solid"/>
              <a:round/>
            </a:ln>
          </p:spPr>
          <p:txBody>
            <a:bodyPr/>
            <a:lstStyle/>
            <a:p/>
          </p:txBody>
        </p:sp>
        <p:sp>
          <p:nvSpPr>
            <p:cNvPr id="126" name="tx126"/>
            <p:cNvSpPr/>
            <p:nvPr/>
          </p:nvSpPr>
          <p:spPr>
            <a:xfrm>
              <a:off x="3264280"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27" name="tx127"/>
            <p:cNvSpPr/>
            <p:nvPr/>
          </p:nvSpPr>
          <p:spPr>
            <a:xfrm>
              <a:off x="4011045"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28" name="rc128"/>
            <p:cNvSpPr/>
            <p:nvPr/>
          </p:nvSpPr>
          <p:spPr>
            <a:xfrm>
              <a:off x="4686533" y="4909475"/>
              <a:ext cx="201456" cy="201456"/>
            </a:xfrm>
            <a:prstGeom prst="rect">
              <a:avLst/>
            </a:prstGeom>
            <a:solidFill>
              <a:srgbClr val="E2231A">
                <a:alpha val="100000"/>
              </a:srgbClr>
            </a:solidFill>
          </p:spPr>
          <p:txBody>
            <a:bodyPr/>
            <a:lstStyle/>
            <a:p/>
          </p:txBody>
        </p:sp>
        <p:sp>
          <p:nvSpPr>
            <p:cNvPr id="129" name="rc129"/>
            <p:cNvSpPr/>
            <p:nvPr/>
          </p:nvSpPr>
          <p:spPr>
            <a:xfrm>
              <a:off x="5650692" y="4909475"/>
              <a:ext cx="201456" cy="201456"/>
            </a:xfrm>
            <a:prstGeom prst="rect">
              <a:avLst/>
            </a:prstGeom>
            <a:solidFill>
              <a:srgbClr val="B3B3B3">
                <a:alpha val="100000"/>
              </a:srgbClr>
            </a:solidFill>
          </p:spPr>
          <p:txBody>
            <a:bodyPr/>
            <a:lstStyle/>
            <a:p/>
          </p:txBody>
        </p:sp>
        <p:sp>
          <p:nvSpPr>
            <p:cNvPr id="130" name="tx130"/>
            <p:cNvSpPr/>
            <p:nvPr/>
          </p:nvSpPr>
          <p:spPr>
            <a:xfrm>
              <a:off x="4966578"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31" name="tx131"/>
            <p:cNvSpPr/>
            <p:nvPr/>
          </p:nvSpPr>
          <p:spPr>
            <a:xfrm>
              <a:off x="5930737"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32" name="tx132"/>
            <p:cNvSpPr/>
            <p:nvPr/>
          </p:nvSpPr>
          <p:spPr>
            <a:xfrm>
              <a:off x="966584" y="467611"/>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33" name="tx133"/>
            <p:cNvSpPr/>
            <p:nvPr/>
          </p:nvSpPr>
          <p:spPr>
            <a:xfrm>
              <a:off x="966584" y="661760"/>
              <a:ext cx="1519237"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Ecuador, 2000-2024</a:t>
              </a:r>
            </a:p>
          </p:txBody>
        </p:sp>
        <p:sp>
          <p:nvSpPr>
            <p:cNvPr id="134" name="pl134"/>
            <p:cNvSpPr/>
            <p:nvPr/>
          </p:nvSpPr>
          <p:spPr>
            <a:xfrm>
              <a:off x="2233616"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5" name="pl135"/>
            <p:cNvSpPr/>
            <p:nvPr/>
          </p:nvSpPr>
          <p:spPr>
            <a:xfrm>
              <a:off x="4078742"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6" name="pl136"/>
            <p:cNvSpPr/>
            <p:nvPr/>
          </p:nvSpPr>
          <p:spPr>
            <a:xfrm>
              <a:off x="5923867"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7" name="pl137"/>
            <p:cNvSpPr/>
            <p:nvPr/>
          </p:nvSpPr>
          <p:spPr>
            <a:xfrm>
              <a:off x="7768992"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8" name="pl138"/>
            <p:cNvSpPr/>
            <p:nvPr/>
          </p:nvSpPr>
          <p:spPr>
            <a:xfrm>
              <a:off x="966584" y="5855726"/>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9" name="pl139"/>
            <p:cNvSpPr/>
            <p:nvPr/>
          </p:nvSpPr>
          <p:spPr>
            <a:xfrm>
              <a:off x="966584" y="565302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40" name="pl140"/>
            <p:cNvSpPr/>
            <p:nvPr/>
          </p:nvSpPr>
          <p:spPr>
            <a:xfrm>
              <a:off x="966584" y="545032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41" name="pl141"/>
            <p:cNvSpPr/>
            <p:nvPr/>
          </p:nvSpPr>
          <p:spPr>
            <a:xfrm>
              <a:off x="1311054"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3156179"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5001304"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44" name="pl144"/>
            <p:cNvSpPr/>
            <p:nvPr/>
          </p:nvSpPr>
          <p:spPr>
            <a:xfrm>
              <a:off x="6846430"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45" name="rc145"/>
            <p:cNvSpPr/>
            <p:nvPr/>
          </p:nvSpPr>
          <p:spPr>
            <a:xfrm>
              <a:off x="1311054" y="5774644"/>
              <a:ext cx="3038798" cy="162162"/>
            </a:xfrm>
            <a:prstGeom prst="rect">
              <a:avLst/>
            </a:prstGeom>
            <a:solidFill>
              <a:srgbClr val="E2231A">
                <a:alpha val="100000"/>
              </a:srgbClr>
            </a:solidFill>
          </p:spPr>
          <p:txBody>
            <a:bodyPr/>
            <a:lstStyle/>
            <a:p/>
          </p:txBody>
        </p:sp>
        <p:sp>
          <p:nvSpPr>
            <p:cNvPr id="146" name="rc146"/>
            <p:cNvSpPr/>
            <p:nvPr/>
          </p:nvSpPr>
          <p:spPr>
            <a:xfrm>
              <a:off x="1311054" y="5571941"/>
              <a:ext cx="4286102" cy="162162"/>
            </a:xfrm>
            <a:prstGeom prst="rect">
              <a:avLst/>
            </a:prstGeom>
            <a:solidFill>
              <a:srgbClr val="E2231A">
                <a:alpha val="100000"/>
              </a:srgbClr>
            </a:solidFill>
          </p:spPr>
          <p:txBody>
            <a:bodyPr/>
            <a:lstStyle/>
            <a:p/>
          </p:txBody>
        </p:sp>
        <p:sp>
          <p:nvSpPr>
            <p:cNvPr id="147" name="rc147"/>
            <p:cNvSpPr/>
            <p:nvPr/>
          </p:nvSpPr>
          <p:spPr>
            <a:xfrm>
              <a:off x="1311054" y="5369238"/>
              <a:ext cx="4261070" cy="162162"/>
            </a:xfrm>
            <a:prstGeom prst="rect">
              <a:avLst/>
            </a:prstGeom>
            <a:solidFill>
              <a:srgbClr val="E2231A">
                <a:alpha val="100000"/>
              </a:srgbClr>
            </a:solidFill>
          </p:spPr>
          <p:txBody>
            <a:bodyPr/>
            <a:lstStyle/>
            <a:p/>
          </p:txBody>
        </p:sp>
        <p:sp>
          <p:nvSpPr>
            <p:cNvPr id="148" name="rc148"/>
            <p:cNvSpPr/>
            <p:nvPr/>
          </p:nvSpPr>
          <p:spPr>
            <a:xfrm>
              <a:off x="4349852" y="5774644"/>
              <a:ext cx="1275719" cy="162162"/>
            </a:xfrm>
            <a:prstGeom prst="rect">
              <a:avLst/>
            </a:prstGeom>
            <a:solidFill>
              <a:srgbClr val="B3B3B3">
                <a:alpha val="100000"/>
              </a:srgbClr>
            </a:solidFill>
          </p:spPr>
          <p:txBody>
            <a:bodyPr/>
            <a:lstStyle/>
            <a:p/>
          </p:txBody>
        </p:sp>
        <p:sp>
          <p:nvSpPr>
            <p:cNvPr id="149" name="rc149"/>
            <p:cNvSpPr/>
            <p:nvPr/>
          </p:nvSpPr>
          <p:spPr>
            <a:xfrm>
              <a:off x="5597157" y="5571941"/>
              <a:ext cx="2603287" cy="162162"/>
            </a:xfrm>
            <a:prstGeom prst="rect">
              <a:avLst/>
            </a:prstGeom>
            <a:solidFill>
              <a:srgbClr val="B3B3B3">
                <a:alpha val="100000"/>
              </a:srgbClr>
            </a:solidFill>
          </p:spPr>
          <p:txBody>
            <a:bodyPr/>
            <a:lstStyle/>
            <a:p/>
          </p:txBody>
        </p:sp>
        <p:sp>
          <p:nvSpPr>
            <p:cNvPr id="150" name="rc150"/>
            <p:cNvSpPr/>
            <p:nvPr/>
          </p:nvSpPr>
          <p:spPr>
            <a:xfrm>
              <a:off x="5572125" y="5369238"/>
              <a:ext cx="2473267" cy="162162"/>
            </a:xfrm>
            <a:prstGeom prst="rect">
              <a:avLst/>
            </a:prstGeom>
            <a:solidFill>
              <a:srgbClr val="B3B3B3">
                <a:alpha val="100000"/>
              </a:srgbClr>
            </a:solidFill>
          </p:spPr>
          <p:txBody>
            <a:bodyPr/>
            <a:lstStyle/>
            <a:p/>
          </p:txBody>
        </p:sp>
        <p:sp>
          <p:nvSpPr>
            <p:cNvPr id="151" name="tx151"/>
            <p:cNvSpPr/>
            <p:nvPr/>
          </p:nvSpPr>
          <p:spPr>
            <a:xfrm>
              <a:off x="5738098" y="581258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70.2</a:t>
              </a:r>
            </a:p>
          </p:txBody>
        </p:sp>
        <p:sp>
          <p:nvSpPr>
            <p:cNvPr id="152" name="tx152"/>
            <p:cNvSpPr/>
            <p:nvPr/>
          </p:nvSpPr>
          <p:spPr>
            <a:xfrm>
              <a:off x="8296907" y="5611298"/>
              <a:ext cx="192927"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112</a:t>
              </a:r>
            </a:p>
          </p:txBody>
        </p:sp>
        <p:sp>
          <p:nvSpPr>
            <p:cNvPr id="153" name="tx153"/>
            <p:cNvSpPr/>
            <p:nvPr/>
          </p:nvSpPr>
          <p:spPr>
            <a:xfrm>
              <a:off x="8190073" y="5407183"/>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109.5</a:t>
              </a:r>
            </a:p>
          </p:txBody>
        </p:sp>
        <p:sp>
          <p:nvSpPr>
            <p:cNvPr id="154" name="tx154"/>
            <p:cNvSpPr/>
            <p:nvPr/>
          </p:nvSpPr>
          <p:spPr>
            <a:xfrm>
              <a:off x="2717926" y="581258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49.4</a:t>
              </a:r>
            </a:p>
          </p:txBody>
        </p:sp>
        <p:sp>
          <p:nvSpPr>
            <p:cNvPr id="155" name="tx155"/>
            <p:cNvSpPr/>
            <p:nvPr/>
          </p:nvSpPr>
          <p:spPr>
            <a:xfrm>
              <a:off x="3341579" y="560988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69.7</a:t>
              </a:r>
            </a:p>
          </p:txBody>
        </p:sp>
        <p:sp>
          <p:nvSpPr>
            <p:cNvPr id="156" name="tx156"/>
            <p:cNvSpPr/>
            <p:nvPr/>
          </p:nvSpPr>
          <p:spPr>
            <a:xfrm>
              <a:off x="3329063" y="5407127"/>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69.3</a:t>
              </a:r>
            </a:p>
          </p:txBody>
        </p:sp>
        <p:sp>
          <p:nvSpPr>
            <p:cNvPr id="157" name="tx157"/>
            <p:cNvSpPr/>
            <p:nvPr/>
          </p:nvSpPr>
          <p:spPr>
            <a:xfrm>
              <a:off x="4875185" y="581258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20.7</a:t>
              </a:r>
            </a:p>
          </p:txBody>
        </p:sp>
        <p:sp>
          <p:nvSpPr>
            <p:cNvPr id="158" name="tx158"/>
            <p:cNvSpPr/>
            <p:nvPr/>
          </p:nvSpPr>
          <p:spPr>
            <a:xfrm>
              <a:off x="6786274" y="560983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42.3</a:t>
              </a:r>
            </a:p>
          </p:txBody>
        </p:sp>
        <p:sp>
          <p:nvSpPr>
            <p:cNvPr id="159" name="tx159"/>
            <p:cNvSpPr/>
            <p:nvPr/>
          </p:nvSpPr>
          <p:spPr>
            <a:xfrm>
              <a:off x="6696232" y="540718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40.2</a:t>
              </a:r>
            </a:p>
          </p:txBody>
        </p:sp>
        <p:sp>
          <p:nvSpPr>
            <p:cNvPr id="160" name="tx160"/>
            <p:cNvSpPr/>
            <p:nvPr/>
          </p:nvSpPr>
          <p:spPr>
            <a:xfrm>
              <a:off x="593176"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61" name="tx161"/>
            <p:cNvSpPr/>
            <p:nvPr/>
          </p:nvSpPr>
          <p:spPr>
            <a:xfrm>
              <a:off x="593176"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62" name="tx162"/>
            <p:cNvSpPr/>
            <p:nvPr/>
          </p:nvSpPr>
          <p:spPr>
            <a:xfrm>
              <a:off x="593176"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63" name="tx163"/>
            <p:cNvSpPr/>
            <p:nvPr/>
          </p:nvSpPr>
          <p:spPr>
            <a:xfrm>
              <a:off x="1225617" y="603786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64" name="tx164"/>
            <p:cNvSpPr/>
            <p:nvPr/>
          </p:nvSpPr>
          <p:spPr>
            <a:xfrm>
              <a:off x="3031895" y="6037795"/>
              <a:ext cx="24856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30K</a:t>
              </a:r>
            </a:p>
          </p:txBody>
        </p:sp>
        <p:sp>
          <p:nvSpPr>
            <p:cNvPr id="165" name="tx165"/>
            <p:cNvSpPr/>
            <p:nvPr/>
          </p:nvSpPr>
          <p:spPr>
            <a:xfrm>
              <a:off x="4877020" y="6037863"/>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60K</a:t>
              </a:r>
            </a:p>
          </p:txBody>
        </p:sp>
        <p:sp>
          <p:nvSpPr>
            <p:cNvPr id="166" name="tx166"/>
            <p:cNvSpPr/>
            <p:nvPr/>
          </p:nvSpPr>
          <p:spPr>
            <a:xfrm>
              <a:off x="6722146" y="6037863"/>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90K</a:t>
              </a:r>
            </a:p>
          </p:txBody>
        </p:sp>
        <p:sp>
          <p:nvSpPr>
            <p:cNvPr id="167" name="tx167"/>
            <p:cNvSpPr/>
            <p:nvPr/>
          </p:nvSpPr>
          <p:spPr>
            <a:xfrm>
              <a:off x="3505475" y="617306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68" name="tx168"/>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69" name="tx169"/>
            <p:cNvSpPr/>
            <p:nvPr/>
          </p:nvSpPr>
          <p:spPr>
            <a:xfrm>
              <a:off x="5041172" y="64989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7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remained constant at 74%. This is lower than in 2019, where coverage was 83%.
69,000 children missed their routine first dose of measles vaccine.
MCV2 is typically administered to children between 18 months and five years old. MCV2 coverage remained constant at 60% in 2024.</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37105"/>
              <a:ext cx="3397293" cy="971388"/>
            </a:xfrm>
            <a:custGeom>
              <a:avLst/>
              <a:pathLst>
                <a:path w="3397293" h="971388">
                  <a:moveTo>
                    <a:pt x="0" y="0"/>
                  </a:moveTo>
                  <a:lnTo>
                    <a:pt x="141553" y="0"/>
                  </a:lnTo>
                  <a:lnTo>
                    <a:pt x="283107" y="0"/>
                  </a:lnTo>
                  <a:lnTo>
                    <a:pt x="424661" y="0"/>
                  </a:lnTo>
                  <a:lnTo>
                    <a:pt x="566215" y="0"/>
                  </a:lnTo>
                  <a:lnTo>
                    <a:pt x="707769" y="171421"/>
                  </a:lnTo>
                  <a:lnTo>
                    <a:pt x="849323" y="57140"/>
                  </a:lnTo>
                  <a:lnTo>
                    <a:pt x="990877" y="28570"/>
                  </a:lnTo>
                  <a:lnTo>
                    <a:pt x="1132431" y="28570"/>
                  </a:lnTo>
                  <a:lnTo>
                    <a:pt x="1273984" y="57140"/>
                  </a:lnTo>
                  <a:lnTo>
                    <a:pt x="1415538" y="114281"/>
                  </a:lnTo>
                  <a:lnTo>
                    <a:pt x="1557092" y="142851"/>
                  </a:lnTo>
                  <a:lnTo>
                    <a:pt x="1698646" y="85710"/>
                  </a:lnTo>
                  <a:lnTo>
                    <a:pt x="1840200" y="57140"/>
                  </a:lnTo>
                  <a:lnTo>
                    <a:pt x="1981754" y="399983"/>
                  </a:lnTo>
                  <a:lnTo>
                    <a:pt x="2123308" y="428553"/>
                  </a:lnTo>
                  <a:lnTo>
                    <a:pt x="2264862" y="371413"/>
                  </a:lnTo>
                  <a:lnTo>
                    <a:pt x="2406416" y="514264"/>
                  </a:lnTo>
                  <a:lnTo>
                    <a:pt x="2547969" y="457124"/>
                  </a:lnTo>
                  <a:lnTo>
                    <a:pt x="2689523" y="457124"/>
                  </a:lnTo>
                  <a:lnTo>
                    <a:pt x="2831077" y="514264"/>
                  </a:lnTo>
                  <a:lnTo>
                    <a:pt x="2972631" y="971388"/>
                  </a:lnTo>
                  <a:lnTo>
                    <a:pt x="3114185" y="714256"/>
                  </a:lnTo>
                  <a:lnTo>
                    <a:pt x="3255739" y="714256"/>
                  </a:lnTo>
                  <a:lnTo>
                    <a:pt x="3397293" y="714256"/>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428553"/>
            </a:xfrm>
            <a:custGeom>
              <a:avLst/>
              <a:pathLst>
                <a:path w="3397293" h="428553">
                  <a:moveTo>
                    <a:pt x="0" y="428553"/>
                  </a:moveTo>
                  <a:lnTo>
                    <a:pt x="141553" y="399983"/>
                  </a:lnTo>
                  <a:lnTo>
                    <a:pt x="283107" y="399983"/>
                  </a:lnTo>
                  <a:lnTo>
                    <a:pt x="424661" y="371413"/>
                  </a:lnTo>
                  <a:lnTo>
                    <a:pt x="566215" y="314272"/>
                  </a:lnTo>
                  <a:lnTo>
                    <a:pt x="707769" y="257132"/>
                  </a:lnTo>
                  <a:lnTo>
                    <a:pt x="849323" y="199991"/>
                  </a:lnTo>
                  <a:lnTo>
                    <a:pt x="990877" y="199991"/>
                  </a:lnTo>
                  <a:lnTo>
                    <a:pt x="1132431" y="142851"/>
                  </a:lnTo>
                  <a:lnTo>
                    <a:pt x="1273984" y="85710"/>
                  </a:lnTo>
                  <a:lnTo>
                    <a:pt x="1415538" y="57140"/>
                  </a:lnTo>
                  <a:lnTo>
                    <a:pt x="1557092" y="57140"/>
                  </a:lnTo>
                  <a:lnTo>
                    <a:pt x="1698646" y="57140"/>
                  </a:lnTo>
                  <a:lnTo>
                    <a:pt x="1840200" y="57140"/>
                  </a:lnTo>
                  <a:lnTo>
                    <a:pt x="1981754" y="57140"/>
                  </a:lnTo>
                  <a:lnTo>
                    <a:pt x="2123308" y="57140"/>
                  </a:lnTo>
                  <a:lnTo>
                    <a:pt x="2264862" y="28570"/>
                  </a:lnTo>
                  <a:lnTo>
                    <a:pt x="2406416" y="28570"/>
                  </a:lnTo>
                  <a:lnTo>
                    <a:pt x="2547969" y="0"/>
                  </a:lnTo>
                  <a:lnTo>
                    <a:pt x="2689523" y="0"/>
                  </a:lnTo>
                  <a:lnTo>
                    <a:pt x="2831077" y="85710"/>
                  </a:lnTo>
                  <a:lnTo>
                    <a:pt x="2972631" y="142851"/>
                  </a:lnTo>
                  <a:lnTo>
                    <a:pt x="3114185" y="85710"/>
                  </a:lnTo>
                  <a:lnTo>
                    <a:pt x="3255739" y="85710"/>
                  </a:lnTo>
                  <a:lnTo>
                    <a:pt x="3397293" y="5714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51386"/>
              <a:ext cx="3397293" cy="399983"/>
            </a:xfrm>
            <a:custGeom>
              <a:avLst/>
              <a:pathLst>
                <a:path w="3397293" h="399983">
                  <a:moveTo>
                    <a:pt x="0" y="57140"/>
                  </a:moveTo>
                  <a:lnTo>
                    <a:pt x="141553" y="0"/>
                  </a:lnTo>
                  <a:lnTo>
                    <a:pt x="283107" y="57140"/>
                  </a:lnTo>
                  <a:lnTo>
                    <a:pt x="424661" y="28570"/>
                  </a:lnTo>
                  <a:lnTo>
                    <a:pt x="566215" y="57140"/>
                  </a:lnTo>
                  <a:lnTo>
                    <a:pt x="707769" y="85710"/>
                  </a:lnTo>
                  <a:lnTo>
                    <a:pt x="849323" y="28570"/>
                  </a:lnTo>
                  <a:lnTo>
                    <a:pt x="990877" y="28570"/>
                  </a:lnTo>
                  <a:lnTo>
                    <a:pt x="1132431" y="0"/>
                  </a:lnTo>
                  <a:lnTo>
                    <a:pt x="1273984" y="28570"/>
                  </a:lnTo>
                  <a:lnTo>
                    <a:pt x="1415538" y="57140"/>
                  </a:lnTo>
                  <a:lnTo>
                    <a:pt x="1557092" y="28570"/>
                  </a:lnTo>
                  <a:lnTo>
                    <a:pt x="1698646" y="0"/>
                  </a:lnTo>
                  <a:lnTo>
                    <a:pt x="1840200" y="85710"/>
                  </a:lnTo>
                  <a:lnTo>
                    <a:pt x="1981754" y="57140"/>
                  </a:lnTo>
                  <a:lnTo>
                    <a:pt x="2123308" y="57140"/>
                  </a:lnTo>
                  <a:lnTo>
                    <a:pt x="2264862" y="57140"/>
                  </a:lnTo>
                  <a:lnTo>
                    <a:pt x="2406416" y="257132"/>
                  </a:lnTo>
                  <a:lnTo>
                    <a:pt x="2547969" y="114281"/>
                  </a:lnTo>
                  <a:lnTo>
                    <a:pt x="2689523" y="257132"/>
                  </a:lnTo>
                  <a:lnTo>
                    <a:pt x="2831077" y="314272"/>
                  </a:lnTo>
                  <a:lnTo>
                    <a:pt x="2972631" y="342843"/>
                  </a:lnTo>
                  <a:lnTo>
                    <a:pt x="3114185" y="399983"/>
                  </a:lnTo>
                  <a:lnTo>
                    <a:pt x="3255739" y="342843"/>
                  </a:lnTo>
                  <a:lnTo>
                    <a:pt x="3397293" y="257132"/>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37105"/>
              <a:ext cx="3397293" cy="971388"/>
            </a:xfrm>
            <a:custGeom>
              <a:avLst/>
              <a:pathLst>
                <a:path w="3397293" h="971388">
                  <a:moveTo>
                    <a:pt x="0" y="0"/>
                  </a:moveTo>
                  <a:lnTo>
                    <a:pt x="141553" y="0"/>
                  </a:lnTo>
                  <a:lnTo>
                    <a:pt x="283107" y="0"/>
                  </a:lnTo>
                  <a:lnTo>
                    <a:pt x="424661" y="0"/>
                  </a:lnTo>
                  <a:lnTo>
                    <a:pt x="566215" y="0"/>
                  </a:lnTo>
                  <a:lnTo>
                    <a:pt x="707769" y="171421"/>
                  </a:lnTo>
                  <a:lnTo>
                    <a:pt x="849323" y="57140"/>
                  </a:lnTo>
                  <a:lnTo>
                    <a:pt x="990877" y="28570"/>
                  </a:lnTo>
                  <a:lnTo>
                    <a:pt x="1132431" y="28570"/>
                  </a:lnTo>
                  <a:lnTo>
                    <a:pt x="1273984" y="57140"/>
                  </a:lnTo>
                  <a:lnTo>
                    <a:pt x="1415538" y="114281"/>
                  </a:lnTo>
                  <a:lnTo>
                    <a:pt x="1557092" y="142851"/>
                  </a:lnTo>
                  <a:lnTo>
                    <a:pt x="1698646" y="85710"/>
                  </a:lnTo>
                  <a:lnTo>
                    <a:pt x="1840200" y="57140"/>
                  </a:lnTo>
                  <a:lnTo>
                    <a:pt x="1981754" y="399983"/>
                  </a:lnTo>
                  <a:lnTo>
                    <a:pt x="2123308" y="428553"/>
                  </a:lnTo>
                  <a:lnTo>
                    <a:pt x="2264862" y="371413"/>
                  </a:lnTo>
                  <a:lnTo>
                    <a:pt x="2406416" y="514264"/>
                  </a:lnTo>
                  <a:lnTo>
                    <a:pt x="2547969" y="457124"/>
                  </a:lnTo>
                  <a:lnTo>
                    <a:pt x="2689523" y="457124"/>
                  </a:lnTo>
                  <a:lnTo>
                    <a:pt x="2831077" y="514264"/>
                  </a:lnTo>
                  <a:lnTo>
                    <a:pt x="2972631" y="971388"/>
                  </a:lnTo>
                  <a:lnTo>
                    <a:pt x="3114185" y="714256"/>
                  </a:lnTo>
                  <a:lnTo>
                    <a:pt x="3255739" y="714256"/>
                  </a:lnTo>
                  <a:lnTo>
                    <a:pt x="3397293" y="714256"/>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257132"/>
            </a:xfrm>
            <a:custGeom>
              <a:avLst/>
              <a:pathLst>
                <a:path w="0" h="257132">
                  <a:moveTo>
                    <a:pt x="0" y="0"/>
                  </a:moveTo>
                  <a:lnTo>
                    <a:pt x="0" y="257132"/>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199991"/>
            </a:xfrm>
            <a:custGeom>
              <a:avLst/>
              <a:pathLst>
                <a:path w="0" h="199991">
                  <a:moveTo>
                    <a:pt x="0" y="0"/>
                  </a:moveTo>
                  <a:lnTo>
                    <a:pt x="0" y="199991"/>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514264"/>
            </a:xfrm>
            <a:custGeom>
              <a:avLst/>
              <a:pathLst>
                <a:path w="0" h="514264">
                  <a:moveTo>
                    <a:pt x="0" y="0"/>
                  </a:moveTo>
                  <a:lnTo>
                    <a:pt x="0" y="514264"/>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542834"/>
            </a:xfrm>
            <a:custGeom>
              <a:avLst/>
              <a:pathLst>
                <a:path w="0" h="542834">
                  <a:moveTo>
                    <a:pt x="0" y="0"/>
                  </a:moveTo>
                  <a:lnTo>
                    <a:pt x="0" y="542834"/>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799967"/>
            </a:xfrm>
            <a:custGeom>
              <a:avLst/>
              <a:pathLst>
                <a:path w="0" h="799967">
                  <a:moveTo>
                    <a:pt x="0" y="0"/>
                  </a:moveTo>
                  <a:lnTo>
                    <a:pt x="0" y="799967"/>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799967"/>
            </a:xfrm>
            <a:custGeom>
              <a:avLst/>
              <a:pathLst>
                <a:path w="0" h="799967">
                  <a:moveTo>
                    <a:pt x="0" y="0"/>
                  </a:moveTo>
                  <a:lnTo>
                    <a:pt x="0" y="799967"/>
                  </a:lnTo>
                </a:path>
              </a:pathLst>
            </a:custGeom>
            <a:ln w="13550" cap="flat">
              <a:solidFill>
                <a:srgbClr val="0058AB">
                  <a:alpha val="100000"/>
                </a:srgbClr>
              </a:solidFill>
              <a:prstDash val="dot"/>
              <a:round/>
            </a:ln>
          </p:spPr>
          <p:txBody>
            <a:bodyPr/>
            <a:lstStyle/>
            <a:p/>
          </p:txBody>
        </p:sp>
        <p:sp>
          <p:nvSpPr>
            <p:cNvPr id="32" name="pl32"/>
            <p:cNvSpPr/>
            <p:nvPr/>
          </p:nvSpPr>
          <p:spPr>
            <a:xfrm>
              <a:off x="1120965" y="1037105"/>
              <a:ext cx="3397293" cy="971388"/>
            </a:xfrm>
            <a:custGeom>
              <a:avLst/>
              <a:pathLst>
                <a:path w="3397293" h="971388">
                  <a:moveTo>
                    <a:pt x="0" y="0"/>
                  </a:moveTo>
                  <a:lnTo>
                    <a:pt x="141553" y="0"/>
                  </a:lnTo>
                  <a:lnTo>
                    <a:pt x="283107" y="0"/>
                  </a:lnTo>
                  <a:lnTo>
                    <a:pt x="424661" y="0"/>
                  </a:lnTo>
                  <a:lnTo>
                    <a:pt x="566215" y="0"/>
                  </a:lnTo>
                  <a:lnTo>
                    <a:pt x="707769" y="171421"/>
                  </a:lnTo>
                  <a:lnTo>
                    <a:pt x="849323" y="57140"/>
                  </a:lnTo>
                  <a:lnTo>
                    <a:pt x="990877" y="28570"/>
                  </a:lnTo>
                  <a:lnTo>
                    <a:pt x="1132431" y="28570"/>
                  </a:lnTo>
                  <a:lnTo>
                    <a:pt x="1273984" y="57140"/>
                  </a:lnTo>
                  <a:lnTo>
                    <a:pt x="1415538" y="114281"/>
                  </a:lnTo>
                  <a:lnTo>
                    <a:pt x="1557092" y="142851"/>
                  </a:lnTo>
                  <a:lnTo>
                    <a:pt x="1698646" y="85710"/>
                  </a:lnTo>
                  <a:lnTo>
                    <a:pt x="1840200" y="57140"/>
                  </a:lnTo>
                  <a:lnTo>
                    <a:pt x="1981754" y="399983"/>
                  </a:lnTo>
                  <a:lnTo>
                    <a:pt x="2123308" y="428553"/>
                  </a:lnTo>
                  <a:lnTo>
                    <a:pt x="2264862" y="371413"/>
                  </a:lnTo>
                  <a:lnTo>
                    <a:pt x="2406416" y="514264"/>
                  </a:lnTo>
                  <a:lnTo>
                    <a:pt x="2547969" y="457124"/>
                  </a:lnTo>
                  <a:lnTo>
                    <a:pt x="2689523" y="457124"/>
                  </a:lnTo>
                  <a:lnTo>
                    <a:pt x="2831077" y="514264"/>
                  </a:lnTo>
                  <a:lnTo>
                    <a:pt x="2972631" y="971388"/>
                  </a:lnTo>
                  <a:lnTo>
                    <a:pt x="3114185" y="714256"/>
                  </a:lnTo>
                  <a:lnTo>
                    <a:pt x="3255739" y="714256"/>
                  </a:lnTo>
                  <a:lnTo>
                    <a:pt x="3397293" y="714256"/>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4" name="tx34"/>
            <p:cNvSpPr/>
            <p:nvPr/>
          </p:nvSpPr>
          <p:spPr>
            <a:xfrm>
              <a:off x="1768444"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37" name="tx37"/>
            <p:cNvSpPr/>
            <p:nvPr/>
          </p:nvSpPr>
          <p:spPr>
            <a:xfrm>
              <a:off x="3750199"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38" name="tx38"/>
            <p:cNvSpPr/>
            <p:nvPr/>
          </p:nvSpPr>
          <p:spPr>
            <a:xfrm>
              <a:off x="4316414" y="837818"/>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39" name="tx39"/>
            <p:cNvSpPr/>
            <p:nvPr/>
          </p:nvSpPr>
          <p:spPr>
            <a:xfrm>
              <a:off x="4457968" y="837818"/>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40" name="tx40"/>
            <p:cNvSpPr/>
            <p:nvPr/>
          </p:nvSpPr>
          <p:spPr>
            <a:xfrm>
              <a:off x="4602663" y="14252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13680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86</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90003"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90003"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68965"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31419"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57102" y="4831778"/>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Ecuador</a:t>
              </a:r>
            </a:p>
          </p:txBody>
        </p:sp>
        <p:sp>
          <p:nvSpPr>
            <p:cNvPr id="60" name="tx60"/>
            <p:cNvSpPr/>
            <p:nvPr/>
          </p:nvSpPr>
          <p:spPr>
            <a:xfrm>
              <a:off x="2836064"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98518" y="4830005"/>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540359" y="471005"/>
              <a:ext cx="2558504"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Ecuador, 2000-2024</a:t>
              </a:r>
            </a:p>
          </p:txBody>
        </p:sp>
        <p:sp>
          <p:nvSpPr>
            <p:cNvPr id="63" name="pl63"/>
            <p:cNvSpPr/>
            <p:nvPr/>
          </p:nvSpPr>
          <p:spPr>
            <a:xfrm>
              <a:off x="5267799" y="366102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97923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29744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61565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9338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400191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32012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63833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19565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127475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5437664" y="1547474"/>
              <a:ext cx="3397293" cy="2318086"/>
            </a:xfrm>
            <a:custGeom>
              <a:avLst/>
              <a:pathLst>
                <a:path w="3397293" h="2318086">
                  <a:moveTo>
                    <a:pt x="0" y="0"/>
                  </a:moveTo>
                  <a:lnTo>
                    <a:pt x="141553" y="0"/>
                  </a:lnTo>
                  <a:lnTo>
                    <a:pt x="283107" y="0"/>
                  </a:lnTo>
                  <a:lnTo>
                    <a:pt x="424661" y="0"/>
                  </a:lnTo>
                  <a:lnTo>
                    <a:pt x="566215" y="0"/>
                  </a:lnTo>
                  <a:lnTo>
                    <a:pt x="707769" y="409074"/>
                  </a:lnTo>
                  <a:lnTo>
                    <a:pt x="849323" y="136358"/>
                  </a:lnTo>
                  <a:lnTo>
                    <a:pt x="990877" y="68179"/>
                  </a:lnTo>
                  <a:lnTo>
                    <a:pt x="1132431" y="68179"/>
                  </a:lnTo>
                  <a:lnTo>
                    <a:pt x="1273984" y="136358"/>
                  </a:lnTo>
                  <a:lnTo>
                    <a:pt x="1415538" y="272716"/>
                  </a:lnTo>
                  <a:lnTo>
                    <a:pt x="1557092" y="340895"/>
                  </a:lnTo>
                  <a:lnTo>
                    <a:pt x="1698646" y="204537"/>
                  </a:lnTo>
                  <a:lnTo>
                    <a:pt x="1840200" y="136358"/>
                  </a:lnTo>
                  <a:lnTo>
                    <a:pt x="1981754" y="954506"/>
                  </a:lnTo>
                  <a:lnTo>
                    <a:pt x="2123308" y="1022685"/>
                  </a:lnTo>
                  <a:lnTo>
                    <a:pt x="2264862" y="886327"/>
                  </a:lnTo>
                  <a:lnTo>
                    <a:pt x="2406416" y="1227222"/>
                  </a:lnTo>
                  <a:lnTo>
                    <a:pt x="2547969" y="1090864"/>
                  </a:lnTo>
                  <a:lnTo>
                    <a:pt x="2689523" y="1090864"/>
                  </a:lnTo>
                  <a:lnTo>
                    <a:pt x="2831077" y="1227222"/>
                  </a:lnTo>
                  <a:lnTo>
                    <a:pt x="2972631" y="2318086"/>
                  </a:lnTo>
                  <a:lnTo>
                    <a:pt x="3114185" y="1704475"/>
                  </a:lnTo>
                  <a:lnTo>
                    <a:pt x="3255739" y="1704475"/>
                  </a:lnTo>
                  <a:lnTo>
                    <a:pt x="3397293" y="1704475"/>
                  </a:lnTo>
                </a:path>
              </a:pathLst>
            </a:custGeom>
            <a:ln w="27101" cap="flat">
              <a:solidFill>
                <a:srgbClr val="0058AB">
                  <a:alpha val="100000"/>
                </a:srgbClr>
              </a:solidFill>
              <a:prstDash val="solid"/>
              <a:round/>
            </a:ln>
          </p:spPr>
          <p:txBody>
            <a:bodyPr/>
            <a:lstStyle/>
            <a:p/>
          </p:txBody>
        </p:sp>
        <p:sp>
          <p:nvSpPr>
            <p:cNvPr id="81" name="pl81"/>
            <p:cNvSpPr/>
            <p:nvPr/>
          </p:nvSpPr>
          <p:spPr>
            <a:xfrm>
              <a:off x="5437664" y="2638338"/>
              <a:ext cx="3397293" cy="1022685"/>
            </a:xfrm>
            <a:custGeom>
              <a:avLst/>
              <a:pathLst>
                <a:path w="3397293" h="1022685">
                  <a:moveTo>
                    <a:pt x="0" y="1022685"/>
                  </a:moveTo>
                  <a:lnTo>
                    <a:pt x="141553" y="954506"/>
                  </a:lnTo>
                  <a:lnTo>
                    <a:pt x="283107" y="954506"/>
                  </a:lnTo>
                  <a:lnTo>
                    <a:pt x="424661" y="886327"/>
                  </a:lnTo>
                  <a:lnTo>
                    <a:pt x="566215" y="749969"/>
                  </a:lnTo>
                  <a:lnTo>
                    <a:pt x="707769" y="613611"/>
                  </a:lnTo>
                  <a:lnTo>
                    <a:pt x="849323" y="477253"/>
                  </a:lnTo>
                  <a:lnTo>
                    <a:pt x="990877" y="477253"/>
                  </a:lnTo>
                  <a:lnTo>
                    <a:pt x="1132431" y="340895"/>
                  </a:lnTo>
                  <a:lnTo>
                    <a:pt x="1273984" y="204537"/>
                  </a:lnTo>
                  <a:lnTo>
                    <a:pt x="1415538" y="136358"/>
                  </a:lnTo>
                  <a:lnTo>
                    <a:pt x="1557092" y="136358"/>
                  </a:lnTo>
                  <a:lnTo>
                    <a:pt x="1698646" y="136358"/>
                  </a:lnTo>
                  <a:lnTo>
                    <a:pt x="1840200" y="136358"/>
                  </a:lnTo>
                  <a:lnTo>
                    <a:pt x="1981754" y="136358"/>
                  </a:lnTo>
                  <a:lnTo>
                    <a:pt x="2123308" y="136358"/>
                  </a:lnTo>
                  <a:lnTo>
                    <a:pt x="2264862" y="68179"/>
                  </a:lnTo>
                  <a:lnTo>
                    <a:pt x="2406416" y="68179"/>
                  </a:lnTo>
                  <a:lnTo>
                    <a:pt x="2547969" y="0"/>
                  </a:lnTo>
                  <a:lnTo>
                    <a:pt x="2689523" y="0"/>
                  </a:lnTo>
                  <a:lnTo>
                    <a:pt x="2831077" y="204537"/>
                  </a:lnTo>
                  <a:lnTo>
                    <a:pt x="2972631" y="340895"/>
                  </a:lnTo>
                  <a:lnTo>
                    <a:pt x="3114185" y="204537"/>
                  </a:lnTo>
                  <a:lnTo>
                    <a:pt x="3255739" y="204537"/>
                  </a:lnTo>
                  <a:lnTo>
                    <a:pt x="3397293" y="136358"/>
                  </a:lnTo>
                </a:path>
              </a:pathLst>
            </a:custGeom>
            <a:ln w="27101" cap="flat">
              <a:solidFill>
                <a:srgbClr val="80BD41">
                  <a:alpha val="100000"/>
                </a:srgbClr>
              </a:solidFill>
              <a:prstDash val="solid"/>
              <a:round/>
            </a:ln>
          </p:spPr>
          <p:txBody>
            <a:bodyPr/>
            <a:lstStyle/>
            <a:p/>
          </p:txBody>
        </p:sp>
        <p:sp>
          <p:nvSpPr>
            <p:cNvPr id="82" name="pl82"/>
            <p:cNvSpPr/>
            <p:nvPr/>
          </p:nvSpPr>
          <p:spPr>
            <a:xfrm>
              <a:off x="5437664" y="2024727"/>
              <a:ext cx="3397293" cy="954506"/>
            </a:xfrm>
            <a:custGeom>
              <a:avLst/>
              <a:pathLst>
                <a:path w="3397293" h="954506">
                  <a:moveTo>
                    <a:pt x="0" y="136358"/>
                  </a:moveTo>
                  <a:lnTo>
                    <a:pt x="141553" y="0"/>
                  </a:lnTo>
                  <a:lnTo>
                    <a:pt x="283107" y="136358"/>
                  </a:lnTo>
                  <a:lnTo>
                    <a:pt x="424661" y="68179"/>
                  </a:lnTo>
                  <a:lnTo>
                    <a:pt x="566215" y="136358"/>
                  </a:lnTo>
                  <a:lnTo>
                    <a:pt x="707769" y="204537"/>
                  </a:lnTo>
                  <a:lnTo>
                    <a:pt x="849323" y="68179"/>
                  </a:lnTo>
                  <a:lnTo>
                    <a:pt x="990877" y="68179"/>
                  </a:lnTo>
                  <a:lnTo>
                    <a:pt x="1132431" y="0"/>
                  </a:lnTo>
                  <a:lnTo>
                    <a:pt x="1273984" y="68179"/>
                  </a:lnTo>
                  <a:lnTo>
                    <a:pt x="1415538" y="136358"/>
                  </a:lnTo>
                  <a:lnTo>
                    <a:pt x="1557092" y="68179"/>
                  </a:lnTo>
                  <a:lnTo>
                    <a:pt x="1698646" y="0"/>
                  </a:lnTo>
                  <a:lnTo>
                    <a:pt x="1840200" y="204537"/>
                  </a:lnTo>
                  <a:lnTo>
                    <a:pt x="1981754" y="136358"/>
                  </a:lnTo>
                  <a:lnTo>
                    <a:pt x="2123308" y="136358"/>
                  </a:lnTo>
                  <a:lnTo>
                    <a:pt x="2264862" y="136358"/>
                  </a:lnTo>
                  <a:lnTo>
                    <a:pt x="2406416" y="613611"/>
                  </a:lnTo>
                  <a:lnTo>
                    <a:pt x="2547969" y="272716"/>
                  </a:lnTo>
                  <a:lnTo>
                    <a:pt x="2689523" y="613611"/>
                  </a:lnTo>
                  <a:lnTo>
                    <a:pt x="2831077" y="749969"/>
                  </a:lnTo>
                  <a:lnTo>
                    <a:pt x="2972631" y="818148"/>
                  </a:lnTo>
                  <a:lnTo>
                    <a:pt x="3114185" y="954506"/>
                  </a:lnTo>
                  <a:lnTo>
                    <a:pt x="3255739" y="818148"/>
                  </a:lnTo>
                  <a:lnTo>
                    <a:pt x="3397293" y="613611"/>
                  </a:lnTo>
                </a:path>
              </a:pathLst>
            </a:custGeom>
            <a:ln w="27101" cap="flat">
              <a:solidFill>
                <a:srgbClr val="961A49">
                  <a:alpha val="100000"/>
                </a:srgbClr>
              </a:solidFill>
              <a:prstDash val="solid"/>
              <a:round/>
            </a:ln>
          </p:spPr>
          <p:txBody>
            <a:bodyPr/>
            <a:lstStyle/>
            <a:p/>
          </p:txBody>
        </p:sp>
        <p:sp>
          <p:nvSpPr>
            <p:cNvPr id="83" name="pl83"/>
            <p:cNvSpPr/>
            <p:nvPr/>
          </p:nvSpPr>
          <p:spPr>
            <a:xfrm>
              <a:off x="5437664" y="2638338"/>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4" name="pl84"/>
            <p:cNvSpPr/>
            <p:nvPr/>
          </p:nvSpPr>
          <p:spPr>
            <a:xfrm>
              <a:off x="5437664" y="1547474"/>
              <a:ext cx="3397293" cy="2318086"/>
            </a:xfrm>
            <a:custGeom>
              <a:avLst/>
              <a:pathLst>
                <a:path w="3397293" h="2318086">
                  <a:moveTo>
                    <a:pt x="0" y="0"/>
                  </a:moveTo>
                  <a:lnTo>
                    <a:pt x="141553" y="0"/>
                  </a:lnTo>
                  <a:lnTo>
                    <a:pt x="283107" y="0"/>
                  </a:lnTo>
                  <a:lnTo>
                    <a:pt x="424661" y="0"/>
                  </a:lnTo>
                  <a:lnTo>
                    <a:pt x="566215" y="0"/>
                  </a:lnTo>
                  <a:lnTo>
                    <a:pt x="707769" y="409074"/>
                  </a:lnTo>
                  <a:lnTo>
                    <a:pt x="849323" y="136358"/>
                  </a:lnTo>
                  <a:lnTo>
                    <a:pt x="990877" y="68179"/>
                  </a:lnTo>
                  <a:lnTo>
                    <a:pt x="1132431" y="68179"/>
                  </a:lnTo>
                  <a:lnTo>
                    <a:pt x="1273984" y="136358"/>
                  </a:lnTo>
                  <a:lnTo>
                    <a:pt x="1415538" y="272716"/>
                  </a:lnTo>
                  <a:lnTo>
                    <a:pt x="1557092" y="340895"/>
                  </a:lnTo>
                  <a:lnTo>
                    <a:pt x="1698646" y="204537"/>
                  </a:lnTo>
                  <a:lnTo>
                    <a:pt x="1840200" y="136358"/>
                  </a:lnTo>
                  <a:lnTo>
                    <a:pt x="1981754" y="954506"/>
                  </a:lnTo>
                  <a:lnTo>
                    <a:pt x="2123308" y="1022685"/>
                  </a:lnTo>
                  <a:lnTo>
                    <a:pt x="2264862" y="886327"/>
                  </a:lnTo>
                  <a:lnTo>
                    <a:pt x="2406416" y="1227222"/>
                  </a:lnTo>
                  <a:lnTo>
                    <a:pt x="2547969" y="1090864"/>
                  </a:lnTo>
                  <a:lnTo>
                    <a:pt x="2689523" y="1090864"/>
                  </a:lnTo>
                  <a:lnTo>
                    <a:pt x="2831077" y="1227222"/>
                  </a:lnTo>
                  <a:lnTo>
                    <a:pt x="2972631" y="2318086"/>
                  </a:lnTo>
                  <a:lnTo>
                    <a:pt x="3114185" y="1704475"/>
                  </a:lnTo>
                  <a:lnTo>
                    <a:pt x="3255739" y="1704475"/>
                  </a:lnTo>
                  <a:lnTo>
                    <a:pt x="3397293" y="1704475"/>
                  </a:lnTo>
                </a:path>
              </a:pathLst>
            </a:custGeom>
            <a:ln w="43362" cap="flat">
              <a:solidFill>
                <a:srgbClr val="000000">
                  <a:alpha val="100000"/>
                </a:srgbClr>
              </a:solidFill>
              <a:prstDash val="solid"/>
              <a:round/>
            </a:ln>
          </p:spPr>
          <p:txBody>
            <a:bodyPr/>
            <a:lstStyle/>
            <a:p/>
          </p:txBody>
        </p:sp>
        <p:sp>
          <p:nvSpPr>
            <p:cNvPr id="85" name="pl85"/>
            <p:cNvSpPr/>
            <p:nvPr/>
          </p:nvSpPr>
          <p:spPr>
            <a:xfrm>
              <a:off x="5437664" y="1438388"/>
              <a:ext cx="0" cy="109086"/>
            </a:xfrm>
            <a:custGeom>
              <a:avLst/>
              <a:pathLst>
                <a:path w="0" h="109086">
                  <a:moveTo>
                    <a:pt x="0" y="109086"/>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145433" y="1438388"/>
              <a:ext cx="0" cy="518160"/>
            </a:xfrm>
            <a:custGeom>
              <a:avLst/>
              <a:pathLst>
                <a:path w="0" h="518160">
                  <a:moveTo>
                    <a:pt x="0" y="518160"/>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853202" y="1438388"/>
              <a:ext cx="0" cy="381802"/>
            </a:xfrm>
            <a:custGeom>
              <a:avLst/>
              <a:pathLst>
                <a:path w="0" h="381802">
                  <a:moveTo>
                    <a:pt x="0" y="381802"/>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7560972" y="1438388"/>
              <a:ext cx="0" cy="1131771"/>
            </a:xfrm>
            <a:custGeom>
              <a:avLst/>
              <a:pathLst>
                <a:path w="0" h="1131771">
                  <a:moveTo>
                    <a:pt x="0" y="1131771"/>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127187" y="1438388"/>
              <a:ext cx="0" cy="1199950"/>
            </a:xfrm>
            <a:custGeom>
              <a:avLst/>
              <a:pathLst>
                <a:path w="0" h="1199950">
                  <a:moveTo>
                    <a:pt x="0" y="1199950"/>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693403" y="1438388"/>
              <a:ext cx="0" cy="1813561"/>
            </a:xfrm>
            <a:custGeom>
              <a:avLst/>
              <a:pathLst>
                <a:path w="0" h="1813561">
                  <a:moveTo>
                    <a:pt x="0" y="1813561"/>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834957" y="1438388"/>
              <a:ext cx="0" cy="1813561"/>
            </a:xfrm>
            <a:custGeom>
              <a:avLst/>
              <a:pathLst>
                <a:path w="0" h="1813561">
                  <a:moveTo>
                    <a:pt x="0" y="1813561"/>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5437664" y="1547474"/>
              <a:ext cx="3397293" cy="2318086"/>
            </a:xfrm>
            <a:custGeom>
              <a:avLst/>
              <a:pathLst>
                <a:path w="3397293" h="2318086">
                  <a:moveTo>
                    <a:pt x="0" y="0"/>
                  </a:moveTo>
                  <a:lnTo>
                    <a:pt x="141553" y="0"/>
                  </a:lnTo>
                  <a:lnTo>
                    <a:pt x="283107" y="0"/>
                  </a:lnTo>
                  <a:lnTo>
                    <a:pt x="424661" y="0"/>
                  </a:lnTo>
                  <a:lnTo>
                    <a:pt x="566215" y="0"/>
                  </a:lnTo>
                  <a:lnTo>
                    <a:pt x="707769" y="409074"/>
                  </a:lnTo>
                  <a:lnTo>
                    <a:pt x="849323" y="136358"/>
                  </a:lnTo>
                  <a:lnTo>
                    <a:pt x="990877" y="68179"/>
                  </a:lnTo>
                  <a:lnTo>
                    <a:pt x="1132431" y="68179"/>
                  </a:lnTo>
                  <a:lnTo>
                    <a:pt x="1273984" y="136358"/>
                  </a:lnTo>
                  <a:lnTo>
                    <a:pt x="1415538" y="272716"/>
                  </a:lnTo>
                  <a:lnTo>
                    <a:pt x="1557092" y="340895"/>
                  </a:lnTo>
                  <a:lnTo>
                    <a:pt x="1698646" y="204537"/>
                  </a:lnTo>
                  <a:lnTo>
                    <a:pt x="1840200" y="136358"/>
                  </a:lnTo>
                  <a:lnTo>
                    <a:pt x="1981754" y="954506"/>
                  </a:lnTo>
                  <a:lnTo>
                    <a:pt x="2123308" y="1022685"/>
                  </a:lnTo>
                  <a:lnTo>
                    <a:pt x="2264862" y="886327"/>
                  </a:lnTo>
                  <a:lnTo>
                    <a:pt x="2406416" y="1227222"/>
                  </a:lnTo>
                  <a:lnTo>
                    <a:pt x="2547969" y="1090864"/>
                  </a:lnTo>
                  <a:lnTo>
                    <a:pt x="2689523" y="1090864"/>
                  </a:lnTo>
                  <a:lnTo>
                    <a:pt x="2831077" y="1227222"/>
                  </a:lnTo>
                  <a:lnTo>
                    <a:pt x="2972631" y="2318086"/>
                  </a:lnTo>
                  <a:lnTo>
                    <a:pt x="3114185" y="1704475"/>
                  </a:lnTo>
                  <a:lnTo>
                    <a:pt x="3255739" y="1704475"/>
                  </a:lnTo>
                  <a:lnTo>
                    <a:pt x="3397293" y="1704475"/>
                  </a:lnTo>
                </a:path>
              </a:pathLst>
            </a:custGeom>
            <a:ln w="27101" cap="flat">
              <a:solidFill>
                <a:srgbClr val="0058AB">
                  <a:alpha val="100000"/>
                </a:srgbClr>
              </a:solidFill>
              <a:prstDash val="solid"/>
              <a:round/>
            </a:ln>
          </p:spPr>
          <p:txBody>
            <a:bodyPr/>
            <a:lstStyle/>
            <a:p/>
          </p:txBody>
        </p:sp>
        <p:sp>
          <p:nvSpPr>
            <p:cNvPr id="93" name="tx93"/>
            <p:cNvSpPr/>
            <p:nvPr/>
          </p:nvSpPr>
          <p:spPr>
            <a:xfrm>
              <a:off x="5377374" y="13706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16</a:t>
              </a:r>
            </a:p>
          </p:txBody>
        </p:sp>
        <p:sp>
          <p:nvSpPr>
            <p:cNvPr id="94" name="tx94"/>
            <p:cNvSpPr/>
            <p:nvPr/>
          </p:nvSpPr>
          <p:spPr>
            <a:xfrm>
              <a:off x="6085143" y="13706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10</a:t>
              </a:r>
            </a:p>
          </p:txBody>
        </p:sp>
        <p:sp>
          <p:nvSpPr>
            <p:cNvPr id="95" name="tx95"/>
            <p:cNvSpPr/>
            <p:nvPr/>
          </p:nvSpPr>
          <p:spPr>
            <a:xfrm>
              <a:off x="6792913" y="137199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12</a:t>
              </a:r>
            </a:p>
          </p:txBody>
        </p:sp>
        <p:sp>
          <p:nvSpPr>
            <p:cNvPr id="96" name="tx96"/>
            <p:cNvSpPr/>
            <p:nvPr/>
          </p:nvSpPr>
          <p:spPr>
            <a:xfrm>
              <a:off x="7530827" y="137199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7" name="tx97"/>
            <p:cNvSpPr/>
            <p:nvPr/>
          </p:nvSpPr>
          <p:spPr>
            <a:xfrm>
              <a:off x="8097042" y="137067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645208" y="1370676"/>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a:t>
              </a:r>
            </a:p>
          </p:txBody>
        </p:sp>
        <p:sp>
          <p:nvSpPr>
            <p:cNvPr id="99" name="tx99"/>
            <p:cNvSpPr/>
            <p:nvPr/>
          </p:nvSpPr>
          <p:spPr>
            <a:xfrm>
              <a:off x="8786762" y="1370676"/>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a:t>
              </a:r>
            </a:p>
          </p:txBody>
        </p:sp>
        <p:sp>
          <p:nvSpPr>
            <p:cNvPr id="100" name="tx100"/>
            <p:cNvSpPr/>
            <p:nvPr/>
          </p:nvSpPr>
          <p:spPr>
            <a:xfrm>
              <a:off x="8902429" y="273557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101" name="tx101"/>
            <p:cNvSpPr/>
            <p:nvPr/>
          </p:nvSpPr>
          <p:spPr>
            <a:xfrm>
              <a:off x="8877160" y="259789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102" name="tx102"/>
            <p:cNvSpPr/>
            <p:nvPr/>
          </p:nvSpPr>
          <p:spPr>
            <a:xfrm>
              <a:off x="5003259" y="3949804"/>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3" name="tx103"/>
            <p:cNvSpPr/>
            <p:nvPr/>
          </p:nvSpPr>
          <p:spPr>
            <a:xfrm>
              <a:off x="5003259" y="3268014"/>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4" name="tx104"/>
            <p:cNvSpPr/>
            <p:nvPr/>
          </p:nvSpPr>
          <p:spPr>
            <a:xfrm>
              <a:off x="5127474" y="258622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5" name="tx105"/>
            <p:cNvSpPr/>
            <p:nvPr/>
          </p:nvSpPr>
          <p:spPr>
            <a:xfrm>
              <a:off x="5049780" y="19044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6" name="tx106"/>
            <p:cNvSpPr/>
            <p:nvPr/>
          </p:nvSpPr>
          <p:spPr>
            <a:xfrm>
              <a:off x="5049780" y="122264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7" name="tx107"/>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8" name="tx108"/>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9" name="tx109"/>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0" name="tx110"/>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1" name="tx111"/>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2" name="tx112"/>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3" name="tx113"/>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4" name="tx114"/>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5" name="pl115"/>
            <p:cNvSpPr/>
            <p:nvPr/>
          </p:nvSpPr>
          <p:spPr>
            <a:xfrm>
              <a:off x="6006702"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6" name="pl116"/>
            <p:cNvSpPr/>
            <p:nvPr/>
          </p:nvSpPr>
          <p:spPr>
            <a:xfrm>
              <a:off x="6006702"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7" name="pl117"/>
            <p:cNvSpPr/>
            <p:nvPr/>
          </p:nvSpPr>
          <p:spPr>
            <a:xfrm>
              <a:off x="6885664"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8" name="pl118"/>
            <p:cNvSpPr/>
            <p:nvPr/>
          </p:nvSpPr>
          <p:spPr>
            <a:xfrm>
              <a:off x="7648118"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9" name="tx119"/>
            <p:cNvSpPr/>
            <p:nvPr/>
          </p:nvSpPr>
          <p:spPr>
            <a:xfrm>
              <a:off x="6273801" y="4831778"/>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Ecuador</a:t>
              </a:r>
            </a:p>
          </p:txBody>
        </p:sp>
        <p:sp>
          <p:nvSpPr>
            <p:cNvPr id="120" name="tx120"/>
            <p:cNvSpPr/>
            <p:nvPr/>
          </p:nvSpPr>
          <p:spPr>
            <a:xfrm>
              <a:off x="7152763"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1" name="tx121"/>
            <p:cNvSpPr/>
            <p:nvPr/>
          </p:nvSpPr>
          <p:spPr>
            <a:xfrm>
              <a:off x="7915217" y="4830005"/>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22" name="tx122"/>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3" name="pl123"/>
            <p:cNvSpPr/>
            <p:nvPr/>
          </p:nvSpPr>
          <p:spPr>
            <a:xfrm>
              <a:off x="2367799"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4469040"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6570281"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8671523"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3418419"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5519661"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7620902"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4" name="rc134"/>
            <p:cNvSpPr/>
            <p:nvPr/>
          </p:nvSpPr>
          <p:spPr>
            <a:xfrm>
              <a:off x="1317178" y="5825146"/>
              <a:ext cx="5190906" cy="149993"/>
            </a:xfrm>
            <a:prstGeom prst="rect">
              <a:avLst/>
            </a:prstGeom>
            <a:solidFill>
              <a:srgbClr val="E2231A">
                <a:alpha val="80000"/>
              </a:srgbClr>
            </a:solidFill>
          </p:spPr>
          <p:txBody>
            <a:bodyPr/>
            <a:lstStyle/>
            <a:p/>
          </p:txBody>
        </p:sp>
        <p:sp>
          <p:nvSpPr>
            <p:cNvPr id="135" name="rc135"/>
            <p:cNvSpPr/>
            <p:nvPr/>
          </p:nvSpPr>
          <p:spPr>
            <a:xfrm>
              <a:off x="1317178" y="5637654"/>
              <a:ext cx="7321564" cy="149993"/>
            </a:xfrm>
            <a:prstGeom prst="rect">
              <a:avLst/>
            </a:prstGeom>
            <a:solidFill>
              <a:srgbClr val="E2231A">
                <a:alpha val="80000"/>
              </a:srgbClr>
            </a:solidFill>
          </p:spPr>
          <p:txBody>
            <a:bodyPr/>
            <a:lstStyle/>
            <a:p/>
          </p:txBody>
        </p:sp>
        <p:sp>
          <p:nvSpPr>
            <p:cNvPr id="136" name="rc136"/>
            <p:cNvSpPr/>
            <p:nvPr/>
          </p:nvSpPr>
          <p:spPr>
            <a:xfrm>
              <a:off x="1317178" y="5450161"/>
              <a:ext cx="7278804" cy="149993"/>
            </a:xfrm>
            <a:prstGeom prst="rect">
              <a:avLst/>
            </a:prstGeom>
            <a:solidFill>
              <a:srgbClr val="E2231A">
                <a:alpha val="80000"/>
              </a:srgbClr>
            </a:solidFill>
          </p:spPr>
          <p:txBody>
            <a:bodyPr/>
            <a:lstStyle/>
            <a:p/>
          </p:txBody>
        </p:sp>
        <p:sp>
          <p:nvSpPr>
            <p:cNvPr id="137" name="tx137"/>
            <p:cNvSpPr/>
            <p:nvPr/>
          </p:nvSpPr>
          <p:spPr>
            <a:xfrm>
              <a:off x="8207706" y="5658183"/>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70,000</a:t>
              </a:r>
            </a:p>
          </p:txBody>
        </p:sp>
        <p:sp>
          <p:nvSpPr>
            <p:cNvPr id="138" name="tx138"/>
            <p:cNvSpPr/>
            <p:nvPr/>
          </p:nvSpPr>
          <p:spPr>
            <a:xfrm>
              <a:off x="8164946" y="5470691"/>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69,000</a:t>
              </a:r>
            </a:p>
          </p:txBody>
        </p:sp>
        <p:sp>
          <p:nvSpPr>
            <p:cNvPr id="139" name="tx139"/>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0" name="tx140"/>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1" name="tx141"/>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2" name="tx142"/>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3" name="tx143"/>
            <p:cNvSpPr/>
            <p:nvPr/>
          </p:nvSpPr>
          <p:spPr>
            <a:xfrm>
              <a:off x="2991134"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44" name="tx144"/>
            <p:cNvSpPr/>
            <p:nvPr/>
          </p:nvSpPr>
          <p:spPr>
            <a:xfrm>
              <a:off x="5092375"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40,000</a:t>
              </a:r>
            </a:p>
          </p:txBody>
        </p:sp>
        <p:sp>
          <p:nvSpPr>
            <p:cNvPr id="145" name="tx145"/>
            <p:cNvSpPr/>
            <p:nvPr/>
          </p:nvSpPr>
          <p:spPr>
            <a:xfrm>
              <a:off x="7193616"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60,000</a:t>
              </a:r>
            </a:p>
          </p:txBody>
        </p:sp>
        <p:sp>
          <p:nvSpPr>
            <p:cNvPr id="146" name="tx146"/>
            <p:cNvSpPr/>
            <p:nvPr/>
          </p:nvSpPr>
          <p:spPr>
            <a:xfrm>
              <a:off x="951100" y="5167978"/>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2023 and 2024</a:t>
              </a:r>
            </a:p>
          </p:txBody>
        </p:sp>
        <p:sp>
          <p:nvSpPr>
            <p:cNvPr id="147" name="tx147"/>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8" name="tx148"/>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MCV1 coverage in Ecuador (74%) was 10 percentage points lower than the global average (84%) and 12 percentage points lower than the average across all LACR countries (86%).
National MCV1 coverage was 9 percentage points lower than in 2019 (83%).
This equates to 69,000 unvaccinated children in 2024 compared to 49,000 unvaccinated children in 2019.</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13903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50465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187028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3590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45622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282184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18746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55309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1871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42344" y="1756092"/>
              <a:ext cx="231165" cy="170013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099195" y="1654592"/>
              <a:ext cx="231165" cy="180163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356046" y="1603842"/>
              <a:ext cx="231165" cy="185238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612896" y="1578467"/>
              <a:ext cx="231165" cy="1877758"/>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17" name="rc17"/>
            <p:cNvSpPr/>
            <p:nvPr/>
          </p:nvSpPr>
          <p:spPr>
            <a:xfrm>
              <a:off x="1869747" y="1502341"/>
              <a:ext cx="231165" cy="195388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126598" y="1451591"/>
              <a:ext cx="231165" cy="200463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640299" y="1426216"/>
              <a:ext cx="231165" cy="203000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383449" y="1426216"/>
              <a:ext cx="231165" cy="203000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2897150" y="1375466"/>
              <a:ext cx="231165" cy="20807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410852" y="1350091"/>
              <a:ext cx="231165" cy="21061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154001" y="1350091"/>
              <a:ext cx="231165" cy="21061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3667702" y="1324715"/>
              <a:ext cx="231165" cy="213150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3924553" y="1273965"/>
              <a:ext cx="231165" cy="21822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4181404" y="1223215"/>
              <a:ext cx="231165" cy="223300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4695105" y="1197840"/>
              <a:ext cx="231165" cy="225838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4438255" y="1197840"/>
              <a:ext cx="231165" cy="225838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4951956" y="1172465"/>
              <a:ext cx="231165" cy="22837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5208807" y="1172465"/>
              <a:ext cx="231165" cy="22837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5465658" y="1096339"/>
              <a:ext cx="231165" cy="23598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5979359" y="1096339"/>
              <a:ext cx="231165" cy="23598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5722508" y="1096339"/>
              <a:ext cx="231165" cy="23598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6493060" y="1096339"/>
              <a:ext cx="231165" cy="23598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6236210" y="1096339"/>
              <a:ext cx="231165" cy="23598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6749911" y="1070964"/>
              <a:ext cx="231165" cy="23852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7006762" y="1045589"/>
              <a:ext cx="231165" cy="24106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7263613" y="1020214"/>
              <a:ext cx="231165" cy="24360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7520463" y="1020214"/>
              <a:ext cx="231165" cy="24360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8034165" y="994839"/>
              <a:ext cx="231165" cy="24613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1" name="rc41"/>
            <p:cNvSpPr/>
            <p:nvPr/>
          </p:nvSpPr>
          <p:spPr>
            <a:xfrm>
              <a:off x="7777314" y="994839"/>
              <a:ext cx="231165" cy="24613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2" name="rc42"/>
            <p:cNvSpPr/>
            <p:nvPr/>
          </p:nvSpPr>
          <p:spPr>
            <a:xfrm>
              <a:off x="8291016"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3" name="rc43"/>
            <p:cNvSpPr/>
            <p:nvPr/>
          </p:nvSpPr>
          <p:spPr>
            <a:xfrm>
              <a:off x="8547866"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4" name="rc44"/>
            <p:cNvSpPr/>
            <p:nvPr/>
          </p:nvSpPr>
          <p:spPr>
            <a:xfrm>
              <a:off x="8804717"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5" name="rc45"/>
            <p:cNvSpPr/>
            <p:nvPr/>
          </p:nvSpPr>
          <p:spPr>
            <a:xfrm>
              <a:off x="842344" y="1756092"/>
              <a:ext cx="231165" cy="1700132"/>
            </a:xfrm>
            <a:prstGeom prst="rect">
              <a:avLst/>
            </a:prstGeom>
            <a:solidFill>
              <a:srgbClr val="0083CF">
                <a:alpha val="100000"/>
              </a:srgbClr>
            </a:solidFill>
          </p:spPr>
          <p:txBody>
            <a:bodyPr/>
            <a:lstStyle/>
            <a:p/>
          </p:txBody>
        </p:sp>
        <p:sp>
          <p:nvSpPr>
            <p:cNvPr id="46" name="rc46"/>
            <p:cNvSpPr/>
            <p:nvPr/>
          </p:nvSpPr>
          <p:spPr>
            <a:xfrm>
              <a:off x="1099195" y="1654592"/>
              <a:ext cx="231165" cy="1801632"/>
            </a:xfrm>
            <a:prstGeom prst="rect">
              <a:avLst/>
            </a:prstGeom>
            <a:solidFill>
              <a:srgbClr val="0083CF">
                <a:alpha val="100000"/>
              </a:srgbClr>
            </a:solidFill>
          </p:spPr>
          <p:txBody>
            <a:bodyPr/>
            <a:lstStyle/>
            <a:p/>
          </p:txBody>
        </p:sp>
        <p:sp>
          <p:nvSpPr>
            <p:cNvPr id="47" name="rc47"/>
            <p:cNvSpPr/>
            <p:nvPr/>
          </p:nvSpPr>
          <p:spPr>
            <a:xfrm>
              <a:off x="1612896" y="1578467"/>
              <a:ext cx="231165" cy="1877758"/>
            </a:xfrm>
            <a:prstGeom prst="rect">
              <a:avLst/>
            </a:prstGeom>
            <a:solidFill>
              <a:srgbClr val="F26A21">
                <a:alpha val="100000"/>
              </a:srgbClr>
            </a:solidFill>
          </p:spPr>
          <p:txBody>
            <a:bodyPr/>
            <a:lstStyle/>
            <a:p/>
          </p:txBody>
        </p:sp>
        <p:sp>
          <p:nvSpPr>
            <p:cNvPr id="48" name="rc48"/>
            <p:cNvSpPr/>
            <p:nvPr/>
          </p:nvSpPr>
          <p:spPr>
            <a:xfrm>
              <a:off x="1869747" y="1502341"/>
              <a:ext cx="231165" cy="1953883"/>
            </a:xfrm>
            <a:prstGeom prst="rect">
              <a:avLst/>
            </a:prstGeom>
            <a:solidFill>
              <a:srgbClr val="0083CF">
                <a:alpha val="100000"/>
              </a:srgbClr>
            </a:solidFill>
          </p:spPr>
          <p:txBody>
            <a:bodyPr/>
            <a:lstStyle/>
            <a:p/>
          </p:txBody>
        </p:sp>
        <p:sp>
          <p:nvSpPr>
            <p:cNvPr id="49" name="rc49"/>
            <p:cNvSpPr/>
            <p:nvPr/>
          </p:nvSpPr>
          <p:spPr>
            <a:xfrm>
              <a:off x="2126598" y="1451591"/>
              <a:ext cx="231165" cy="2004633"/>
            </a:xfrm>
            <a:prstGeom prst="rect">
              <a:avLst/>
            </a:prstGeom>
            <a:solidFill>
              <a:srgbClr val="0083CF">
                <a:alpha val="100000"/>
              </a:srgbClr>
            </a:solidFill>
          </p:spPr>
          <p:txBody>
            <a:bodyPr/>
            <a:lstStyle/>
            <a:p/>
          </p:txBody>
        </p:sp>
        <p:sp>
          <p:nvSpPr>
            <p:cNvPr id="50" name="rc50"/>
            <p:cNvSpPr/>
            <p:nvPr/>
          </p:nvSpPr>
          <p:spPr>
            <a:xfrm>
              <a:off x="2640299" y="1426216"/>
              <a:ext cx="231165" cy="2030008"/>
            </a:xfrm>
            <a:prstGeom prst="rect">
              <a:avLst/>
            </a:prstGeom>
            <a:solidFill>
              <a:srgbClr val="0083CF">
                <a:alpha val="100000"/>
              </a:srgbClr>
            </a:solidFill>
          </p:spPr>
          <p:txBody>
            <a:bodyPr/>
            <a:lstStyle/>
            <a:p/>
          </p:txBody>
        </p:sp>
        <p:sp>
          <p:nvSpPr>
            <p:cNvPr id="51" name="rc51"/>
            <p:cNvSpPr/>
            <p:nvPr/>
          </p:nvSpPr>
          <p:spPr>
            <a:xfrm>
              <a:off x="2897150" y="1375466"/>
              <a:ext cx="231165" cy="2080759"/>
            </a:xfrm>
            <a:prstGeom prst="rect">
              <a:avLst/>
            </a:prstGeom>
            <a:solidFill>
              <a:srgbClr val="0083CF">
                <a:alpha val="100000"/>
              </a:srgbClr>
            </a:solidFill>
          </p:spPr>
          <p:txBody>
            <a:bodyPr/>
            <a:lstStyle/>
            <a:p/>
          </p:txBody>
        </p:sp>
        <p:sp>
          <p:nvSpPr>
            <p:cNvPr id="52" name="rc52"/>
            <p:cNvSpPr/>
            <p:nvPr/>
          </p:nvSpPr>
          <p:spPr>
            <a:xfrm>
              <a:off x="4695105" y="1197840"/>
              <a:ext cx="231165" cy="2258384"/>
            </a:xfrm>
            <a:prstGeom prst="rect">
              <a:avLst/>
            </a:prstGeom>
            <a:solidFill>
              <a:srgbClr val="0083CF">
                <a:alpha val="100000"/>
              </a:srgbClr>
            </a:solidFill>
          </p:spPr>
          <p:txBody>
            <a:bodyPr/>
            <a:lstStyle/>
            <a:p/>
          </p:txBody>
        </p:sp>
        <p:sp>
          <p:nvSpPr>
            <p:cNvPr id="53" name="rc53"/>
            <p:cNvSpPr/>
            <p:nvPr/>
          </p:nvSpPr>
          <p:spPr>
            <a:xfrm>
              <a:off x="5465658" y="1096339"/>
              <a:ext cx="231165" cy="2359885"/>
            </a:xfrm>
            <a:prstGeom prst="rect">
              <a:avLst/>
            </a:prstGeom>
            <a:solidFill>
              <a:srgbClr val="0083CF">
                <a:alpha val="100000"/>
              </a:srgbClr>
            </a:solidFill>
          </p:spPr>
          <p:txBody>
            <a:bodyPr/>
            <a:lstStyle/>
            <a:p/>
          </p:txBody>
        </p:sp>
        <p:sp>
          <p:nvSpPr>
            <p:cNvPr id="54" name="rc54"/>
            <p:cNvSpPr/>
            <p:nvPr/>
          </p:nvSpPr>
          <p:spPr>
            <a:xfrm>
              <a:off x="5979359" y="1096339"/>
              <a:ext cx="231165" cy="2359885"/>
            </a:xfrm>
            <a:prstGeom prst="rect">
              <a:avLst/>
            </a:prstGeom>
            <a:solidFill>
              <a:srgbClr val="0083CF">
                <a:alpha val="100000"/>
              </a:srgbClr>
            </a:solidFill>
          </p:spPr>
          <p:txBody>
            <a:bodyPr/>
            <a:lstStyle/>
            <a:p/>
          </p:txBody>
        </p:sp>
        <p:sp>
          <p:nvSpPr>
            <p:cNvPr id="55" name="pg55"/>
            <p:cNvSpPr/>
            <p:nvPr/>
          </p:nvSpPr>
          <p:spPr>
            <a:xfrm>
              <a:off x="1035224" y="3417938"/>
              <a:ext cx="38286" cy="38286"/>
            </a:xfrm>
            <a:custGeom>
              <a:avLst/>
              <a:pathLst>
                <a:path w="38286" h="38286">
                  <a:moveTo>
                    <a:pt x="38286" y="0"/>
                  </a:moveTo>
                  <a:lnTo>
                    <a:pt x="38286" y="8284"/>
                  </a:lnTo>
                  <a:lnTo>
                    <a:pt x="8284" y="38286"/>
                  </a:lnTo>
                  <a:lnTo>
                    <a:pt x="0" y="382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952375" y="3335090"/>
              <a:ext cx="121135" cy="121135"/>
            </a:xfrm>
            <a:custGeom>
              <a:avLst/>
              <a:pathLst>
                <a:path w="121135" h="121135">
                  <a:moveTo>
                    <a:pt x="121135" y="0"/>
                  </a:moveTo>
                  <a:lnTo>
                    <a:pt x="121135" y="8284"/>
                  </a:lnTo>
                  <a:lnTo>
                    <a:pt x="8284" y="121135"/>
                  </a:lnTo>
                  <a:lnTo>
                    <a:pt x="0" y="1211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69526" y="3252241"/>
              <a:ext cx="203984" cy="203984"/>
            </a:xfrm>
            <a:custGeom>
              <a:avLst/>
              <a:pathLst>
                <a:path w="203984" h="203984">
                  <a:moveTo>
                    <a:pt x="203984" y="0"/>
                  </a:moveTo>
                  <a:lnTo>
                    <a:pt x="203984" y="8284"/>
                  </a:lnTo>
                  <a:lnTo>
                    <a:pt x="8284" y="203984"/>
                  </a:lnTo>
                  <a:lnTo>
                    <a:pt x="0" y="2039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42344" y="31693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42344" y="30865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42344" y="30036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42344" y="29208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42344" y="283799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842344" y="275514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842344" y="267229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842344" y="25894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842344" y="25066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842344" y="24237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842344" y="23409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842344" y="225805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842344" y="217520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842344" y="209235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842344" y="200950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842344" y="192665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842344" y="184381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842344" y="176096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842344" y="1756092"/>
              <a:ext cx="161470" cy="161470"/>
            </a:xfrm>
            <a:custGeom>
              <a:avLst/>
              <a:pathLst>
                <a:path w="161470" h="161470">
                  <a:moveTo>
                    <a:pt x="153185" y="0"/>
                  </a:moveTo>
                  <a:lnTo>
                    <a:pt x="161470" y="0"/>
                  </a:lnTo>
                  <a:lnTo>
                    <a:pt x="0" y="161470"/>
                  </a:lnTo>
                  <a:lnTo>
                    <a:pt x="0" y="1531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842344" y="1756092"/>
              <a:ext cx="78621" cy="78621"/>
            </a:xfrm>
            <a:custGeom>
              <a:avLst/>
              <a:pathLst>
                <a:path w="78621" h="78621">
                  <a:moveTo>
                    <a:pt x="70336" y="0"/>
                  </a:moveTo>
                  <a:lnTo>
                    <a:pt x="78621" y="0"/>
                  </a:lnTo>
                  <a:lnTo>
                    <a:pt x="0" y="78621"/>
                  </a:lnTo>
                  <a:lnTo>
                    <a:pt x="0" y="703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283770" y="3409634"/>
              <a:ext cx="46590" cy="46590"/>
            </a:xfrm>
            <a:custGeom>
              <a:avLst/>
              <a:pathLst>
                <a:path w="46590" h="46590">
                  <a:moveTo>
                    <a:pt x="46590" y="0"/>
                  </a:moveTo>
                  <a:lnTo>
                    <a:pt x="46590" y="8284"/>
                  </a:lnTo>
                  <a:lnTo>
                    <a:pt x="8284" y="46590"/>
                  </a:lnTo>
                  <a:lnTo>
                    <a:pt x="0" y="465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200921" y="3326785"/>
              <a:ext cx="129439" cy="129439"/>
            </a:xfrm>
            <a:custGeom>
              <a:avLst/>
              <a:pathLst>
                <a:path w="129439" h="129439">
                  <a:moveTo>
                    <a:pt x="129439" y="0"/>
                  </a:moveTo>
                  <a:lnTo>
                    <a:pt x="129439" y="8284"/>
                  </a:lnTo>
                  <a:lnTo>
                    <a:pt x="8284" y="129439"/>
                  </a:lnTo>
                  <a:lnTo>
                    <a:pt x="0" y="1294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118072" y="3243937"/>
              <a:ext cx="212288" cy="212288"/>
            </a:xfrm>
            <a:custGeom>
              <a:avLst/>
              <a:pathLst>
                <a:path w="212288" h="212288">
                  <a:moveTo>
                    <a:pt x="212288" y="0"/>
                  </a:moveTo>
                  <a:lnTo>
                    <a:pt x="212288" y="8284"/>
                  </a:lnTo>
                  <a:lnTo>
                    <a:pt x="8284" y="212288"/>
                  </a:lnTo>
                  <a:lnTo>
                    <a:pt x="0" y="2122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099195" y="31610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099195" y="307823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099195" y="29953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099195" y="291254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099195" y="28296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099195" y="27468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099195" y="26639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099195" y="25811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099195" y="24982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099195" y="24154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099195" y="233259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099195" y="22497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099195" y="21669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099195" y="20840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099195" y="20012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099195" y="191835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099195" y="183550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099195" y="175265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099195" y="166980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099195" y="1654592"/>
              <a:ext cx="171817" cy="171817"/>
            </a:xfrm>
            <a:custGeom>
              <a:avLst/>
              <a:pathLst>
                <a:path w="171817" h="171817">
                  <a:moveTo>
                    <a:pt x="163532" y="0"/>
                  </a:moveTo>
                  <a:lnTo>
                    <a:pt x="171817" y="0"/>
                  </a:lnTo>
                  <a:lnTo>
                    <a:pt x="0" y="171817"/>
                  </a:lnTo>
                  <a:lnTo>
                    <a:pt x="0" y="1635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099195" y="1654592"/>
              <a:ext cx="88968" cy="88968"/>
            </a:xfrm>
            <a:custGeom>
              <a:avLst/>
              <a:pathLst>
                <a:path w="88968" h="88968">
                  <a:moveTo>
                    <a:pt x="80683" y="0"/>
                  </a:moveTo>
                  <a:lnTo>
                    <a:pt x="88968" y="0"/>
                  </a:lnTo>
                  <a:lnTo>
                    <a:pt x="0" y="88968"/>
                  </a:lnTo>
                  <a:lnTo>
                    <a:pt x="0" y="806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099195" y="1654592"/>
              <a:ext cx="6119" cy="6119"/>
            </a:xfrm>
            <a:custGeom>
              <a:avLst/>
              <a:pathLst>
                <a:path w="6119" h="6119">
                  <a:moveTo>
                    <a:pt x="0" y="6119"/>
                  </a:moveTo>
                  <a:lnTo>
                    <a:pt x="0" y="0"/>
                  </a:lnTo>
                  <a:lnTo>
                    <a:pt x="6119"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780864" y="3393026"/>
              <a:ext cx="63198" cy="63198"/>
            </a:xfrm>
            <a:custGeom>
              <a:avLst/>
              <a:pathLst>
                <a:path w="63198" h="63198">
                  <a:moveTo>
                    <a:pt x="63198" y="0"/>
                  </a:moveTo>
                  <a:lnTo>
                    <a:pt x="63198" y="8284"/>
                  </a:lnTo>
                  <a:lnTo>
                    <a:pt x="8284" y="63198"/>
                  </a:lnTo>
                  <a:lnTo>
                    <a:pt x="0" y="631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698015" y="3310177"/>
              <a:ext cx="146047" cy="146047"/>
            </a:xfrm>
            <a:custGeom>
              <a:avLst/>
              <a:pathLst>
                <a:path w="146047" h="146047">
                  <a:moveTo>
                    <a:pt x="146047" y="0"/>
                  </a:moveTo>
                  <a:lnTo>
                    <a:pt x="146047" y="8284"/>
                  </a:lnTo>
                  <a:lnTo>
                    <a:pt x="8284" y="146047"/>
                  </a:lnTo>
                  <a:lnTo>
                    <a:pt x="0" y="1460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615166" y="3227328"/>
              <a:ext cx="228896" cy="228896"/>
            </a:xfrm>
            <a:custGeom>
              <a:avLst/>
              <a:pathLst>
                <a:path w="228896" h="228896">
                  <a:moveTo>
                    <a:pt x="228896" y="0"/>
                  </a:moveTo>
                  <a:lnTo>
                    <a:pt x="228896" y="8284"/>
                  </a:lnTo>
                  <a:lnTo>
                    <a:pt x="8284" y="228896"/>
                  </a:lnTo>
                  <a:lnTo>
                    <a:pt x="0" y="2288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612896" y="314448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612896" y="306163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612896" y="297878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612896" y="289593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612896" y="281308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612896" y="27302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612896" y="264738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1612896" y="256453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1612896" y="24816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1612896" y="239884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1612896" y="231599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1612896" y="223314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1612896" y="215029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1612896" y="206744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1612896" y="198459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1612896" y="190174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1612896" y="18188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1612896" y="17360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1612896" y="165320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1612896" y="1578467"/>
              <a:ext cx="231165" cy="231334"/>
            </a:xfrm>
            <a:custGeom>
              <a:avLst/>
              <a:pathLst>
                <a:path w="231165" h="231334">
                  <a:moveTo>
                    <a:pt x="223049" y="0"/>
                  </a:moveTo>
                  <a:lnTo>
                    <a:pt x="231165" y="0"/>
                  </a:lnTo>
                  <a:lnTo>
                    <a:pt x="231165" y="169"/>
                  </a:lnTo>
                  <a:lnTo>
                    <a:pt x="0" y="231334"/>
                  </a:lnTo>
                  <a:lnTo>
                    <a:pt x="0" y="2230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1612896" y="1578467"/>
              <a:ext cx="148485" cy="148485"/>
            </a:xfrm>
            <a:custGeom>
              <a:avLst/>
              <a:pathLst>
                <a:path w="148485" h="148485">
                  <a:moveTo>
                    <a:pt x="140200" y="0"/>
                  </a:moveTo>
                  <a:lnTo>
                    <a:pt x="148485" y="0"/>
                  </a:lnTo>
                  <a:lnTo>
                    <a:pt x="0" y="148485"/>
                  </a:lnTo>
                  <a:lnTo>
                    <a:pt x="0" y="1402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1612896" y="1578467"/>
              <a:ext cx="65636" cy="65636"/>
            </a:xfrm>
            <a:custGeom>
              <a:avLst/>
              <a:pathLst>
                <a:path w="65636" h="65636">
                  <a:moveTo>
                    <a:pt x="57352" y="0"/>
                  </a:moveTo>
                  <a:lnTo>
                    <a:pt x="65636" y="0"/>
                  </a:lnTo>
                  <a:lnTo>
                    <a:pt x="0" y="65636"/>
                  </a:lnTo>
                  <a:lnTo>
                    <a:pt x="0" y="573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029410" y="3384722"/>
              <a:ext cx="71502" cy="71502"/>
            </a:xfrm>
            <a:custGeom>
              <a:avLst/>
              <a:pathLst>
                <a:path w="71502" h="71502">
                  <a:moveTo>
                    <a:pt x="71502" y="0"/>
                  </a:moveTo>
                  <a:lnTo>
                    <a:pt x="71502" y="8284"/>
                  </a:lnTo>
                  <a:lnTo>
                    <a:pt x="8284" y="71502"/>
                  </a:lnTo>
                  <a:lnTo>
                    <a:pt x="0" y="715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1946561" y="3301873"/>
              <a:ext cx="154351" cy="154351"/>
            </a:xfrm>
            <a:custGeom>
              <a:avLst/>
              <a:pathLst>
                <a:path w="154351" h="154351">
                  <a:moveTo>
                    <a:pt x="154351" y="0"/>
                  </a:moveTo>
                  <a:lnTo>
                    <a:pt x="154351" y="8284"/>
                  </a:lnTo>
                  <a:lnTo>
                    <a:pt x="8284" y="154351"/>
                  </a:lnTo>
                  <a:lnTo>
                    <a:pt x="0" y="1543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1869747" y="3219024"/>
              <a:ext cx="231165" cy="237200"/>
            </a:xfrm>
            <a:custGeom>
              <a:avLst/>
              <a:pathLst>
                <a:path w="231165" h="237200">
                  <a:moveTo>
                    <a:pt x="231165" y="0"/>
                  </a:moveTo>
                  <a:lnTo>
                    <a:pt x="231165" y="8284"/>
                  </a:lnTo>
                  <a:lnTo>
                    <a:pt x="2250" y="237200"/>
                  </a:lnTo>
                  <a:lnTo>
                    <a:pt x="0" y="23720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1869747" y="313617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1869747" y="305332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1869747" y="297047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1869747" y="288762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1869747" y="280478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1869747" y="272193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1869747" y="263908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1869747" y="255623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1869747" y="247338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1869747" y="23905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1869747" y="230768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1869747" y="222483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1869747" y="214198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1869747" y="205914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1869747" y="197629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1869747" y="189344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1869747" y="181059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1869747" y="172774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1869747" y="164489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1869747" y="156204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1869747" y="1502341"/>
              <a:ext cx="216307" cy="216307"/>
            </a:xfrm>
            <a:custGeom>
              <a:avLst/>
              <a:pathLst>
                <a:path w="216307" h="216307">
                  <a:moveTo>
                    <a:pt x="208022" y="0"/>
                  </a:moveTo>
                  <a:lnTo>
                    <a:pt x="216307" y="0"/>
                  </a:lnTo>
                  <a:lnTo>
                    <a:pt x="0" y="216307"/>
                  </a:lnTo>
                  <a:lnTo>
                    <a:pt x="0" y="2080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1869747" y="1502341"/>
              <a:ext cx="133458" cy="133458"/>
            </a:xfrm>
            <a:custGeom>
              <a:avLst/>
              <a:pathLst>
                <a:path w="133458" h="133458">
                  <a:moveTo>
                    <a:pt x="125173" y="0"/>
                  </a:moveTo>
                  <a:lnTo>
                    <a:pt x="133458" y="0"/>
                  </a:lnTo>
                  <a:lnTo>
                    <a:pt x="0" y="133458"/>
                  </a:lnTo>
                  <a:lnTo>
                    <a:pt x="0" y="1251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1869747" y="1502341"/>
              <a:ext cx="50609" cy="50609"/>
            </a:xfrm>
            <a:custGeom>
              <a:avLst/>
              <a:pathLst>
                <a:path w="50609" h="50609">
                  <a:moveTo>
                    <a:pt x="42324" y="0"/>
                  </a:moveTo>
                  <a:lnTo>
                    <a:pt x="50609" y="0"/>
                  </a:lnTo>
                  <a:lnTo>
                    <a:pt x="0" y="50609"/>
                  </a:lnTo>
                  <a:lnTo>
                    <a:pt x="0" y="423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277957" y="3376418"/>
              <a:ext cx="79806" cy="79806"/>
            </a:xfrm>
            <a:custGeom>
              <a:avLst/>
              <a:pathLst>
                <a:path w="79806" h="79806">
                  <a:moveTo>
                    <a:pt x="79806" y="0"/>
                  </a:moveTo>
                  <a:lnTo>
                    <a:pt x="79806" y="8284"/>
                  </a:lnTo>
                  <a:lnTo>
                    <a:pt x="8284" y="79806"/>
                  </a:lnTo>
                  <a:lnTo>
                    <a:pt x="0" y="798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195108" y="3293569"/>
              <a:ext cx="162655" cy="162655"/>
            </a:xfrm>
            <a:custGeom>
              <a:avLst/>
              <a:pathLst>
                <a:path w="162655" h="162655">
                  <a:moveTo>
                    <a:pt x="162655" y="0"/>
                  </a:moveTo>
                  <a:lnTo>
                    <a:pt x="162655" y="8284"/>
                  </a:lnTo>
                  <a:lnTo>
                    <a:pt x="8284" y="162655"/>
                  </a:lnTo>
                  <a:lnTo>
                    <a:pt x="0" y="1626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126598" y="321072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126598" y="312787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126598" y="304502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126598" y="296217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126598" y="287932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126598" y="279647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126598" y="271362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126598" y="263077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126598" y="254792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126598" y="246508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126598" y="238223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126598" y="229938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126598" y="221653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126598" y="213368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126598" y="205083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126598" y="196798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126598" y="188513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126598" y="180228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126598" y="171944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2126598" y="163659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2126598" y="15537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126598" y="14708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126598" y="1451591"/>
              <a:ext cx="175904" cy="175904"/>
            </a:xfrm>
            <a:custGeom>
              <a:avLst/>
              <a:pathLst>
                <a:path w="175904" h="175904">
                  <a:moveTo>
                    <a:pt x="167619" y="0"/>
                  </a:moveTo>
                  <a:lnTo>
                    <a:pt x="175904" y="0"/>
                  </a:lnTo>
                  <a:lnTo>
                    <a:pt x="0" y="175904"/>
                  </a:lnTo>
                  <a:lnTo>
                    <a:pt x="0" y="1676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2126598" y="1451591"/>
              <a:ext cx="93055" cy="93055"/>
            </a:xfrm>
            <a:custGeom>
              <a:avLst/>
              <a:pathLst>
                <a:path w="93055" h="93055">
                  <a:moveTo>
                    <a:pt x="84770" y="0"/>
                  </a:moveTo>
                  <a:lnTo>
                    <a:pt x="93055" y="0"/>
                  </a:lnTo>
                  <a:lnTo>
                    <a:pt x="0" y="93055"/>
                  </a:lnTo>
                  <a:lnTo>
                    <a:pt x="0" y="847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2126598" y="1451591"/>
              <a:ext cx="10206" cy="10206"/>
            </a:xfrm>
            <a:custGeom>
              <a:avLst/>
              <a:pathLst>
                <a:path w="10206" h="10206">
                  <a:moveTo>
                    <a:pt x="1921" y="0"/>
                  </a:moveTo>
                  <a:lnTo>
                    <a:pt x="10206" y="0"/>
                  </a:lnTo>
                  <a:lnTo>
                    <a:pt x="0" y="10206"/>
                  </a:lnTo>
                  <a:lnTo>
                    <a:pt x="0" y="192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2857899" y="3442659"/>
              <a:ext cx="13565" cy="13565"/>
            </a:xfrm>
            <a:custGeom>
              <a:avLst/>
              <a:pathLst>
                <a:path w="13565" h="13565">
                  <a:moveTo>
                    <a:pt x="13565" y="0"/>
                  </a:moveTo>
                  <a:lnTo>
                    <a:pt x="13565" y="8284"/>
                  </a:lnTo>
                  <a:lnTo>
                    <a:pt x="8284" y="13565"/>
                  </a:lnTo>
                  <a:lnTo>
                    <a:pt x="0" y="135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2775050" y="3359810"/>
              <a:ext cx="96414" cy="96414"/>
            </a:xfrm>
            <a:custGeom>
              <a:avLst/>
              <a:pathLst>
                <a:path w="96414" h="96414">
                  <a:moveTo>
                    <a:pt x="96414" y="0"/>
                  </a:moveTo>
                  <a:lnTo>
                    <a:pt x="96414" y="8284"/>
                  </a:lnTo>
                  <a:lnTo>
                    <a:pt x="8284" y="96414"/>
                  </a:lnTo>
                  <a:lnTo>
                    <a:pt x="0" y="964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2692201" y="3276961"/>
              <a:ext cx="179263" cy="179263"/>
            </a:xfrm>
            <a:custGeom>
              <a:avLst/>
              <a:pathLst>
                <a:path w="179263" h="179263">
                  <a:moveTo>
                    <a:pt x="179263" y="0"/>
                  </a:moveTo>
                  <a:lnTo>
                    <a:pt x="179263" y="8284"/>
                  </a:lnTo>
                  <a:lnTo>
                    <a:pt x="8284" y="179263"/>
                  </a:lnTo>
                  <a:lnTo>
                    <a:pt x="0" y="17926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2640299" y="319411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2640299" y="311126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2640299" y="302841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2640299" y="294556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2640299" y="286271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2640299" y="277986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2640299" y="269701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2640299" y="261417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2640299" y="253132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2640299" y="244847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2640299" y="236562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2640299" y="228277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2640299" y="219992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2640299" y="211707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2640299" y="203422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2640299" y="195137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2640299" y="186853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2640299" y="178568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2640299" y="170283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2640299" y="161998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2640299" y="153713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2640299" y="145428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2640299" y="1426216"/>
              <a:ext cx="184671" cy="184671"/>
            </a:xfrm>
            <a:custGeom>
              <a:avLst/>
              <a:pathLst>
                <a:path w="184671" h="184671">
                  <a:moveTo>
                    <a:pt x="176386" y="0"/>
                  </a:moveTo>
                  <a:lnTo>
                    <a:pt x="184671" y="0"/>
                  </a:lnTo>
                  <a:lnTo>
                    <a:pt x="0" y="184671"/>
                  </a:lnTo>
                  <a:lnTo>
                    <a:pt x="0" y="1763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2640299" y="1426216"/>
              <a:ext cx="101822" cy="101822"/>
            </a:xfrm>
            <a:custGeom>
              <a:avLst/>
              <a:pathLst>
                <a:path w="101822" h="101822">
                  <a:moveTo>
                    <a:pt x="93537" y="0"/>
                  </a:moveTo>
                  <a:lnTo>
                    <a:pt x="101822" y="0"/>
                  </a:lnTo>
                  <a:lnTo>
                    <a:pt x="0" y="101822"/>
                  </a:lnTo>
                  <a:lnTo>
                    <a:pt x="0" y="935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2640299" y="1426216"/>
              <a:ext cx="18973" cy="18973"/>
            </a:xfrm>
            <a:custGeom>
              <a:avLst/>
              <a:pathLst>
                <a:path w="18973" h="18973">
                  <a:moveTo>
                    <a:pt x="10688" y="0"/>
                  </a:moveTo>
                  <a:lnTo>
                    <a:pt x="18973" y="0"/>
                  </a:lnTo>
                  <a:lnTo>
                    <a:pt x="0" y="18973"/>
                  </a:lnTo>
                  <a:lnTo>
                    <a:pt x="0" y="106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3106446" y="3434355"/>
              <a:ext cx="21870" cy="21870"/>
            </a:xfrm>
            <a:custGeom>
              <a:avLst/>
              <a:pathLst>
                <a:path w="21870" h="21870">
                  <a:moveTo>
                    <a:pt x="21870" y="0"/>
                  </a:moveTo>
                  <a:lnTo>
                    <a:pt x="21870" y="8284"/>
                  </a:lnTo>
                  <a:lnTo>
                    <a:pt x="8284" y="21870"/>
                  </a:lnTo>
                  <a:lnTo>
                    <a:pt x="0" y="218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3023597" y="3351506"/>
              <a:ext cx="104718" cy="104718"/>
            </a:xfrm>
            <a:custGeom>
              <a:avLst/>
              <a:pathLst>
                <a:path w="104718" h="104718">
                  <a:moveTo>
                    <a:pt x="104718" y="0"/>
                  </a:moveTo>
                  <a:lnTo>
                    <a:pt x="104718" y="8284"/>
                  </a:lnTo>
                  <a:lnTo>
                    <a:pt x="8284" y="104718"/>
                  </a:lnTo>
                  <a:lnTo>
                    <a:pt x="0" y="1047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2940748" y="3268657"/>
              <a:ext cx="187567" cy="187567"/>
            </a:xfrm>
            <a:custGeom>
              <a:avLst/>
              <a:pathLst>
                <a:path w="187567" h="187567">
                  <a:moveTo>
                    <a:pt x="187567" y="0"/>
                  </a:moveTo>
                  <a:lnTo>
                    <a:pt x="187567" y="8284"/>
                  </a:lnTo>
                  <a:lnTo>
                    <a:pt x="8284" y="187567"/>
                  </a:lnTo>
                  <a:lnTo>
                    <a:pt x="0" y="1875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2897150" y="318580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2897150" y="310295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2897150" y="302011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2897150" y="293726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2897150" y="285441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2897150" y="277156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2897150" y="268871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2897150" y="260586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2897150" y="252301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2897150" y="244016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2897150" y="235731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2897150" y="227447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2897150" y="219162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2897150" y="210877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2897150" y="202592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2897150" y="194307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2897150" y="186022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2897150" y="177737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2897150" y="169452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2897150" y="161167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2897150" y="152883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2897150" y="144598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2897150" y="1375466"/>
              <a:ext cx="227117" cy="227117"/>
            </a:xfrm>
            <a:custGeom>
              <a:avLst/>
              <a:pathLst>
                <a:path w="227117" h="227117">
                  <a:moveTo>
                    <a:pt x="218832" y="0"/>
                  </a:moveTo>
                  <a:lnTo>
                    <a:pt x="227117" y="0"/>
                  </a:lnTo>
                  <a:lnTo>
                    <a:pt x="0" y="227117"/>
                  </a:lnTo>
                  <a:lnTo>
                    <a:pt x="0" y="2188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2897150" y="1375466"/>
              <a:ext cx="144268" cy="144268"/>
            </a:xfrm>
            <a:custGeom>
              <a:avLst/>
              <a:pathLst>
                <a:path w="144268" h="144268">
                  <a:moveTo>
                    <a:pt x="135983" y="0"/>
                  </a:moveTo>
                  <a:lnTo>
                    <a:pt x="144268" y="0"/>
                  </a:lnTo>
                  <a:lnTo>
                    <a:pt x="0" y="144268"/>
                  </a:lnTo>
                  <a:lnTo>
                    <a:pt x="0" y="1359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2897150" y="1375466"/>
              <a:ext cx="61419" cy="61419"/>
            </a:xfrm>
            <a:custGeom>
              <a:avLst/>
              <a:pathLst>
                <a:path w="61419" h="61419">
                  <a:moveTo>
                    <a:pt x="53134" y="0"/>
                  </a:moveTo>
                  <a:lnTo>
                    <a:pt x="61419" y="0"/>
                  </a:lnTo>
                  <a:lnTo>
                    <a:pt x="0" y="61419"/>
                  </a:lnTo>
                  <a:lnTo>
                    <a:pt x="0" y="531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846272" y="3376226"/>
              <a:ext cx="79998" cy="79998"/>
            </a:xfrm>
            <a:custGeom>
              <a:avLst/>
              <a:pathLst>
                <a:path w="79998" h="79998">
                  <a:moveTo>
                    <a:pt x="79998" y="0"/>
                  </a:moveTo>
                  <a:lnTo>
                    <a:pt x="79998" y="8284"/>
                  </a:lnTo>
                  <a:lnTo>
                    <a:pt x="8284" y="79998"/>
                  </a:lnTo>
                  <a:lnTo>
                    <a:pt x="0" y="799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763423" y="3293377"/>
              <a:ext cx="162847" cy="162847"/>
            </a:xfrm>
            <a:custGeom>
              <a:avLst/>
              <a:pathLst>
                <a:path w="162847" h="162847">
                  <a:moveTo>
                    <a:pt x="162847" y="0"/>
                  </a:moveTo>
                  <a:lnTo>
                    <a:pt x="162847" y="8284"/>
                  </a:lnTo>
                  <a:lnTo>
                    <a:pt x="8284" y="162847"/>
                  </a:lnTo>
                  <a:lnTo>
                    <a:pt x="0" y="1628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695105" y="321052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695105" y="312767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695105" y="304483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695105" y="296198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695105" y="287913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695105" y="279628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695105" y="27134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4695105" y="263058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695105" y="254773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4695105" y="24648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4695105" y="238203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4695105" y="22991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695105" y="221634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695105" y="213349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695105" y="205064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695105" y="196779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695105" y="188494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4695105" y="18020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4695105" y="17192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4695105" y="163639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4695105" y="155355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4695105" y="147070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4695105" y="138785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4695105" y="130500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4695105" y="122215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4695105" y="1197840"/>
              <a:ext cx="180916" cy="180916"/>
            </a:xfrm>
            <a:custGeom>
              <a:avLst/>
              <a:pathLst>
                <a:path w="180916" h="180916">
                  <a:moveTo>
                    <a:pt x="172631" y="0"/>
                  </a:moveTo>
                  <a:lnTo>
                    <a:pt x="180916" y="0"/>
                  </a:lnTo>
                  <a:lnTo>
                    <a:pt x="0" y="180916"/>
                  </a:lnTo>
                  <a:lnTo>
                    <a:pt x="0" y="1726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4695105" y="1197840"/>
              <a:ext cx="98067" cy="98067"/>
            </a:xfrm>
            <a:custGeom>
              <a:avLst/>
              <a:pathLst>
                <a:path w="98067" h="98067">
                  <a:moveTo>
                    <a:pt x="89783" y="0"/>
                  </a:moveTo>
                  <a:lnTo>
                    <a:pt x="98067" y="0"/>
                  </a:lnTo>
                  <a:lnTo>
                    <a:pt x="0" y="98067"/>
                  </a:lnTo>
                  <a:lnTo>
                    <a:pt x="0" y="897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4695105" y="1197840"/>
              <a:ext cx="15219" cy="15219"/>
            </a:xfrm>
            <a:custGeom>
              <a:avLst/>
              <a:pathLst>
                <a:path w="15219" h="15219">
                  <a:moveTo>
                    <a:pt x="6934" y="0"/>
                  </a:moveTo>
                  <a:lnTo>
                    <a:pt x="15219" y="0"/>
                  </a:lnTo>
                  <a:lnTo>
                    <a:pt x="0" y="15219"/>
                  </a:lnTo>
                  <a:lnTo>
                    <a:pt x="0" y="69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5674761" y="3434163"/>
              <a:ext cx="22062" cy="22062"/>
            </a:xfrm>
            <a:custGeom>
              <a:avLst/>
              <a:pathLst>
                <a:path w="22062" h="22062">
                  <a:moveTo>
                    <a:pt x="22062" y="0"/>
                  </a:moveTo>
                  <a:lnTo>
                    <a:pt x="22062" y="8284"/>
                  </a:lnTo>
                  <a:lnTo>
                    <a:pt x="8284" y="22062"/>
                  </a:lnTo>
                  <a:lnTo>
                    <a:pt x="0" y="220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5591912" y="3351314"/>
              <a:ext cx="104910" cy="104910"/>
            </a:xfrm>
            <a:custGeom>
              <a:avLst/>
              <a:pathLst>
                <a:path w="104910" h="104910">
                  <a:moveTo>
                    <a:pt x="104910" y="0"/>
                  </a:moveTo>
                  <a:lnTo>
                    <a:pt x="104910" y="8284"/>
                  </a:lnTo>
                  <a:lnTo>
                    <a:pt x="8284" y="104910"/>
                  </a:lnTo>
                  <a:lnTo>
                    <a:pt x="0" y="1049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5509063" y="3268465"/>
              <a:ext cx="187759" cy="187759"/>
            </a:xfrm>
            <a:custGeom>
              <a:avLst/>
              <a:pathLst>
                <a:path w="187759" h="187759">
                  <a:moveTo>
                    <a:pt x="187759" y="0"/>
                  </a:moveTo>
                  <a:lnTo>
                    <a:pt x="187759" y="8284"/>
                  </a:lnTo>
                  <a:lnTo>
                    <a:pt x="8284" y="187759"/>
                  </a:lnTo>
                  <a:lnTo>
                    <a:pt x="0" y="1877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5465658" y="318561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5465658" y="310276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5465658" y="301991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5465658" y="293706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5465658" y="285422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5465658" y="277137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5465658" y="268852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5465658" y="260567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5465658" y="252282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5465658" y="243997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5465658" y="235712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5465658" y="227427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5465658" y="219142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5465658" y="210858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5465658" y="202573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5465658" y="194288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5465658" y="186003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5465658" y="177718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5465658" y="169433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5465658" y="161148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5465658" y="152863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5465658" y="144578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5465658" y="136294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5465658" y="12800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5465658" y="11972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5465658" y="11143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5465658" y="1096339"/>
              <a:ext cx="174656" cy="174656"/>
            </a:xfrm>
            <a:custGeom>
              <a:avLst/>
              <a:pathLst>
                <a:path w="174656" h="174656">
                  <a:moveTo>
                    <a:pt x="166371" y="0"/>
                  </a:moveTo>
                  <a:lnTo>
                    <a:pt x="174656" y="0"/>
                  </a:lnTo>
                  <a:lnTo>
                    <a:pt x="0" y="174656"/>
                  </a:lnTo>
                  <a:lnTo>
                    <a:pt x="0" y="1663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5465658" y="1096339"/>
              <a:ext cx="91807" cy="91807"/>
            </a:xfrm>
            <a:custGeom>
              <a:avLst/>
              <a:pathLst>
                <a:path w="91807" h="91807">
                  <a:moveTo>
                    <a:pt x="83522" y="0"/>
                  </a:moveTo>
                  <a:lnTo>
                    <a:pt x="91807" y="0"/>
                  </a:lnTo>
                  <a:lnTo>
                    <a:pt x="0" y="91807"/>
                  </a:lnTo>
                  <a:lnTo>
                    <a:pt x="0" y="835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5465658" y="1096339"/>
              <a:ext cx="8958" cy="8958"/>
            </a:xfrm>
            <a:custGeom>
              <a:avLst/>
              <a:pathLst>
                <a:path w="8958" h="8958">
                  <a:moveTo>
                    <a:pt x="673" y="0"/>
                  </a:moveTo>
                  <a:lnTo>
                    <a:pt x="8958" y="0"/>
                  </a:lnTo>
                  <a:lnTo>
                    <a:pt x="0" y="8958"/>
                  </a:lnTo>
                  <a:lnTo>
                    <a:pt x="0" y="6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6171854" y="3417554"/>
              <a:ext cx="38670" cy="38670"/>
            </a:xfrm>
            <a:custGeom>
              <a:avLst/>
              <a:pathLst>
                <a:path w="38670" h="38670">
                  <a:moveTo>
                    <a:pt x="38670" y="0"/>
                  </a:moveTo>
                  <a:lnTo>
                    <a:pt x="38670" y="8284"/>
                  </a:lnTo>
                  <a:lnTo>
                    <a:pt x="8284" y="38670"/>
                  </a:lnTo>
                  <a:lnTo>
                    <a:pt x="0" y="386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6089006" y="3334706"/>
              <a:ext cx="121519" cy="121519"/>
            </a:xfrm>
            <a:custGeom>
              <a:avLst/>
              <a:pathLst>
                <a:path w="121519" h="121519">
                  <a:moveTo>
                    <a:pt x="121519" y="0"/>
                  </a:moveTo>
                  <a:lnTo>
                    <a:pt x="121519" y="8284"/>
                  </a:lnTo>
                  <a:lnTo>
                    <a:pt x="8284" y="121519"/>
                  </a:lnTo>
                  <a:lnTo>
                    <a:pt x="0" y="1215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6006157" y="3251857"/>
              <a:ext cx="204367" cy="204367"/>
            </a:xfrm>
            <a:custGeom>
              <a:avLst/>
              <a:pathLst>
                <a:path w="204367" h="204367">
                  <a:moveTo>
                    <a:pt x="204367" y="0"/>
                  </a:moveTo>
                  <a:lnTo>
                    <a:pt x="204367" y="8284"/>
                  </a:lnTo>
                  <a:lnTo>
                    <a:pt x="8284" y="204367"/>
                  </a:lnTo>
                  <a:lnTo>
                    <a:pt x="0" y="2043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5979359" y="316900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5979359" y="308615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5979359" y="300331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5979359" y="292046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5979359" y="283761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5979359" y="275476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5979359" y="267191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5979359" y="258906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5979359" y="250621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5979359" y="242336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5979359" y="234051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5979359" y="225767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5979359" y="217482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5979359" y="209197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5979359" y="200912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5979359" y="192627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5979359" y="184342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5979359" y="176057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5979359" y="167772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5979359" y="159487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5979359" y="151203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5979359" y="142918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5979359" y="134633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5979359" y="126348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5979359" y="11806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5979359" y="109778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5979359" y="1096339"/>
              <a:ext cx="158047" cy="158047"/>
            </a:xfrm>
            <a:custGeom>
              <a:avLst/>
              <a:pathLst>
                <a:path w="158047" h="158047">
                  <a:moveTo>
                    <a:pt x="149763" y="0"/>
                  </a:moveTo>
                  <a:lnTo>
                    <a:pt x="158047" y="0"/>
                  </a:lnTo>
                  <a:lnTo>
                    <a:pt x="0" y="158047"/>
                  </a:lnTo>
                  <a:lnTo>
                    <a:pt x="0" y="14976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5979359" y="1096339"/>
              <a:ext cx="75199" cy="75199"/>
            </a:xfrm>
            <a:custGeom>
              <a:avLst/>
              <a:pathLst>
                <a:path w="75199" h="75199">
                  <a:moveTo>
                    <a:pt x="66914" y="0"/>
                  </a:moveTo>
                  <a:lnTo>
                    <a:pt x="75199" y="0"/>
                  </a:lnTo>
                  <a:lnTo>
                    <a:pt x="0" y="75199"/>
                  </a:lnTo>
                  <a:lnTo>
                    <a:pt x="0" y="669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rc330"/>
            <p:cNvSpPr/>
            <p:nvPr/>
          </p:nvSpPr>
          <p:spPr>
            <a:xfrm>
              <a:off x="842344" y="1756092"/>
              <a:ext cx="231165" cy="1700132"/>
            </a:xfrm>
            <a:prstGeom prst="rect">
              <a:avLst/>
            </a:prstGeom>
            <a:ln w="1355" cap="flat">
              <a:solidFill>
                <a:srgbClr val="000000">
                  <a:alpha val="100000"/>
                </a:srgbClr>
              </a:solidFill>
              <a:prstDash val="solid"/>
              <a:miter/>
            </a:ln>
          </p:spPr>
          <p:txBody>
            <a:bodyPr/>
            <a:lstStyle/>
            <a:p/>
          </p:txBody>
        </p:sp>
        <p:sp>
          <p:nvSpPr>
            <p:cNvPr id="331" name="rc331"/>
            <p:cNvSpPr/>
            <p:nvPr/>
          </p:nvSpPr>
          <p:spPr>
            <a:xfrm>
              <a:off x="1099195" y="1654592"/>
              <a:ext cx="231165" cy="1801632"/>
            </a:xfrm>
            <a:prstGeom prst="rect">
              <a:avLst/>
            </a:prstGeom>
            <a:ln w="1355" cap="flat">
              <a:solidFill>
                <a:srgbClr val="000000">
                  <a:alpha val="100000"/>
                </a:srgbClr>
              </a:solidFill>
              <a:prstDash val="solid"/>
              <a:miter/>
            </a:ln>
          </p:spPr>
          <p:txBody>
            <a:bodyPr/>
            <a:lstStyle/>
            <a:p/>
          </p:txBody>
        </p:sp>
        <p:sp>
          <p:nvSpPr>
            <p:cNvPr id="332" name="rc332"/>
            <p:cNvSpPr/>
            <p:nvPr/>
          </p:nvSpPr>
          <p:spPr>
            <a:xfrm>
              <a:off x="1612896" y="1578467"/>
              <a:ext cx="231165" cy="1877758"/>
            </a:xfrm>
            <a:prstGeom prst="rect">
              <a:avLst/>
            </a:prstGeom>
            <a:ln w="1355" cap="flat">
              <a:solidFill>
                <a:srgbClr val="000000">
                  <a:alpha val="100000"/>
                </a:srgbClr>
              </a:solidFill>
              <a:prstDash val="solid"/>
              <a:miter/>
            </a:ln>
          </p:spPr>
          <p:txBody>
            <a:bodyPr/>
            <a:lstStyle/>
            <a:p/>
          </p:txBody>
        </p:sp>
        <p:sp>
          <p:nvSpPr>
            <p:cNvPr id="333" name="rc333"/>
            <p:cNvSpPr/>
            <p:nvPr/>
          </p:nvSpPr>
          <p:spPr>
            <a:xfrm>
              <a:off x="1869747" y="1502341"/>
              <a:ext cx="231165" cy="1953883"/>
            </a:xfrm>
            <a:prstGeom prst="rect">
              <a:avLst/>
            </a:prstGeom>
            <a:ln w="1355" cap="flat">
              <a:solidFill>
                <a:srgbClr val="000000">
                  <a:alpha val="100000"/>
                </a:srgbClr>
              </a:solidFill>
              <a:prstDash val="solid"/>
              <a:miter/>
            </a:ln>
          </p:spPr>
          <p:txBody>
            <a:bodyPr/>
            <a:lstStyle/>
            <a:p/>
          </p:txBody>
        </p:sp>
        <p:sp>
          <p:nvSpPr>
            <p:cNvPr id="334" name="rc334"/>
            <p:cNvSpPr/>
            <p:nvPr/>
          </p:nvSpPr>
          <p:spPr>
            <a:xfrm>
              <a:off x="2126598" y="1451591"/>
              <a:ext cx="231165" cy="2004633"/>
            </a:xfrm>
            <a:prstGeom prst="rect">
              <a:avLst/>
            </a:prstGeom>
            <a:ln w="1355" cap="flat">
              <a:solidFill>
                <a:srgbClr val="000000">
                  <a:alpha val="100000"/>
                </a:srgbClr>
              </a:solidFill>
              <a:prstDash val="solid"/>
              <a:miter/>
            </a:ln>
          </p:spPr>
          <p:txBody>
            <a:bodyPr/>
            <a:lstStyle/>
            <a:p/>
          </p:txBody>
        </p:sp>
        <p:sp>
          <p:nvSpPr>
            <p:cNvPr id="335" name="rc335"/>
            <p:cNvSpPr/>
            <p:nvPr/>
          </p:nvSpPr>
          <p:spPr>
            <a:xfrm>
              <a:off x="2640299" y="1426216"/>
              <a:ext cx="231165" cy="2030008"/>
            </a:xfrm>
            <a:prstGeom prst="rect">
              <a:avLst/>
            </a:prstGeom>
            <a:ln w="1355" cap="flat">
              <a:solidFill>
                <a:srgbClr val="000000">
                  <a:alpha val="100000"/>
                </a:srgbClr>
              </a:solidFill>
              <a:prstDash val="solid"/>
              <a:miter/>
            </a:ln>
          </p:spPr>
          <p:txBody>
            <a:bodyPr/>
            <a:lstStyle/>
            <a:p/>
          </p:txBody>
        </p:sp>
        <p:sp>
          <p:nvSpPr>
            <p:cNvPr id="336" name="rc336"/>
            <p:cNvSpPr/>
            <p:nvPr/>
          </p:nvSpPr>
          <p:spPr>
            <a:xfrm>
              <a:off x="2897150" y="1375466"/>
              <a:ext cx="231165" cy="2080759"/>
            </a:xfrm>
            <a:prstGeom prst="rect">
              <a:avLst/>
            </a:prstGeom>
            <a:ln w="1355" cap="flat">
              <a:solidFill>
                <a:srgbClr val="000000">
                  <a:alpha val="100000"/>
                </a:srgbClr>
              </a:solidFill>
              <a:prstDash val="solid"/>
              <a:miter/>
            </a:ln>
          </p:spPr>
          <p:txBody>
            <a:bodyPr/>
            <a:lstStyle/>
            <a:p/>
          </p:txBody>
        </p:sp>
        <p:sp>
          <p:nvSpPr>
            <p:cNvPr id="337" name="rc337"/>
            <p:cNvSpPr/>
            <p:nvPr/>
          </p:nvSpPr>
          <p:spPr>
            <a:xfrm>
              <a:off x="4695105" y="1197840"/>
              <a:ext cx="231165" cy="2258384"/>
            </a:xfrm>
            <a:prstGeom prst="rect">
              <a:avLst/>
            </a:prstGeom>
            <a:ln w="1355" cap="flat">
              <a:solidFill>
                <a:srgbClr val="000000">
                  <a:alpha val="100000"/>
                </a:srgbClr>
              </a:solidFill>
              <a:prstDash val="solid"/>
              <a:miter/>
            </a:ln>
          </p:spPr>
          <p:txBody>
            <a:bodyPr/>
            <a:lstStyle/>
            <a:p/>
          </p:txBody>
        </p:sp>
        <p:sp>
          <p:nvSpPr>
            <p:cNvPr id="338" name="rc338"/>
            <p:cNvSpPr/>
            <p:nvPr/>
          </p:nvSpPr>
          <p:spPr>
            <a:xfrm>
              <a:off x="5465658" y="1096339"/>
              <a:ext cx="231165" cy="2359885"/>
            </a:xfrm>
            <a:prstGeom prst="rect">
              <a:avLst/>
            </a:prstGeom>
            <a:ln w="1355" cap="flat">
              <a:solidFill>
                <a:srgbClr val="000000">
                  <a:alpha val="100000"/>
                </a:srgbClr>
              </a:solidFill>
              <a:prstDash val="solid"/>
              <a:miter/>
            </a:ln>
          </p:spPr>
          <p:txBody>
            <a:bodyPr/>
            <a:lstStyle/>
            <a:p/>
          </p:txBody>
        </p:sp>
        <p:sp>
          <p:nvSpPr>
            <p:cNvPr id="339" name="rc339"/>
            <p:cNvSpPr/>
            <p:nvPr/>
          </p:nvSpPr>
          <p:spPr>
            <a:xfrm>
              <a:off x="5979359" y="1096339"/>
              <a:ext cx="231165" cy="2359885"/>
            </a:xfrm>
            <a:prstGeom prst="rect">
              <a:avLst/>
            </a:prstGeom>
            <a:ln w="1355" cap="flat">
              <a:solidFill>
                <a:srgbClr val="000000">
                  <a:alpha val="100000"/>
                </a:srgbClr>
              </a:solidFill>
              <a:prstDash val="solid"/>
              <a:miter/>
            </a:ln>
          </p:spPr>
          <p:txBody>
            <a:bodyPr/>
            <a:lstStyle/>
            <a:p/>
          </p:txBody>
        </p:sp>
        <p:sp>
          <p:nvSpPr>
            <p:cNvPr id="340" name="tx340"/>
            <p:cNvSpPr/>
            <p:nvPr/>
          </p:nvSpPr>
          <p:spPr>
            <a:xfrm>
              <a:off x="887589" y="160690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67</a:t>
              </a:r>
            </a:p>
          </p:txBody>
        </p:sp>
        <p:sp>
          <p:nvSpPr>
            <p:cNvPr id="341" name="tx341"/>
            <p:cNvSpPr/>
            <p:nvPr/>
          </p:nvSpPr>
          <p:spPr>
            <a:xfrm>
              <a:off x="1144440" y="1500858"/>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71</a:t>
              </a:r>
            </a:p>
          </p:txBody>
        </p:sp>
        <p:sp>
          <p:nvSpPr>
            <p:cNvPr id="342" name="tx342"/>
            <p:cNvSpPr/>
            <p:nvPr/>
          </p:nvSpPr>
          <p:spPr>
            <a:xfrm>
              <a:off x="1401290" y="1445457"/>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73</a:t>
              </a:r>
            </a:p>
          </p:txBody>
        </p:sp>
        <p:sp>
          <p:nvSpPr>
            <p:cNvPr id="343" name="tx343"/>
            <p:cNvSpPr/>
            <p:nvPr/>
          </p:nvSpPr>
          <p:spPr>
            <a:xfrm>
              <a:off x="1658141" y="1420535"/>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74</a:t>
              </a:r>
            </a:p>
          </p:txBody>
        </p:sp>
        <p:sp>
          <p:nvSpPr>
            <p:cNvPr id="344" name="tx344"/>
            <p:cNvSpPr/>
            <p:nvPr/>
          </p:nvSpPr>
          <p:spPr>
            <a:xfrm>
              <a:off x="1914992" y="1341016"/>
              <a:ext cx="140675" cy="89358"/>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77</a:t>
              </a:r>
            </a:p>
          </p:txBody>
        </p:sp>
        <p:sp>
          <p:nvSpPr>
            <p:cNvPr id="345" name="tx345"/>
            <p:cNvSpPr/>
            <p:nvPr/>
          </p:nvSpPr>
          <p:spPr>
            <a:xfrm>
              <a:off x="2171843" y="128413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79</a:t>
              </a:r>
            </a:p>
          </p:txBody>
        </p:sp>
        <p:sp>
          <p:nvSpPr>
            <p:cNvPr id="346" name="tx346"/>
            <p:cNvSpPr/>
            <p:nvPr/>
          </p:nvSpPr>
          <p:spPr>
            <a:xfrm>
              <a:off x="2685544" y="125723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80</a:t>
              </a:r>
            </a:p>
          </p:txBody>
        </p:sp>
        <p:sp>
          <p:nvSpPr>
            <p:cNvPr id="347" name="tx347"/>
            <p:cNvSpPr/>
            <p:nvPr/>
          </p:nvSpPr>
          <p:spPr>
            <a:xfrm>
              <a:off x="2428693" y="125723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80</a:t>
              </a:r>
            </a:p>
          </p:txBody>
        </p:sp>
        <p:sp>
          <p:nvSpPr>
            <p:cNvPr id="348" name="tx348"/>
            <p:cNvSpPr/>
            <p:nvPr/>
          </p:nvSpPr>
          <p:spPr>
            <a:xfrm>
              <a:off x="2942395" y="120344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82</a:t>
              </a:r>
            </a:p>
          </p:txBody>
        </p:sp>
        <p:sp>
          <p:nvSpPr>
            <p:cNvPr id="349" name="tx349"/>
            <p:cNvSpPr/>
            <p:nvPr/>
          </p:nvSpPr>
          <p:spPr>
            <a:xfrm>
              <a:off x="3456096" y="117648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83</a:t>
              </a:r>
            </a:p>
          </p:txBody>
        </p:sp>
        <p:sp>
          <p:nvSpPr>
            <p:cNvPr id="350" name="tx350"/>
            <p:cNvSpPr/>
            <p:nvPr/>
          </p:nvSpPr>
          <p:spPr>
            <a:xfrm>
              <a:off x="3199246" y="117648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83</a:t>
              </a:r>
            </a:p>
          </p:txBody>
        </p:sp>
        <p:sp>
          <p:nvSpPr>
            <p:cNvPr id="351" name="tx351"/>
            <p:cNvSpPr/>
            <p:nvPr/>
          </p:nvSpPr>
          <p:spPr>
            <a:xfrm>
              <a:off x="3712947" y="11496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84</a:t>
              </a:r>
            </a:p>
          </p:txBody>
        </p:sp>
        <p:sp>
          <p:nvSpPr>
            <p:cNvPr id="352" name="tx352"/>
            <p:cNvSpPr/>
            <p:nvPr/>
          </p:nvSpPr>
          <p:spPr>
            <a:xfrm>
              <a:off x="3969798" y="109584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86</a:t>
              </a:r>
            </a:p>
          </p:txBody>
        </p:sp>
        <p:sp>
          <p:nvSpPr>
            <p:cNvPr id="353" name="tx353"/>
            <p:cNvSpPr/>
            <p:nvPr/>
          </p:nvSpPr>
          <p:spPr>
            <a:xfrm>
              <a:off x="4226649" y="104205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88</a:t>
              </a:r>
            </a:p>
          </p:txBody>
        </p:sp>
        <p:sp>
          <p:nvSpPr>
            <p:cNvPr id="354" name="tx354"/>
            <p:cNvSpPr/>
            <p:nvPr/>
          </p:nvSpPr>
          <p:spPr>
            <a:xfrm>
              <a:off x="4740350" y="10151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55" name="tx355"/>
            <p:cNvSpPr/>
            <p:nvPr/>
          </p:nvSpPr>
          <p:spPr>
            <a:xfrm>
              <a:off x="4483499" y="10151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56" name="tx356"/>
            <p:cNvSpPr/>
            <p:nvPr/>
          </p:nvSpPr>
          <p:spPr>
            <a:xfrm>
              <a:off x="4997201" y="98825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57" name="tx357"/>
            <p:cNvSpPr/>
            <p:nvPr/>
          </p:nvSpPr>
          <p:spPr>
            <a:xfrm>
              <a:off x="5254052" y="98825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58" name="tx358"/>
            <p:cNvSpPr/>
            <p:nvPr/>
          </p:nvSpPr>
          <p:spPr>
            <a:xfrm>
              <a:off x="5510902" y="90750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59" name="tx359"/>
            <p:cNvSpPr/>
            <p:nvPr/>
          </p:nvSpPr>
          <p:spPr>
            <a:xfrm>
              <a:off x="6024604" y="90750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60" name="tx360"/>
            <p:cNvSpPr/>
            <p:nvPr/>
          </p:nvSpPr>
          <p:spPr>
            <a:xfrm>
              <a:off x="5767753" y="90750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61" name="tx361"/>
            <p:cNvSpPr/>
            <p:nvPr/>
          </p:nvSpPr>
          <p:spPr>
            <a:xfrm>
              <a:off x="6538305" y="90750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62" name="tx362"/>
            <p:cNvSpPr/>
            <p:nvPr/>
          </p:nvSpPr>
          <p:spPr>
            <a:xfrm>
              <a:off x="6281455" y="90750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63" name="tx363"/>
            <p:cNvSpPr/>
            <p:nvPr/>
          </p:nvSpPr>
          <p:spPr>
            <a:xfrm>
              <a:off x="6795156" y="8806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64" name="tx364"/>
            <p:cNvSpPr/>
            <p:nvPr/>
          </p:nvSpPr>
          <p:spPr>
            <a:xfrm>
              <a:off x="7052007" y="85377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365" name="tx365"/>
            <p:cNvSpPr/>
            <p:nvPr/>
          </p:nvSpPr>
          <p:spPr>
            <a:xfrm>
              <a:off x="7308858" y="82687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366" name="tx366"/>
            <p:cNvSpPr/>
            <p:nvPr/>
          </p:nvSpPr>
          <p:spPr>
            <a:xfrm>
              <a:off x="7565708" y="82687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367" name="tx367"/>
            <p:cNvSpPr/>
            <p:nvPr/>
          </p:nvSpPr>
          <p:spPr>
            <a:xfrm>
              <a:off x="8079410" y="79997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368" name="tx368"/>
            <p:cNvSpPr/>
            <p:nvPr/>
          </p:nvSpPr>
          <p:spPr>
            <a:xfrm>
              <a:off x="7822559" y="79997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369" name="tx369"/>
            <p:cNvSpPr/>
            <p:nvPr/>
          </p:nvSpPr>
          <p:spPr>
            <a:xfrm>
              <a:off x="8336261"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70" name="tx370"/>
            <p:cNvSpPr/>
            <p:nvPr/>
          </p:nvSpPr>
          <p:spPr>
            <a:xfrm>
              <a:off x="8593111"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71" name="tx371"/>
            <p:cNvSpPr/>
            <p:nvPr/>
          </p:nvSpPr>
          <p:spPr>
            <a:xfrm>
              <a:off x="8849962"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72" name="pg372"/>
            <p:cNvSpPr/>
            <p:nvPr/>
          </p:nvSpPr>
          <p:spPr>
            <a:xfrm>
              <a:off x="895261" y="250946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3" name="tx373"/>
            <p:cNvSpPr/>
            <p:nvPr/>
          </p:nvSpPr>
          <p:spPr>
            <a:xfrm>
              <a:off x="927782" y="2541719"/>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74" name="pg374"/>
            <p:cNvSpPr/>
            <p:nvPr/>
          </p:nvSpPr>
          <p:spPr>
            <a:xfrm>
              <a:off x="1152111" y="245871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5" name="tx375"/>
            <p:cNvSpPr/>
            <p:nvPr/>
          </p:nvSpPr>
          <p:spPr>
            <a:xfrm>
              <a:off x="1184633" y="2489540"/>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76" name="pg376"/>
            <p:cNvSpPr/>
            <p:nvPr/>
          </p:nvSpPr>
          <p:spPr>
            <a:xfrm>
              <a:off x="1665813" y="242065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7" name="tx377"/>
            <p:cNvSpPr/>
            <p:nvPr/>
          </p:nvSpPr>
          <p:spPr>
            <a:xfrm>
              <a:off x="1698334" y="245153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78" name="pg378"/>
            <p:cNvSpPr/>
            <p:nvPr/>
          </p:nvSpPr>
          <p:spPr>
            <a:xfrm>
              <a:off x="1922664" y="238258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9" name="tx379"/>
            <p:cNvSpPr/>
            <p:nvPr/>
          </p:nvSpPr>
          <p:spPr>
            <a:xfrm>
              <a:off x="1955185" y="241346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80" name="pg380"/>
            <p:cNvSpPr/>
            <p:nvPr/>
          </p:nvSpPr>
          <p:spPr>
            <a:xfrm>
              <a:off x="2179514" y="235721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1" name="tx381"/>
            <p:cNvSpPr/>
            <p:nvPr/>
          </p:nvSpPr>
          <p:spPr>
            <a:xfrm>
              <a:off x="2212036" y="238809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82" name="pg382"/>
            <p:cNvSpPr/>
            <p:nvPr/>
          </p:nvSpPr>
          <p:spPr>
            <a:xfrm>
              <a:off x="2693216" y="234452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3" name="tx383"/>
            <p:cNvSpPr/>
            <p:nvPr/>
          </p:nvSpPr>
          <p:spPr>
            <a:xfrm>
              <a:off x="2725737" y="237672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84" name="pg384"/>
            <p:cNvSpPr/>
            <p:nvPr/>
          </p:nvSpPr>
          <p:spPr>
            <a:xfrm>
              <a:off x="2950067" y="231914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5" name="tx385"/>
            <p:cNvSpPr/>
            <p:nvPr/>
          </p:nvSpPr>
          <p:spPr>
            <a:xfrm>
              <a:off x="2982588" y="2351671"/>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86" name="pg386"/>
            <p:cNvSpPr/>
            <p:nvPr/>
          </p:nvSpPr>
          <p:spPr>
            <a:xfrm>
              <a:off x="4748022" y="223033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7" name="tx387"/>
            <p:cNvSpPr/>
            <p:nvPr/>
          </p:nvSpPr>
          <p:spPr>
            <a:xfrm>
              <a:off x="4780543" y="2263864"/>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88" name="pg388"/>
            <p:cNvSpPr/>
            <p:nvPr/>
          </p:nvSpPr>
          <p:spPr>
            <a:xfrm>
              <a:off x="5518574" y="217958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9" name="tx389"/>
            <p:cNvSpPr/>
            <p:nvPr/>
          </p:nvSpPr>
          <p:spPr>
            <a:xfrm>
              <a:off x="5551095" y="221179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90" name="pg390"/>
            <p:cNvSpPr/>
            <p:nvPr/>
          </p:nvSpPr>
          <p:spPr>
            <a:xfrm>
              <a:off x="6002131" y="2179586"/>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1" name="tx391"/>
            <p:cNvSpPr/>
            <p:nvPr/>
          </p:nvSpPr>
          <p:spPr>
            <a:xfrm>
              <a:off x="6034652" y="22104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92" name="tx392"/>
            <p:cNvSpPr/>
            <p:nvPr/>
          </p:nvSpPr>
          <p:spPr>
            <a:xfrm>
              <a:off x="663492" y="340411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93" name="tx393"/>
            <p:cNvSpPr/>
            <p:nvPr/>
          </p:nvSpPr>
          <p:spPr>
            <a:xfrm>
              <a:off x="585797" y="276973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94" name="tx394"/>
            <p:cNvSpPr/>
            <p:nvPr/>
          </p:nvSpPr>
          <p:spPr>
            <a:xfrm>
              <a:off x="585797" y="213535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95" name="tx395"/>
            <p:cNvSpPr/>
            <p:nvPr/>
          </p:nvSpPr>
          <p:spPr>
            <a:xfrm>
              <a:off x="585797" y="15026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96" name="tx396"/>
            <p:cNvSpPr/>
            <p:nvPr/>
          </p:nvSpPr>
          <p:spPr>
            <a:xfrm>
              <a:off x="508103" y="86659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97" name="tx397"/>
            <p:cNvSpPr/>
            <p:nvPr/>
          </p:nvSpPr>
          <p:spPr>
            <a:xfrm rot="-5400000">
              <a:off x="751344" y="3806944"/>
              <a:ext cx="41152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Bolivia</a:t>
              </a:r>
            </a:p>
          </p:txBody>
        </p:sp>
        <p:sp>
          <p:nvSpPr>
            <p:cNvPr id="398" name="tx398"/>
            <p:cNvSpPr/>
            <p:nvPr/>
          </p:nvSpPr>
          <p:spPr>
            <a:xfrm rot="-5400000">
              <a:off x="883843" y="3931296"/>
              <a:ext cx="66023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Venezuela</a:t>
              </a:r>
            </a:p>
          </p:txBody>
        </p:sp>
        <p:sp>
          <p:nvSpPr>
            <p:cNvPr id="399" name="tx399"/>
            <p:cNvSpPr/>
            <p:nvPr/>
          </p:nvSpPr>
          <p:spPr>
            <a:xfrm rot="-5400000">
              <a:off x="1170980" y="3899236"/>
              <a:ext cx="59788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Suriname</a:t>
              </a:r>
            </a:p>
          </p:txBody>
        </p:sp>
        <p:sp>
          <p:nvSpPr>
            <p:cNvPr id="400" name="tx400"/>
            <p:cNvSpPr/>
            <p:nvPr/>
          </p:nvSpPr>
          <p:spPr>
            <a:xfrm rot="-5400000">
              <a:off x="1467497" y="3861343"/>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Ecuador</a:t>
              </a:r>
            </a:p>
          </p:txBody>
        </p:sp>
        <p:sp>
          <p:nvSpPr>
            <p:cNvPr id="401" name="tx401"/>
            <p:cNvSpPr/>
            <p:nvPr/>
          </p:nvSpPr>
          <p:spPr>
            <a:xfrm rot="-5400000">
              <a:off x="1844777" y="3740913"/>
              <a:ext cx="27946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Haiti</a:t>
              </a:r>
            </a:p>
          </p:txBody>
        </p:sp>
        <p:sp>
          <p:nvSpPr>
            <p:cNvPr id="402" name="tx402"/>
            <p:cNvSpPr/>
            <p:nvPr/>
          </p:nvSpPr>
          <p:spPr>
            <a:xfrm rot="-5400000">
              <a:off x="1938497" y="3904045"/>
              <a:ext cx="60573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Honduras</a:t>
              </a:r>
            </a:p>
          </p:txBody>
        </p:sp>
        <p:sp>
          <p:nvSpPr>
            <p:cNvPr id="403" name="tx403"/>
            <p:cNvSpPr/>
            <p:nvPr/>
          </p:nvSpPr>
          <p:spPr>
            <a:xfrm rot="-5400000">
              <a:off x="2207080" y="3892312"/>
              <a:ext cx="58226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Dominica</a:t>
              </a:r>
            </a:p>
          </p:txBody>
        </p:sp>
        <p:sp>
          <p:nvSpPr>
            <p:cNvPr id="404" name="tx404"/>
            <p:cNvSpPr/>
            <p:nvPr/>
          </p:nvSpPr>
          <p:spPr>
            <a:xfrm rot="-5400000">
              <a:off x="2533815" y="3822428"/>
              <a:ext cx="44249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Mexico</a:t>
              </a:r>
            </a:p>
          </p:txBody>
        </p:sp>
        <p:sp>
          <p:nvSpPr>
            <p:cNvPr id="405" name="tx405"/>
            <p:cNvSpPr/>
            <p:nvPr/>
          </p:nvSpPr>
          <p:spPr>
            <a:xfrm rot="-5400000">
              <a:off x="2699022" y="3886309"/>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Argentina</a:t>
              </a:r>
            </a:p>
          </p:txBody>
        </p:sp>
        <p:sp>
          <p:nvSpPr>
            <p:cNvPr id="406" name="tx406"/>
            <p:cNvSpPr/>
            <p:nvPr/>
          </p:nvSpPr>
          <p:spPr>
            <a:xfrm rot="-5400000">
              <a:off x="2996050" y="3872121"/>
              <a:ext cx="5436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Grenada</a:t>
              </a:r>
            </a:p>
          </p:txBody>
        </p:sp>
        <p:sp>
          <p:nvSpPr>
            <p:cNvPr id="407" name="tx407"/>
            <p:cNvSpPr/>
            <p:nvPr/>
          </p:nvSpPr>
          <p:spPr>
            <a:xfrm rot="-5400000">
              <a:off x="3179128" y="3945893"/>
              <a:ext cx="69120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Lucia</a:t>
              </a:r>
            </a:p>
          </p:txBody>
        </p:sp>
        <p:sp>
          <p:nvSpPr>
            <p:cNvPr id="408" name="tx408"/>
            <p:cNvSpPr/>
            <p:nvPr/>
          </p:nvSpPr>
          <p:spPr>
            <a:xfrm rot="-5400000">
              <a:off x="3592221" y="3791425"/>
              <a:ext cx="3804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Belize</a:t>
              </a:r>
            </a:p>
          </p:txBody>
        </p:sp>
        <p:sp>
          <p:nvSpPr>
            <p:cNvPr id="409" name="tx409"/>
            <p:cNvSpPr/>
            <p:nvPr/>
          </p:nvSpPr>
          <p:spPr>
            <a:xfrm rot="-5400000">
              <a:off x="3744228" y="3896268"/>
              <a:ext cx="5901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Bahamas</a:t>
              </a:r>
            </a:p>
          </p:txBody>
        </p:sp>
        <p:sp>
          <p:nvSpPr>
            <p:cNvPr id="410" name="tx410"/>
            <p:cNvSpPr/>
            <p:nvPr/>
          </p:nvSpPr>
          <p:spPr>
            <a:xfrm rot="-5400000">
              <a:off x="3997157" y="3900191"/>
              <a:ext cx="59802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Barbados</a:t>
              </a:r>
            </a:p>
          </p:txBody>
        </p:sp>
        <p:sp>
          <p:nvSpPr>
            <p:cNvPr id="411" name="tx411"/>
            <p:cNvSpPr/>
            <p:nvPr/>
          </p:nvSpPr>
          <p:spPr>
            <a:xfrm rot="-5400000">
              <a:off x="3918775" y="4209297"/>
              <a:ext cx="1242361"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Dominican Republic</a:t>
              </a:r>
            </a:p>
          </p:txBody>
        </p:sp>
        <p:sp>
          <p:nvSpPr>
            <p:cNvPr id="412" name="tx412"/>
            <p:cNvSpPr/>
            <p:nvPr/>
          </p:nvSpPr>
          <p:spPr>
            <a:xfrm rot="-5400000">
              <a:off x="4662325" y="3748724"/>
              <a:ext cx="2950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Peru</a:t>
              </a:r>
            </a:p>
          </p:txBody>
        </p:sp>
        <p:sp>
          <p:nvSpPr>
            <p:cNvPr id="413" name="tx413"/>
            <p:cNvSpPr/>
            <p:nvPr/>
          </p:nvSpPr>
          <p:spPr>
            <a:xfrm rot="-5400000">
              <a:off x="4724155" y="3941971"/>
              <a:ext cx="6833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Guatemala</a:t>
              </a:r>
            </a:p>
          </p:txBody>
        </p:sp>
        <p:sp>
          <p:nvSpPr>
            <p:cNvPr id="414" name="tx414"/>
            <p:cNvSpPr/>
            <p:nvPr/>
          </p:nvSpPr>
          <p:spPr>
            <a:xfrm rot="-5400000">
              <a:off x="5010679" y="3886309"/>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Paraguay</a:t>
              </a:r>
            </a:p>
          </p:txBody>
        </p:sp>
        <p:sp>
          <p:nvSpPr>
            <p:cNvPr id="415" name="tx415"/>
            <p:cNvSpPr/>
            <p:nvPr/>
          </p:nvSpPr>
          <p:spPr>
            <a:xfrm rot="-5400000">
              <a:off x="5405763" y="3775838"/>
              <a:ext cx="34931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Brazil</a:t>
              </a:r>
            </a:p>
          </p:txBody>
        </p:sp>
        <p:sp>
          <p:nvSpPr>
            <p:cNvPr id="416" name="tx416"/>
            <p:cNvSpPr/>
            <p:nvPr/>
          </p:nvSpPr>
          <p:spPr>
            <a:xfrm rot="-5400000">
              <a:off x="5677211" y="3759467"/>
              <a:ext cx="31834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Chile</a:t>
              </a:r>
            </a:p>
          </p:txBody>
        </p:sp>
        <p:sp>
          <p:nvSpPr>
            <p:cNvPr id="417" name="tx417"/>
            <p:cNvSpPr/>
            <p:nvPr/>
          </p:nvSpPr>
          <p:spPr>
            <a:xfrm rot="-5400000">
              <a:off x="5798182" y="3895347"/>
              <a:ext cx="59010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Colombia</a:t>
              </a:r>
            </a:p>
          </p:txBody>
        </p:sp>
        <p:sp>
          <p:nvSpPr>
            <p:cNvPr id="418" name="tx418"/>
            <p:cNvSpPr/>
            <p:nvPr/>
          </p:nvSpPr>
          <p:spPr>
            <a:xfrm rot="-5400000">
              <a:off x="6008477" y="3941903"/>
              <a:ext cx="6832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Costa Rica</a:t>
              </a:r>
            </a:p>
          </p:txBody>
        </p:sp>
        <p:sp>
          <p:nvSpPr>
            <p:cNvPr id="419" name="tx419"/>
            <p:cNvSpPr/>
            <p:nvPr/>
          </p:nvSpPr>
          <p:spPr>
            <a:xfrm rot="-5400000">
              <a:off x="6347661" y="3861343"/>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Panama</a:t>
              </a:r>
            </a:p>
          </p:txBody>
        </p:sp>
        <p:sp>
          <p:nvSpPr>
            <p:cNvPr id="420" name="tx420"/>
            <p:cNvSpPr/>
            <p:nvPr/>
          </p:nvSpPr>
          <p:spPr>
            <a:xfrm rot="-5400000">
              <a:off x="6604546" y="3861241"/>
              <a:ext cx="520191"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Jamaica</a:t>
              </a:r>
            </a:p>
          </p:txBody>
        </p:sp>
        <p:sp>
          <p:nvSpPr>
            <p:cNvPr id="421" name="tx421"/>
            <p:cNvSpPr/>
            <p:nvPr/>
          </p:nvSpPr>
          <p:spPr>
            <a:xfrm rot="-5400000">
              <a:off x="6476164" y="4244768"/>
              <a:ext cx="128895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Kitts and Nevis</a:t>
              </a:r>
            </a:p>
          </p:txBody>
        </p:sp>
        <p:sp>
          <p:nvSpPr>
            <p:cNvPr id="422" name="tx422"/>
            <p:cNvSpPr/>
            <p:nvPr/>
          </p:nvSpPr>
          <p:spPr>
            <a:xfrm rot="-5400000">
              <a:off x="7020293" y="3957489"/>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El Salvador</a:t>
              </a:r>
            </a:p>
          </p:txBody>
        </p:sp>
        <p:sp>
          <p:nvSpPr>
            <p:cNvPr id="423" name="tx423"/>
            <p:cNvSpPr/>
            <p:nvPr/>
          </p:nvSpPr>
          <p:spPr>
            <a:xfrm rot="-5400000">
              <a:off x="6976735" y="4231910"/>
              <a:ext cx="128922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Trinidad and Tobago</a:t>
              </a:r>
            </a:p>
          </p:txBody>
        </p:sp>
        <p:sp>
          <p:nvSpPr>
            <p:cNvPr id="424" name="tx424"/>
            <p:cNvSpPr/>
            <p:nvPr/>
          </p:nvSpPr>
          <p:spPr>
            <a:xfrm rot="-5400000">
              <a:off x="7221853" y="4243643"/>
              <a:ext cx="131268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Antigua and Barbuda</a:t>
              </a:r>
            </a:p>
          </p:txBody>
        </p:sp>
        <p:sp>
          <p:nvSpPr>
            <p:cNvPr id="425" name="tx425"/>
            <p:cNvSpPr/>
            <p:nvPr/>
          </p:nvSpPr>
          <p:spPr>
            <a:xfrm rot="-5400000">
              <a:off x="7871030" y="3851316"/>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Uruguay</a:t>
              </a:r>
            </a:p>
          </p:txBody>
        </p:sp>
        <p:sp>
          <p:nvSpPr>
            <p:cNvPr id="426" name="tx426"/>
            <p:cNvSpPr/>
            <p:nvPr/>
          </p:nvSpPr>
          <p:spPr>
            <a:xfrm rot="-5400000">
              <a:off x="8237908" y="3767278"/>
              <a:ext cx="33397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Cuba</a:t>
              </a:r>
            </a:p>
          </p:txBody>
        </p:sp>
        <p:sp>
          <p:nvSpPr>
            <p:cNvPr id="427" name="tx427"/>
            <p:cNvSpPr/>
            <p:nvPr/>
          </p:nvSpPr>
          <p:spPr>
            <a:xfrm rot="-5400000">
              <a:off x="8403251" y="3831091"/>
              <a:ext cx="48929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Guyana</a:t>
              </a:r>
            </a:p>
          </p:txBody>
        </p:sp>
        <p:sp>
          <p:nvSpPr>
            <p:cNvPr id="428" name="tx428"/>
            <p:cNvSpPr/>
            <p:nvPr/>
          </p:nvSpPr>
          <p:spPr>
            <a:xfrm rot="-5400000">
              <a:off x="7874017" y="4644871"/>
              <a:ext cx="20891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Vincent and the Grenadines</a:t>
              </a:r>
            </a:p>
          </p:txBody>
        </p:sp>
        <p:sp>
          <p:nvSpPr>
            <p:cNvPr id="429" name="tx429"/>
            <p:cNvSpPr/>
            <p:nvPr/>
          </p:nvSpPr>
          <p:spPr>
            <a:xfrm rot="-5400000">
              <a:off x="-52544" y="205924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30" name="rc430"/>
            <p:cNvSpPr/>
            <p:nvPr/>
          </p:nvSpPr>
          <p:spPr>
            <a:xfrm>
              <a:off x="4146091" y="6114116"/>
              <a:ext cx="219455" cy="219455"/>
            </a:xfrm>
            <a:prstGeom prst="rect">
              <a:avLst/>
            </a:prstGeom>
            <a:solidFill>
              <a:srgbClr val="FFFFFF">
                <a:alpha val="100000"/>
              </a:srgbClr>
            </a:solidFill>
          </p:spPr>
          <p:txBody>
            <a:bodyPr/>
            <a:lstStyle/>
            <a:p/>
          </p:txBody>
        </p:sp>
        <p:sp>
          <p:nvSpPr>
            <p:cNvPr id="431" name="pg431"/>
            <p:cNvSpPr/>
            <p:nvPr/>
          </p:nvSpPr>
          <p:spPr>
            <a:xfrm>
              <a:off x="4330642"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2" name="pg432"/>
            <p:cNvSpPr/>
            <p:nvPr/>
          </p:nvSpPr>
          <p:spPr>
            <a:xfrm>
              <a:off x="4236032"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3" name="pg433"/>
            <p:cNvSpPr/>
            <p:nvPr/>
          </p:nvSpPr>
          <p:spPr>
            <a:xfrm>
              <a:off x="4146153"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4" name="pg434"/>
            <p:cNvSpPr/>
            <p:nvPr/>
          </p:nvSpPr>
          <p:spPr>
            <a:xfrm>
              <a:off x="4146153"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5" name="pg435"/>
            <p:cNvSpPr/>
            <p:nvPr/>
          </p:nvSpPr>
          <p:spPr>
            <a:xfrm>
              <a:off x="4146153"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6" name="rc436"/>
            <p:cNvSpPr/>
            <p:nvPr/>
          </p:nvSpPr>
          <p:spPr>
            <a:xfrm>
              <a:off x="4146091" y="6114116"/>
              <a:ext cx="219455" cy="219455"/>
            </a:xfrm>
            <a:prstGeom prst="rect">
              <a:avLst/>
            </a:prstGeom>
            <a:ln w="476" cap="sq">
              <a:solidFill>
                <a:srgbClr val="000000">
                  <a:alpha val="100000"/>
                </a:srgbClr>
              </a:solidFill>
              <a:prstDash val="solid"/>
              <a:miter/>
            </a:ln>
          </p:spPr>
          <p:txBody>
            <a:bodyPr/>
            <a:lstStyle/>
            <a:p/>
          </p:txBody>
        </p:sp>
        <p:sp>
          <p:nvSpPr>
            <p:cNvPr id="437" name="tx437"/>
            <p:cNvSpPr/>
            <p:nvPr/>
          </p:nvSpPr>
          <p:spPr>
            <a:xfrm>
              <a:off x="4435136" y="6145672"/>
              <a:ext cx="129699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unvaccinated</a:t>
              </a:r>
            </a:p>
          </p:txBody>
        </p:sp>
        <p:sp>
          <p:nvSpPr>
            <p:cNvPr id="438" name="tx438"/>
            <p:cNvSpPr/>
            <p:nvPr/>
          </p:nvSpPr>
          <p:spPr>
            <a:xfrm>
              <a:off x="803816" y="398022"/>
              <a:ext cx="583342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MCV1 coverage and ranking of number unvaccinated, by country, LACR, 2024</a:t>
              </a:r>
            </a:p>
          </p:txBody>
        </p:sp>
        <p:sp>
          <p:nvSpPr>
            <p:cNvPr id="439" name="tx439"/>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40" name="tx440"/>
            <p:cNvSpPr/>
            <p:nvPr/>
          </p:nvSpPr>
          <p:spPr>
            <a:xfrm>
              <a:off x="2153531" y="6568567"/>
              <a:ext cx="692087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unvaccinated children.</a:t>
              </a:r>
            </a:p>
          </p:txBody>
        </p:sp>
      </p:grpSp>
      <p:sp>
        <p:nvSpPr>
          <p:cNvPr id="44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LACR from lowest to highest coverage, and the rank of the top 10 countries with the most unvaccinated children, based on absolute numbers.
In 2024, Ecuador ranked number 4 out of 32 countries for lowest MCV1 coverage (based on tied ranks).
Ecuador was in the top 10 countries with the most unvaccinated children (rank=6).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6331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78456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90581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02705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22394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34518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466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2994552"/>
              <a:ext cx="249522" cy="1108144"/>
            </a:xfrm>
            <a:prstGeom prst="rect">
              <a:avLst/>
            </a:prstGeom>
            <a:solidFill>
              <a:srgbClr val="80BD41">
                <a:alpha val="100000"/>
              </a:srgbClr>
            </a:solidFill>
          </p:spPr>
          <p:txBody>
            <a:bodyPr/>
            <a:lstStyle/>
            <a:p/>
          </p:txBody>
        </p:sp>
        <p:sp>
          <p:nvSpPr>
            <p:cNvPr id="24" name="rc24"/>
            <p:cNvSpPr/>
            <p:nvPr/>
          </p:nvSpPr>
          <p:spPr>
            <a:xfrm>
              <a:off x="1296273" y="2983374"/>
              <a:ext cx="249522" cy="11177"/>
            </a:xfrm>
            <a:prstGeom prst="rect">
              <a:avLst/>
            </a:prstGeom>
            <a:solidFill>
              <a:srgbClr val="E2231A">
                <a:alpha val="100000"/>
              </a:srgbClr>
            </a:solidFill>
          </p:spPr>
          <p:txBody>
            <a:bodyPr/>
            <a:lstStyle/>
            <a:p/>
          </p:txBody>
        </p:sp>
        <p:sp>
          <p:nvSpPr>
            <p:cNvPr id="25" name="rc25"/>
            <p:cNvSpPr/>
            <p:nvPr/>
          </p:nvSpPr>
          <p:spPr>
            <a:xfrm>
              <a:off x="1573521" y="2996239"/>
              <a:ext cx="249522" cy="1106457"/>
            </a:xfrm>
            <a:prstGeom prst="rect">
              <a:avLst/>
            </a:prstGeom>
            <a:solidFill>
              <a:srgbClr val="80BD41">
                <a:alpha val="100000"/>
              </a:srgbClr>
            </a:solidFill>
          </p:spPr>
          <p:txBody>
            <a:bodyPr/>
            <a:lstStyle/>
            <a:p/>
          </p:txBody>
        </p:sp>
        <p:sp>
          <p:nvSpPr>
            <p:cNvPr id="26" name="rc26"/>
            <p:cNvSpPr/>
            <p:nvPr/>
          </p:nvSpPr>
          <p:spPr>
            <a:xfrm>
              <a:off x="1573521" y="2985062"/>
              <a:ext cx="249522" cy="11177"/>
            </a:xfrm>
            <a:prstGeom prst="rect">
              <a:avLst/>
            </a:prstGeom>
            <a:solidFill>
              <a:srgbClr val="E2231A">
                <a:alpha val="100000"/>
              </a:srgbClr>
            </a:solidFill>
          </p:spPr>
          <p:txBody>
            <a:bodyPr/>
            <a:lstStyle/>
            <a:p/>
          </p:txBody>
        </p:sp>
        <p:sp>
          <p:nvSpPr>
            <p:cNvPr id="27" name="rc27"/>
            <p:cNvSpPr/>
            <p:nvPr/>
          </p:nvSpPr>
          <p:spPr>
            <a:xfrm>
              <a:off x="1850769" y="2997364"/>
              <a:ext cx="249522" cy="1105332"/>
            </a:xfrm>
            <a:prstGeom prst="rect">
              <a:avLst/>
            </a:prstGeom>
            <a:solidFill>
              <a:srgbClr val="80BD41">
                <a:alpha val="100000"/>
              </a:srgbClr>
            </a:solidFill>
          </p:spPr>
          <p:txBody>
            <a:bodyPr/>
            <a:lstStyle/>
            <a:p/>
          </p:txBody>
        </p:sp>
        <p:sp>
          <p:nvSpPr>
            <p:cNvPr id="28" name="rc28"/>
            <p:cNvSpPr/>
            <p:nvPr/>
          </p:nvSpPr>
          <p:spPr>
            <a:xfrm>
              <a:off x="1850769" y="2986186"/>
              <a:ext cx="249522" cy="11177"/>
            </a:xfrm>
            <a:prstGeom prst="rect">
              <a:avLst/>
            </a:prstGeom>
            <a:solidFill>
              <a:srgbClr val="E2231A">
                <a:alpha val="100000"/>
              </a:srgbClr>
            </a:solidFill>
          </p:spPr>
          <p:txBody>
            <a:bodyPr/>
            <a:lstStyle/>
            <a:p/>
          </p:txBody>
        </p:sp>
        <p:sp>
          <p:nvSpPr>
            <p:cNvPr id="29" name="rc29"/>
            <p:cNvSpPr/>
            <p:nvPr/>
          </p:nvSpPr>
          <p:spPr>
            <a:xfrm>
              <a:off x="2128016" y="2998348"/>
              <a:ext cx="249522" cy="1104348"/>
            </a:xfrm>
            <a:prstGeom prst="rect">
              <a:avLst/>
            </a:prstGeom>
            <a:solidFill>
              <a:srgbClr val="80BD41">
                <a:alpha val="100000"/>
              </a:srgbClr>
            </a:solidFill>
          </p:spPr>
          <p:txBody>
            <a:bodyPr/>
            <a:lstStyle/>
            <a:p/>
          </p:txBody>
        </p:sp>
        <p:sp>
          <p:nvSpPr>
            <p:cNvPr id="30" name="rc30"/>
            <p:cNvSpPr/>
            <p:nvPr/>
          </p:nvSpPr>
          <p:spPr>
            <a:xfrm>
              <a:off x="2128016" y="2987206"/>
              <a:ext cx="249522" cy="11142"/>
            </a:xfrm>
            <a:prstGeom prst="rect">
              <a:avLst/>
            </a:prstGeom>
            <a:solidFill>
              <a:srgbClr val="E2231A">
                <a:alpha val="100000"/>
              </a:srgbClr>
            </a:solidFill>
          </p:spPr>
          <p:txBody>
            <a:bodyPr/>
            <a:lstStyle/>
            <a:p/>
          </p:txBody>
        </p:sp>
        <p:sp>
          <p:nvSpPr>
            <p:cNvPr id="31" name="rc31"/>
            <p:cNvSpPr/>
            <p:nvPr/>
          </p:nvSpPr>
          <p:spPr>
            <a:xfrm>
              <a:off x="2405264" y="2998840"/>
              <a:ext cx="249522" cy="1103856"/>
            </a:xfrm>
            <a:prstGeom prst="rect">
              <a:avLst/>
            </a:prstGeom>
            <a:solidFill>
              <a:srgbClr val="80BD41">
                <a:alpha val="100000"/>
              </a:srgbClr>
            </a:solidFill>
          </p:spPr>
          <p:txBody>
            <a:bodyPr/>
            <a:lstStyle/>
            <a:p/>
          </p:txBody>
        </p:sp>
        <p:sp>
          <p:nvSpPr>
            <p:cNvPr id="32" name="rc32"/>
            <p:cNvSpPr/>
            <p:nvPr/>
          </p:nvSpPr>
          <p:spPr>
            <a:xfrm>
              <a:off x="2405264" y="2987698"/>
              <a:ext cx="249522" cy="11142"/>
            </a:xfrm>
            <a:prstGeom prst="rect">
              <a:avLst/>
            </a:prstGeom>
            <a:solidFill>
              <a:srgbClr val="E2231A">
                <a:alpha val="100000"/>
              </a:srgbClr>
            </a:solidFill>
          </p:spPr>
          <p:txBody>
            <a:bodyPr/>
            <a:lstStyle/>
            <a:p/>
          </p:txBody>
        </p:sp>
        <p:sp>
          <p:nvSpPr>
            <p:cNvPr id="33" name="rc33"/>
            <p:cNvSpPr/>
            <p:nvPr/>
          </p:nvSpPr>
          <p:spPr>
            <a:xfrm>
              <a:off x="2682512" y="3065204"/>
              <a:ext cx="249522" cy="1037492"/>
            </a:xfrm>
            <a:prstGeom prst="rect">
              <a:avLst/>
            </a:prstGeom>
            <a:solidFill>
              <a:srgbClr val="80BD41">
                <a:alpha val="100000"/>
              </a:srgbClr>
            </a:solidFill>
          </p:spPr>
          <p:txBody>
            <a:bodyPr/>
            <a:lstStyle/>
            <a:p/>
          </p:txBody>
        </p:sp>
        <p:sp>
          <p:nvSpPr>
            <p:cNvPr id="34" name="rc34"/>
            <p:cNvSpPr/>
            <p:nvPr/>
          </p:nvSpPr>
          <p:spPr>
            <a:xfrm>
              <a:off x="2682512" y="2987100"/>
              <a:ext cx="249522" cy="78103"/>
            </a:xfrm>
            <a:prstGeom prst="rect">
              <a:avLst/>
            </a:prstGeom>
            <a:solidFill>
              <a:srgbClr val="E2231A">
                <a:alpha val="100000"/>
              </a:srgbClr>
            </a:solidFill>
          </p:spPr>
          <p:txBody>
            <a:bodyPr/>
            <a:lstStyle/>
            <a:p/>
          </p:txBody>
        </p:sp>
        <p:sp>
          <p:nvSpPr>
            <p:cNvPr id="35" name="rc35"/>
            <p:cNvSpPr/>
            <p:nvPr/>
          </p:nvSpPr>
          <p:spPr>
            <a:xfrm>
              <a:off x="2959759" y="3017505"/>
              <a:ext cx="249522" cy="1085191"/>
            </a:xfrm>
            <a:prstGeom prst="rect">
              <a:avLst/>
            </a:prstGeom>
            <a:solidFill>
              <a:srgbClr val="80BD41">
                <a:alpha val="100000"/>
              </a:srgbClr>
            </a:solidFill>
          </p:spPr>
          <p:txBody>
            <a:bodyPr/>
            <a:lstStyle/>
            <a:p/>
          </p:txBody>
        </p:sp>
        <p:sp>
          <p:nvSpPr>
            <p:cNvPr id="36" name="rc36"/>
            <p:cNvSpPr/>
            <p:nvPr/>
          </p:nvSpPr>
          <p:spPr>
            <a:xfrm>
              <a:off x="2959759" y="2983937"/>
              <a:ext cx="249522" cy="33568"/>
            </a:xfrm>
            <a:prstGeom prst="rect">
              <a:avLst/>
            </a:prstGeom>
            <a:solidFill>
              <a:srgbClr val="E2231A">
                <a:alpha val="100000"/>
              </a:srgbClr>
            </a:solidFill>
          </p:spPr>
          <p:txBody>
            <a:bodyPr/>
            <a:lstStyle/>
            <a:p/>
          </p:txBody>
        </p:sp>
        <p:sp>
          <p:nvSpPr>
            <p:cNvPr id="37" name="rc37"/>
            <p:cNvSpPr/>
            <p:nvPr/>
          </p:nvSpPr>
          <p:spPr>
            <a:xfrm>
              <a:off x="3237007" y="3004324"/>
              <a:ext cx="249522" cy="1098372"/>
            </a:xfrm>
            <a:prstGeom prst="rect">
              <a:avLst/>
            </a:prstGeom>
            <a:solidFill>
              <a:srgbClr val="80BD41">
                <a:alpha val="100000"/>
              </a:srgbClr>
            </a:solidFill>
          </p:spPr>
          <p:txBody>
            <a:bodyPr/>
            <a:lstStyle/>
            <a:p/>
          </p:txBody>
        </p:sp>
        <p:sp>
          <p:nvSpPr>
            <p:cNvPr id="38" name="rc38"/>
            <p:cNvSpPr/>
            <p:nvPr/>
          </p:nvSpPr>
          <p:spPr>
            <a:xfrm>
              <a:off x="3237007" y="2981898"/>
              <a:ext cx="249522" cy="22425"/>
            </a:xfrm>
            <a:prstGeom prst="rect">
              <a:avLst/>
            </a:prstGeom>
            <a:solidFill>
              <a:srgbClr val="E2231A">
                <a:alpha val="100000"/>
              </a:srgbClr>
            </a:solidFill>
          </p:spPr>
          <p:txBody>
            <a:bodyPr/>
            <a:lstStyle/>
            <a:p/>
          </p:txBody>
        </p:sp>
        <p:sp>
          <p:nvSpPr>
            <p:cNvPr id="39" name="rc39"/>
            <p:cNvSpPr/>
            <p:nvPr/>
          </p:nvSpPr>
          <p:spPr>
            <a:xfrm>
              <a:off x="3514255" y="2989842"/>
              <a:ext cx="249522" cy="1112854"/>
            </a:xfrm>
            <a:prstGeom prst="rect">
              <a:avLst/>
            </a:prstGeom>
            <a:solidFill>
              <a:srgbClr val="80BD41">
                <a:alpha val="100000"/>
              </a:srgbClr>
            </a:solidFill>
          </p:spPr>
          <p:txBody>
            <a:bodyPr/>
            <a:lstStyle/>
            <a:p/>
          </p:txBody>
        </p:sp>
        <p:sp>
          <p:nvSpPr>
            <p:cNvPr id="40" name="rc40"/>
            <p:cNvSpPr/>
            <p:nvPr/>
          </p:nvSpPr>
          <p:spPr>
            <a:xfrm>
              <a:off x="3514255" y="2967135"/>
              <a:ext cx="249522" cy="22707"/>
            </a:xfrm>
            <a:prstGeom prst="rect">
              <a:avLst/>
            </a:prstGeom>
            <a:solidFill>
              <a:srgbClr val="E2231A">
                <a:alpha val="100000"/>
              </a:srgbClr>
            </a:solidFill>
          </p:spPr>
          <p:txBody>
            <a:bodyPr/>
            <a:lstStyle/>
            <a:p/>
          </p:txBody>
        </p:sp>
        <p:sp>
          <p:nvSpPr>
            <p:cNvPr id="41" name="rc41"/>
            <p:cNvSpPr/>
            <p:nvPr/>
          </p:nvSpPr>
          <p:spPr>
            <a:xfrm>
              <a:off x="3791502" y="2985132"/>
              <a:ext cx="249522" cy="1117564"/>
            </a:xfrm>
            <a:prstGeom prst="rect">
              <a:avLst/>
            </a:prstGeom>
            <a:solidFill>
              <a:srgbClr val="80BD41">
                <a:alpha val="100000"/>
              </a:srgbClr>
            </a:solidFill>
          </p:spPr>
          <p:txBody>
            <a:bodyPr/>
            <a:lstStyle/>
            <a:p/>
          </p:txBody>
        </p:sp>
        <p:sp>
          <p:nvSpPr>
            <p:cNvPr id="42" name="rc42"/>
            <p:cNvSpPr/>
            <p:nvPr/>
          </p:nvSpPr>
          <p:spPr>
            <a:xfrm>
              <a:off x="3791502" y="2950579"/>
              <a:ext cx="249522" cy="34552"/>
            </a:xfrm>
            <a:prstGeom prst="rect">
              <a:avLst/>
            </a:prstGeom>
            <a:solidFill>
              <a:srgbClr val="E2231A">
                <a:alpha val="100000"/>
              </a:srgbClr>
            </a:solidFill>
          </p:spPr>
          <p:txBody>
            <a:bodyPr/>
            <a:lstStyle/>
            <a:p/>
          </p:txBody>
        </p:sp>
        <p:sp>
          <p:nvSpPr>
            <p:cNvPr id="43" name="rc43"/>
            <p:cNvSpPr/>
            <p:nvPr/>
          </p:nvSpPr>
          <p:spPr>
            <a:xfrm>
              <a:off x="4068750" y="3015853"/>
              <a:ext cx="249522" cy="1086843"/>
            </a:xfrm>
            <a:prstGeom prst="rect">
              <a:avLst/>
            </a:prstGeom>
            <a:solidFill>
              <a:srgbClr val="80BD41">
                <a:alpha val="100000"/>
              </a:srgbClr>
            </a:solidFill>
          </p:spPr>
          <p:txBody>
            <a:bodyPr/>
            <a:lstStyle/>
            <a:p/>
          </p:txBody>
        </p:sp>
        <p:sp>
          <p:nvSpPr>
            <p:cNvPr id="44" name="rc44"/>
            <p:cNvSpPr/>
            <p:nvPr/>
          </p:nvSpPr>
          <p:spPr>
            <a:xfrm>
              <a:off x="4068750" y="2958664"/>
              <a:ext cx="249522" cy="57189"/>
            </a:xfrm>
            <a:prstGeom prst="rect">
              <a:avLst/>
            </a:prstGeom>
            <a:solidFill>
              <a:srgbClr val="E2231A">
                <a:alpha val="100000"/>
              </a:srgbClr>
            </a:solidFill>
          </p:spPr>
          <p:txBody>
            <a:bodyPr/>
            <a:lstStyle/>
            <a:p/>
          </p:txBody>
        </p:sp>
        <p:sp>
          <p:nvSpPr>
            <p:cNvPr id="45" name="rc45"/>
            <p:cNvSpPr/>
            <p:nvPr/>
          </p:nvSpPr>
          <p:spPr>
            <a:xfrm>
              <a:off x="4345998" y="3014131"/>
              <a:ext cx="249522" cy="1088566"/>
            </a:xfrm>
            <a:prstGeom prst="rect">
              <a:avLst/>
            </a:prstGeom>
            <a:solidFill>
              <a:srgbClr val="80BD41">
                <a:alpha val="100000"/>
              </a:srgbClr>
            </a:solidFill>
          </p:spPr>
          <p:txBody>
            <a:bodyPr/>
            <a:lstStyle/>
            <a:p/>
          </p:txBody>
        </p:sp>
        <p:sp>
          <p:nvSpPr>
            <p:cNvPr id="46" name="rc46"/>
            <p:cNvSpPr/>
            <p:nvPr/>
          </p:nvSpPr>
          <p:spPr>
            <a:xfrm>
              <a:off x="4345998" y="2944639"/>
              <a:ext cx="249522" cy="69491"/>
            </a:xfrm>
            <a:prstGeom prst="rect">
              <a:avLst/>
            </a:prstGeom>
            <a:solidFill>
              <a:srgbClr val="E2231A">
                <a:alpha val="100000"/>
              </a:srgbClr>
            </a:solidFill>
          </p:spPr>
          <p:txBody>
            <a:bodyPr/>
            <a:lstStyle/>
            <a:p/>
          </p:txBody>
        </p:sp>
        <p:sp>
          <p:nvSpPr>
            <p:cNvPr id="47" name="rc47"/>
            <p:cNvSpPr/>
            <p:nvPr/>
          </p:nvSpPr>
          <p:spPr>
            <a:xfrm>
              <a:off x="4623245" y="3015888"/>
              <a:ext cx="249522" cy="1086808"/>
            </a:xfrm>
            <a:prstGeom prst="rect">
              <a:avLst/>
            </a:prstGeom>
            <a:solidFill>
              <a:srgbClr val="80BD41">
                <a:alpha val="100000"/>
              </a:srgbClr>
            </a:solidFill>
          </p:spPr>
          <p:txBody>
            <a:bodyPr/>
            <a:lstStyle/>
            <a:p/>
          </p:txBody>
        </p:sp>
        <p:sp>
          <p:nvSpPr>
            <p:cNvPr id="48" name="rc48"/>
            <p:cNvSpPr/>
            <p:nvPr/>
          </p:nvSpPr>
          <p:spPr>
            <a:xfrm>
              <a:off x="4623245" y="2970615"/>
              <a:ext cx="249522" cy="45273"/>
            </a:xfrm>
            <a:prstGeom prst="rect">
              <a:avLst/>
            </a:prstGeom>
            <a:solidFill>
              <a:srgbClr val="E2231A">
                <a:alpha val="100000"/>
              </a:srgbClr>
            </a:solidFill>
          </p:spPr>
          <p:txBody>
            <a:bodyPr/>
            <a:lstStyle/>
            <a:p/>
          </p:txBody>
        </p:sp>
        <p:sp>
          <p:nvSpPr>
            <p:cNvPr id="49" name="rc49"/>
            <p:cNvSpPr/>
            <p:nvPr/>
          </p:nvSpPr>
          <p:spPr>
            <a:xfrm>
              <a:off x="4900493" y="3055995"/>
              <a:ext cx="249522" cy="1046702"/>
            </a:xfrm>
            <a:prstGeom prst="rect">
              <a:avLst/>
            </a:prstGeom>
            <a:solidFill>
              <a:srgbClr val="80BD41">
                <a:alpha val="100000"/>
              </a:srgbClr>
            </a:solidFill>
          </p:spPr>
          <p:txBody>
            <a:bodyPr/>
            <a:lstStyle/>
            <a:p/>
          </p:txBody>
        </p:sp>
        <p:sp>
          <p:nvSpPr>
            <p:cNvPr id="50" name="rc50"/>
            <p:cNvSpPr/>
            <p:nvPr/>
          </p:nvSpPr>
          <p:spPr>
            <a:xfrm>
              <a:off x="4900493" y="3023621"/>
              <a:ext cx="249522" cy="32373"/>
            </a:xfrm>
            <a:prstGeom prst="rect">
              <a:avLst/>
            </a:prstGeom>
            <a:solidFill>
              <a:srgbClr val="E2231A">
                <a:alpha val="100000"/>
              </a:srgbClr>
            </a:solidFill>
          </p:spPr>
          <p:txBody>
            <a:bodyPr/>
            <a:lstStyle/>
            <a:p/>
          </p:txBody>
        </p:sp>
        <p:sp>
          <p:nvSpPr>
            <p:cNvPr id="51" name="rc51"/>
            <p:cNvSpPr/>
            <p:nvPr/>
          </p:nvSpPr>
          <p:spPr>
            <a:xfrm>
              <a:off x="5177741" y="3207773"/>
              <a:ext cx="249522" cy="894923"/>
            </a:xfrm>
            <a:prstGeom prst="rect">
              <a:avLst/>
            </a:prstGeom>
            <a:solidFill>
              <a:srgbClr val="80BD41">
                <a:alpha val="100000"/>
              </a:srgbClr>
            </a:solidFill>
          </p:spPr>
          <p:txBody>
            <a:bodyPr/>
            <a:lstStyle/>
            <a:p/>
          </p:txBody>
        </p:sp>
        <p:sp>
          <p:nvSpPr>
            <p:cNvPr id="52" name="rc52"/>
            <p:cNvSpPr/>
            <p:nvPr/>
          </p:nvSpPr>
          <p:spPr>
            <a:xfrm>
              <a:off x="5177741" y="3049843"/>
              <a:ext cx="249522" cy="157929"/>
            </a:xfrm>
            <a:prstGeom prst="rect">
              <a:avLst/>
            </a:prstGeom>
            <a:solidFill>
              <a:srgbClr val="E2231A">
                <a:alpha val="100000"/>
              </a:srgbClr>
            </a:solidFill>
          </p:spPr>
          <p:txBody>
            <a:bodyPr/>
            <a:lstStyle/>
            <a:p/>
          </p:txBody>
        </p:sp>
        <p:sp>
          <p:nvSpPr>
            <p:cNvPr id="53" name="rc53"/>
            <p:cNvSpPr/>
            <p:nvPr/>
          </p:nvSpPr>
          <p:spPr>
            <a:xfrm>
              <a:off x="5454988" y="3230761"/>
              <a:ext cx="249522" cy="871935"/>
            </a:xfrm>
            <a:prstGeom prst="rect">
              <a:avLst/>
            </a:prstGeom>
            <a:solidFill>
              <a:srgbClr val="80BD41">
                <a:alpha val="100000"/>
              </a:srgbClr>
            </a:solidFill>
          </p:spPr>
          <p:txBody>
            <a:bodyPr/>
            <a:lstStyle/>
            <a:p/>
          </p:txBody>
        </p:sp>
        <p:sp>
          <p:nvSpPr>
            <p:cNvPr id="54" name="rc54"/>
            <p:cNvSpPr/>
            <p:nvPr/>
          </p:nvSpPr>
          <p:spPr>
            <a:xfrm>
              <a:off x="5454988" y="3064677"/>
              <a:ext cx="249522" cy="166084"/>
            </a:xfrm>
            <a:prstGeom prst="rect">
              <a:avLst/>
            </a:prstGeom>
            <a:solidFill>
              <a:srgbClr val="E2231A">
                <a:alpha val="100000"/>
              </a:srgbClr>
            </a:solidFill>
          </p:spPr>
          <p:txBody>
            <a:bodyPr/>
            <a:lstStyle/>
            <a:p/>
          </p:txBody>
        </p:sp>
        <p:sp>
          <p:nvSpPr>
            <p:cNvPr id="55" name="rc55"/>
            <p:cNvSpPr/>
            <p:nvPr/>
          </p:nvSpPr>
          <p:spPr>
            <a:xfrm>
              <a:off x="5732236" y="3232941"/>
              <a:ext cx="249522" cy="869756"/>
            </a:xfrm>
            <a:prstGeom prst="rect">
              <a:avLst/>
            </a:prstGeom>
            <a:solidFill>
              <a:srgbClr val="80BD41">
                <a:alpha val="100000"/>
              </a:srgbClr>
            </a:solidFill>
          </p:spPr>
          <p:txBody>
            <a:bodyPr/>
            <a:lstStyle/>
            <a:p/>
          </p:txBody>
        </p:sp>
        <p:sp>
          <p:nvSpPr>
            <p:cNvPr id="56" name="rc56"/>
            <p:cNvSpPr/>
            <p:nvPr/>
          </p:nvSpPr>
          <p:spPr>
            <a:xfrm>
              <a:off x="5732236" y="3091356"/>
              <a:ext cx="249522" cy="141584"/>
            </a:xfrm>
            <a:prstGeom prst="rect">
              <a:avLst/>
            </a:prstGeom>
            <a:solidFill>
              <a:srgbClr val="E2231A">
                <a:alpha val="100000"/>
              </a:srgbClr>
            </a:solidFill>
          </p:spPr>
          <p:txBody>
            <a:bodyPr/>
            <a:lstStyle/>
            <a:p/>
          </p:txBody>
        </p:sp>
        <p:sp>
          <p:nvSpPr>
            <p:cNvPr id="57" name="rc57"/>
            <p:cNvSpPr/>
            <p:nvPr/>
          </p:nvSpPr>
          <p:spPr>
            <a:xfrm>
              <a:off x="6009484" y="3267845"/>
              <a:ext cx="249522" cy="834852"/>
            </a:xfrm>
            <a:prstGeom prst="rect">
              <a:avLst/>
            </a:prstGeom>
            <a:solidFill>
              <a:srgbClr val="80BD41">
                <a:alpha val="100000"/>
              </a:srgbClr>
            </a:solidFill>
          </p:spPr>
          <p:txBody>
            <a:bodyPr/>
            <a:lstStyle/>
            <a:p/>
          </p:txBody>
        </p:sp>
        <p:sp>
          <p:nvSpPr>
            <p:cNvPr id="58" name="rc58"/>
            <p:cNvSpPr/>
            <p:nvPr/>
          </p:nvSpPr>
          <p:spPr>
            <a:xfrm>
              <a:off x="6009484" y="3072023"/>
              <a:ext cx="249522" cy="195821"/>
            </a:xfrm>
            <a:prstGeom prst="rect">
              <a:avLst/>
            </a:prstGeom>
            <a:solidFill>
              <a:srgbClr val="E2231A">
                <a:alpha val="100000"/>
              </a:srgbClr>
            </a:solidFill>
          </p:spPr>
          <p:txBody>
            <a:bodyPr/>
            <a:lstStyle/>
            <a:p/>
          </p:txBody>
        </p:sp>
        <p:sp>
          <p:nvSpPr>
            <p:cNvPr id="59" name="rc59"/>
            <p:cNvSpPr/>
            <p:nvPr/>
          </p:nvSpPr>
          <p:spPr>
            <a:xfrm>
              <a:off x="6286731" y="3239760"/>
              <a:ext cx="249522" cy="862937"/>
            </a:xfrm>
            <a:prstGeom prst="rect">
              <a:avLst/>
            </a:prstGeom>
            <a:solidFill>
              <a:srgbClr val="80BD41">
                <a:alpha val="100000"/>
              </a:srgbClr>
            </a:solidFill>
          </p:spPr>
          <p:txBody>
            <a:bodyPr/>
            <a:lstStyle/>
            <a:p/>
          </p:txBody>
        </p:sp>
        <p:sp>
          <p:nvSpPr>
            <p:cNvPr id="60" name="rc60"/>
            <p:cNvSpPr/>
            <p:nvPr/>
          </p:nvSpPr>
          <p:spPr>
            <a:xfrm>
              <a:off x="6286731" y="3063025"/>
              <a:ext cx="249522" cy="176735"/>
            </a:xfrm>
            <a:prstGeom prst="rect">
              <a:avLst/>
            </a:prstGeom>
            <a:solidFill>
              <a:srgbClr val="E2231A">
                <a:alpha val="100000"/>
              </a:srgbClr>
            </a:solidFill>
          </p:spPr>
          <p:txBody>
            <a:bodyPr/>
            <a:lstStyle/>
            <a:p/>
          </p:txBody>
        </p:sp>
        <p:sp>
          <p:nvSpPr>
            <p:cNvPr id="61" name="rc61"/>
            <p:cNvSpPr/>
            <p:nvPr/>
          </p:nvSpPr>
          <p:spPr>
            <a:xfrm>
              <a:off x="6563979" y="3254769"/>
              <a:ext cx="249522" cy="847927"/>
            </a:xfrm>
            <a:prstGeom prst="rect">
              <a:avLst/>
            </a:prstGeom>
            <a:solidFill>
              <a:srgbClr val="80BD41">
                <a:alpha val="100000"/>
              </a:srgbClr>
            </a:solidFill>
          </p:spPr>
          <p:txBody>
            <a:bodyPr/>
            <a:lstStyle/>
            <a:p/>
          </p:txBody>
        </p:sp>
        <p:sp>
          <p:nvSpPr>
            <p:cNvPr id="62" name="rc62"/>
            <p:cNvSpPr/>
            <p:nvPr/>
          </p:nvSpPr>
          <p:spPr>
            <a:xfrm>
              <a:off x="6563979" y="3081092"/>
              <a:ext cx="249522" cy="173677"/>
            </a:xfrm>
            <a:prstGeom prst="rect">
              <a:avLst/>
            </a:prstGeom>
            <a:solidFill>
              <a:srgbClr val="E2231A">
                <a:alpha val="100000"/>
              </a:srgbClr>
            </a:solidFill>
          </p:spPr>
          <p:txBody>
            <a:bodyPr/>
            <a:lstStyle/>
            <a:p/>
          </p:txBody>
        </p:sp>
        <p:sp>
          <p:nvSpPr>
            <p:cNvPr id="63" name="rc63"/>
            <p:cNvSpPr/>
            <p:nvPr/>
          </p:nvSpPr>
          <p:spPr>
            <a:xfrm>
              <a:off x="6841227" y="3291501"/>
              <a:ext cx="249522" cy="811195"/>
            </a:xfrm>
            <a:prstGeom prst="rect">
              <a:avLst/>
            </a:prstGeom>
            <a:solidFill>
              <a:srgbClr val="80BD41">
                <a:alpha val="100000"/>
              </a:srgbClr>
            </a:solidFill>
          </p:spPr>
          <p:txBody>
            <a:bodyPr/>
            <a:lstStyle/>
            <a:p/>
          </p:txBody>
        </p:sp>
        <p:sp>
          <p:nvSpPr>
            <p:cNvPr id="64" name="rc64"/>
            <p:cNvSpPr/>
            <p:nvPr/>
          </p:nvSpPr>
          <p:spPr>
            <a:xfrm>
              <a:off x="6841227" y="3101233"/>
              <a:ext cx="249522" cy="190267"/>
            </a:xfrm>
            <a:prstGeom prst="rect">
              <a:avLst/>
            </a:prstGeom>
            <a:solidFill>
              <a:srgbClr val="E2231A">
                <a:alpha val="100000"/>
              </a:srgbClr>
            </a:solidFill>
          </p:spPr>
          <p:txBody>
            <a:bodyPr/>
            <a:lstStyle/>
            <a:p/>
          </p:txBody>
        </p:sp>
        <p:sp>
          <p:nvSpPr>
            <p:cNvPr id="65" name="rc65"/>
            <p:cNvSpPr/>
            <p:nvPr/>
          </p:nvSpPr>
          <p:spPr>
            <a:xfrm>
              <a:off x="7118474" y="3466830"/>
              <a:ext cx="249522" cy="635866"/>
            </a:xfrm>
            <a:prstGeom prst="rect">
              <a:avLst/>
            </a:prstGeom>
            <a:solidFill>
              <a:srgbClr val="80BD41">
                <a:alpha val="100000"/>
              </a:srgbClr>
            </a:solidFill>
          </p:spPr>
          <p:txBody>
            <a:bodyPr/>
            <a:lstStyle/>
            <a:p/>
          </p:txBody>
        </p:sp>
        <p:sp>
          <p:nvSpPr>
            <p:cNvPr id="66" name="rc66"/>
            <p:cNvSpPr/>
            <p:nvPr/>
          </p:nvSpPr>
          <p:spPr>
            <a:xfrm>
              <a:off x="7118474" y="3124432"/>
              <a:ext cx="249522" cy="342397"/>
            </a:xfrm>
            <a:prstGeom prst="rect">
              <a:avLst/>
            </a:prstGeom>
            <a:solidFill>
              <a:srgbClr val="E2231A">
                <a:alpha val="100000"/>
              </a:srgbClr>
            </a:solidFill>
          </p:spPr>
          <p:txBody>
            <a:bodyPr/>
            <a:lstStyle/>
            <a:p/>
          </p:txBody>
        </p:sp>
        <p:sp>
          <p:nvSpPr>
            <p:cNvPr id="67" name="rc67"/>
            <p:cNvSpPr/>
            <p:nvPr/>
          </p:nvSpPr>
          <p:spPr>
            <a:xfrm>
              <a:off x="7395722" y="3393858"/>
              <a:ext cx="249522" cy="708838"/>
            </a:xfrm>
            <a:prstGeom prst="rect">
              <a:avLst/>
            </a:prstGeom>
            <a:solidFill>
              <a:srgbClr val="80BD41">
                <a:alpha val="100000"/>
              </a:srgbClr>
            </a:solidFill>
          </p:spPr>
          <p:txBody>
            <a:bodyPr/>
            <a:lstStyle/>
            <a:p/>
          </p:txBody>
        </p:sp>
        <p:sp>
          <p:nvSpPr>
            <p:cNvPr id="68" name="rc68"/>
            <p:cNvSpPr/>
            <p:nvPr/>
          </p:nvSpPr>
          <p:spPr>
            <a:xfrm>
              <a:off x="7395722" y="3144819"/>
              <a:ext cx="249522" cy="249039"/>
            </a:xfrm>
            <a:prstGeom prst="rect">
              <a:avLst/>
            </a:prstGeom>
            <a:solidFill>
              <a:srgbClr val="E2231A">
                <a:alpha val="100000"/>
              </a:srgbClr>
            </a:solidFill>
          </p:spPr>
          <p:txBody>
            <a:bodyPr/>
            <a:lstStyle/>
            <a:p/>
          </p:txBody>
        </p:sp>
        <p:sp>
          <p:nvSpPr>
            <p:cNvPr id="69" name="rc69"/>
            <p:cNvSpPr/>
            <p:nvPr/>
          </p:nvSpPr>
          <p:spPr>
            <a:xfrm>
              <a:off x="7672970" y="3405528"/>
              <a:ext cx="249522" cy="697168"/>
            </a:xfrm>
            <a:prstGeom prst="rect">
              <a:avLst/>
            </a:prstGeom>
            <a:solidFill>
              <a:srgbClr val="80BD41">
                <a:alpha val="100000"/>
              </a:srgbClr>
            </a:solidFill>
          </p:spPr>
          <p:txBody>
            <a:bodyPr/>
            <a:lstStyle/>
            <a:p/>
          </p:txBody>
        </p:sp>
        <p:sp>
          <p:nvSpPr>
            <p:cNvPr id="70" name="rc70"/>
            <p:cNvSpPr/>
            <p:nvPr/>
          </p:nvSpPr>
          <p:spPr>
            <a:xfrm>
              <a:off x="7672970" y="3160566"/>
              <a:ext cx="249522" cy="244961"/>
            </a:xfrm>
            <a:prstGeom prst="rect">
              <a:avLst/>
            </a:prstGeom>
            <a:solidFill>
              <a:srgbClr val="E2231A">
                <a:alpha val="100000"/>
              </a:srgbClr>
            </a:solidFill>
          </p:spPr>
          <p:txBody>
            <a:bodyPr/>
            <a:lstStyle/>
            <a:p/>
          </p:txBody>
        </p:sp>
        <p:sp>
          <p:nvSpPr>
            <p:cNvPr id="71" name="rc71"/>
            <p:cNvSpPr/>
            <p:nvPr/>
          </p:nvSpPr>
          <p:spPr>
            <a:xfrm>
              <a:off x="7950217" y="3409605"/>
              <a:ext cx="249522" cy="693091"/>
            </a:xfrm>
            <a:prstGeom prst="rect">
              <a:avLst/>
            </a:prstGeom>
            <a:solidFill>
              <a:srgbClr val="80BD41">
                <a:alpha val="100000"/>
              </a:srgbClr>
            </a:solidFill>
          </p:spPr>
          <p:txBody>
            <a:bodyPr/>
            <a:lstStyle/>
            <a:p/>
          </p:txBody>
        </p:sp>
        <p:sp>
          <p:nvSpPr>
            <p:cNvPr id="72" name="rc72"/>
            <p:cNvSpPr/>
            <p:nvPr/>
          </p:nvSpPr>
          <p:spPr>
            <a:xfrm>
              <a:off x="7950217" y="3166085"/>
              <a:ext cx="249522" cy="243520"/>
            </a:xfrm>
            <a:prstGeom prst="rect">
              <a:avLst/>
            </a:prstGeom>
            <a:solidFill>
              <a:srgbClr val="E2231A">
                <a:alpha val="100000"/>
              </a:srgbClr>
            </a:solidFill>
          </p:spPr>
          <p:txBody>
            <a:bodyPr/>
            <a:lstStyle/>
            <a:p/>
          </p:txBody>
        </p:sp>
        <p:sp>
          <p:nvSpPr>
            <p:cNvPr id="73" name="pl73"/>
            <p:cNvSpPr/>
            <p:nvPr/>
          </p:nvSpPr>
          <p:spPr>
            <a:xfrm>
              <a:off x="1421035" y="1236556"/>
              <a:ext cx="6653943" cy="984331"/>
            </a:xfrm>
            <a:custGeom>
              <a:avLst/>
              <a:pathLst>
                <a:path w="6653943" h="984331">
                  <a:moveTo>
                    <a:pt x="0" y="0"/>
                  </a:moveTo>
                  <a:lnTo>
                    <a:pt x="277247" y="0"/>
                  </a:lnTo>
                  <a:lnTo>
                    <a:pt x="554495" y="0"/>
                  </a:lnTo>
                  <a:lnTo>
                    <a:pt x="831742" y="0"/>
                  </a:lnTo>
                  <a:lnTo>
                    <a:pt x="1108990" y="0"/>
                  </a:lnTo>
                  <a:lnTo>
                    <a:pt x="1386238" y="173705"/>
                  </a:lnTo>
                  <a:lnTo>
                    <a:pt x="1663485" y="57901"/>
                  </a:lnTo>
                  <a:lnTo>
                    <a:pt x="1940733" y="28950"/>
                  </a:lnTo>
                  <a:lnTo>
                    <a:pt x="2217981" y="28950"/>
                  </a:lnTo>
                  <a:lnTo>
                    <a:pt x="2495228" y="57901"/>
                  </a:lnTo>
                  <a:lnTo>
                    <a:pt x="2772476" y="115803"/>
                  </a:lnTo>
                  <a:lnTo>
                    <a:pt x="3049724" y="144754"/>
                  </a:lnTo>
                  <a:lnTo>
                    <a:pt x="3326971" y="86852"/>
                  </a:lnTo>
                  <a:lnTo>
                    <a:pt x="3604219" y="57901"/>
                  </a:lnTo>
                  <a:lnTo>
                    <a:pt x="3881467" y="405312"/>
                  </a:lnTo>
                  <a:lnTo>
                    <a:pt x="4158714" y="434263"/>
                  </a:lnTo>
                  <a:lnTo>
                    <a:pt x="4435962" y="376361"/>
                  </a:lnTo>
                  <a:lnTo>
                    <a:pt x="4713210" y="521116"/>
                  </a:lnTo>
                  <a:lnTo>
                    <a:pt x="4990457" y="463214"/>
                  </a:lnTo>
                  <a:lnTo>
                    <a:pt x="5267705" y="463214"/>
                  </a:lnTo>
                  <a:lnTo>
                    <a:pt x="5544953" y="521116"/>
                  </a:lnTo>
                  <a:lnTo>
                    <a:pt x="5822200" y="984331"/>
                  </a:lnTo>
                  <a:lnTo>
                    <a:pt x="6099448" y="723773"/>
                  </a:lnTo>
                  <a:lnTo>
                    <a:pt x="6376696" y="723773"/>
                  </a:lnTo>
                  <a:lnTo>
                    <a:pt x="6653943" y="723773"/>
                  </a:lnTo>
                </a:path>
              </a:pathLst>
            </a:custGeom>
            <a:ln w="27101" cap="flat">
              <a:solidFill>
                <a:srgbClr val="0058AB">
                  <a:alpha val="100000"/>
                </a:srgbClr>
              </a:solidFill>
              <a:prstDash val="solid"/>
              <a:round/>
            </a:ln>
          </p:spPr>
          <p:txBody>
            <a:bodyPr/>
            <a:lstStyle/>
            <a:p/>
          </p:txBody>
        </p:sp>
        <p:sp>
          <p:nvSpPr>
            <p:cNvPr id="74" name="tx74"/>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5" name="tx75"/>
            <p:cNvSpPr/>
            <p:nvPr/>
          </p:nvSpPr>
          <p:spPr>
            <a:xfrm>
              <a:off x="2746983"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6" name="tx76"/>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7" name="tx77"/>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78" name="tx78"/>
            <p:cNvSpPr/>
            <p:nvPr/>
          </p:nvSpPr>
          <p:spPr>
            <a:xfrm>
              <a:off x="6628451"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79" name="tx79"/>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80" name="tx80"/>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65</a:t>
              </a:r>
            </a:p>
          </p:txBody>
        </p:sp>
        <p:sp>
          <p:nvSpPr>
            <p:cNvPr id="81" name="tx81"/>
            <p:cNvSpPr/>
            <p:nvPr/>
          </p:nvSpPr>
          <p:spPr>
            <a:xfrm>
              <a:off x="7460194" y="107210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82" name="tx82"/>
            <p:cNvSpPr/>
            <p:nvPr/>
          </p:nvSpPr>
          <p:spPr>
            <a:xfrm>
              <a:off x="7737441" y="107210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83" name="tx83"/>
            <p:cNvSpPr/>
            <p:nvPr/>
          </p:nvSpPr>
          <p:spPr>
            <a:xfrm>
              <a:off x="8014689" y="107210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84" name="tx84"/>
            <p:cNvSpPr/>
            <p:nvPr/>
          </p:nvSpPr>
          <p:spPr>
            <a:xfrm>
              <a:off x="1303481" y="284740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318.4</a:t>
              </a:r>
            </a:p>
          </p:txBody>
        </p:sp>
        <p:sp>
          <p:nvSpPr>
            <p:cNvPr id="85" name="tx85"/>
            <p:cNvSpPr/>
            <p:nvPr/>
          </p:nvSpPr>
          <p:spPr>
            <a:xfrm>
              <a:off x="2689720" y="285112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317.4</a:t>
              </a:r>
            </a:p>
          </p:txBody>
        </p:sp>
        <p:sp>
          <p:nvSpPr>
            <p:cNvPr id="86" name="tx86"/>
            <p:cNvSpPr/>
            <p:nvPr/>
          </p:nvSpPr>
          <p:spPr>
            <a:xfrm>
              <a:off x="4075958" y="282265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325.5</a:t>
              </a:r>
            </a:p>
          </p:txBody>
        </p:sp>
        <p:sp>
          <p:nvSpPr>
            <p:cNvPr id="87" name="tx87"/>
            <p:cNvSpPr/>
            <p:nvPr/>
          </p:nvSpPr>
          <p:spPr>
            <a:xfrm>
              <a:off x="5462196" y="292870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295.3</a:t>
              </a:r>
            </a:p>
          </p:txBody>
        </p:sp>
        <p:sp>
          <p:nvSpPr>
            <p:cNvPr id="88" name="tx88"/>
            <p:cNvSpPr/>
            <p:nvPr/>
          </p:nvSpPr>
          <p:spPr>
            <a:xfrm>
              <a:off x="6571187" y="294520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290.6</a:t>
              </a:r>
            </a:p>
          </p:txBody>
        </p:sp>
        <p:sp>
          <p:nvSpPr>
            <p:cNvPr id="89" name="tx89"/>
            <p:cNvSpPr/>
            <p:nvPr/>
          </p:nvSpPr>
          <p:spPr>
            <a:xfrm>
              <a:off x="6848435" y="296527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284.9</a:t>
              </a:r>
            </a:p>
          </p:txBody>
        </p:sp>
        <p:sp>
          <p:nvSpPr>
            <p:cNvPr id="90" name="tx90"/>
            <p:cNvSpPr/>
            <p:nvPr/>
          </p:nvSpPr>
          <p:spPr>
            <a:xfrm>
              <a:off x="7125682" y="298842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278.3</a:t>
              </a:r>
            </a:p>
          </p:txBody>
        </p:sp>
        <p:sp>
          <p:nvSpPr>
            <p:cNvPr id="91" name="tx91"/>
            <p:cNvSpPr/>
            <p:nvPr/>
          </p:nvSpPr>
          <p:spPr>
            <a:xfrm>
              <a:off x="7402930" y="300885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272.5</a:t>
              </a:r>
            </a:p>
          </p:txBody>
        </p:sp>
        <p:sp>
          <p:nvSpPr>
            <p:cNvPr id="92" name="tx92"/>
            <p:cNvSpPr/>
            <p:nvPr/>
          </p:nvSpPr>
          <p:spPr>
            <a:xfrm>
              <a:off x="7719354" y="3024640"/>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268</a:t>
              </a:r>
            </a:p>
          </p:txBody>
        </p:sp>
        <p:sp>
          <p:nvSpPr>
            <p:cNvPr id="93" name="tx93"/>
            <p:cNvSpPr/>
            <p:nvPr/>
          </p:nvSpPr>
          <p:spPr>
            <a:xfrm>
              <a:off x="7957425" y="303015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266.5</a:t>
              </a:r>
            </a:p>
          </p:txBody>
        </p:sp>
        <p:sp>
          <p:nvSpPr>
            <p:cNvPr id="94" name="pl94"/>
            <p:cNvSpPr/>
            <p:nvPr/>
          </p:nvSpPr>
          <p:spPr>
            <a:xfrm>
              <a:off x="1421035"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2807273" y="1207605"/>
              <a:ext cx="0" cy="202656"/>
            </a:xfrm>
            <a:custGeom>
              <a:avLst/>
              <a:pathLst>
                <a:path w="0" h="202656">
                  <a:moveTo>
                    <a:pt x="0" y="202656"/>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4193511" y="1207605"/>
              <a:ext cx="0" cy="144754"/>
            </a:xfrm>
            <a:custGeom>
              <a:avLst/>
              <a:pathLst>
                <a:path w="0" h="144754">
                  <a:moveTo>
                    <a:pt x="0" y="144754"/>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5579750" y="1207605"/>
              <a:ext cx="0" cy="463214"/>
            </a:xfrm>
            <a:custGeom>
              <a:avLst/>
              <a:pathLst>
                <a:path w="0" h="463214">
                  <a:moveTo>
                    <a:pt x="0" y="463214"/>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688740" y="1207605"/>
              <a:ext cx="0" cy="492165"/>
            </a:xfrm>
            <a:custGeom>
              <a:avLst/>
              <a:pathLst>
                <a:path w="0" h="492165">
                  <a:moveTo>
                    <a:pt x="0" y="492165"/>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965988" y="1207605"/>
              <a:ext cx="0" cy="550067"/>
            </a:xfrm>
            <a:custGeom>
              <a:avLst/>
              <a:pathLst>
                <a:path w="0" h="550067">
                  <a:moveTo>
                    <a:pt x="0" y="550067"/>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243236" y="1207605"/>
              <a:ext cx="0" cy="1013282"/>
            </a:xfrm>
            <a:custGeom>
              <a:avLst/>
              <a:pathLst>
                <a:path w="0" h="1013282">
                  <a:moveTo>
                    <a:pt x="0" y="1013282"/>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520483" y="1207605"/>
              <a:ext cx="0" cy="752723"/>
            </a:xfrm>
            <a:custGeom>
              <a:avLst/>
              <a:pathLst>
                <a:path w="0" h="752723">
                  <a:moveTo>
                    <a:pt x="0" y="752723"/>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797731" y="1207605"/>
              <a:ext cx="0" cy="752723"/>
            </a:xfrm>
            <a:custGeom>
              <a:avLst/>
              <a:pathLst>
                <a:path w="0" h="752723">
                  <a:moveTo>
                    <a:pt x="0" y="752723"/>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8074979" y="1207605"/>
              <a:ext cx="0" cy="752723"/>
            </a:xfrm>
            <a:custGeom>
              <a:avLst/>
              <a:pathLst>
                <a:path w="0" h="752723">
                  <a:moveTo>
                    <a:pt x="0" y="752723"/>
                  </a:moveTo>
                  <a:lnTo>
                    <a:pt x="0" y="0"/>
                  </a:lnTo>
                </a:path>
              </a:pathLst>
            </a:custGeom>
            <a:ln w="13550" cap="flat">
              <a:solidFill>
                <a:srgbClr val="0058AB">
                  <a:alpha val="100000"/>
                </a:srgbClr>
              </a:solidFill>
              <a:prstDash val="dot"/>
              <a:round/>
            </a:ln>
          </p:spPr>
          <p:txBody>
            <a:bodyPr/>
            <a:lstStyle/>
            <a:p/>
          </p:txBody>
        </p:sp>
        <p:sp>
          <p:nvSpPr>
            <p:cNvPr id="104" name="tx104"/>
            <p:cNvSpPr/>
            <p:nvPr/>
          </p:nvSpPr>
          <p:spPr>
            <a:xfrm>
              <a:off x="1303481" y="351353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315.3</a:t>
              </a:r>
            </a:p>
          </p:txBody>
        </p:sp>
        <p:sp>
          <p:nvSpPr>
            <p:cNvPr id="105" name="tx105"/>
            <p:cNvSpPr/>
            <p:nvPr/>
          </p:nvSpPr>
          <p:spPr>
            <a:xfrm>
              <a:off x="1355732" y="2953869"/>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a:t>
              </a:r>
            </a:p>
          </p:txBody>
        </p:sp>
        <p:sp>
          <p:nvSpPr>
            <p:cNvPr id="106" name="tx106"/>
            <p:cNvSpPr/>
            <p:nvPr/>
          </p:nvSpPr>
          <p:spPr>
            <a:xfrm>
              <a:off x="2689720" y="354890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295.2</a:t>
              </a:r>
            </a:p>
          </p:txBody>
        </p:sp>
        <p:sp>
          <p:nvSpPr>
            <p:cNvPr id="107" name="tx107"/>
            <p:cNvSpPr/>
            <p:nvPr/>
          </p:nvSpPr>
          <p:spPr>
            <a:xfrm>
              <a:off x="2715845" y="2992251"/>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22.2</a:t>
              </a:r>
            </a:p>
          </p:txBody>
        </p:sp>
        <p:sp>
          <p:nvSpPr>
            <p:cNvPr id="108" name="tx108"/>
            <p:cNvSpPr/>
            <p:nvPr/>
          </p:nvSpPr>
          <p:spPr>
            <a:xfrm>
              <a:off x="4075958" y="352418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309.2</a:t>
              </a:r>
            </a:p>
          </p:txBody>
        </p:sp>
        <p:sp>
          <p:nvSpPr>
            <p:cNvPr id="109" name="tx109"/>
            <p:cNvSpPr/>
            <p:nvPr/>
          </p:nvSpPr>
          <p:spPr>
            <a:xfrm>
              <a:off x="4102084" y="295216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16.3</a:t>
              </a:r>
            </a:p>
          </p:txBody>
        </p:sp>
        <p:sp>
          <p:nvSpPr>
            <p:cNvPr id="110" name="tx110"/>
            <p:cNvSpPr/>
            <p:nvPr/>
          </p:nvSpPr>
          <p:spPr>
            <a:xfrm>
              <a:off x="5462196" y="363168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248.1</a:t>
              </a:r>
            </a:p>
          </p:txBody>
        </p:sp>
        <p:sp>
          <p:nvSpPr>
            <p:cNvPr id="111" name="tx111"/>
            <p:cNvSpPr/>
            <p:nvPr/>
          </p:nvSpPr>
          <p:spPr>
            <a:xfrm>
              <a:off x="5488322" y="3113818"/>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47.2</a:t>
              </a:r>
            </a:p>
          </p:txBody>
        </p:sp>
        <p:sp>
          <p:nvSpPr>
            <p:cNvPr id="112" name="tx112"/>
            <p:cNvSpPr/>
            <p:nvPr/>
          </p:nvSpPr>
          <p:spPr>
            <a:xfrm>
              <a:off x="6571187" y="3644832"/>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241.2</a:t>
              </a:r>
            </a:p>
          </p:txBody>
        </p:sp>
        <p:sp>
          <p:nvSpPr>
            <p:cNvPr id="113" name="tx113"/>
            <p:cNvSpPr/>
            <p:nvPr/>
          </p:nvSpPr>
          <p:spPr>
            <a:xfrm>
              <a:off x="6597312" y="313288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49.4</a:t>
              </a:r>
            </a:p>
          </p:txBody>
        </p:sp>
        <p:sp>
          <p:nvSpPr>
            <p:cNvPr id="114" name="tx114"/>
            <p:cNvSpPr/>
            <p:nvPr/>
          </p:nvSpPr>
          <p:spPr>
            <a:xfrm>
              <a:off x="6848435" y="366200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230.8</a:t>
              </a:r>
            </a:p>
          </p:txBody>
        </p:sp>
        <p:sp>
          <p:nvSpPr>
            <p:cNvPr id="115" name="tx115"/>
            <p:cNvSpPr/>
            <p:nvPr/>
          </p:nvSpPr>
          <p:spPr>
            <a:xfrm>
              <a:off x="6874560" y="316131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54.1</a:t>
              </a:r>
            </a:p>
          </p:txBody>
        </p:sp>
        <p:sp>
          <p:nvSpPr>
            <p:cNvPr id="116" name="tx116"/>
            <p:cNvSpPr/>
            <p:nvPr/>
          </p:nvSpPr>
          <p:spPr>
            <a:xfrm>
              <a:off x="7125682" y="374971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180.9</a:t>
              </a:r>
            </a:p>
          </p:txBody>
        </p:sp>
        <p:sp>
          <p:nvSpPr>
            <p:cNvPr id="117" name="tx117"/>
            <p:cNvSpPr/>
            <p:nvPr/>
          </p:nvSpPr>
          <p:spPr>
            <a:xfrm>
              <a:off x="7151808" y="326058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97.4</a:t>
              </a:r>
            </a:p>
          </p:txBody>
        </p:sp>
        <p:sp>
          <p:nvSpPr>
            <p:cNvPr id="118" name="tx118"/>
            <p:cNvSpPr/>
            <p:nvPr/>
          </p:nvSpPr>
          <p:spPr>
            <a:xfrm>
              <a:off x="7402930" y="371322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201.7</a:t>
              </a:r>
            </a:p>
          </p:txBody>
        </p:sp>
        <p:sp>
          <p:nvSpPr>
            <p:cNvPr id="119" name="tx119"/>
            <p:cNvSpPr/>
            <p:nvPr/>
          </p:nvSpPr>
          <p:spPr>
            <a:xfrm>
              <a:off x="7429055" y="323429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70.8</a:t>
              </a:r>
            </a:p>
          </p:txBody>
        </p:sp>
        <p:sp>
          <p:nvSpPr>
            <p:cNvPr id="120" name="tx120"/>
            <p:cNvSpPr/>
            <p:nvPr/>
          </p:nvSpPr>
          <p:spPr>
            <a:xfrm>
              <a:off x="7680178" y="371901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198.3</a:t>
              </a:r>
            </a:p>
          </p:txBody>
        </p:sp>
        <p:sp>
          <p:nvSpPr>
            <p:cNvPr id="121" name="tx121"/>
            <p:cNvSpPr/>
            <p:nvPr/>
          </p:nvSpPr>
          <p:spPr>
            <a:xfrm>
              <a:off x="7706303" y="324799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69.7</a:t>
              </a:r>
            </a:p>
          </p:txBody>
        </p:sp>
        <p:sp>
          <p:nvSpPr>
            <p:cNvPr id="122" name="tx122"/>
            <p:cNvSpPr/>
            <p:nvPr/>
          </p:nvSpPr>
          <p:spPr>
            <a:xfrm>
              <a:off x="7957425" y="372110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197.2</a:t>
              </a:r>
            </a:p>
          </p:txBody>
        </p:sp>
        <p:sp>
          <p:nvSpPr>
            <p:cNvPr id="123" name="tx123"/>
            <p:cNvSpPr/>
            <p:nvPr/>
          </p:nvSpPr>
          <p:spPr>
            <a:xfrm>
              <a:off x="7983551" y="325275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69.3</a:t>
              </a:r>
            </a:p>
          </p:txBody>
        </p:sp>
        <p:sp>
          <p:nvSpPr>
            <p:cNvPr id="124" name="tx124"/>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5" name="tx125"/>
            <p:cNvSpPr/>
            <p:nvPr/>
          </p:nvSpPr>
          <p:spPr>
            <a:xfrm>
              <a:off x="655386" y="31718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a:t>
              </a:r>
            </a:p>
          </p:txBody>
        </p:sp>
        <p:sp>
          <p:nvSpPr>
            <p:cNvPr id="126" name="tx126"/>
            <p:cNvSpPr/>
            <p:nvPr/>
          </p:nvSpPr>
          <p:spPr>
            <a:xfrm>
              <a:off x="655386" y="229307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27" name="tx127"/>
            <p:cNvSpPr/>
            <p:nvPr/>
          </p:nvSpPr>
          <p:spPr>
            <a:xfrm>
              <a:off x="655386" y="141431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a:t>
              </a:r>
            </a:p>
          </p:txBody>
        </p:sp>
        <p:sp>
          <p:nvSpPr>
            <p:cNvPr id="128" name="tx128"/>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9" name="tx129"/>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0" name="tx130"/>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1" name="tx131"/>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2" name="tx132"/>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3" name="tx133"/>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4" name="tx134"/>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5" name="tx135"/>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6" name="tx136"/>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7" name="tx137"/>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9" name="tx139"/>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0" name="tx140"/>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1" name="tx141"/>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2" name="tx142"/>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4" name="tx144"/>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5" name="pl145"/>
            <p:cNvSpPr/>
            <p:nvPr/>
          </p:nvSpPr>
          <p:spPr>
            <a:xfrm>
              <a:off x="2892766"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6" name="tx146"/>
            <p:cNvSpPr/>
            <p:nvPr/>
          </p:nvSpPr>
          <p:spPr>
            <a:xfrm>
              <a:off x="3159865" y="5029682"/>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47" name="rc147"/>
            <p:cNvSpPr/>
            <p:nvPr/>
          </p:nvSpPr>
          <p:spPr>
            <a:xfrm>
              <a:off x="4448859" y="5010059"/>
              <a:ext cx="201456" cy="201456"/>
            </a:xfrm>
            <a:prstGeom prst="rect">
              <a:avLst/>
            </a:prstGeom>
            <a:solidFill>
              <a:srgbClr val="E2231A">
                <a:alpha val="100000"/>
              </a:srgbClr>
            </a:solidFill>
          </p:spPr>
          <p:txBody>
            <a:bodyPr/>
            <a:lstStyle/>
            <a:p/>
          </p:txBody>
        </p:sp>
        <p:sp>
          <p:nvSpPr>
            <p:cNvPr id="148" name="rc148"/>
            <p:cNvSpPr/>
            <p:nvPr/>
          </p:nvSpPr>
          <p:spPr>
            <a:xfrm>
              <a:off x="5653947" y="5010059"/>
              <a:ext cx="201456" cy="201456"/>
            </a:xfrm>
            <a:prstGeom prst="rect">
              <a:avLst/>
            </a:prstGeom>
            <a:solidFill>
              <a:srgbClr val="80BD41">
                <a:alpha val="100000"/>
              </a:srgbClr>
            </a:solidFill>
          </p:spPr>
          <p:txBody>
            <a:bodyPr/>
            <a:lstStyle/>
            <a:p/>
          </p:txBody>
        </p:sp>
        <p:sp>
          <p:nvSpPr>
            <p:cNvPr id="149" name="tx149"/>
            <p:cNvSpPr/>
            <p:nvPr/>
          </p:nvSpPr>
          <p:spPr>
            <a:xfrm>
              <a:off x="4728904" y="5059081"/>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0" name="tx150"/>
            <p:cNvSpPr/>
            <p:nvPr/>
          </p:nvSpPr>
          <p:spPr>
            <a:xfrm>
              <a:off x="5933992"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1" name="tx151"/>
            <p:cNvSpPr/>
            <p:nvPr/>
          </p:nvSpPr>
          <p:spPr>
            <a:xfrm>
              <a:off x="951100" y="467611"/>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52" name="tx152"/>
            <p:cNvSpPr/>
            <p:nvPr/>
          </p:nvSpPr>
          <p:spPr>
            <a:xfrm>
              <a:off x="951100" y="661760"/>
              <a:ext cx="1519237"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Ecuador, 2000-2024</a:t>
              </a:r>
            </a:p>
          </p:txBody>
        </p:sp>
        <p:sp>
          <p:nvSpPr>
            <p:cNvPr id="153" name="pl153"/>
            <p:cNvSpPr/>
            <p:nvPr/>
          </p:nvSpPr>
          <p:spPr>
            <a:xfrm>
              <a:off x="2427390"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4689624"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6951858"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7" name="pl157"/>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8" name="pl158"/>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9" name="pl159"/>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3558507"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5820741"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8082975"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3" name="rc163"/>
            <p:cNvSpPr/>
            <p:nvPr/>
          </p:nvSpPr>
          <p:spPr>
            <a:xfrm>
              <a:off x="1296273" y="5889059"/>
              <a:ext cx="5457186" cy="167191"/>
            </a:xfrm>
            <a:prstGeom prst="rect">
              <a:avLst/>
            </a:prstGeom>
            <a:solidFill>
              <a:srgbClr val="80BD41">
                <a:alpha val="100000"/>
              </a:srgbClr>
            </a:solidFill>
          </p:spPr>
          <p:txBody>
            <a:bodyPr/>
            <a:lstStyle/>
            <a:p/>
          </p:txBody>
        </p:sp>
        <p:sp>
          <p:nvSpPr>
            <p:cNvPr id="164" name="rc164"/>
            <p:cNvSpPr/>
            <p:nvPr/>
          </p:nvSpPr>
          <p:spPr>
            <a:xfrm>
              <a:off x="6753460" y="5889059"/>
              <a:ext cx="1117769" cy="167191"/>
            </a:xfrm>
            <a:prstGeom prst="rect">
              <a:avLst/>
            </a:prstGeom>
            <a:solidFill>
              <a:srgbClr val="E2231A">
                <a:alpha val="100000"/>
              </a:srgbClr>
            </a:solidFill>
          </p:spPr>
          <p:txBody>
            <a:bodyPr/>
            <a:lstStyle/>
            <a:p/>
          </p:txBody>
        </p:sp>
        <p:sp>
          <p:nvSpPr>
            <p:cNvPr id="165" name="rc165"/>
            <p:cNvSpPr/>
            <p:nvPr/>
          </p:nvSpPr>
          <p:spPr>
            <a:xfrm>
              <a:off x="1296273" y="5680069"/>
              <a:ext cx="4486914" cy="167191"/>
            </a:xfrm>
            <a:prstGeom prst="rect">
              <a:avLst/>
            </a:prstGeom>
            <a:solidFill>
              <a:srgbClr val="80BD41">
                <a:alpha val="100000"/>
              </a:srgbClr>
            </a:solidFill>
          </p:spPr>
          <p:txBody>
            <a:bodyPr/>
            <a:lstStyle/>
            <a:p/>
          </p:txBody>
        </p:sp>
        <p:sp>
          <p:nvSpPr>
            <p:cNvPr id="166" name="rc166"/>
            <p:cNvSpPr/>
            <p:nvPr/>
          </p:nvSpPr>
          <p:spPr>
            <a:xfrm>
              <a:off x="5783188" y="5680069"/>
              <a:ext cx="1576550" cy="167191"/>
            </a:xfrm>
            <a:prstGeom prst="rect">
              <a:avLst/>
            </a:prstGeom>
            <a:solidFill>
              <a:srgbClr val="E2231A">
                <a:alpha val="100000"/>
              </a:srgbClr>
            </a:solidFill>
          </p:spPr>
          <p:txBody>
            <a:bodyPr/>
            <a:lstStyle/>
            <a:p/>
          </p:txBody>
        </p:sp>
        <p:sp>
          <p:nvSpPr>
            <p:cNvPr id="167" name="rc167"/>
            <p:cNvSpPr/>
            <p:nvPr/>
          </p:nvSpPr>
          <p:spPr>
            <a:xfrm>
              <a:off x="1296273" y="5471080"/>
              <a:ext cx="4460672" cy="167191"/>
            </a:xfrm>
            <a:prstGeom prst="rect">
              <a:avLst/>
            </a:prstGeom>
            <a:solidFill>
              <a:srgbClr val="80BD41">
                <a:alpha val="100000"/>
              </a:srgbClr>
            </a:solidFill>
          </p:spPr>
          <p:txBody>
            <a:bodyPr/>
            <a:lstStyle/>
            <a:p/>
          </p:txBody>
        </p:sp>
        <p:sp>
          <p:nvSpPr>
            <p:cNvPr id="168" name="rc168"/>
            <p:cNvSpPr/>
            <p:nvPr/>
          </p:nvSpPr>
          <p:spPr>
            <a:xfrm>
              <a:off x="5756946" y="5471080"/>
              <a:ext cx="1567275" cy="167191"/>
            </a:xfrm>
            <a:prstGeom prst="rect">
              <a:avLst/>
            </a:prstGeom>
            <a:solidFill>
              <a:srgbClr val="E2231A">
                <a:alpha val="100000"/>
              </a:srgbClr>
            </a:solidFill>
          </p:spPr>
          <p:txBody>
            <a:bodyPr/>
            <a:lstStyle/>
            <a:p/>
          </p:txBody>
        </p:sp>
        <p:sp>
          <p:nvSpPr>
            <p:cNvPr id="169" name="tx169"/>
            <p:cNvSpPr/>
            <p:nvPr/>
          </p:nvSpPr>
          <p:spPr>
            <a:xfrm>
              <a:off x="8055059" y="5929518"/>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290.6</a:t>
              </a:r>
            </a:p>
          </p:txBody>
        </p:sp>
        <p:sp>
          <p:nvSpPr>
            <p:cNvPr id="170" name="tx170"/>
            <p:cNvSpPr/>
            <p:nvPr/>
          </p:nvSpPr>
          <p:spPr>
            <a:xfrm>
              <a:off x="7566449" y="5720529"/>
              <a:ext cx="192927"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268</a:t>
              </a:r>
            </a:p>
          </p:txBody>
        </p:sp>
        <p:sp>
          <p:nvSpPr>
            <p:cNvPr id="171" name="tx171"/>
            <p:cNvSpPr/>
            <p:nvPr/>
          </p:nvSpPr>
          <p:spPr>
            <a:xfrm>
              <a:off x="7480938" y="551153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266.5</a:t>
              </a:r>
            </a:p>
          </p:txBody>
        </p:sp>
        <p:sp>
          <p:nvSpPr>
            <p:cNvPr id="172" name="tx172"/>
            <p:cNvSpPr/>
            <p:nvPr/>
          </p:nvSpPr>
          <p:spPr>
            <a:xfrm>
              <a:off x="3889228" y="5933538"/>
              <a:ext cx="27127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241.2</a:t>
              </a:r>
            </a:p>
          </p:txBody>
        </p:sp>
        <p:sp>
          <p:nvSpPr>
            <p:cNvPr id="173" name="tx173"/>
            <p:cNvSpPr/>
            <p:nvPr/>
          </p:nvSpPr>
          <p:spPr>
            <a:xfrm>
              <a:off x="7206851" y="593221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49.4</a:t>
              </a:r>
            </a:p>
          </p:txBody>
        </p:sp>
        <p:sp>
          <p:nvSpPr>
            <p:cNvPr id="174" name="tx174"/>
            <p:cNvSpPr/>
            <p:nvPr/>
          </p:nvSpPr>
          <p:spPr>
            <a:xfrm>
              <a:off x="3404092" y="5723172"/>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198.3</a:t>
              </a:r>
            </a:p>
          </p:txBody>
        </p:sp>
        <p:sp>
          <p:nvSpPr>
            <p:cNvPr id="175" name="tx175"/>
            <p:cNvSpPr/>
            <p:nvPr/>
          </p:nvSpPr>
          <p:spPr>
            <a:xfrm>
              <a:off x="6465970" y="572322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69.7</a:t>
              </a:r>
            </a:p>
          </p:txBody>
        </p:sp>
        <p:sp>
          <p:nvSpPr>
            <p:cNvPr id="176" name="tx176"/>
            <p:cNvSpPr/>
            <p:nvPr/>
          </p:nvSpPr>
          <p:spPr>
            <a:xfrm>
              <a:off x="3390971" y="5514235"/>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197.2</a:t>
              </a:r>
            </a:p>
          </p:txBody>
        </p:sp>
        <p:sp>
          <p:nvSpPr>
            <p:cNvPr id="177" name="tx177"/>
            <p:cNvSpPr/>
            <p:nvPr/>
          </p:nvSpPr>
          <p:spPr>
            <a:xfrm>
              <a:off x="6435090" y="551418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69.3</a:t>
              </a:r>
            </a:p>
          </p:txBody>
        </p:sp>
        <p:sp>
          <p:nvSpPr>
            <p:cNvPr id="178" name="tx178"/>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9" name="tx179"/>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0" name="tx180"/>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1" name="tx181"/>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2" name="tx182"/>
            <p:cNvSpPr/>
            <p:nvPr/>
          </p:nvSpPr>
          <p:spPr>
            <a:xfrm>
              <a:off x="3441965"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83" name="tx183"/>
            <p:cNvSpPr/>
            <p:nvPr/>
          </p:nvSpPr>
          <p:spPr>
            <a:xfrm>
              <a:off x="5704199"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84" name="tx184"/>
            <p:cNvSpPr/>
            <p:nvPr/>
          </p:nvSpPr>
          <p:spPr>
            <a:xfrm>
              <a:off x="7966433" y="6158495"/>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85" name="tx185"/>
            <p:cNvSpPr/>
            <p:nvPr/>
          </p:nvSpPr>
          <p:spPr>
            <a:xfrm>
              <a:off x="4018061"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6" name="tx186"/>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8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2024 (74%) was lower than in 2019 (83%).
The number of children vaccinated with MCV1 decreased 18% compared to in 2019.
The number of surviving infants decreased approximately 8% compared to in 2019.
In 2024, fewer children were vaccinated than in 2019.
In 2024, there were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41364" y="4721422"/>
              <a:ext cx="7994327" cy="0"/>
            </a:xfrm>
            <a:custGeom>
              <a:avLst/>
              <a:pathLst>
                <a:path w="7994327" h="0">
                  <a:moveTo>
                    <a:pt x="0" y="0"/>
                  </a:moveTo>
                  <a:lnTo>
                    <a:pt x="7994327" y="0"/>
                  </a:lnTo>
                  <a:lnTo>
                    <a:pt x="7994327" y="0"/>
                  </a:lnTo>
                </a:path>
              </a:pathLst>
            </a:custGeom>
            <a:ln w="6775" cap="flat">
              <a:solidFill>
                <a:srgbClr val="EBEBEB">
                  <a:alpha val="100000"/>
                </a:srgbClr>
              </a:solidFill>
              <a:prstDash val="solid"/>
              <a:round/>
            </a:ln>
          </p:spPr>
          <p:txBody>
            <a:bodyPr/>
            <a:lstStyle/>
            <a:p/>
          </p:txBody>
        </p:sp>
        <p:sp>
          <p:nvSpPr>
            <p:cNvPr id="5" name="pl5"/>
            <p:cNvSpPr/>
            <p:nvPr/>
          </p:nvSpPr>
          <p:spPr>
            <a:xfrm>
              <a:off x="641364" y="3408919"/>
              <a:ext cx="7994327" cy="0"/>
            </a:xfrm>
            <a:custGeom>
              <a:avLst/>
              <a:pathLst>
                <a:path w="7994327" h="0">
                  <a:moveTo>
                    <a:pt x="0" y="0"/>
                  </a:moveTo>
                  <a:lnTo>
                    <a:pt x="7994327" y="0"/>
                  </a:lnTo>
                  <a:lnTo>
                    <a:pt x="7994327" y="0"/>
                  </a:lnTo>
                </a:path>
              </a:pathLst>
            </a:custGeom>
            <a:ln w="6775" cap="flat">
              <a:solidFill>
                <a:srgbClr val="EBEBEB">
                  <a:alpha val="100000"/>
                </a:srgbClr>
              </a:solidFill>
              <a:prstDash val="solid"/>
              <a:round/>
            </a:ln>
          </p:spPr>
          <p:txBody>
            <a:bodyPr/>
            <a:lstStyle/>
            <a:p/>
          </p:txBody>
        </p:sp>
        <p:sp>
          <p:nvSpPr>
            <p:cNvPr id="6" name="pl6"/>
            <p:cNvSpPr/>
            <p:nvPr/>
          </p:nvSpPr>
          <p:spPr>
            <a:xfrm>
              <a:off x="641364" y="2096416"/>
              <a:ext cx="7994327" cy="0"/>
            </a:xfrm>
            <a:custGeom>
              <a:avLst/>
              <a:pathLst>
                <a:path w="7994327" h="0">
                  <a:moveTo>
                    <a:pt x="0" y="0"/>
                  </a:moveTo>
                  <a:lnTo>
                    <a:pt x="7994327" y="0"/>
                  </a:lnTo>
                  <a:lnTo>
                    <a:pt x="7994327" y="0"/>
                  </a:lnTo>
                </a:path>
              </a:pathLst>
            </a:custGeom>
            <a:ln w="6775" cap="flat">
              <a:solidFill>
                <a:srgbClr val="EBEBEB">
                  <a:alpha val="100000"/>
                </a:srgbClr>
              </a:solidFill>
              <a:prstDash val="solid"/>
              <a:round/>
            </a:ln>
          </p:spPr>
          <p:txBody>
            <a:bodyPr/>
            <a:lstStyle/>
            <a:p/>
          </p:txBody>
        </p:sp>
        <p:sp>
          <p:nvSpPr>
            <p:cNvPr id="7" name="pl7"/>
            <p:cNvSpPr/>
            <p:nvPr/>
          </p:nvSpPr>
          <p:spPr>
            <a:xfrm>
              <a:off x="641364" y="783914"/>
              <a:ext cx="7994327" cy="0"/>
            </a:xfrm>
            <a:custGeom>
              <a:avLst/>
              <a:pathLst>
                <a:path w="7994327" h="0">
                  <a:moveTo>
                    <a:pt x="0" y="0"/>
                  </a:moveTo>
                  <a:lnTo>
                    <a:pt x="7994327" y="0"/>
                  </a:lnTo>
                  <a:lnTo>
                    <a:pt x="7994327" y="0"/>
                  </a:lnTo>
                </a:path>
              </a:pathLst>
            </a:custGeom>
            <a:ln w="6775" cap="flat">
              <a:solidFill>
                <a:srgbClr val="EBEBEB">
                  <a:alpha val="100000"/>
                </a:srgbClr>
              </a:solidFill>
              <a:prstDash val="solid"/>
              <a:round/>
            </a:ln>
          </p:spPr>
          <p:txBody>
            <a:bodyPr/>
            <a:lstStyle/>
            <a:p/>
          </p:txBody>
        </p:sp>
        <p:sp>
          <p:nvSpPr>
            <p:cNvPr id="8" name="pl8"/>
            <p:cNvSpPr/>
            <p:nvPr/>
          </p:nvSpPr>
          <p:spPr>
            <a:xfrm>
              <a:off x="641364" y="5377673"/>
              <a:ext cx="7994327" cy="0"/>
            </a:xfrm>
            <a:custGeom>
              <a:avLst/>
              <a:pathLst>
                <a:path w="7994327" h="0">
                  <a:moveTo>
                    <a:pt x="0" y="0"/>
                  </a:moveTo>
                  <a:lnTo>
                    <a:pt x="7994327" y="0"/>
                  </a:lnTo>
                  <a:lnTo>
                    <a:pt x="7994327" y="0"/>
                  </a:lnTo>
                </a:path>
              </a:pathLst>
            </a:custGeom>
            <a:ln w="13550" cap="flat">
              <a:solidFill>
                <a:srgbClr val="EBEBEB">
                  <a:alpha val="100000"/>
                </a:srgbClr>
              </a:solidFill>
              <a:prstDash val="solid"/>
              <a:round/>
            </a:ln>
          </p:spPr>
          <p:txBody>
            <a:bodyPr/>
            <a:lstStyle/>
            <a:p/>
          </p:txBody>
        </p:sp>
        <p:sp>
          <p:nvSpPr>
            <p:cNvPr id="9" name="pl9"/>
            <p:cNvSpPr/>
            <p:nvPr/>
          </p:nvSpPr>
          <p:spPr>
            <a:xfrm>
              <a:off x="641364" y="4065170"/>
              <a:ext cx="7994327" cy="0"/>
            </a:xfrm>
            <a:custGeom>
              <a:avLst/>
              <a:pathLst>
                <a:path w="7994327" h="0">
                  <a:moveTo>
                    <a:pt x="0" y="0"/>
                  </a:moveTo>
                  <a:lnTo>
                    <a:pt x="7994327" y="0"/>
                  </a:lnTo>
                  <a:lnTo>
                    <a:pt x="7994327" y="0"/>
                  </a:lnTo>
                </a:path>
              </a:pathLst>
            </a:custGeom>
            <a:ln w="13550" cap="flat">
              <a:solidFill>
                <a:srgbClr val="EBEBEB">
                  <a:alpha val="100000"/>
                </a:srgbClr>
              </a:solidFill>
              <a:prstDash val="solid"/>
              <a:round/>
            </a:ln>
          </p:spPr>
          <p:txBody>
            <a:bodyPr/>
            <a:lstStyle/>
            <a:p/>
          </p:txBody>
        </p:sp>
        <p:sp>
          <p:nvSpPr>
            <p:cNvPr id="10" name="pl10"/>
            <p:cNvSpPr/>
            <p:nvPr/>
          </p:nvSpPr>
          <p:spPr>
            <a:xfrm>
              <a:off x="641364" y="2752668"/>
              <a:ext cx="7994327" cy="0"/>
            </a:xfrm>
            <a:custGeom>
              <a:avLst/>
              <a:pathLst>
                <a:path w="7994327" h="0">
                  <a:moveTo>
                    <a:pt x="0" y="0"/>
                  </a:moveTo>
                  <a:lnTo>
                    <a:pt x="7994327" y="0"/>
                  </a:lnTo>
                  <a:lnTo>
                    <a:pt x="7994327" y="0"/>
                  </a:lnTo>
                </a:path>
              </a:pathLst>
            </a:custGeom>
            <a:ln w="13550" cap="flat">
              <a:solidFill>
                <a:srgbClr val="EBEBEB">
                  <a:alpha val="100000"/>
                </a:srgbClr>
              </a:solidFill>
              <a:prstDash val="solid"/>
              <a:round/>
            </a:ln>
          </p:spPr>
          <p:txBody>
            <a:bodyPr/>
            <a:lstStyle/>
            <a:p/>
          </p:txBody>
        </p:sp>
        <p:sp>
          <p:nvSpPr>
            <p:cNvPr id="11" name="pl11"/>
            <p:cNvSpPr/>
            <p:nvPr/>
          </p:nvSpPr>
          <p:spPr>
            <a:xfrm>
              <a:off x="641364" y="1440165"/>
              <a:ext cx="7994327" cy="0"/>
            </a:xfrm>
            <a:custGeom>
              <a:avLst/>
              <a:pathLst>
                <a:path w="7994327" h="0">
                  <a:moveTo>
                    <a:pt x="0" y="0"/>
                  </a:moveTo>
                  <a:lnTo>
                    <a:pt x="7994327" y="0"/>
                  </a:lnTo>
                  <a:lnTo>
                    <a:pt x="7994327" y="0"/>
                  </a:lnTo>
                </a:path>
              </a:pathLst>
            </a:custGeom>
            <a:ln w="13550" cap="flat">
              <a:solidFill>
                <a:srgbClr val="EBEBEB">
                  <a:alpha val="100000"/>
                </a:srgbClr>
              </a:solidFill>
              <a:prstDash val="solid"/>
              <a:round/>
            </a:ln>
          </p:spPr>
          <p:txBody>
            <a:bodyPr/>
            <a:lstStyle/>
            <a:p/>
          </p:txBody>
        </p:sp>
        <p:sp>
          <p:nvSpPr>
            <p:cNvPr id="12" name="pl12"/>
            <p:cNvSpPr/>
            <p:nvPr/>
          </p:nvSpPr>
          <p:spPr>
            <a:xfrm>
              <a:off x="1065842" y="646101"/>
              <a:ext cx="0" cy="4956884"/>
            </a:xfrm>
            <a:custGeom>
              <a:avLst/>
              <a:pathLst>
                <a:path w="0" h="4956884">
                  <a:moveTo>
                    <a:pt x="0" y="4956884"/>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773305" y="646101"/>
              <a:ext cx="0" cy="4956884"/>
            </a:xfrm>
            <a:custGeom>
              <a:avLst/>
              <a:pathLst>
                <a:path w="0" h="4956884">
                  <a:moveTo>
                    <a:pt x="0" y="4956884"/>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480767" y="646101"/>
              <a:ext cx="0" cy="4956884"/>
            </a:xfrm>
            <a:custGeom>
              <a:avLst/>
              <a:pathLst>
                <a:path w="0" h="4956884">
                  <a:moveTo>
                    <a:pt x="0" y="4956884"/>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188230" y="646101"/>
              <a:ext cx="0" cy="4956884"/>
            </a:xfrm>
            <a:custGeom>
              <a:avLst/>
              <a:pathLst>
                <a:path w="0" h="4956884">
                  <a:moveTo>
                    <a:pt x="0" y="4956884"/>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895692" y="646101"/>
              <a:ext cx="0" cy="4956884"/>
            </a:xfrm>
            <a:custGeom>
              <a:avLst/>
              <a:pathLst>
                <a:path w="0" h="4956884">
                  <a:moveTo>
                    <a:pt x="0" y="495688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603155" y="646101"/>
              <a:ext cx="0" cy="4956884"/>
            </a:xfrm>
            <a:custGeom>
              <a:avLst/>
              <a:pathLst>
                <a:path w="0" h="4956884">
                  <a:moveTo>
                    <a:pt x="0" y="495688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310618" y="646101"/>
              <a:ext cx="0" cy="4956884"/>
            </a:xfrm>
            <a:custGeom>
              <a:avLst/>
              <a:pathLst>
                <a:path w="0" h="4956884">
                  <a:moveTo>
                    <a:pt x="0" y="495688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018080" y="646101"/>
              <a:ext cx="0" cy="4956884"/>
            </a:xfrm>
            <a:custGeom>
              <a:avLst/>
              <a:pathLst>
                <a:path w="0" h="4956884">
                  <a:moveTo>
                    <a:pt x="0" y="495688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725543" y="646101"/>
              <a:ext cx="0" cy="4956884"/>
            </a:xfrm>
            <a:custGeom>
              <a:avLst/>
              <a:pathLst>
                <a:path w="0" h="4956884">
                  <a:moveTo>
                    <a:pt x="0" y="495688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433005" y="646101"/>
              <a:ext cx="0" cy="4956884"/>
            </a:xfrm>
            <a:custGeom>
              <a:avLst/>
              <a:pathLst>
                <a:path w="0" h="4956884">
                  <a:moveTo>
                    <a:pt x="0" y="4956884"/>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747484" y="5377673"/>
              <a:ext cx="636716" cy="0"/>
            </a:xfrm>
            <a:prstGeom prst="rect">
              <a:avLst/>
            </a:prstGeom>
            <a:solidFill>
              <a:srgbClr val="1CABE2">
                <a:alpha val="100000"/>
              </a:srgbClr>
            </a:solidFill>
          </p:spPr>
          <p:txBody>
            <a:bodyPr/>
            <a:lstStyle/>
            <a:p/>
          </p:txBody>
        </p:sp>
        <p:sp>
          <p:nvSpPr>
            <p:cNvPr id="23" name="rc23"/>
            <p:cNvSpPr/>
            <p:nvPr/>
          </p:nvSpPr>
          <p:spPr>
            <a:xfrm>
              <a:off x="1454946" y="4065170"/>
              <a:ext cx="636716" cy="1312502"/>
            </a:xfrm>
            <a:prstGeom prst="rect">
              <a:avLst/>
            </a:prstGeom>
            <a:solidFill>
              <a:srgbClr val="1CABE2">
                <a:alpha val="100000"/>
              </a:srgbClr>
            </a:solidFill>
          </p:spPr>
          <p:txBody>
            <a:bodyPr/>
            <a:lstStyle/>
            <a:p/>
          </p:txBody>
        </p:sp>
        <p:sp>
          <p:nvSpPr>
            <p:cNvPr id="24" name="rc24"/>
            <p:cNvSpPr/>
            <p:nvPr/>
          </p:nvSpPr>
          <p:spPr>
            <a:xfrm>
              <a:off x="2162409" y="5377673"/>
              <a:ext cx="636716" cy="0"/>
            </a:xfrm>
            <a:prstGeom prst="rect">
              <a:avLst/>
            </a:prstGeom>
            <a:solidFill>
              <a:srgbClr val="1CABE2">
                <a:alpha val="100000"/>
              </a:srgbClr>
            </a:solidFill>
          </p:spPr>
          <p:txBody>
            <a:bodyPr/>
            <a:lstStyle/>
            <a:p/>
          </p:txBody>
        </p:sp>
        <p:sp>
          <p:nvSpPr>
            <p:cNvPr id="25" name="rc25"/>
            <p:cNvSpPr/>
            <p:nvPr/>
          </p:nvSpPr>
          <p:spPr>
            <a:xfrm>
              <a:off x="6407185" y="5377673"/>
              <a:ext cx="636716" cy="0"/>
            </a:xfrm>
            <a:prstGeom prst="rect">
              <a:avLst/>
            </a:prstGeom>
            <a:solidFill>
              <a:srgbClr val="1CABE2">
                <a:alpha val="100000"/>
              </a:srgbClr>
            </a:solidFill>
          </p:spPr>
          <p:txBody>
            <a:bodyPr/>
            <a:lstStyle/>
            <a:p/>
          </p:txBody>
        </p:sp>
        <p:sp>
          <p:nvSpPr>
            <p:cNvPr id="26" name="rc26"/>
            <p:cNvSpPr/>
            <p:nvPr/>
          </p:nvSpPr>
          <p:spPr>
            <a:xfrm>
              <a:off x="7114647" y="5377673"/>
              <a:ext cx="636716" cy="0"/>
            </a:xfrm>
            <a:prstGeom prst="rect">
              <a:avLst/>
            </a:prstGeom>
            <a:solidFill>
              <a:srgbClr val="1CABE2">
                <a:alpha val="100000"/>
              </a:srgbClr>
            </a:solidFill>
          </p:spPr>
          <p:txBody>
            <a:bodyPr/>
            <a:lstStyle/>
            <a:p/>
          </p:txBody>
        </p:sp>
        <p:sp>
          <p:nvSpPr>
            <p:cNvPr id="27" name="pl27"/>
            <p:cNvSpPr/>
            <p:nvPr/>
          </p:nvSpPr>
          <p:spPr>
            <a:xfrm>
              <a:off x="1065842" y="1615165"/>
              <a:ext cx="6367163" cy="918751"/>
            </a:xfrm>
            <a:custGeom>
              <a:avLst/>
              <a:pathLst>
                <a:path w="6367163" h="918751">
                  <a:moveTo>
                    <a:pt x="0" y="87500"/>
                  </a:moveTo>
                  <a:lnTo>
                    <a:pt x="707462" y="0"/>
                  </a:lnTo>
                  <a:lnTo>
                    <a:pt x="1414925" y="218750"/>
                  </a:lnTo>
                  <a:lnTo>
                    <a:pt x="2122387" y="131250"/>
                  </a:lnTo>
                  <a:lnTo>
                    <a:pt x="2829850" y="131250"/>
                  </a:lnTo>
                  <a:lnTo>
                    <a:pt x="3537313" y="218750"/>
                  </a:lnTo>
                  <a:lnTo>
                    <a:pt x="4244775" y="918751"/>
                  </a:lnTo>
                  <a:lnTo>
                    <a:pt x="4952238" y="525001"/>
                  </a:lnTo>
                  <a:lnTo>
                    <a:pt x="5659700" y="525001"/>
                  </a:lnTo>
                  <a:lnTo>
                    <a:pt x="6367163" y="525001"/>
                  </a:lnTo>
                </a:path>
              </a:pathLst>
            </a:custGeom>
            <a:ln w="27101" cap="flat">
              <a:solidFill>
                <a:srgbClr val="00833D">
                  <a:alpha val="100000"/>
                </a:srgbClr>
              </a:solidFill>
              <a:prstDash val="solid"/>
              <a:round/>
            </a:ln>
          </p:spPr>
          <p:txBody>
            <a:bodyPr/>
            <a:lstStyle/>
            <a:p/>
          </p:txBody>
        </p:sp>
        <p:sp>
          <p:nvSpPr>
            <p:cNvPr id="28" name="pl28"/>
            <p:cNvSpPr/>
            <p:nvPr/>
          </p:nvSpPr>
          <p:spPr>
            <a:xfrm>
              <a:off x="1065842" y="2052666"/>
              <a:ext cx="6367163" cy="787501"/>
            </a:xfrm>
            <a:custGeom>
              <a:avLst/>
              <a:pathLst>
                <a:path w="6367163" h="787501">
                  <a:moveTo>
                    <a:pt x="0" y="0"/>
                  </a:moveTo>
                  <a:lnTo>
                    <a:pt x="707462" y="525001"/>
                  </a:lnTo>
                  <a:lnTo>
                    <a:pt x="1414925" y="131250"/>
                  </a:lnTo>
                  <a:lnTo>
                    <a:pt x="2122387" y="87500"/>
                  </a:lnTo>
                  <a:lnTo>
                    <a:pt x="2829850" y="0"/>
                  </a:lnTo>
                  <a:lnTo>
                    <a:pt x="3537313" y="262500"/>
                  </a:lnTo>
                  <a:lnTo>
                    <a:pt x="4244775" y="787501"/>
                  </a:lnTo>
                  <a:lnTo>
                    <a:pt x="4952238" y="700001"/>
                  </a:lnTo>
                  <a:lnTo>
                    <a:pt x="5659700" y="700001"/>
                  </a:lnTo>
                  <a:lnTo>
                    <a:pt x="6367163" y="700001"/>
                  </a:lnTo>
                </a:path>
              </a:pathLst>
            </a:custGeom>
            <a:ln w="27101" cap="flat">
              <a:solidFill>
                <a:srgbClr val="002759">
                  <a:alpha val="100000"/>
                </a:srgbClr>
              </a:solidFill>
              <a:prstDash val="solid"/>
              <a:round/>
            </a:ln>
          </p:spPr>
          <p:txBody>
            <a:bodyPr/>
            <a:lstStyle/>
            <a:p/>
          </p:txBody>
        </p:sp>
        <p:sp>
          <p:nvSpPr>
            <p:cNvPr id="29" name="pt29"/>
            <p:cNvSpPr/>
            <p:nvPr/>
          </p:nvSpPr>
          <p:spPr>
            <a:xfrm>
              <a:off x="1034241" y="167106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0" name="pt30"/>
            <p:cNvSpPr/>
            <p:nvPr/>
          </p:nvSpPr>
          <p:spPr>
            <a:xfrm>
              <a:off x="1741703" y="158356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1" name="pt31"/>
            <p:cNvSpPr/>
            <p:nvPr/>
          </p:nvSpPr>
          <p:spPr>
            <a:xfrm>
              <a:off x="2449166" y="180231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2" name="pt32"/>
            <p:cNvSpPr/>
            <p:nvPr/>
          </p:nvSpPr>
          <p:spPr>
            <a:xfrm>
              <a:off x="3156629" y="171481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3" name="pt33"/>
            <p:cNvSpPr/>
            <p:nvPr/>
          </p:nvSpPr>
          <p:spPr>
            <a:xfrm>
              <a:off x="3864091" y="171481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4" name="pt34"/>
            <p:cNvSpPr/>
            <p:nvPr/>
          </p:nvSpPr>
          <p:spPr>
            <a:xfrm>
              <a:off x="4571554" y="180231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5" name="pt35"/>
            <p:cNvSpPr/>
            <p:nvPr/>
          </p:nvSpPr>
          <p:spPr>
            <a:xfrm>
              <a:off x="5279016" y="250231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6" name="pt36"/>
            <p:cNvSpPr/>
            <p:nvPr/>
          </p:nvSpPr>
          <p:spPr>
            <a:xfrm>
              <a:off x="5986479" y="210856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7" name="pt37"/>
            <p:cNvSpPr/>
            <p:nvPr/>
          </p:nvSpPr>
          <p:spPr>
            <a:xfrm>
              <a:off x="6693942" y="210856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8" name="pt38"/>
            <p:cNvSpPr/>
            <p:nvPr/>
          </p:nvSpPr>
          <p:spPr>
            <a:xfrm>
              <a:off x="7401404" y="210856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9" name="pt39"/>
            <p:cNvSpPr/>
            <p:nvPr/>
          </p:nvSpPr>
          <p:spPr>
            <a:xfrm>
              <a:off x="1034241" y="202106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0" name="pt40"/>
            <p:cNvSpPr/>
            <p:nvPr/>
          </p:nvSpPr>
          <p:spPr>
            <a:xfrm>
              <a:off x="1741703" y="254606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1" name="pt41"/>
            <p:cNvSpPr/>
            <p:nvPr/>
          </p:nvSpPr>
          <p:spPr>
            <a:xfrm>
              <a:off x="2449166" y="215231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2" name="pt42"/>
            <p:cNvSpPr/>
            <p:nvPr/>
          </p:nvSpPr>
          <p:spPr>
            <a:xfrm>
              <a:off x="3156629" y="210856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3" name="pt43"/>
            <p:cNvSpPr/>
            <p:nvPr/>
          </p:nvSpPr>
          <p:spPr>
            <a:xfrm>
              <a:off x="3864091" y="202106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4" name="pt44"/>
            <p:cNvSpPr/>
            <p:nvPr/>
          </p:nvSpPr>
          <p:spPr>
            <a:xfrm>
              <a:off x="4571554" y="228356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5" name="pt45"/>
            <p:cNvSpPr/>
            <p:nvPr/>
          </p:nvSpPr>
          <p:spPr>
            <a:xfrm>
              <a:off x="5279016" y="280856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6" name="pt46"/>
            <p:cNvSpPr/>
            <p:nvPr/>
          </p:nvSpPr>
          <p:spPr>
            <a:xfrm>
              <a:off x="5986479" y="272106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7" name="pt47"/>
            <p:cNvSpPr/>
            <p:nvPr/>
          </p:nvSpPr>
          <p:spPr>
            <a:xfrm>
              <a:off x="6693942" y="272106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8" name="pt48"/>
            <p:cNvSpPr/>
            <p:nvPr/>
          </p:nvSpPr>
          <p:spPr>
            <a:xfrm>
              <a:off x="7401404" y="272106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9" name="tx49"/>
            <p:cNvSpPr/>
            <p:nvPr/>
          </p:nvSpPr>
          <p:spPr>
            <a:xfrm>
              <a:off x="1032683" y="524783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50" name="tx50"/>
            <p:cNvSpPr/>
            <p:nvPr/>
          </p:nvSpPr>
          <p:spPr>
            <a:xfrm>
              <a:off x="1740145" y="3936783"/>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a:t>
              </a:r>
            </a:p>
          </p:txBody>
        </p:sp>
        <p:sp>
          <p:nvSpPr>
            <p:cNvPr id="51" name="tx51"/>
            <p:cNvSpPr/>
            <p:nvPr/>
          </p:nvSpPr>
          <p:spPr>
            <a:xfrm>
              <a:off x="2447608" y="524783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52" name="tx52"/>
            <p:cNvSpPr/>
            <p:nvPr/>
          </p:nvSpPr>
          <p:spPr>
            <a:xfrm>
              <a:off x="6692384" y="524783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53" name="tx53"/>
            <p:cNvSpPr/>
            <p:nvPr/>
          </p:nvSpPr>
          <p:spPr>
            <a:xfrm>
              <a:off x="7399846" y="524783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54" name="pl54"/>
            <p:cNvSpPr/>
            <p:nvPr/>
          </p:nvSpPr>
          <p:spPr>
            <a:xfrm>
              <a:off x="7436450" y="2151249"/>
              <a:ext cx="784997" cy="2525534"/>
            </a:xfrm>
            <a:custGeom>
              <a:avLst/>
              <a:pathLst>
                <a:path w="784997" h="2525534">
                  <a:moveTo>
                    <a:pt x="784997" y="2525534"/>
                  </a:moveTo>
                  <a:lnTo>
                    <a:pt x="0" y="0"/>
                  </a:lnTo>
                </a:path>
              </a:pathLst>
            </a:custGeom>
          </p:spPr>
          <p:txBody>
            <a:bodyPr/>
            <a:lstStyle/>
            <a:p/>
          </p:txBody>
        </p:sp>
        <p:sp>
          <p:nvSpPr>
            <p:cNvPr id="55" name="pg55"/>
            <p:cNvSpPr/>
            <p:nvPr/>
          </p:nvSpPr>
          <p:spPr>
            <a:xfrm>
              <a:off x="7793724" y="4676784"/>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2"/>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56" name="tx56"/>
            <p:cNvSpPr/>
            <p:nvPr/>
          </p:nvSpPr>
          <p:spPr>
            <a:xfrm>
              <a:off x="7816584" y="4717904"/>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74%</a:t>
              </a:r>
            </a:p>
          </p:txBody>
        </p:sp>
        <p:sp>
          <p:nvSpPr>
            <p:cNvPr id="57" name="rc57"/>
            <p:cNvSpPr/>
            <p:nvPr/>
          </p:nvSpPr>
          <p:spPr>
            <a:xfrm>
              <a:off x="641364" y="646101"/>
              <a:ext cx="7994327" cy="4956884"/>
            </a:xfrm>
            <a:prstGeom prst="rect">
              <a:avLst/>
            </a:prstGeom>
            <a:ln w="13550" cap="rnd">
              <a:solidFill>
                <a:srgbClr val="BEBEBE">
                  <a:alpha val="100000"/>
                </a:srgbClr>
              </a:solidFill>
              <a:prstDash val="solid"/>
              <a:round/>
            </a:ln>
          </p:spPr>
          <p:txBody>
            <a:bodyPr/>
            <a:lstStyle/>
            <a:p/>
          </p:txBody>
        </p:sp>
        <p:sp>
          <p:nvSpPr>
            <p:cNvPr id="58" name="tx58"/>
            <p:cNvSpPr/>
            <p:nvPr/>
          </p:nvSpPr>
          <p:spPr>
            <a:xfrm>
              <a:off x="508103" y="5330296"/>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59" name="tx59"/>
            <p:cNvSpPr/>
            <p:nvPr/>
          </p:nvSpPr>
          <p:spPr>
            <a:xfrm>
              <a:off x="508103" y="4019344"/>
              <a:ext cx="70631" cy="9128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a:t>
              </a:r>
            </a:p>
          </p:txBody>
        </p:sp>
        <p:sp>
          <p:nvSpPr>
            <p:cNvPr id="60" name="tx60"/>
            <p:cNvSpPr/>
            <p:nvPr/>
          </p:nvSpPr>
          <p:spPr>
            <a:xfrm>
              <a:off x="508103" y="2706841"/>
              <a:ext cx="70631" cy="9128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a:t>
              </a:r>
            </a:p>
          </p:txBody>
        </p:sp>
        <p:sp>
          <p:nvSpPr>
            <p:cNvPr id="61" name="tx61"/>
            <p:cNvSpPr/>
            <p:nvPr/>
          </p:nvSpPr>
          <p:spPr>
            <a:xfrm>
              <a:off x="508103" y="1392726"/>
              <a:ext cx="70631"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a:t>
              </a:r>
            </a:p>
          </p:txBody>
        </p:sp>
        <p:sp>
          <p:nvSpPr>
            <p:cNvPr id="62" name="tx62"/>
            <p:cNvSpPr/>
            <p:nvPr/>
          </p:nvSpPr>
          <p:spPr>
            <a:xfrm>
              <a:off x="8698322" y="5330296"/>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63" name="tx63"/>
            <p:cNvSpPr/>
            <p:nvPr/>
          </p:nvSpPr>
          <p:spPr>
            <a:xfrm>
              <a:off x="8698322" y="489279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64" name="tx64"/>
            <p:cNvSpPr/>
            <p:nvPr/>
          </p:nvSpPr>
          <p:spPr>
            <a:xfrm>
              <a:off x="8698322" y="445529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65" name="tx65"/>
            <p:cNvSpPr/>
            <p:nvPr/>
          </p:nvSpPr>
          <p:spPr>
            <a:xfrm>
              <a:off x="8698322" y="4017731"/>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66" name="tx66"/>
            <p:cNvSpPr/>
            <p:nvPr/>
          </p:nvSpPr>
          <p:spPr>
            <a:xfrm>
              <a:off x="8698322" y="3580293"/>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67" name="tx67"/>
            <p:cNvSpPr/>
            <p:nvPr/>
          </p:nvSpPr>
          <p:spPr>
            <a:xfrm>
              <a:off x="8698322" y="314279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68" name="tx68"/>
            <p:cNvSpPr/>
            <p:nvPr/>
          </p:nvSpPr>
          <p:spPr>
            <a:xfrm>
              <a:off x="8698322" y="2705291"/>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69" name="tx69"/>
            <p:cNvSpPr/>
            <p:nvPr/>
          </p:nvSpPr>
          <p:spPr>
            <a:xfrm>
              <a:off x="8698322" y="2267790"/>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70" name="tx70"/>
            <p:cNvSpPr/>
            <p:nvPr/>
          </p:nvSpPr>
          <p:spPr>
            <a:xfrm>
              <a:off x="8698322" y="183028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71" name="tx71"/>
            <p:cNvSpPr/>
            <p:nvPr/>
          </p:nvSpPr>
          <p:spPr>
            <a:xfrm>
              <a:off x="8698322" y="139278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72" name="tx72"/>
            <p:cNvSpPr/>
            <p:nvPr/>
          </p:nvSpPr>
          <p:spPr>
            <a:xfrm>
              <a:off x="8698322" y="955287"/>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73" name="tx73"/>
            <p:cNvSpPr/>
            <p:nvPr/>
          </p:nvSpPr>
          <p:spPr>
            <a:xfrm rot="-5400000">
              <a:off x="923618" y="576046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74" name="tx74"/>
            <p:cNvSpPr/>
            <p:nvPr/>
          </p:nvSpPr>
          <p:spPr>
            <a:xfrm rot="-5400000">
              <a:off x="1631081" y="576046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75" name="tx75"/>
            <p:cNvSpPr/>
            <p:nvPr/>
          </p:nvSpPr>
          <p:spPr>
            <a:xfrm rot="-5400000">
              <a:off x="2338543" y="576046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76" name="tx76"/>
            <p:cNvSpPr/>
            <p:nvPr/>
          </p:nvSpPr>
          <p:spPr>
            <a:xfrm rot="-5400000">
              <a:off x="3046006" y="576046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77" name="tx77"/>
            <p:cNvSpPr/>
            <p:nvPr/>
          </p:nvSpPr>
          <p:spPr>
            <a:xfrm rot="-5400000">
              <a:off x="3753469" y="576046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78" name="tx78"/>
            <p:cNvSpPr/>
            <p:nvPr/>
          </p:nvSpPr>
          <p:spPr>
            <a:xfrm rot="-5400000">
              <a:off x="4460931" y="576046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79" name="tx79"/>
            <p:cNvSpPr/>
            <p:nvPr/>
          </p:nvSpPr>
          <p:spPr>
            <a:xfrm rot="-5400000">
              <a:off x="5143093" y="5784586"/>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80" name="tx80"/>
            <p:cNvSpPr/>
            <p:nvPr/>
          </p:nvSpPr>
          <p:spPr>
            <a:xfrm rot="-5400000">
              <a:off x="5875856" y="576046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81" name="tx81"/>
            <p:cNvSpPr/>
            <p:nvPr/>
          </p:nvSpPr>
          <p:spPr>
            <a:xfrm rot="-5400000">
              <a:off x="6583288" y="5760432"/>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82" name="tx82"/>
            <p:cNvSpPr/>
            <p:nvPr/>
          </p:nvSpPr>
          <p:spPr>
            <a:xfrm rot="-5400000">
              <a:off x="7290782" y="576046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83" name="tx83"/>
            <p:cNvSpPr/>
            <p:nvPr/>
          </p:nvSpPr>
          <p:spPr>
            <a:xfrm rot="-5400000">
              <a:off x="-415232" y="3072872"/>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84" name="tx84"/>
            <p:cNvSpPr/>
            <p:nvPr/>
          </p:nvSpPr>
          <p:spPr>
            <a:xfrm rot="5400000">
              <a:off x="8341156" y="3058991"/>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85" name="tx85"/>
            <p:cNvSpPr/>
            <p:nvPr/>
          </p:nvSpPr>
          <p:spPr>
            <a:xfrm>
              <a:off x="1898044" y="401416"/>
              <a:ext cx="5480967"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Ecuador, 2015-2024</a:t>
              </a:r>
            </a:p>
          </p:txBody>
        </p:sp>
        <p:sp>
          <p:nvSpPr>
            <p:cNvPr id="86" name="tx86"/>
            <p:cNvSpPr/>
            <p:nvPr/>
          </p:nvSpPr>
          <p:spPr>
            <a:xfrm>
              <a:off x="4443055" y="6206410"/>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87" name="tx87"/>
            <p:cNvSpPr/>
            <p:nvPr/>
          </p:nvSpPr>
          <p:spPr>
            <a:xfrm>
              <a:off x="3746901" y="6327110"/>
              <a:ext cx="488879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08-Jul-25.</a:t>
              </a:r>
            </a:p>
          </p:txBody>
        </p:sp>
        <p:sp>
          <p:nvSpPr>
            <p:cNvPr id="88" name="tx88"/>
            <p:cNvSpPr/>
            <p:nvPr/>
          </p:nvSpPr>
          <p:spPr>
            <a:xfrm>
              <a:off x="4492114" y="6447811"/>
              <a:ext cx="414357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July 2025.</a:t>
              </a:r>
            </a:p>
          </p:txBody>
        </p:sp>
        <p:sp>
          <p:nvSpPr>
            <p:cNvPr id="89" name="tx89"/>
            <p:cNvSpPr/>
            <p:nvPr/>
          </p:nvSpPr>
          <p:spPr>
            <a:xfrm>
              <a:off x="837321" y="6568567"/>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9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there was a total of 0 confirmed measles cases in Ecuador. In the same year, MCV1 coverage was 74% and MCV2 coverage was 60%.
The number of cases in 2024 was the same as in 2023 (n=0).
The highest number of measles cases was reported in 2016 (n=1). In this year, MCV1 coverage was 86%.
Ecuador has not reported any measles cases over the last 5 years (2020-2024).
Ecuador reported measles vaccine stockouts in 2003, 2005, 2006, 2013, and 2021.</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3"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4"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5"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805521" y="4379820"/>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6" name="pl6"/>
            <p:cNvSpPr/>
            <p:nvPr/>
          </p:nvSpPr>
          <p:spPr>
            <a:xfrm>
              <a:off x="805521" y="3179380"/>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 name="pl7"/>
            <p:cNvSpPr/>
            <p:nvPr/>
          </p:nvSpPr>
          <p:spPr>
            <a:xfrm>
              <a:off x="805521" y="1978940"/>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8" name="pl8"/>
            <p:cNvSpPr/>
            <p:nvPr/>
          </p:nvSpPr>
          <p:spPr>
            <a:xfrm>
              <a:off x="805521" y="4980040"/>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9" name="pl9"/>
            <p:cNvSpPr/>
            <p:nvPr/>
          </p:nvSpPr>
          <p:spPr>
            <a:xfrm>
              <a:off x="805521" y="3779600"/>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10" name="pl10"/>
            <p:cNvSpPr/>
            <p:nvPr/>
          </p:nvSpPr>
          <p:spPr>
            <a:xfrm>
              <a:off x="805521" y="2579160"/>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11" name="pl11"/>
            <p:cNvSpPr/>
            <p:nvPr/>
          </p:nvSpPr>
          <p:spPr>
            <a:xfrm>
              <a:off x="805521" y="1378720"/>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12" name="pl12"/>
            <p:cNvSpPr/>
            <p:nvPr/>
          </p:nvSpPr>
          <p:spPr>
            <a:xfrm>
              <a:off x="97979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705942"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43208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158233"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739150"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32006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46529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979796" y="2819248"/>
              <a:ext cx="3485499" cy="960352"/>
            </a:xfrm>
            <a:custGeom>
              <a:avLst/>
              <a:pathLst>
                <a:path w="3485499" h="960352">
                  <a:moveTo>
                    <a:pt x="0" y="120044"/>
                  </a:moveTo>
                  <a:lnTo>
                    <a:pt x="145229" y="240088"/>
                  </a:lnTo>
                  <a:lnTo>
                    <a:pt x="290458" y="120044"/>
                  </a:lnTo>
                  <a:lnTo>
                    <a:pt x="435687" y="0"/>
                  </a:lnTo>
                  <a:lnTo>
                    <a:pt x="580916" y="120044"/>
                  </a:lnTo>
                  <a:lnTo>
                    <a:pt x="726145" y="480176"/>
                  </a:lnTo>
                  <a:lnTo>
                    <a:pt x="871374" y="960352"/>
                  </a:lnTo>
                  <a:lnTo>
                    <a:pt x="1016603" y="720264"/>
                  </a:lnTo>
                  <a:lnTo>
                    <a:pt x="1161833" y="720264"/>
                  </a:lnTo>
                  <a:lnTo>
                    <a:pt x="1307062" y="480176"/>
                  </a:lnTo>
                  <a:lnTo>
                    <a:pt x="1452291" y="960352"/>
                  </a:lnTo>
                  <a:lnTo>
                    <a:pt x="1597520" y="840308"/>
                  </a:lnTo>
                  <a:lnTo>
                    <a:pt x="1742749" y="840308"/>
                  </a:lnTo>
                  <a:lnTo>
                    <a:pt x="1887978" y="960352"/>
                  </a:lnTo>
                  <a:lnTo>
                    <a:pt x="2033207" y="840308"/>
                  </a:lnTo>
                  <a:lnTo>
                    <a:pt x="2178437" y="720264"/>
                  </a:lnTo>
                  <a:lnTo>
                    <a:pt x="2323666" y="960352"/>
                  </a:lnTo>
                  <a:lnTo>
                    <a:pt x="2468895" y="960352"/>
                  </a:lnTo>
                  <a:lnTo>
                    <a:pt x="2614124" y="840308"/>
                  </a:lnTo>
                  <a:lnTo>
                    <a:pt x="2759353" y="960352"/>
                  </a:lnTo>
                  <a:lnTo>
                    <a:pt x="2904582" y="360132"/>
                  </a:lnTo>
                  <a:lnTo>
                    <a:pt x="3049811" y="0"/>
                  </a:lnTo>
                  <a:lnTo>
                    <a:pt x="3195040" y="360132"/>
                  </a:lnTo>
                  <a:lnTo>
                    <a:pt x="3340270" y="360132"/>
                  </a:lnTo>
                  <a:lnTo>
                    <a:pt x="3485499" y="360132"/>
                  </a:lnTo>
                </a:path>
              </a:pathLst>
            </a:custGeom>
            <a:ln w="27101" cap="flat">
              <a:solidFill>
                <a:srgbClr val="0058AB">
                  <a:alpha val="80000"/>
                </a:srgbClr>
              </a:solidFill>
              <a:prstDash val="solid"/>
              <a:round/>
            </a:ln>
          </p:spPr>
          <p:txBody>
            <a:bodyPr/>
            <a:lstStyle/>
            <a:p/>
          </p:txBody>
        </p:sp>
        <p:sp>
          <p:nvSpPr>
            <p:cNvPr id="20" name="pl20"/>
            <p:cNvSpPr/>
            <p:nvPr/>
          </p:nvSpPr>
          <p:spPr>
            <a:xfrm>
              <a:off x="979796" y="2219028"/>
              <a:ext cx="3485499" cy="960352"/>
            </a:xfrm>
            <a:custGeom>
              <a:avLst/>
              <a:pathLst>
                <a:path w="3485499" h="960352">
                  <a:moveTo>
                    <a:pt x="0" y="0"/>
                  </a:moveTo>
                  <a:lnTo>
                    <a:pt x="145229" y="120044"/>
                  </a:lnTo>
                  <a:lnTo>
                    <a:pt x="290458" y="0"/>
                  </a:lnTo>
                  <a:lnTo>
                    <a:pt x="435687" y="240088"/>
                  </a:lnTo>
                  <a:lnTo>
                    <a:pt x="580916" y="360132"/>
                  </a:lnTo>
                  <a:lnTo>
                    <a:pt x="726145" y="240088"/>
                  </a:lnTo>
                  <a:lnTo>
                    <a:pt x="871374" y="360132"/>
                  </a:lnTo>
                  <a:lnTo>
                    <a:pt x="1016603" y="360132"/>
                  </a:lnTo>
                  <a:lnTo>
                    <a:pt x="1161833" y="600220"/>
                  </a:lnTo>
                  <a:lnTo>
                    <a:pt x="1307062" y="720264"/>
                  </a:lnTo>
                  <a:lnTo>
                    <a:pt x="1452291" y="840308"/>
                  </a:lnTo>
                  <a:lnTo>
                    <a:pt x="1597520" y="840308"/>
                  </a:lnTo>
                  <a:lnTo>
                    <a:pt x="1742749" y="840308"/>
                  </a:lnTo>
                  <a:lnTo>
                    <a:pt x="1887978" y="840308"/>
                  </a:lnTo>
                  <a:lnTo>
                    <a:pt x="2033207" y="960352"/>
                  </a:lnTo>
                  <a:lnTo>
                    <a:pt x="2178437" y="960352"/>
                  </a:lnTo>
                  <a:lnTo>
                    <a:pt x="2323666" y="960352"/>
                  </a:lnTo>
                  <a:lnTo>
                    <a:pt x="2468895" y="960352"/>
                  </a:lnTo>
                  <a:lnTo>
                    <a:pt x="2614124" y="960352"/>
                  </a:lnTo>
                  <a:lnTo>
                    <a:pt x="2759353" y="960352"/>
                  </a:lnTo>
                  <a:lnTo>
                    <a:pt x="2904582" y="960352"/>
                  </a:lnTo>
                  <a:lnTo>
                    <a:pt x="3049811" y="840308"/>
                  </a:lnTo>
                  <a:lnTo>
                    <a:pt x="3195040" y="960352"/>
                  </a:lnTo>
                  <a:lnTo>
                    <a:pt x="3340270" y="960352"/>
                  </a:lnTo>
                  <a:lnTo>
                    <a:pt x="3485499" y="960352"/>
                  </a:lnTo>
                </a:path>
              </a:pathLst>
            </a:custGeom>
            <a:ln w="27101" cap="flat">
              <a:solidFill>
                <a:srgbClr val="1CABE2">
                  <a:alpha val="80000"/>
                </a:srgbClr>
              </a:solidFill>
              <a:prstDash val="solid"/>
              <a:round/>
            </a:ln>
          </p:spPr>
          <p:txBody>
            <a:bodyPr/>
            <a:lstStyle/>
            <a:p/>
          </p:txBody>
        </p:sp>
        <p:sp>
          <p:nvSpPr>
            <p:cNvPr id="21" name="pl21"/>
            <p:cNvSpPr/>
            <p:nvPr/>
          </p:nvSpPr>
          <p:spPr>
            <a:xfrm>
              <a:off x="979796" y="2579160"/>
              <a:ext cx="3485499" cy="960352"/>
            </a:xfrm>
            <a:custGeom>
              <a:avLst/>
              <a:pathLst>
                <a:path w="3485499" h="960352">
                  <a:moveTo>
                    <a:pt x="0" y="480176"/>
                  </a:moveTo>
                  <a:lnTo>
                    <a:pt x="145229" y="600220"/>
                  </a:lnTo>
                  <a:lnTo>
                    <a:pt x="290458" y="600220"/>
                  </a:lnTo>
                  <a:lnTo>
                    <a:pt x="435687" y="720264"/>
                  </a:lnTo>
                  <a:lnTo>
                    <a:pt x="580916" y="840308"/>
                  </a:lnTo>
                  <a:lnTo>
                    <a:pt x="726145" y="720264"/>
                  </a:lnTo>
                  <a:lnTo>
                    <a:pt x="871374" y="840308"/>
                  </a:lnTo>
                  <a:lnTo>
                    <a:pt x="1016603" y="960352"/>
                  </a:lnTo>
                  <a:lnTo>
                    <a:pt x="1161833" y="600220"/>
                  </a:lnTo>
                  <a:lnTo>
                    <a:pt x="1307062" y="840308"/>
                  </a:lnTo>
                  <a:lnTo>
                    <a:pt x="1452291" y="840308"/>
                  </a:lnTo>
                  <a:lnTo>
                    <a:pt x="1597520" y="720264"/>
                  </a:lnTo>
                  <a:lnTo>
                    <a:pt x="1742749" y="840308"/>
                  </a:lnTo>
                  <a:lnTo>
                    <a:pt x="1887978" y="720264"/>
                  </a:lnTo>
                  <a:lnTo>
                    <a:pt x="2033207" y="360132"/>
                  </a:lnTo>
                  <a:lnTo>
                    <a:pt x="2178437" y="360132"/>
                  </a:lnTo>
                  <a:lnTo>
                    <a:pt x="2323666" y="480176"/>
                  </a:lnTo>
                  <a:lnTo>
                    <a:pt x="2468895" y="120044"/>
                  </a:lnTo>
                  <a:lnTo>
                    <a:pt x="2614124" y="600220"/>
                  </a:lnTo>
                  <a:lnTo>
                    <a:pt x="2759353" y="360132"/>
                  </a:lnTo>
                  <a:lnTo>
                    <a:pt x="2904582" y="0"/>
                  </a:lnTo>
                  <a:lnTo>
                    <a:pt x="3049811" y="120044"/>
                  </a:lnTo>
                  <a:lnTo>
                    <a:pt x="3195040" y="120044"/>
                  </a:lnTo>
                  <a:lnTo>
                    <a:pt x="3340270" y="600220"/>
                  </a:lnTo>
                  <a:lnTo>
                    <a:pt x="3485499" y="720264"/>
                  </a:lnTo>
                </a:path>
              </a:pathLst>
            </a:custGeom>
            <a:ln w="27101" cap="flat">
              <a:solidFill>
                <a:srgbClr val="00833D">
                  <a:alpha val="80000"/>
                </a:srgbClr>
              </a:solidFill>
              <a:prstDash val="solid"/>
              <a:round/>
            </a:ln>
          </p:spPr>
          <p:txBody>
            <a:bodyPr/>
            <a:lstStyle/>
            <a:p/>
          </p:txBody>
        </p:sp>
        <p:sp>
          <p:nvSpPr>
            <p:cNvPr id="22" name="pl22"/>
            <p:cNvSpPr/>
            <p:nvPr/>
          </p:nvSpPr>
          <p:spPr>
            <a:xfrm>
              <a:off x="979796" y="2819248"/>
              <a:ext cx="3485499" cy="960352"/>
            </a:xfrm>
            <a:custGeom>
              <a:avLst/>
              <a:pathLst>
                <a:path w="3485499" h="960352">
                  <a:moveTo>
                    <a:pt x="0" y="120044"/>
                  </a:moveTo>
                  <a:lnTo>
                    <a:pt x="145229" y="240088"/>
                  </a:lnTo>
                  <a:lnTo>
                    <a:pt x="290458" y="120044"/>
                  </a:lnTo>
                  <a:lnTo>
                    <a:pt x="435687" y="0"/>
                  </a:lnTo>
                  <a:lnTo>
                    <a:pt x="580916" y="120044"/>
                  </a:lnTo>
                  <a:lnTo>
                    <a:pt x="726145" y="480176"/>
                  </a:lnTo>
                  <a:lnTo>
                    <a:pt x="871374" y="960352"/>
                  </a:lnTo>
                  <a:lnTo>
                    <a:pt x="1016603" y="720264"/>
                  </a:lnTo>
                  <a:lnTo>
                    <a:pt x="1161833" y="720264"/>
                  </a:lnTo>
                  <a:lnTo>
                    <a:pt x="1307062" y="480176"/>
                  </a:lnTo>
                  <a:lnTo>
                    <a:pt x="1452291" y="960352"/>
                  </a:lnTo>
                  <a:lnTo>
                    <a:pt x="1597520" y="840308"/>
                  </a:lnTo>
                  <a:lnTo>
                    <a:pt x="1742749" y="840308"/>
                  </a:lnTo>
                  <a:lnTo>
                    <a:pt x="1887978" y="960352"/>
                  </a:lnTo>
                  <a:lnTo>
                    <a:pt x="2033207" y="840308"/>
                  </a:lnTo>
                  <a:lnTo>
                    <a:pt x="2178437" y="720264"/>
                  </a:lnTo>
                  <a:lnTo>
                    <a:pt x="2323666" y="960352"/>
                  </a:lnTo>
                  <a:lnTo>
                    <a:pt x="2468895" y="960352"/>
                  </a:lnTo>
                  <a:lnTo>
                    <a:pt x="2614124" y="840308"/>
                  </a:lnTo>
                  <a:lnTo>
                    <a:pt x="2759353" y="960352"/>
                  </a:lnTo>
                  <a:lnTo>
                    <a:pt x="2904582" y="360132"/>
                  </a:lnTo>
                  <a:lnTo>
                    <a:pt x="3049811" y="0"/>
                  </a:lnTo>
                  <a:lnTo>
                    <a:pt x="3195040" y="360132"/>
                  </a:lnTo>
                  <a:lnTo>
                    <a:pt x="3340270" y="360132"/>
                  </a:lnTo>
                  <a:lnTo>
                    <a:pt x="3485499" y="360132"/>
                  </a:lnTo>
                </a:path>
              </a:pathLst>
            </a:custGeom>
            <a:ln w="43362" cap="flat">
              <a:solidFill>
                <a:srgbClr val="000000">
                  <a:alpha val="100000"/>
                </a:srgbClr>
              </a:solidFill>
              <a:prstDash val="solid"/>
              <a:round/>
            </a:ln>
          </p:spPr>
          <p:txBody>
            <a:bodyPr/>
            <a:lstStyle/>
            <a:p/>
          </p:txBody>
        </p:sp>
        <p:sp>
          <p:nvSpPr>
            <p:cNvPr id="23" name="pl23"/>
            <p:cNvSpPr/>
            <p:nvPr/>
          </p:nvSpPr>
          <p:spPr>
            <a:xfrm>
              <a:off x="979796" y="2819248"/>
              <a:ext cx="3485499" cy="960352"/>
            </a:xfrm>
            <a:custGeom>
              <a:avLst/>
              <a:pathLst>
                <a:path w="3485499" h="960352">
                  <a:moveTo>
                    <a:pt x="0" y="120044"/>
                  </a:moveTo>
                  <a:lnTo>
                    <a:pt x="145229" y="240088"/>
                  </a:lnTo>
                  <a:lnTo>
                    <a:pt x="290458" y="120044"/>
                  </a:lnTo>
                  <a:lnTo>
                    <a:pt x="435687" y="0"/>
                  </a:lnTo>
                  <a:lnTo>
                    <a:pt x="580916" y="120044"/>
                  </a:lnTo>
                  <a:lnTo>
                    <a:pt x="726145" y="480176"/>
                  </a:lnTo>
                  <a:lnTo>
                    <a:pt x="871374" y="960352"/>
                  </a:lnTo>
                  <a:lnTo>
                    <a:pt x="1016603" y="720264"/>
                  </a:lnTo>
                  <a:lnTo>
                    <a:pt x="1161833" y="720264"/>
                  </a:lnTo>
                  <a:lnTo>
                    <a:pt x="1307062" y="480176"/>
                  </a:lnTo>
                  <a:lnTo>
                    <a:pt x="1452291" y="960352"/>
                  </a:lnTo>
                  <a:lnTo>
                    <a:pt x="1597520" y="840308"/>
                  </a:lnTo>
                  <a:lnTo>
                    <a:pt x="1742749" y="840308"/>
                  </a:lnTo>
                  <a:lnTo>
                    <a:pt x="1887978" y="960352"/>
                  </a:lnTo>
                  <a:lnTo>
                    <a:pt x="2033207" y="840308"/>
                  </a:lnTo>
                  <a:lnTo>
                    <a:pt x="2178437" y="720264"/>
                  </a:lnTo>
                  <a:lnTo>
                    <a:pt x="2323666" y="960352"/>
                  </a:lnTo>
                  <a:lnTo>
                    <a:pt x="2468895" y="960352"/>
                  </a:lnTo>
                  <a:lnTo>
                    <a:pt x="2614124" y="840308"/>
                  </a:lnTo>
                  <a:lnTo>
                    <a:pt x="2759353" y="960352"/>
                  </a:lnTo>
                  <a:lnTo>
                    <a:pt x="2904582" y="360132"/>
                  </a:lnTo>
                  <a:lnTo>
                    <a:pt x="3049811" y="0"/>
                  </a:lnTo>
                  <a:lnTo>
                    <a:pt x="3195040" y="360132"/>
                  </a:lnTo>
                  <a:lnTo>
                    <a:pt x="3340270" y="360132"/>
                  </a:lnTo>
                  <a:lnTo>
                    <a:pt x="3485499" y="360132"/>
                  </a:lnTo>
                </a:path>
              </a:pathLst>
            </a:custGeom>
            <a:ln w="27101" cap="flat">
              <a:solidFill>
                <a:srgbClr val="0058AB">
                  <a:alpha val="100000"/>
                </a:srgbClr>
              </a:solidFill>
              <a:prstDash val="solid"/>
              <a:round/>
            </a:ln>
          </p:spPr>
          <p:txBody>
            <a:bodyPr/>
            <a:lstStyle/>
            <a:p/>
          </p:txBody>
        </p:sp>
        <p:sp>
          <p:nvSpPr>
            <p:cNvPr id="24" name="pl24"/>
            <p:cNvSpPr/>
            <p:nvPr/>
          </p:nvSpPr>
          <p:spPr>
            <a:xfrm>
              <a:off x="805521" y="3779600"/>
              <a:ext cx="3834049" cy="0"/>
            </a:xfrm>
            <a:custGeom>
              <a:avLst/>
              <a:pathLst>
                <a:path w="3834049" h="0">
                  <a:moveTo>
                    <a:pt x="0" y="0"/>
                  </a:moveTo>
                  <a:lnTo>
                    <a:pt x="3834049" y="0"/>
                  </a:lnTo>
                  <a:lnTo>
                    <a:pt x="3834049" y="0"/>
                  </a:lnTo>
                </a:path>
              </a:pathLst>
            </a:custGeom>
            <a:ln w="13550" cap="flat">
              <a:solidFill>
                <a:srgbClr val="BEBEBE">
                  <a:alpha val="100000"/>
                </a:srgbClr>
              </a:solidFill>
              <a:prstDash val="dash"/>
              <a:round/>
            </a:ln>
          </p:spPr>
          <p:txBody>
            <a:bodyPr/>
            <a:lstStyle/>
            <a:p/>
          </p:txBody>
        </p:sp>
        <p:sp>
          <p:nvSpPr>
            <p:cNvPr id="25" name="pl25"/>
            <p:cNvSpPr/>
            <p:nvPr/>
          </p:nvSpPr>
          <p:spPr>
            <a:xfrm>
              <a:off x="979796" y="2579160"/>
              <a:ext cx="0" cy="360132"/>
            </a:xfrm>
            <a:custGeom>
              <a:avLst/>
              <a:pathLst>
                <a:path w="0" h="360132">
                  <a:moveTo>
                    <a:pt x="0" y="360132"/>
                  </a:moveTo>
                  <a:lnTo>
                    <a:pt x="0" y="0"/>
                  </a:lnTo>
                </a:path>
              </a:pathLst>
            </a:custGeom>
            <a:ln w="13550" cap="flat">
              <a:solidFill>
                <a:srgbClr val="0058AB">
                  <a:alpha val="100000"/>
                </a:srgbClr>
              </a:solidFill>
              <a:prstDash val="dot"/>
              <a:round/>
            </a:ln>
          </p:spPr>
          <p:txBody>
            <a:bodyPr/>
            <a:lstStyle/>
            <a:p/>
          </p:txBody>
        </p:sp>
        <p:sp>
          <p:nvSpPr>
            <p:cNvPr id="26" name="pl26"/>
            <p:cNvSpPr/>
            <p:nvPr/>
          </p:nvSpPr>
          <p:spPr>
            <a:xfrm>
              <a:off x="1705942" y="2939292"/>
              <a:ext cx="0" cy="360132"/>
            </a:xfrm>
            <a:custGeom>
              <a:avLst/>
              <a:pathLst>
                <a:path w="0" h="360132">
                  <a:moveTo>
                    <a:pt x="0" y="360132"/>
                  </a:moveTo>
                  <a:lnTo>
                    <a:pt x="0" y="0"/>
                  </a:lnTo>
                </a:path>
              </a:pathLst>
            </a:custGeom>
            <a:ln w="13550" cap="flat">
              <a:solidFill>
                <a:srgbClr val="0058AB">
                  <a:alpha val="100000"/>
                </a:srgbClr>
              </a:solidFill>
              <a:prstDash val="dot"/>
              <a:round/>
            </a:ln>
          </p:spPr>
          <p:txBody>
            <a:bodyPr/>
            <a:lstStyle/>
            <a:p/>
          </p:txBody>
        </p:sp>
        <p:sp>
          <p:nvSpPr>
            <p:cNvPr id="27" name="pl27"/>
            <p:cNvSpPr/>
            <p:nvPr/>
          </p:nvSpPr>
          <p:spPr>
            <a:xfrm>
              <a:off x="2432088" y="3419468"/>
              <a:ext cx="0" cy="360132"/>
            </a:xfrm>
            <a:custGeom>
              <a:avLst/>
              <a:pathLst>
                <a:path w="0" h="360132">
                  <a:moveTo>
                    <a:pt x="0" y="360132"/>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3158233" y="3179380"/>
              <a:ext cx="0" cy="360132"/>
            </a:xfrm>
            <a:custGeom>
              <a:avLst/>
              <a:pathLst>
                <a:path w="0" h="360132">
                  <a:moveTo>
                    <a:pt x="0" y="360132"/>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3739150" y="3419468"/>
              <a:ext cx="0" cy="360132"/>
            </a:xfrm>
            <a:custGeom>
              <a:avLst/>
              <a:pathLst>
                <a:path w="0" h="360132">
                  <a:moveTo>
                    <a:pt x="0" y="360132"/>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4320066" y="2819248"/>
              <a:ext cx="0" cy="360132"/>
            </a:xfrm>
            <a:custGeom>
              <a:avLst/>
              <a:pathLst>
                <a:path w="0" h="360132">
                  <a:moveTo>
                    <a:pt x="0" y="360132"/>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4465295" y="2819248"/>
              <a:ext cx="0" cy="360132"/>
            </a:xfrm>
            <a:custGeom>
              <a:avLst/>
              <a:pathLst>
                <a:path w="0" h="360132">
                  <a:moveTo>
                    <a:pt x="0" y="360132"/>
                  </a:moveTo>
                  <a:lnTo>
                    <a:pt x="0" y="0"/>
                  </a:lnTo>
                </a:path>
              </a:pathLst>
            </a:custGeom>
            <a:ln w="13550" cap="flat">
              <a:solidFill>
                <a:srgbClr val="0058AB">
                  <a:alpha val="100000"/>
                </a:srgbClr>
              </a:solidFill>
              <a:prstDash val="dot"/>
              <a:round/>
            </a:ln>
          </p:spPr>
          <p:txBody>
            <a:bodyPr/>
            <a:lstStyle/>
            <a:p/>
          </p:txBody>
        </p:sp>
        <p:sp>
          <p:nvSpPr>
            <p:cNvPr id="32" name="pg32"/>
            <p:cNvSpPr/>
            <p:nvPr/>
          </p:nvSpPr>
          <p:spPr>
            <a:xfrm>
              <a:off x="921308" y="251259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 name="tx33"/>
            <p:cNvSpPr/>
            <p:nvPr/>
          </p:nvSpPr>
          <p:spPr>
            <a:xfrm>
              <a:off x="951661" y="2543886"/>
              <a:ext cx="56270" cy="7148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7</a:t>
              </a:r>
            </a:p>
          </p:txBody>
        </p:sp>
        <p:sp>
          <p:nvSpPr>
            <p:cNvPr id="34" name="pg34"/>
            <p:cNvSpPr/>
            <p:nvPr/>
          </p:nvSpPr>
          <p:spPr>
            <a:xfrm>
              <a:off x="1647453" y="287272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 name="tx35"/>
            <p:cNvSpPr/>
            <p:nvPr/>
          </p:nvSpPr>
          <p:spPr>
            <a:xfrm>
              <a:off x="1677807" y="2903079"/>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36" name="pg36"/>
            <p:cNvSpPr/>
            <p:nvPr/>
          </p:nvSpPr>
          <p:spPr>
            <a:xfrm>
              <a:off x="2373599" y="335290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 name="tx37"/>
            <p:cNvSpPr/>
            <p:nvPr/>
          </p:nvSpPr>
          <p:spPr>
            <a:xfrm>
              <a:off x="2403952" y="3381724"/>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38" name="pg38"/>
            <p:cNvSpPr/>
            <p:nvPr/>
          </p:nvSpPr>
          <p:spPr>
            <a:xfrm>
              <a:off x="3099745" y="311281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 name="tx39"/>
            <p:cNvSpPr/>
            <p:nvPr/>
          </p:nvSpPr>
          <p:spPr>
            <a:xfrm>
              <a:off x="3130098" y="3142871"/>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40" name="pg40"/>
            <p:cNvSpPr/>
            <p:nvPr/>
          </p:nvSpPr>
          <p:spPr>
            <a:xfrm>
              <a:off x="3680661" y="335290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1" name="tx41"/>
            <p:cNvSpPr/>
            <p:nvPr/>
          </p:nvSpPr>
          <p:spPr>
            <a:xfrm>
              <a:off x="3711015" y="3381724"/>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2" name="pg42"/>
            <p:cNvSpPr/>
            <p:nvPr/>
          </p:nvSpPr>
          <p:spPr>
            <a:xfrm>
              <a:off x="4261578" y="275268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 name="tx43"/>
            <p:cNvSpPr/>
            <p:nvPr/>
          </p:nvSpPr>
          <p:spPr>
            <a:xfrm>
              <a:off x="4291931" y="2782788"/>
              <a:ext cx="56270" cy="72672"/>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a:t>
              </a:r>
            </a:p>
          </p:txBody>
        </p:sp>
        <p:sp>
          <p:nvSpPr>
            <p:cNvPr id="44" name="pg44"/>
            <p:cNvSpPr/>
            <p:nvPr/>
          </p:nvSpPr>
          <p:spPr>
            <a:xfrm>
              <a:off x="4406807" y="275268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5" name="tx45"/>
            <p:cNvSpPr/>
            <p:nvPr/>
          </p:nvSpPr>
          <p:spPr>
            <a:xfrm>
              <a:off x="4437160" y="2782788"/>
              <a:ext cx="56270" cy="72672"/>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a:t>
              </a:r>
            </a:p>
          </p:txBody>
        </p:sp>
        <p:sp>
          <p:nvSpPr>
            <p:cNvPr id="46" name="tx46"/>
            <p:cNvSpPr/>
            <p:nvPr/>
          </p:nvSpPr>
          <p:spPr>
            <a:xfrm>
              <a:off x="4525585" y="3140316"/>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7" name="tx47"/>
            <p:cNvSpPr/>
            <p:nvPr/>
          </p:nvSpPr>
          <p:spPr>
            <a:xfrm>
              <a:off x="4525585" y="3260625"/>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4</a:t>
              </a:r>
            </a:p>
          </p:txBody>
        </p:sp>
        <p:sp>
          <p:nvSpPr>
            <p:cNvPr id="48" name="tx48"/>
            <p:cNvSpPr/>
            <p:nvPr/>
          </p:nvSpPr>
          <p:spPr>
            <a:xfrm>
              <a:off x="577692" y="4937401"/>
              <a:ext cx="165199"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49" name="tx49"/>
            <p:cNvSpPr/>
            <p:nvPr/>
          </p:nvSpPr>
          <p:spPr>
            <a:xfrm>
              <a:off x="679323" y="3736961"/>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0" name="tx50"/>
            <p:cNvSpPr/>
            <p:nvPr/>
          </p:nvSpPr>
          <p:spPr>
            <a:xfrm>
              <a:off x="615755" y="253652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1" name="tx51"/>
            <p:cNvSpPr/>
            <p:nvPr/>
          </p:nvSpPr>
          <p:spPr>
            <a:xfrm>
              <a:off x="615755" y="133608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2" name="tx52"/>
            <p:cNvSpPr/>
            <p:nvPr/>
          </p:nvSpPr>
          <p:spPr>
            <a:xfrm rot="-5400000">
              <a:off x="823350"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3" name="tx53"/>
            <p:cNvSpPr/>
            <p:nvPr/>
          </p:nvSpPr>
          <p:spPr>
            <a:xfrm rot="-5400000">
              <a:off x="154949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4" name="tx54"/>
            <p:cNvSpPr/>
            <p:nvPr/>
          </p:nvSpPr>
          <p:spPr>
            <a:xfrm rot="-5400000">
              <a:off x="2275641"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5" name="tx55"/>
            <p:cNvSpPr/>
            <p:nvPr/>
          </p:nvSpPr>
          <p:spPr>
            <a:xfrm rot="-5400000">
              <a:off x="300178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6" name="tx56"/>
            <p:cNvSpPr/>
            <p:nvPr/>
          </p:nvSpPr>
          <p:spPr>
            <a:xfrm rot="-5400000">
              <a:off x="3582704"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7" name="tx57"/>
            <p:cNvSpPr/>
            <p:nvPr/>
          </p:nvSpPr>
          <p:spPr>
            <a:xfrm rot="-5400000">
              <a:off x="4163586"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8" name="tx58"/>
            <p:cNvSpPr/>
            <p:nvPr/>
          </p:nvSpPr>
          <p:spPr>
            <a:xfrm rot="-5400000">
              <a:off x="4308849"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9" name="tx59"/>
            <p:cNvSpPr/>
            <p:nvPr/>
          </p:nvSpPr>
          <p:spPr>
            <a:xfrm rot="-5400000">
              <a:off x="-91618"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0" name="pl60"/>
            <p:cNvSpPr/>
            <p:nvPr/>
          </p:nvSpPr>
          <p:spPr>
            <a:xfrm>
              <a:off x="1592937"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1" name="pl61"/>
            <p:cNvSpPr/>
            <p:nvPr/>
          </p:nvSpPr>
          <p:spPr>
            <a:xfrm>
              <a:off x="1592937"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2" name="pl62"/>
            <p:cNvSpPr/>
            <p:nvPr/>
          </p:nvSpPr>
          <p:spPr>
            <a:xfrm>
              <a:off x="2471899"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3" name="pl63"/>
            <p:cNvSpPr/>
            <p:nvPr/>
          </p:nvSpPr>
          <p:spPr>
            <a:xfrm>
              <a:off x="3234354"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4" name="tx64"/>
            <p:cNvSpPr/>
            <p:nvPr/>
          </p:nvSpPr>
          <p:spPr>
            <a:xfrm>
              <a:off x="1860037" y="6102617"/>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Ecuador</a:t>
              </a:r>
            </a:p>
          </p:txBody>
        </p:sp>
        <p:sp>
          <p:nvSpPr>
            <p:cNvPr id="65" name="tx65"/>
            <p:cNvSpPr/>
            <p:nvPr/>
          </p:nvSpPr>
          <p:spPr>
            <a:xfrm>
              <a:off x="2738999"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6" name="tx66"/>
            <p:cNvSpPr/>
            <p:nvPr/>
          </p:nvSpPr>
          <p:spPr>
            <a:xfrm>
              <a:off x="3501453" y="6100844"/>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7" name="tx67"/>
            <p:cNvSpPr/>
            <p:nvPr/>
          </p:nvSpPr>
          <p:spPr>
            <a:xfrm>
              <a:off x="2163510" y="727425"/>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68" name="pl68"/>
            <p:cNvSpPr/>
            <p:nvPr/>
          </p:nvSpPr>
          <p:spPr>
            <a:xfrm>
              <a:off x="5170772" y="4379820"/>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69" name="pl69"/>
            <p:cNvSpPr/>
            <p:nvPr/>
          </p:nvSpPr>
          <p:spPr>
            <a:xfrm>
              <a:off x="5170772" y="3179380"/>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0" name="pl70"/>
            <p:cNvSpPr/>
            <p:nvPr/>
          </p:nvSpPr>
          <p:spPr>
            <a:xfrm>
              <a:off x="5170772" y="1978940"/>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1" name="pl71"/>
            <p:cNvSpPr/>
            <p:nvPr/>
          </p:nvSpPr>
          <p:spPr>
            <a:xfrm>
              <a:off x="5170772" y="4980040"/>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72" name="pl72"/>
            <p:cNvSpPr/>
            <p:nvPr/>
          </p:nvSpPr>
          <p:spPr>
            <a:xfrm>
              <a:off x="5170772" y="3779600"/>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73" name="pl73"/>
            <p:cNvSpPr/>
            <p:nvPr/>
          </p:nvSpPr>
          <p:spPr>
            <a:xfrm>
              <a:off x="5170772" y="2579160"/>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74" name="pl74"/>
            <p:cNvSpPr/>
            <p:nvPr/>
          </p:nvSpPr>
          <p:spPr>
            <a:xfrm>
              <a:off x="5170772" y="1378720"/>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75" name="pl75"/>
            <p:cNvSpPr/>
            <p:nvPr/>
          </p:nvSpPr>
          <p:spPr>
            <a:xfrm>
              <a:off x="5345047"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071193"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6797339"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752348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104401"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685317"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83054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5345047" y="1738852"/>
              <a:ext cx="3485499" cy="3361232"/>
            </a:xfrm>
            <a:custGeom>
              <a:avLst/>
              <a:pathLst>
                <a:path w="3485499" h="3361232">
                  <a:moveTo>
                    <a:pt x="0" y="2640968"/>
                  </a:moveTo>
                  <a:lnTo>
                    <a:pt x="145229" y="2520924"/>
                  </a:lnTo>
                  <a:lnTo>
                    <a:pt x="290458" y="2520924"/>
                  </a:lnTo>
                  <a:lnTo>
                    <a:pt x="435687" y="2520924"/>
                  </a:lnTo>
                  <a:lnTo>
                    <a:pt x="580916" y="2520924"/>
                  </a:lnTo>
                  <a:lnTo>
                    <a:pt x="726145" y="1680616"/>
                  </a:lnTo>
                  <a:lnTo>
                    <a:pt x="871374" y="2160792"/>
                  </a:lnTo>
                  <a:lnTo>
                    <a:pt x="1016603" y="2040748"/>
                  </a:lnTo>
                  <a:lnTo>
                    <a:pt x="1161833" y="2040748"/>
                  </a:lnTo>
                  <a:lnTo>
                    <a:pt x="1307062" y="1920704"/>
                  </a:lnTo>
                  <a:lnTo>
                    <a:pt x="1452291" y="2520924"/>
                  </a:lnTo>
                  <a:lnTo>
                    <a:pt x="1597520" y="2761012"/>
                  </a:lnTo>
                  <a:lnTo>
                    <a:pt x="1742749" y="3121144"/>
                  </a:lnTo>
                  <a:lnTo>
                    <a:pt x="1887978" y="3361232"/>
                  </a:lnTo>
                  <a:lnTo>
                    <a:pt x="2033207" y="2160792"/>
                  </a:lnTo>
                  <a:lnTo>
                    <a:pt x="2178437" y="2640968"/>
                  </a:lnTo>
                  <a:lnTo>
                    <a:pt x="2323666" y="2520924"/>
                  </a:lnTo>
                  <a:lnTo>
                    <a:pt x="2468895" y="1440528"/>
                  </a:lnTo>
                  <a:lnTo>
                    <a:pt x="2614124" y="1680616"/>
                  </a:lnTo>
                  <a:lnTo>
                    <a:pt x="2759353" y="1800660"/>
                  </a:lnTo>
                  <a:lnTo>
                    <a:pt x="2904582" y="3121144"/>
                  </a:lnTo>
                  <a:lnTo>
                    <a:pt x="3049811" y="0"/>
                  </a:lnTo>
                  <a:lnTo>
                    <a:pt x="3195040" y="2040748"/>
                  </a:lnTo>
                  <a:lnTo>
                    <a:pt x="3340270" y="2040748"/>
                  </a:lnTo>
                  <a:lnTo>
                    <a:pt x="3485499" y="2040748"/>
                  </a:lnTo>
                </a:path>
              </a:pathLst>
            </a:custGeom>
            <a:ln w="27101" cap="flat">
              <a:solidFill>
                <a:srgbClr val="0058AB">
                  <a:alpha val="80000"/>
                </a:srgbClr>
              </a:solidFill>
              <a:prstDash val="solid"/>
              <a:round/>
            </a:ln>
          </p:spPr>
          <p:txBody>
            <a:bodyPr/>
            <a:lstStyle/>
            <a:p/>
          </p:txBody>
        </p:sp>
        <p:sp>
          <p:nvSpPr>
            <p:cNvPr id="83" name="pl83"/>
            <p:cNvSpPr/>
            <p:nvPr/>
          </p:nvSpPr>
          <p:spPr>
            <a:xfrm>
              <a:off x="5345047" y="2098984"/>
              <a:ext cx="3485499" cy="1080396"/>
            </a:xfrm>
            <a:custGeom>
              <a:avLst/>
              <a:pathLst>
                <a:path w="3485499" h="1080396">
                  <a:moveTo>
                    <a:pt x="0" y="0"/>
                  </a:moveTo>
                  <a:lnTo>
                    <a:pt x="145229" y="120044"/>
                  </a:lnTo>
                  <a:lnTo>
                    <a:pt x="290458" y="120044"/>
                  </a:lnTo>
                  <a:lnTo>
                    <a:pt x="435687" y="240088"/>
                  </a:lnTo>
                  <a:lnTo>
                    <a:pt x="580916" y="360132"/>
                  </a:lnTo>
                  <a:lnTo>
                    <a:pt x="726145" y="360132"/>
                  </a:lnTo>
                  <a:lnTo>
                    <a:pt x="871374" y="480176"/>
                  </a:lnTo>
                  <a:lnTo>
                    <a:pt x="1016603" y="600220"/>
                  </a:lnTo>
                  <a:lnTo>
                    <a:pt x="1161833" y="720264"/>
                  </a:lnTo>
                  <a:lnTo>
                    <a:pt x="1307062" y="840308"/>
                  </a:lnTo>
                  <a:lnTo>
                    <a:pt x="1452291" y="960352"/>
                  </a:lnTo>
                  <a:lnTo>
                    <a:pt x="1597520" y="960352"/>
                  </a:lnTo>
                  <a:lnTo>
                    <a:pt x="1742749" y="960352"/>
                  </a:lnTo>
                  <a:lnTo>
                    <a:pt x="1887978" y="1080396"/>
                  </a:lnTo>
                  <a:lnTo>
                    <a:pt x="2033207" y="960352"/>
                  </a:lnTo>
                  <a:lnTo>
                    <a:pt x="2178437" y="1080396"/>
                  </a:lnTo>
                  <a:lnTo>
                    <a:pt x="2323666" y="960352"/>
                  </a:lnTo>
                  <a:lnTo>
                    <a:pt x="2468895" y="960352"/>
                  </a:lnTo>
                  <a:lnTo>
                    <a:pt x="2614124" y="1080396"/>
                  </a:lnTo>
                  <a:lnTo>
                    <a:pt x="2759353" y="1080396"/>
                  </a:lnTo>
                  <a:lnTo>
                    <a:pt x="2904582" y="1080396"/>
                  </a:lnTo>
                  <a:lnTo>
                    <a:pt x="3049811" y="960352"/>
                  </a:lnTo>
                  <a:lnTo>
                    <a:pt x="3195040" y="840308"/>
                  </a:lnTo>
                  <a:lnTo>
                    <a:pt x="3340270" y="840308"/>
                  </a:lnTo>
                  <a:lnTo>
                    <a:pt x="3485499" y="960352"/>
                  </a:lnTo>
                </a:path>
              </a:pathLst>
            </a:custGeom>
            <a:ln w="27101" cap="flat">
              <a:solidFill>
                <a:srgbClr val="1CABE2">
                  <a:alpha val="80000"/>
                </a:srgbClr>
              </a:solidFill>
              <a:prstDash val="solid"/>
              <a:round/>
            </a:ln>
          </p:spPr>
          <p:txBody>
            <a:bodyPr/>
            <a:lstStyle/>
            <a:p/>
          </p:txBody>
        </p:sp>
        <p:sp>
          <p:nvSpPr>
            <p:cNvPr id="84" name="pl84"/>
            <p:cNvSpPr/>
            <p:nvPr/>
          </p:nvSpPr>
          <p:spPr>
            <a:xfrm>
              <a:off x="5345047" y="2819248"/>
              <a:ext cx="3485499" cy="1080396"/>
            </a:xfrm>
            <a:custGeom>
              <a:avLst/>
              <a:pathLst>
                <a:path w="3485499" h="1080396">
                  <a:moveTo>
                    <a:pt x="0" y="600220"/>
                  </a:moveTo>
                  <a:lnTo>
                    <a:pt x="145229" y="960352"/>
                  </a:lnTo>
                  <a:lnTo>
                    <a:pt x="290458" y="600220"/>
                  </a:lnTo>
                  <a:lnTo>
                    <a:pt x="435687" y="600220"/>
                  </a:lnTo>
                  <a:lnTo>
                    <a:pt x="580916" y="600220"/>
                  </a:lnTo>
                  <a:lnTo>
                    <a:pt x="726145" y="360132"/>
                  </a:lnTo>
                  <a:lnTo>
                    <a:pt x="871374" y="720264"/>
                  </a:lnTo>
                  <a:lnTo>
                    <a:pt x="1016603" y="840308"/>
                  </a:lnTo>
                  <a:lnTo>
                    <a:pt x="1161833" y="720264"/>
                  </a:lnTo>
                  <a:lnTo>
                    <a:pt x="1307062" y="720264"/>
                  </a:lnTo>
                  <a:lnTo>
                    <a:pt x="1452291" y="600220"/>
                  </a:lnTo>
                  <a:lnTo>
                    <a:pt x="1597520" y="720264"/>
                  </a:lnTo>
                  <a:lnTo>
                    <a:pt x="1742749" y="840308"/>
                  </a:lnTo>
                  <a:lnTo>
                    <a:pt x="1887978" y="720264"/>
                  </a:lnTo>
                  <a:lnTo>
                    <a:pt x="2033207" y="720264"/>
                  </a:lnTo>
                  <a:lnTo>
                    <a:pt x="2178437" y="600220"/>
                  </a:lnTo>
                  <a:lnTo>
                    <a:pt x="2323666" y="720264"/>
                  </a:lnTo>
                  <a:lnTo>
                    <a:pt x="2468895" y="0"/>
                  </a:lnTo>
                  <a:lnTo>
                    <a:pt x="2614124" y="1080396"/>
                  </a:lnTo>
                  <a:lnTo>
                    <a:pt x="2759353" y="960352"/>
                  </a:lnTo>
                  <a:lnTo>
                    <a:pt x="2904582" y="720264"/>
                  </a:lnTo>
                  <a:lnTo>
                    <a:pt x="3049811" y="960352"/>
                  </a:lnTo>
                  <a:lnTo>
                    <a:pt x="3195040" y="120044"/>
                  </a:lnTo>
                  <a:lnTo>
                    <a:pt x="3340270" y="360132"/>
                  </a:lnTo>
                  <a:lnTo>
                    <a:pt x="3485499" y="1080396"/>
                  </a:lnTo>
                </a:path>
              </a:pathLst>
            </a:custGeom>
            <a:ln w="27101" cap="flat">
              <a:solidFill>
                <a:srgbClr val="00833D">
                  <a:alpha val="80000"/>
                </a:srgbClr>
              </a:solidFill>
              <a:prstDash val="solid"/>
              <a:round/>
            </a:ln>
          </p:spPr>
          <p:txBody>
            <a:bodyPr/>
            <a:lstStyle/>
            <a:p/>
          </p:txBody>
        </p:sp>
        <p:sp>
          <p:nvSpPr>
            <p:cNvPr id="85" name="pl85"/>
            <p:cNvSpPr/>
            <p:nvPr/>
          </p:nvSpPr>
          <p:spPr>
            <a:xfrm>
              <a:off x="5345047" y="1738852"/>
              <a:ext cx="3485499" cy="3361232"/>
            </a:xfrm>
            <a:custGeom>
              <a:avLst/>
              <a:pathLst>
                <a:path w="3485499" h="3361232">
                  <a:moveTo>
                    <a:pt x="0" y="2640968"/>
                  </a:moveTo>
                  <a:lnTo>
                    <a:pt x="145229" y="2520924"/>
                  </a:lnTo>
                  <a:lnTo>
                    <a:pt x="290458" y="2520924"/>
                  </a:lnTo>
                  <a:lnTo>
                    <a:pt x="435687" y="2520924"/>
                  </a:lnTo>
                  <a:lnTo>
                    <a:pt x="580916" y="2520924"/>
                  </a:lnTo>
                  <a:lnTo>
                    <a:pt x="726145" y="1680616"/>
                  </a:lnTo>
                  <a:lnTo>
                    <a:pt x="871374" y="2160792"/>
                  </a:lnTo>
                  <a:lnTo>
                    <a:pt x="1016603" y="2040748"/>
                  </a:lnTo>
                  <a:lnTo>
                    <a:pt x="1161833" y="2040748"/>
                  </a:lnTo>
                  <a:lnTo>
                    <a:pt x="1307062" y="1920704"/>
                  </a:lnTo>
                  <a:lnTo>
                    <a:pt x="1452291" y="2520924"/>
                  </a:lnTo>
                  <a:lnTo>
                    <a:pt x="1597520" y="2761012"/>
                  </a:lnTo>
                  <a:lnTo>
                    <a:pt x="1742749" y="3121144"/>
                  </a:lnTo>
                  <a:lnTo>
                    <a:pt x="1887978" y="3361232"/>
                  </a:lnTo>
                  <a:lnTo>
                    <a:pt x="2033207" y="2160792"/>
                  </a:lnTo>
                  <a:lnTo>
                    <a:pt x="2178437" y="2640968"/>
                  </a:lnTo>
                  <a:lnTo>
                    <a:pt x="2323666" y="2520924"/>
                  </a:lnTo>
                  <a:lnTo>
                    <a:pt x="2468895" y="1440528"/>
                  </a:lnTo>
                  <a:lnTo>
                    <a:pt x="2614124" y="1680616"/>
                  </a:lnTo>
                  <a:lnTo>
                    <a:pt x="2759353" y="1800660"/>
                  </a:lnTo>
                  <a:lnTo>
                    <a:pt x="2904582" y="3121144"/>
                  </a:lnTo>
                  <a:lnTo>
                    <a:pt x="3049811" y="0"/>
                  </a:lnTo>
                  <a:lnTo>
                    <a:pt x="3195040" y="2040748"/>
                  </a:lnTo>
                  <a:lnTo>
                    <a:pt x="3340270" y="2040748"/>
                  </a:lnTo>
                  <a:lnTo>
                    <a:pt x="3485499" y="2040748"/>
                  </a:lnTo>
                </a:path>
              </a:pathLst>
            </a:custGeom>
            <a:ln w="43362" cap="flat">
              <a:solidFill>
                <a:srgbClr val="000000">
                  <a:alpha val="100000"/>
                </a:srgbClr>
              </a:solidFill>
              <a:prstDash val="solid"/>
              <a:round/>
            </a:ln>
          </p:spPr>
          <p:txBody>
            <a:bodyPr/>
            <a:lstStyle/>
            <a:p/>
          </p:txBody>
        </p:sp>
        <p:sp>
          <p:nvSpPr>
            <p:cNvPr id="86" name="pl86"/>
            <p:cNvSpPr/>
            <p:nvPr/>
          </p:nvSpPr>
          <p:spPr>
            <a:xfrm>
              <a:off x="5345047" y="1738852"/>
              <a:ext cx="3485499" cy="3361232"/>
            </a:xfrm>
            <a:custGeom>
              <a:avLst/>
              <a:pathLst>
                <a:path w="3485499" h="3361232">
                  <a:moveTo>
                    <a:pt x="0" y="2640968"/>
                  </a:moveTo>
                  <a:lnTo>
                    <a:pt x="145229" y="2520924"/>
                  </a:lnTo>
                  <a:lnTo>
                    <a:pt x="290458" y="2520924"/>
                  </a:lnTo>
                  <a:lnTo>
                    <a:pt x="435687" y="2520924"/>
                  </a:lnTo>
                  <a:lnTo>
                    <a:pt x="580916" y="2520924"/>
                  </a:lnTo>
                  <a:lnTo>
                    <a:pt x="726145" y="1680616"/>
                  </a:lnTo>
                  <a:lnTo>
                    <a:pt x="871374" y="2160792"/>
                  </a:lnTo>
                  <a:lnTo>
                    <a:pt x="1016603" y="2040748"/>
                  </a:lnTo>
                  <a:lnTo>
                    <a:pt x="1161833" y="2040748"/>
                  </a:lnTo>
                  <a:lnTo>
                    <a:pt x="1307062" y="1920704"/>
                  </a:lnTo>
                  <a:lnTo>
                    <a:pt x="1452291" y="2520924"/>
                  </a:lnTo>
                  <a:lnTo>
                    <a:pt x="1597520" y="2761012"/>
                  </a:lnTo>
                  <a:lnTo>
                    <a:pt x="1742749" y="3121144"/>
                  </a:lnTo>
                  <a:lnTo>
                    <a:pt x="1887978" y="3361232"/>
                  </a:lnTo>
                  <a:lnTo>
                    <a:pt x="2033207" y="2160792"/>
                  </a:lnTo>
                  <a:lnTo>
                    <a:pt x="2178437" y="2640968"/>
                  </a:lnTo>
                  <a:lnTo>
                    <a:pt x="2323666" y="2520924"/>
                  </a:lnTo>
                  <a:lnTo>
                    <a:pt x="2468895" y="1440528"/>
                  </a:lnTo>
                  <a:lnTo>
                    <a:pt x="2614124" y="1680616"/>
                  </a:lnTo>
                  <a:lnTo>
                    <a:pt x="2759353" y="1800660"/>
                  </a:lnTo>
                  <a:lnTo>
                    <a:pt x="2904582" y="3121144"/>
                  </a:lnTo>
                  <a:lnTo>
                    <a:pt x="3049811" y="0"/>
                  </a:lnTo>
                  <a:lnTo>
                    <a:pt x="3195040" y="2040748"/>
                  </a:lnTo>
                  <a:lnTo>
                    <a:pt x="3340270" y="2040748"/>
                  </a:lnTo>
                  <a:lnTo>
                    <a:pt x="3485499" y="2040748"/>
                  </a:lnTo>
                </a:path>
              </a:pathLst>
            </a:custGeom>
            <a:ln w="27101" cap="flat">
              <a:solidFill>
                <a:srgbClr val="0058AB">
                  <a:alpha val="100000"/>
                </a:srgbClr>
              </a:solidFill>
              <a:prstDash val="solid"/>
              <a:round/>
            </a:ln>
          </p:spPr>
          <p:txBody>
            <a:bodyPr/>
            <a:lstStyle/>
            <a:p/>
          </p:txBody>
        </p:sp>
        <p:sp>
          <p:nvSpPr>
            <p:cNvPr id="87" name="pl87"/>
            <p:cNvSpPr/>
            <p:nvPr/>
          </p:nvSpPr>
          <p:spPr>
            <a:xfrm>
              <a:off x="5170772" y="3779600"/>
              <a:ext cx="3834049" cy="0"/>
            </a:xfrm>
            <a:custGeom>
              <a:avLst/>
              <a:pathLst>
                <a:path w="3834049" h="0">
                  <a:moveTo>
                    <a:pt x="0" y="0"/>
                  </a:moveTo>
                  <a:lnTo>
                    <a:pt x="3834049" y="0"/>
                  </a:lnTo>
                  <a:lnTo>
                    <a:pt x="3834049" y="0"/>
                  </a:lnTo>
                </a:path>
              </a:pathLst>
            </a:custGeom>
            <a:ln w="13550" cap="flat">
              <a:solidFill>
                <a:srgbClr val="BEBEBE">
                  <a:alpha val="100000"/>
                </a:srgbClr>
              </a:solidFill>
              <a:prstDash val="dash"/>
              <a:round/>
            </a:ln>
          </p:spPr>
          <p:txBody>
            <a:bodyPr/>
            <a:lstStyle/>
            <a:p/>
          </p:txBody>
        </p:sp>
        <p:sp>
          <p:nvSpPr>
            <p:cNvPr id="88" name="pl88"/>
            <p:cNvSpPr/>
            <p:nvPr/>
          </p:nvSpPr>
          <p:spPr>
            <a:xfrm>
              <a:off x="5345047" y="4019688"/>
              <a:ext cx="0" cy="360132"/>
            </a:xfrm>
            <a:custGeom>
              <a:avLst/>
              <a:pathLst>
                <a:path w="0" h="360132">
                  <a:moveTo>
                    <a:pt x="0" y="360132"/>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6071193" y="3059336"/>
              <a:ext cx="0" cy="360132"/>
            </a:xfrm>
            <a:custGeom>
              <a:avLst/>
              <a:pathLst>
                <a:path w="0" h="360132">
                  <a:moveTo>
                    <a:pt x="0" y="360132"/>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6797339" y="3899644"/>
              <a:ext cx="0" cy="360132"/>
            </a:xfrm>
            <a:custGeom>
              <a:avLst/>
              <a:pathLst>
                <a:path w="0" h="360132">
                  <a:moveTo>
                    <a:pt x="0" y="360132"/>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7523484" y="4019688"/>
              <a:ext cx="0" cy="360132"/>
            </a:xfrm>
            <a:custGeom>
              <a:avLst/>
              <a:pathLst>
                <a:path w="0" h="360132">
                  <a:moveTo>
                    <a:pt x="0" y="360132"/>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104401" y="3179380"/>
              <a:ext cx="0" cy="360132"/>
            </a:xfrm>
            <a:custGeom>
              <a:avLst/>
              <a:pathLst>
                <a:path w="0" h="360132">
                  <a:moveTo>
                    <a:pt x="0" y="360132"/>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8685317" y="3419468"/>
              <a:ext cx="0" cy="360132"/>
            </a:xfrm>
            <a:custGeom>
              <a:avLst/>
              <a:pathLst>
                <a:path w="0" h="360132">
                  <a:moveTo>
                    <a:pt x="0" y="360132"/>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8830546" y="3419468"/>
              <a:ext cx="0" cy="360132"/>
            </a:xfrm>
            <a:custGeom>
              <a:avLst/>
              <a:pathLst>
                <a:path w="0" h="360132">
                  <a:moveTo>
                    <a:pt x="0" y="360132"/>
                  </a:moveTo>
                  <a:lnTo>
                    <a:pt x="0" y="0"/>
                  </a:lnTo>
                </a:path>
              </a:pathLst>
            </a:custGeom>
            <a:ln w="13550" cap="flat">
              <a:solidFill>
                <a:srgbClr val="0058AB">
                  <a:alpha val="100000"/>
                </a:srgbClr>
              </a:solidFill>
              <a:prstDash val="dot"/>
              <a:round/>
            </a:ln>
          </p:spPr>
          <p:txBody>
            <a:bodyPr/>
            <a:lstStyle/>
            <a:p/>
          </p:txBody>
        </p:sp>
        <p:sp>
          <p:nvSpPr>
            <p:cNvPr id="95" name="pg95"/>
            <p:cNvSpPr/>
            <p:nvPr/>
          </p:nvSpPr>
          <p:spPr>
            <a:xfrm>
              <a:off x="5269712" y="3953122"/>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6" name="tx96"/>
            <p:cNvSpPr/>
            <p:nvPr/>
          </p:nvSpPr>
          <p:spPr>
            <a:xfrm>
              <a:off x="5300066" y="3983229"/>
              <a:ext cx="89963" cy="72672"/>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a:t>
              </a:r>
            </a:p>
          </p:txBody>
        </p:sp>
        <p:sp>
          <p:nvSpPr>
            <p:cNvPr id="97" name="pg97"/>
            <p:cNvSpPr/>
            <p:nvPr/>
          </p:nvSpPr>
          <p:spPr>
            <a:xfrm>
              <a:off x="6012704" y="299277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8" name="tx98"/>
            <p:cNvSpPr/>
            <p:nvPr/>
          </p:nvSpPr>
          <p:spPr>
            <a:xfrm>
              <a:off x="6043058" y="3021542"/>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99" name="pg99"/>
            <p:cNvSpPr/>
            <p:nvPr/>
          </p:nvSpPr>
          <p:spPr>
            <a:xfrm>
              <a:off x="6722003" y="3833078"/>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0" name="tx100"/>
            <p:cNvSpPr/>
            <p:nvPr/>
          </p:nvSpPr>
          <p:spPr>
            <a:xfrm>
              <a:off x="6752357" y="3863432"/>
              <a:ext cx="89963"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101" name="pg101"/>
            <p:cNvSpPr/>
            <p:nvPr/>
          </p:nvSpPr>
          <p:spPr>
            <a:xfrm>
              <a:off x="7448149" y="3953122"/>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2" name="tx102"/>
            <p:cNvSpPr/>
            <p:nvPr/>
          </p:nvSpPr>
          <p:spPr>
            <a:xfrm>
              <a:off x="7478503" y="3983229"/>
              <a:ext cx="89963" cy="72672"/>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a:t>
              </a:r>
            </a:p>
          </p:txBody>
        </p:sp>
        <p:sp>
          <p:nvSpPr>
            <p:cNvPr id="103" name="pg103"/>
            <p:cNvSpPr/>
            <p:nvPr/>
          </p:nvSpPr>
          <p:spPr>
            <a:xfrm>
              <a:off x="8045912" y="311281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4" name="tx104"/>
            <p:cNvSpPr/>
            <p:nvPr/>
          </p:nvSpPr>
          <p:spPr>
            <a:xfrm>
              <a:off x="8076266" y="3142871"/>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105" name="pg105"/>
            <p:cNvSpPr/>
            <p:nvPr/>
          </p:nvSpPr>
          <p:spPr>
            <a:xfrm>
              <a:off x="8626829" y="335290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6" name="tx106"/>
            <p:cNvSpPr/>
            <p:nvPr/>
          </p:nvSpPr>
          <p:spPr>
            <a:xfrm>
              <a:off x="8657182" y="3381724"/>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07" name="pg107"/>
            <p:cNvSpPr/>
            <p:nvPr/>
          </p:nvSpPr>
          <p:spPr>
            <a:xfrm>
              <a:off x="8772058" y="335290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8" name="tx108"/>
            <p:cNvSpPr/>
            <p:nvPr/>
          </p:nvSpPr>
          <p:spPr>
            <a:xfrm>
              <a:off x="8802411" y="3381724"/>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09" name="tx109"/>
            <p:cNvSpPr/>
            <p:nvPr/>
          </p:nvSpPr>
          <p:spPr>
            <a:xfrm>
              <a:off x="8890836" y="301889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0" name="tx110"/>
            <p:cNvSpPr/>
            <p:nvPr/>
          </p:nvSpPr>
          <p:spPr>
            <a:xfrm>
              <a:off x="8926936" y="3860527"/>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-1</a:t>
              </a:r>
            </a:p>
          </p:txBody>
        </p:sp>
        <p:sp>
          <p:nvSpPr>
            <p:cNvPr id="111" name="tx111"/>
            <p:cNvSpPr/>
            <p:nvPr/>
          </p:nvSpPr>
          <p:spPr>
            <a:xfrm>
              <a:off x="4942943" y="4937401"/>
              <a:ext cx="165199"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2" name="tx112"/>
            <p:cNvSpPr/>
            <p:nvPr/>
          </p:nvSpPr>
          <p:spPr>
            <a:xfrm>
              <a:off x="5044574" y="3736961"/>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3" name="tx113"/>
            <p:cNvSpPr/>
            <p:nvPr/>
          </p:nvSpPr>
          <p:spPr>
            <a:xfrm>
              <a:off x="4981006" y="253652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4" name="tx114"/>
            <p:cNvSpPr/>
            <p:nvPr/>
          </p:nvSpPr>
          <p:spPr>
            <a:xfrm>
              <a:off x="4981006" y="133608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15" name="tx115"/>
            <p:cNvSpPr/>
            <p:nvPr/>
          </p:nvSpPr>
          <p:spPr>
            <a:xfrm rot="-5400000">
              <a:off x="5188601"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6" name="tx116"/>
            <p:cNvSpPr/>
            <p:nvPr/>
          </p:nvSpPr>
          <p:spPr>
            <a:xfrm rot="-5400000">
              <a:off x="591474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7" name="tx117"/>
            <p:cNvSpPr/>
            <p:nvPr/>
          </p:nvSpPr>
          <p:spPr>
            <a:xfrm rot="-5400000">
              <a:off x="664089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8" name="tx118"/>
            <p:cNvSpPr/>
            <p:nvPr/>
          </p:nvSpPr>
          <p:spPr>
            <a:xfrm rot="-5400000">
              <a:off x="7367038"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9" name="tx119"/>
            <p:cNvSpPr/>
            <p:nvPr/>
          </p:nvSpPr>
          <p:spPr>
            <a:xfrm rot="-5400000">
              <a:off x="7947955"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0" name="tx120"/>
            <p:cNvSpPr/>
            <p:nvPr/>
          </p:nvSpPr>
          <p:spPr>
            <a:xfrm rot="-5400000">
              <a:off x="8528837"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1" name="tx121"/>
            <p:cNvSpPr/>
            <p:nvPr/>
          </p:nvSpPr>
          <p:spPr>
            <a:xfrm rot="-5400000">
              <a:off x="8674100"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2" name="tx122"/>
            <p:cNvSpPr/>
            <p:nvPr/>
          </p:nvSpPr>
          <p:spPr>
            <a:xfrm rot="-5400000">
              <a:off x="4273632"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23" name="pl123"/>
            <p:cNvSpPr/>
            <p:nvPr/>
          </p:nvSpPr>
          <p:spPr>
            <a:xfrm>
              <a:off x="5958188"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24" name="pl124"/>
            <p:cNvSpPr/>
            <p:nvPr/>
          </p:nvSpPr>
          <p:spPr>
            <a:xfrm>
              <a:off x="5958188"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5" name="pl125"/>
            <p:cNvSpPr/>
            <p:nvPr/>
          </p:nvSpPr>
          <p:spPr>
            <a:xfrm>
              <a:off x="6837150"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26" name="pl126"/>
            <p:cNvSpPr/>
            <p:nvPr/>
          </p:nvSpPr>
          <p:spPr>
            <a:xfrm>
              <a:off x="7599605"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27" name="tx127"/>
            <p:cNvSpPr/>
            <p:nvPr/>
          </p:nvSpPr>
          <p:spPr>
            <a:xfrm>
              <a:off x="6225288" y="6102617"/>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Ecuador</a:t>
              </a:r>
            </a:p>
          </p:txBody>
        </p:sp>
        <p:sp>
          <p:nvSpPr>
            <p:cNvPr id="128" name="tx128"/>
            <p:cNvSpPr/>
            <p:nvPr/>
          </p:nvSpPr>
          <p:spPr>
            <a:xfrm>
              <a:off x="7104250"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9" name="tx129"/>
            <p:cNvSpPr/>
            <p:nvPr/>
          </p:nvSpPr>
          <p:spPr>
            <a:xfrm>
              <a:off x="7866704" y="6100844"/>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30" name="tx130"/>
            <p:cNvSpPr/>
            <p:nvPr/>
          </p:nvSpPr>
          <p:spPr>
            <a:xfrm>
              <a:off x="6511832" y="726086"/>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31" name="tx131"/>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32" name="tx132"/>
            <p:cNvSpPr/>
            <p:nvPr/>
          </p:nvSpPr>
          <p:spPr>
            <a:xfrm>
              <a:off x="5721708" y="6498977"/>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33" name="tx133"/>
            <p:cNvSpPr/>
            <p:nvPr/>
          </p:nvSpPr>
          <p:spPr>
            <a:xfrm>
              <a:off x="2631217" y="432893"/>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3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2024, 5% of children who received DTP1 did not receive DTP3 (left), and 0% of children who received DTP1 did not receive MCV1 (right).
The medium DTP drop-out rates imply moderate ability to provide a complete series of vaccines early in life. The low DTP-MCV drop-out rates imply good retention in immunization programmes and ability to provide a full course of vaccines in infancy (up to one year).
In 2024, Ecuador DTP drop-out was the same as and DTP-MCV drop-out was the same as than global drop-out rates, respectively.</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18066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 name="pl5"/>
            <p:cNvSpPr/>
            <p:nvPr/>
          </p:nvSpPr>
          <p:spPr>
            <a:xfrm>
              <a:off x="761438" y="193316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6" name="pl6"/>
            <p:cNvSpPr/>
            <p:nvPr/>
          </p:nvSpPr>
          <p:spPr>
            <a:xfrm>
              <a:off x="761438" y="168565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7" name="pl7"/>
            <p:cNvSpPr/>
            <p:nvPr/>
          </p:nvSpPr>
          <p:spPr>
            <a:xfrm>
              <a:off x="761438" y="143815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8" name="pl8"/>
            <p:cNvSpPr/>
            <p:nvPr/>
          </p:nvSpPr>
          <p:spPr>
            <a:xfrm>
              <a:off x="761438" y="1190648"/>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9" name="pl9"/>
            <p:cNvSpPr/>
            <p:nvPr/>
          </p:nvSpPr>
          <p:spPr>
            <a:xfrm>
              <a:off x="761438" y="94314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30441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05691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180940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1561905"/>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131440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066896"/>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6" name="pl16"/>
            <p:cNvSpPr/>
            <p:nvPr/>
          </p:nvSpPr>
          <p:spPr>
            <a:xfrm>
              <a:off x="98509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31399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64290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1971806"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23493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49805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256383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985093" y="1079271"/>
              <a:ext cx="1578741" cy="297005"/>
            </a:xfrm>
            <a:custGeom>
              <a:avLst/>
              <a:pathLst>
                <a:path w="1578741" h="297005">
                  <a:moveTo>
                    <a:pt x="0" y="0"/>
                  </a:moveTo>
                  <a:lnTo>
                    <a:pt x="65780" y="0"/>
                  </a:lnTo>
                  <a:lnTo>
                    <a:pt x="131561" y="0"/>
                  </a:lnTo>
                  <a:lnTo>
                    <a:pt x="197342" y="0"/>
                  </a:lnTo>
                  <a:lnTo>
                    <a:pt x="263123" y="0"/>
                  </a:lnTo>
                  <a:lnTo>
                    <a:pt x="328904" y="0"/>
                  </a:lnTo>
                  <a:lnTo>
                    <a:pt x="394685" y="0"/>
                  </a:lnTo>
                  <a:lnTo>
                    <a:pt x="460466" y="0"/>
                  </a:lnTo>
                  <a:lnTo>
                    <a:pt x="526247" y="12375"/>
                  </a:lnTo>
                  <a:lnTo>
                    <a:pt x="592028" y="0"/>
                  </a:lnTo>
                  <a:lnTo>
                    <a:pt x="657808" y="12375"/>
                  </a:lnTo>
                  <a:lnTo>
                    <a:pt x="723589" y="12375"/>
                  </a:lnTo>
                  <a:lnTo>
                    <a:pt x="789370" y="61876"/>
                  </a:lnTo>
                  <a:lnTo>
                    <a:pt x="855151" y="111377"/>
                  </a:lnTo>
                  <a:lnTo>
                    <a:pt x="920932" y="123752"/>
                  </a:lnTo>
                  <a:lnTo>
                    <a:pt x="986713" y="136127"/>
                  </a:lnTo>
                  <a:lnTo>
                    <a:pt x="1052494" y="185628"/>
                  </a:lnTo>
                  <a:lnTo>
                    <a:pt x="1118275" y="136127"/>
                  </a:lnTo>
                  <a:lnTo>
                    <a:pt x="1184056" y="111377"/>
                  </a:lnTo>
                  <a:lnTo>
                    <a:pt x="1249836" y="160877"/>
                  </a:lnTo>
                  <a:lnTo>
                    <a:pt x="1315617" y="222754"/>
                  </a:lnTo>
                  <a:lnTo>
                    <a:pt x="1381398" y="297005"/>
                  </a:lnTo>
                  <a:lnTo>
                    <a:pt x="1447179" y="284630"/>
                  </a:lnTo>
                  <a:lnTo>
                    <a:pt x="1512960" y="284630"/>
                  </a:lnTo>
                  <a:lnTo>
                    <a:pt x="1578741" y="284630"/>
                  </a:lnTo>
                </a:path>
              </a:pathLst>
            </a:custGeom>
            <a:ln w="27101" cap="flat">
              <a:solidFill>
                <a:srgbClr val="1CABE2">
                  <a:alpha val="100000"/>
                </a:srgbClr>
              </a:solidFill>
              <a:prstDash val="solid"/>
              <a:round/>
            </a:ln>
          </p:spPr>
          <p:txBody>
            <a:bodyPr/>
            <a:lstStyle/>
            <a:p/>
          </p:txBody>
        </p:sp>
        <p:sp>
          <p:nvSpPr>
            <p:cNvPr id="24" name="tx24"/>
            <p:cNvSpPr/>
            <p:nvPr/>
          </p:nvSpPr>
          <p:spPr>
            <a:xfrm>
              <a:off x="833163" y="9870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5" name="tx25"/>
            <p:cNvSpPr/>
            <p:nvPr/>
          </p:nvSpPr>
          <p:spPr>
            <a:xfrm>
              <a:off x="2596391" y="127163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76</a:t>
              </a:r>
            </a:p>
          </p:txBody>
        </p:sp>
        <p:sp>
          <p:nvSpPr>
            <p:cNvPr id="26" name="tx26"/>
            <p:cNvSpPr/>
            <p:nvPr/>
          </p:nvSpPr>
          <p:spPr>
            <a:xfrm>
              <a:off x="2180669" y="109899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27" name="tx27"/>
            <p:cNvSpPr/>
            <p:nvPr/>
          </p:nvSpPr>
          <p:spPr>
            <a:xfrm>
              <a:off x="2443792" y="122274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76</a:t>
              </a:r>
            </a:p>
          </p:txBody>
        </p:sp>
        <p:sp>
          <p:nvSpPr>
            <p:cNvPr id="28" name="pl28"/>
            <p:cNvSpPr/>
            <p:nvPr/>
          </p:nvSpPr>
          <p:spPr>
            <a:xfrm>
              <a:off x="761438" y="3962520"/>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9" name="pl29"/>
            <p:cNvSpPr/>
            <p:nvPr/>
          </p:nvSpPr>
          <p:spPr>
            <a:xfrm>
              <a:off x="761438" y="3715015"/>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30" name="pl30"/>
            <p:cNvSpPr/>
            <p:nvPr/>
          </p:nvSpPr>
          <p:spPr>
            <a:xfrm>
              <a:off x="761438" y="3467511"/>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31" name="pl31"/>
            <p:cNvSpPr/>
            <p:nvPr/>
          </p:nvSpPr>
          <p:spPr>
            <a:xfrm>
              <a:off x="761438" y="322000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32" name="pl32"/>
            <p:cNvSpPr/>
            <p:nvPr/>
          </p:nvSpPr>
          <p:spPr>
            <a:xfrm>
              <a:off x="761438" y="297250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33" name="pl33"/>
            <p:cNvSpPr/>
            <p:nvPr/>
          </p:nvSpPr>
          <p:spPr>
            <a:xfrm>
              <a:off x="761438" y="272499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34" name="pl34"/>
            <p:cNvSpPr/>
            <p:nvPr/>
          </p:nvSpPr>
          <p:spPr>
            <a:xfrm>
              <a:off x="761438" y="4086272"/>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35" name="pl35"/>
            <p:cNvSpPr/>
            <p:nvPr/>
          </p:nvSpPr>
          <p:spPr>
            <a:xfrm>
              <a:off x="761438" y="383876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36" name="pl36"/>
            <p:cNvSpPr/>
            <p:nvPr/>
          </p:nvSpPr>
          <p:spPr>
            <a:xfrm>
              <a:off x="761438" y="3591263"/>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37" name="pl37"/>
            <p:cNvSpPr/>
            <p:nvPr/>
          </p:nvSpPr>
          <p:spPr>
            <a:xfrm>
              <a:off x="761438" y="334375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38" name="pl38"/>
            <p:cNvSpPr/>
            <p:nvPr/>
          </p:nvSpPr>
          <p:spPr>
            <a:xfrm>
              <a:off x="761438" y="309625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39" name="pl39"/>
            <p:cNvSpPr/>
            <p:nvPr/>
          </p:nvSpPr>
          <p:spPr>
            <a:xfrm>
              <a:off x="761438" y="284875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40" name="pl40"/>
            <p:cNvSpPr/>
            <p:nvPr/>
          </p:nvSpPr>
          <p:spPr>
            <a:xfrm>
              <a:off x="98509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131399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164290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3" name="pl43"/>
            <p:cNvSpPr/>
            <p:nvPr/>
          </p:nvSpPr>
          <p:spPr>
            <a:xfrm>
              <a:off x="1971806"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223493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249805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256383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985093" y="2861125"/>
              <a:ext cx="1578741" cy="420757"/>
            </a:xfrm>
            <a:custGeom>
              <a:avLst/>
              <a:pathLst>
                <a:path w="1578741" h="420757">
                  <a:moveTo>
                    <a:pt x="0" y="0"/>
                  </a:moveTo>
                  <a:lnTo>
                    <a:pt x="65780" y="0"/>
                  </a:lnTo>
                  <a:lnTo>
                    <a:pt x="131561" y="0"/>
                  </a:lnTo>
                  <a:lnTo>
                    <a:pt x="197342" y="0"/>
                  </a:lnTo>
                  <a:lnTo>
                    <a:pt x="263123" y="0"/>
                  </a:lnTo>
                  <a:lnTo>
                    <a:pt x="328904" y="74251"/>
                  </a:lnTo>
                  <a:lnTo>
                    <a:pt x="394685" y="24750"/>
                  </a:lnTo>
                  <a:lnTo>
                    <a:pt x="460466" y="12375"/>
                  </a:lnTo>
                  <a:lnTo>
                    <a:pt x="526247" y="12375"/>
                  </a:lnTo>
                  <a:lnTo>
                    <a:pt x="592028" y="24750"/>
                  </a:lnTo>
                  <a:lnTo>
                    <a:pt x="657808" y="49500"/>
                  </a:lnTo>
                  <a:lnTo>
                    <a:pt x="723589" y="61876"/>
                  </a:lnTo>
                  <a:lnTo>
                    <a:pt x="789370" y="37125"/>
                  </a:lnTo>
                  <a:lnTo>
                    <a:pt x="855151" y="24750"/>
                  </a:lnTo>
                  <a:lnTo>
                    <a:pt x="920932" y="173253"/>
                  </a:lnTo>
                  <a:lnTo>
                    <a:pt x="986713" y="185628"/>
                  </a:lnTo>
                  <a:lnTo>
                    <a:pt x="1052494" y="160877"/>
                  </a:lnTo>
                  <a:lnTo>
                    <a:pt x="1118275" y="222754"/>
                  </a:lnTo>
                  <a:lnTo>
                    <a:pt x="1184056" y="198003"/>
                  </a:lnTo>
                  <a:lnTo>
                    <a:pt x="1249836" y="198003"/>
                  </a:lnTo>
                  <a:lnTo>
                    <a:pt x="1315617" y="222754"/>
                  </a:lnTo>
                  <a:lnTo>
                    <a:pt x="1381398" y="420757"/>
                  </a:lnTo>
                  <a:lnTo>
                    <a:pt x="1447179" y="309380"/>
                  </a:lnTo>
                  <a:lnTo>
                    <a:pt x="1512960" y="309380"/>
                  </a:lnTo>
                  <a:lnTo>
                    <a:pt x="1578741" y="309380"/>
                  </a:lnTo>
                </a:path>
              </a:pathLst>
            </a:custGeom>
            <a:ln w="27101" cap="flat">
              <a:solidFill>
                <a:srgbClr val="1CABE2">
                  <a:alpha val="100000"/>
                </a:srgbClr>
              </a:solidFill>
              <a:prstDash val="solid"/>
              <a:round/>
            </a:ln>
          </p:spPr>
          <p:txBody>
            <a:bodyPr/>
            <a:lstStyle/>
            <a:p/>
          </p:txBody>
        </p:sp>
        <p:sp>
          <p:nvSpPr>
            <p:cNvPr id="48" name="tx48"/>
            <p:cNvSpPr/>
            <p:nvPr/>
          </p:nvSpPr>
          <p:spPr>
            <a:xfrm>
              <a:off x="833163" y="276885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49" name="tx49"/>
            <p:cNvSpPr/>
            <p:nvPr/>
          </p:nvSpPr>
          <p:spPr>
            <a:xfrm>
              <a:off x="2596391" y="3079715"/>
              <a:ext cx="108521"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74</a:t>
              </a:r>
            </a:p>
          </p:txBody>
        </p:sp>
        <p:sp>
          <p:nvSpPr>
            <p:cNvPr id="50" name="tx50"/>
            <p:cNvSpPr/>
            <p:nvPr/>
          </p:nvSpPr>
          <p:spPr>
            <a:xfrm>
              <a:off x="2180669" y="2917927"/>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83</a:t>
              </a:r>
            </a:p>
          </p:txBody>
        </p:sp>
        <p:sp>
          <p:nvSpPr>
            <p:cNvPr id="51" name="tx51"/>
            <p:cNvSpPr/>
            <p:nvPr/>
          </p:nvSpPr>
          <p:spPr>
            <a:xfrm>
              <a:off x="2443792" y="3030828"/>
              <a:ext cx="108521"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74</a:t>
              </a:r>
            </a:p>
          </p:txBody>
        </p:sp>
        <p:sp>
          <p:nvSpPr>
            <p:cNvPr id="52" name="pl52"/>
            <p:cNvSpPr/>
            <p:nvPr/>
          </p:nvSpPr>
          <p:spPr>
            <a:xfrm>
              <a:off x="761438" y="5744374"/>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3" name="pl53"/>
            <p:cNvSpPr/>
            <p:nvPr/>
          </p:nvSpPr>
          <p:spPr>
            <a:xfrm>
              <a:off x="761438" y="5496869"/>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4" name="pl54"/>
            <p:cNvSpPr/>
            <p:nvPr/>
          </p:nvSpPr>
          <p:spPr>
            <a:xfrm>
              <a:off x="761438" y="5249365"/>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5" name="pl55"/>
            <p:cNvSpPr/>
            <p:nvPr/>
          </p:nvSpPr>
          <p:spPr>
            <a:xfrm>
              <a:off x="761438" y="5001860"/>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75435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506851"/>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8" name="pl58"/>
            <p:cNvSpPr/>
            <p:nvPr/>
          </p:nvSpPr>
          <p:spPr>
            <a:xfrm>
              <a:off x="761438" y="5868126"/>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59" name="pl59"/>
            <p:cNvSpPr/>
            <p:nvPr/>
          </p:nvSpPr>
          <p:spPr>
            <a:xfrm>
              <a:off x="761438" y="5620621"/>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60" name="pl60"/>
            <p:cNvSpPr/>
            <p:nvPr/>
          </p:nvSpPr>
          <p:spPr>
            <a:xfrm>
              <a:off x="761438" y="5373117"/>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25612"/>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7810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630603"/>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64" name="pl64"/>
            <p:cNvSpPr/>
            <p:nvPr/>
          </p:nvSpPr>
          <p:spPr>
            <a:xfrm>
              <a:off x="985093"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131399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164290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1971806"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223493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498053"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56383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1511340" y="4667729"/>
              <a:ext cx="1052494" cy="457883"/>
            </a:xfrm>
            <a:custGeom>
              <a:avLst/>
              <a:pathLst>
                <a:path w="1052494" h="457883">
                  <a:moveTo>
                    <a:pt x="0" y="185628"/>
                  </a:moveTo>
                  <a:lnTo>
                    <a:pt x="65780" y="0"/>
                  </a:lnTo>
                  <a:lnTo>
                    <a:pt x="131561" y="37125"/>
                  </a:lnTo>
                  <a:lnTo>
                    <a:pt x="197342" y="86626"/>
                  </a:lnTo>
                  <a:lnTo>
                    <a:pt x="263123" y="123752"/>
                  </a:lnTo>
                  <a:lnTo>
                    <a:pt x="328904" y="173253"/>
                  </a:lnTo>
                  <a:lnTo>
                    <a:pt x="394685" y="198003"/>
                  </a:lnTo>
                  <a:lnTo>
                    <a:pt x="460466" y="235129"/>
                  </a:lnTo>
                  <a:lnTo>
                    <a:pt x="526247" y="210378"/>
                  </a:lnTo>
                  <a:lnTo>
                    <a:pt x="592028" y="160877"/>
                  </a:lnTo>
                  <a:lnTo>
                    <a:pt x="657808" y="148502"/>
                  </a:lnTo>
                  <a:lnTo>
                    <a:pt x="723589" y="148502"/>
                  </a:lnTo>
                  <a:lnTo>
                    <a:pt x="789370" y="272254"/>
                  </a:lnTo>
                  <a:lnTo>
                    <a:pt x="855151" y="457883"/>
                  </a:lnTo>
                  <a:lnTo>
                    <a:pt x="920932" y="297005"/>
                  </a:lnTo>
                  <a:lnTo>
                    <a:pt x="986713" y="297005"/>
                  </a:lnTo>
                  <a:lnTo>
                    <a:pt x="1052494" y="297005"/>
                  </a:lnTo>
                </a:path>
              </a:pathLst>
            </a:custGeom>
            <a:ln w="27101" cap="flat">
              <a:solidFill>
                <a:srgbClr val="1CABE2">
                  <a:alpha val="100000"/>
                </a:srgbClr>
              </a:solidFill>
              <a:prstDash val="solid"/>
              <a:round/>
            </a:ln>
          </p:spPr>
          <p:txBody>
            <a:bodyPr/>
            <a:lstStyle/>
            <a:p/>
          </p:txBody>
        </p:sp>
        <p:sp>
          <p:nvSpPr>
            <p:cNvPr id="72" name="tx72"/>
            <p:cNvSpPr/>
            <p:nvPr/>
          </p:nvSpPr>
          <p:spPr>
            <a:xfrm>
              <a:off x="1359410" y="476109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82</a:t>
              </a:r>
            </a:p>
          </p:txBody>
        </p:sp>
        <p:sp>
          <p:nvSpPr>
            <p:cNvPr id="73" name="tx73"/>
            <p:cNvSpPr/>
            <p:nvPr/>
          </p:nvSpPr>
          <p:spPr>
            <a:xfrm>
              <a:off x="2596391" y="4872420"/>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73</a:t>
              </a:r>
            </a:p>
          </p:txBody>
        </p:sp>
        <p:sp>
          <p:nvSpPr>
            <p:cNvPr id="74" name="tx74"/>
            <p:cNvSpPr/>
            <p:nvPr/>
          </p:nvSpPr>
          <p:spPr>
            <a:xfrm>
              <a:off x="2180669" y="467507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75" name="tx75"/>
            <p:cNvSpPr/>
            <p:nvPr/>
          </p:nvSpPr>
          <p:spPr>
            <a:xfrm>
              <a:off x="2443792" y="4823533"/>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73</a:t>
              </a:r>
            </a:p>
          </p:txBody>
        </p:sp>
        <p:sp>
          <p:nvSpPr>
            <p:cNvPr id="76" name="pl76"/>
            <p:cNvSpPr/>
            <p:nvPr/>
          </p:nvSpPr>
          <p:spPr>
            <a:xfrm>
              <a:off x="2857078" y="218066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77" name="pl77"/>
            <p:cNvSpPr/>
            <p:nvPr/>
          </p:nvSpPr>
          <p:spPr>
            <a:xfrm>
              <a:off x="2857078" y="193316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78" name="pl78"/>
            <p:cNvSpPr/>
            <p:nvPr/>
          </p:nvSpPr>
          <p:spPr>
            <a:xfrm>
              <a:off x="2857078" y="168565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79" name="pl79"/>
            <p:cNvSpPr/>
            <p:nvPr/>
          </p:nvSpPr>
          <p:spPr>
            <a:xfrm>
              <a:off x="2857078" y="143815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80" name="pl80"/>
            <p:cNvSpPr/>
            <p:nvPr/>
          </p:nvSpPr>
          <p:spPr>
            <a:xfrm>
              <a:off x="2857078" y="1190648"/>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81" name="pl81"/>
            <p:cNvSpPr/>
            <p:nvPr/>
          </p:nvSpPr>
          <p:spPr>
            <a:xfrm>
              <a:off x="2857078" y="94314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82" name="pl82"/>
            <p:cNvSpPr/>
            <p:nvPr/>
          </p:nvSpPr>
          <p:spPr>
            <a:xfrm>
              <a:off x="2857078" y="230441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83" name="pl83"/>
            <p:cNvSpPr/>
            <p:nvPr/>
          </p:nvSpPr>
          <p:spPr>
            <a:xfrm>
              <a:off x="2857078" y="205691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84" name="pl84"/>
            <p:cNvSpPr/>
            <p:nvPr/>
          </p:nvSpPr>
          <p:spPr>
            <a:xfrm>
              <a:off x="2857078" y="180940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85" name="pl85"/>
            <p:cNvSpPr/>
            <p:nvPr/>
          </p:nvSpPr>
          <p:spPr>
            <a:xfrm>
              <a:off x="2857078" y="1561905"/>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86" name="pl86"/>
            <p:cNvSpPr/>
            <p:nvPr/>
          </p:nvSpPr>
          <p:spPr>
            <a:xfrm>
              <a:off x="2857078" y="131440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87" name="pl87"/>
            <p:cNvSpPr/>
            <p:nvPr/>
          </p:nvSpPr>
          <p:spPr>
            <a:xfrm>
              <a:off x="2857078" y="1066896"/>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88" name="pl88"/>
            <p:cNvSpPr/>
            <p:nvPr/>
          </p:nvSpPr>
          <p:spPr>
            <a:xfrm>
              <a:off x="308073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340963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373854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406744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433057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459369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465947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3080733" y="1091646"/>
              <a:ext cx="1578741" cy="297005"/>
            </a:xfrm>
            <a:custGeom>
              <a:avLst/>
              <a:pathLst>
                <a:path w="1578741" h="297005">
                  <a:moveTo>
                    <a:pt x="0" y="49500"/>
                  </a:moveTo>
                  <a:lnTo>
                    <a:pt x="65780" y="37125"/>
                  </a:lnTo>
                  <a:lnTo>
                    <a:pt x="131561" y="37125"/>
                  </a:lnTo>
                  <a:lnTo>
                    <a:pt x="197342" y="37125"/>
                  </a:lnTo>
                  <a:lnTo>
                    <a:pt x="263123" y="37125"/>
                  </a:lnTo>
                  <a:lnTo>
                    <a:pt x="328904" y="24750"/>
                  </a:lnTo>
                  <a:lnTo>
                    <a:pt x="394685" y="24750"/>
                  </a:lnTo>
                  <a:lnTo>
                    <a:pt x="460466" y="0"/>
                  </a:lnTo>
                  <a:lnTo>
                    <a:pt x="526247" y="0"/>
                  </a:lnTo>
                  <a:lnTo>
                    <a:pt x="592028" y="0"/>
                  </a:lnTo>
                  <a:lnTo>
                    <a:pt x="657808" y="86626"/>
                  </a:lnTo>
                  <a:lnTo>
                    <a:pt x="723589" y="111377"/>
                  </a:lnTo>
                  <a:lnTo>
                    <a:pt x="789370" y="123752"/>
                  </a:lnTo>
                  <a:lnTo>
                    <a:pt x="855151" y="136127"/>
                  </a:lnTo>
                  <a:lnTo>
                    <a:pt x="920932" y="173253"/>
                  </a:lnTo>
                  <a:lnTo>
                    <a:pt x="986713" y="222754"/>
                  </a:lnTo>
                  <a:lnTo>
                    <a:pt x="1052494" y="185628"/>
                  </a:lnTo>
                  <a:lnTo>
                    <a:pt x="1118275" y="160877"/>
                  </a:lnTo>
                  <a:lnTo>
                    <a:pt x="1184056" y="148502"/>
                  </a:lnTo>
                  <a:lnTo>
                    <a:pt x="1249836" y="160877"/>
                  </a:lnTo>
                  <a:lnTo>
                    <a:pt x="1315617" y="297005"/>
                  </a:lnTo>
                  <a:lnTo>
                    <a:pt x="1381398" y="247504"/>
                  </a:lnTo>
                  <a:lnTo>
                    <a:pt x="1447179" y="297005"/>
                  </a:lnTo>
                  <a:lnTo>
                    <a:pt x="1512960" y="297005"/>
                  </a:lnTo>
                  <a:lnTo>
                    <a:pt x="1578741" y="297005"/>
                  </a:lnTo>
                </a:path>
              </a:pathLst>
            </a:custGeom>
            <a:ln w="27101" cap="flat">
              <a:solidFill>
                <a:srgbClr val="1CABE2">
                  <a:alpha val="100000"/>
                </a:srgbClr>
              </a:solidFill>
              <a:prstDash val="solid"/>
              <a:round/>
            </a:ln>
          </p:spPr>
          <p:txBody>
            <a:bodyPr/>
            <a:lstStyle/>
            <a:p/>
          </p:txBody>
        </p:sp>
        <p:sp>
          <p:nvSpPr>
            <p:cNvPr id="96" name="tx96"/>
            <p:cNvSpPr/>
            <p:nvPr/>
          </p:nvSpPr>
          <p:spPr>
            <a:xfrm>
              <a:off x="2928803" y="104888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97" name="tx97"/>
            <p:cNvSpPr/>
            <p:nvPr/>
          </p:nvSpPr>
          <p:spPr>
            <a:xfrm>
              <a:off x="4692031" y="1297861"/>
              <a:ext cx="108521"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74</a:t>
              </a:r>
            </a:p>
          </p:txBody>
        </p:sp>
        <p:sp>
          <p:nvSpPr>
            <p:cNvPr id="98" name="tx98"/>
            <p:cNvSpPr/>
            <p:nvPr/>
          </p:nvSpPr>
          <p:spPr>
            <a:xfrm>
              <a:off x="4276309" y="111137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99" name="tx99"/>
            <p:cNvSpPr/>
            <p:nvPr/>
          </p:nvSpPr>
          <p:spPr>
            <a:xfrm>
              <a:off x="4539433" y="1248974"/>
              <a:ext cx="108521"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74</a:t>
              </a:r>
            </a:p>
          </p:txBody>
        </p:sp>
        <p:sp>
          <p:nvSpPr>
            <p:cNvPr id="100" name="pl100"/>
            <p:cNvSpPr/>
            <p:nvPr/>
          </p:nvSpPr>
          <p:spPr>
            <a:xfrm>
              <a:off x="2857078" y="3962520"/>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1" name="pl101"/>
            <p:cNvSpPr/>
            <p:nvPr/>
          </p:nvSpPr>
          <p:spPr>
            <a:xfrm>
              <a:off x="2857078" y="3715015"/>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2" name="pl102"/>
            <p:cNvSpPr/>
            <p:nvPr/>
          </p:nvSpPr>
          <p:spPr>
            <a:xfrm>
              <a:off x="2857078" y="3467511"/>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3" name="pl103"/>
            <p:cNvSpPr/>
            <p:nvPr/>
          </p:nvSpPr>
          <p:spPr>
            <a:xfrm>
              <a:off x="2857078" y="322000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4" name="pl104"/>
            <p:cNvSpPr/>
            <p:nvPr/>
          </p:nvSpPr>
          <p:spPr>
            <a:xfrm>
              <a:off x="2857078" y="297250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5" name="pl105"/>
            <p:cNvSpPr/>
            <p:nvPr/>
          </p:nvSpPr>
          <p:spPr>
            <a:xfrm>
              <a:off x="2857078" y="272499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6" name="pl106"/>
            <p:cNvSpPr/>
            <p:nvPr/>
          </p:nvSpPr>
          <p:spPr>
            <a:xfrm>
              <a:off x="2857078" y="4086272"/>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07" name="pl107"/>
            <p:cNvSpPr/>
            <p:nvPr/>
          </p:nvSpPr>
          <p:spPr>
            <a:xfrm>
              <a:off x="2857078" y="383876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08" name="pl108"/>
            <p:cNvSpPr/>
            <p:nvPr/>
          </p:nvSpPr>
          <p:spPr>
            <a:xfrm>
              <a:off x="2857078" y="3591263"/>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09" name="pl109"/>
            <p:cNvSpPr/>
            <p:nvPr/>
          </p:nvSpPr>
          <p:spPr>
            <a:xfrm>
              <a:off x="2857078" y="334375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10" name="pl110"/>
            <p:cNvSpPr/>
            <p:nvPr/>
          </p:nvSpPr>
          <p:spPr>
            <a:xfrm>
              <a:off x="2857078" y="309625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11" name="pl111"/>
            <p:cNvSpPr/>
            <p:nvPr/>
          </p:nvSpPr>
          <p:spPr>
            <a:xfrm>
              <a:off x="2857078" y="284875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12" name="pl112"/>
            <p:cNvSpPr/>
            <p:nvPr/>
          </p:nvSpPr>
          <p:spPr>
            <a:xfrm>
              <a:off x="308073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340963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373854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406744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433057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459369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465947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3672761" y="2861125"/>
              <a:ext cx="986713" cy="507384"/>
            </a:xfrm>
            <a:custGeom>
              <a:avLst/>
              <a:pathLst>
                <a:path w="986713" h="507384">
                  <a:moveTo>
                    <a:pt x="0" y="0"/>
                  </a:moveTo>
                  <a:lnTo>
                    <a:pt x="65780" y="99001"/>
                  </a:lnTo>
                  <a:lnTo>
                    <a:pt x="131561" y="86626"/>
                  </a:lnTo>
                  <a:lnTo>
                    <a:pt x="197342" y="222754"/>
                  </a:lnTo>
                  <a:lnTo>
                    <a:pt x="263123" y="358881"/>
                  </a:lnTo>
                  <a:lnTo>
                    <a:pt x="328904" y="495009"/>
                  </a:lnTo>
                  <a:lnTo>
                    <a:pt x="394685" y="284630"/>
                  </a:lnTo>
                  <a:lnTo>
                    <a:pt x="460466" y="433132"/>
                  </a:lnTo>
                  <a:lnTo>
                    <a:pt x="526247" y="321755"/>
                  </a:lnTo>
                  <a:lnTo>
                    <a:pt x="592028" y="309380"/>
                  </a:lnTo>
                  <a:lnTo>
                    <a:pt x="657808" y="284630"/>
                  </a:lnTo>
                  <a:lnTo>
                    <a:pt x="723589" y="358881"/>
                  </a:lnTo>
                  <a:lnTo>
                    <a:pt x="789370" y="507384"/>
                  </a:lnTo>
                  <a:lnTo>
                    <a:pt x="855151" y="482633"/>
                  </a:lnTo>
                  <a:lnTo>
                    <a:pt x="920932" y="482633"/>
                  </a:lnTo>
                  <a:lnTo>
                    <a:pt x="986713" y="482633"/>
                  </a:lnTo>
                </a:path>
              </a:pathLst>
            </a:custGeom>
            <a:ln w="27101" cap="flat">
              <a:solidFill>
                <a:srgbClr val="1CABE2">
                  <a:alpha val="100000"/>
                </a:srgbClr>
              </a:solidFill>
              <a:prstDash val="solid"/>
              <a:round/>
            </a:ln>
          </p:spPr>
          <p:txBody>
            <a:bodyPr/>
            <a:lstStyle/>
            <a:p/>
          </p:txBody>
        </p:sp>
        <p:sp>
          <p:nvSpPr>
            <p:cNvPr id="120" name="tx120"/>
            <p:cNvSpPr/>
            <p:nvPr/>
          </p:nvSpPr>
          <p:spPr>
            <a:xfrm>
              <a:off x="3520831" y="276885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21" name="tx121"/>
            <p:cNvSpPr/>
            <p:nvPr/>
          </p:nvSpPr>
          <p:spPr>
            <a:xfrm>
              <a:off x="4692031" y="325149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60</a:t>
              </a:r>
            </a:p>
          </p:txBody>
        </p:sp>
        <p:sp>
          <p:nvSpPr>
            <p:cNvPr id="122" name="tx122"/>
            <p:cNvSpPr/>
            <p:nvPr/>
          </p:nvSpPr>
          <p:spPr>
            <a:xfrm>
              <a:off x="4276309" y="300460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76</a:t>
              </a:r>
            </a:p>
          </p:txBody>
        </p:sp>
        <p:sp>
          <p:nvSpPr>
            <p:cNvPr id="123" name="tx123"/>
            <p:cNvSpPr/>
            <p:nvPr/>
          </p:nvSpPr>
          <p:spPr>
            <a:xfrm>
              <a:off x="4539433" y="32026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60</a:t>
              </a:r>
            </a:p>
          </p:txBody>
        </p:sp>
        <p:sp>
          <p:nvSpPr>
            <p:cNvPr id="124" name="pl124"/>
            <p:cNvSpPr/>
            <p:nvPr/>
          </p:nvSpPr>
          <p:spPr>
            <a:xfrm>
              <a:off x="2857078" y="5744374"/>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25" name="pl125"/>
            <p:cNvSpPr/>
            <p:nvPr/>
          </p:nvSpPr>
          <p:spPr>
            <a:xfrm>
              <a:off x="2857078" y="5496869"/>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26" name="pl126"/>
            <p:cNvSpPr/>
            <p:nvPr/>
          </p:nvSpPr>
          <p:spPr>
            <a:xfrm>
              <a:off x="2857078" y="5249365"/>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27" name="pl127"/>
            <p:cNvSpPr/>
            <p:nvPr/>
          </p:nvSpPr>
          <p:spPr>
            <a:xfrm>
              <a:off x="2857078" y="5001860"/>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28" name="pl128"/>
            <p:cNvSpPr/>
            <p:nvPr/>
          </p:nvSpPr>
          <p:spPr>
            <a:xfrm>
              <a:off x="2857078" y="475435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29" name="pl129"/>
            <p:cNvSpPr/>
            <p:nvPr/>
          </p:nvSpPr>
          <p:spPr>
            <a:xfrm>
              <a:off x="2857078" y="4506851"/>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30" name="pl130"/>
            <p:cNvSpPr/>
            <p:nvPr/>
          </p:nvSpPr>
          <p:spPr>
            <a:xfrm>
              <a:off x="2857078" y="5868126"/>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1" name="pl131"/>
            <p:cNvSpPr/>
            <p:nvPr/>
          </p:nvSpPr>
          <p:spPr>
            <a:xfrm>
              <a:off x="2857078" y="5620621"/>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2" name="pl132"/>
            <p:cNvSpPr/>
            <p:nvPr/>
          </p:nvSpPr>
          <p:spPr>
            <a:xfrm>
              <a:off x="2857078" y="5373117"/>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3" name="pl133"/>
            <p:cNvSpPr/>
            <p:nvPr/>
          </p:nvSpPr>
          <p:spPr>
            <a:xfrm>
              <a:off x="2857078" y="5125612"/>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4" name="pl134"/>
            <p:cNvSpPr/>
            <p:nvPr/>
          </p:nvSpPr>
          <p:spPr>
            <a:xfrm>
              <a:off x="2857078" y="487810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5" name="pl135"/>
            <p:cNvSpPr/>
            <p:nvPr/>
          </p:nvSpPr>
          <p:spPr>
            <a:xfrm>
              <a:off x="2857078" y="4630603"/>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6" name="pl136"/>
            <p:cNvSpPr/>
            <p:nvPr/>
          </p:nvSpPr>
          <p:spPr>
            <a:xfrm>
              <a:off x="3080733"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340963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373854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406744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433057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459369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465947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3080733" y="4803856"/>
              <a:ext cx="1578741" cy="1002393"/>
            </a:xfrm>
            <a:custGeom>
              <a:avLst/>
              <a:pathLst>
                <a:path w="1578741" h="1002393">
                  <a:moveTo>
                    <a:pt x="0" y="1002393"/>
                  </a:moveTo>
                  <a:lnTo>
                    <a:pt x="65780" y="1002393"/>
                  </a:lnTo>
                  <a:lnTo>
                    <a:pt x="131561" y="1002393"/>
                  </a:lnTo>
                  <a:lnTo>
                    <a:pt x="197342" y="1002393"/>
                  </a:lnTo>
                  <a:lnTo>
                    <a:pt x="263123" y="1002393"/>
                  </a:lnTo>
                  <a:lnTo>
                    <a:pt x="328904" y="1002393"/>
                  </a:lnTo>
                  <a:lnTo>
                    <a:pt x="394685" y="1002393"/>
                  </a:lnTo>
                  <a:lnTo>
                    <a:pt x="460466" y="1002393"/>
                  </a:lnTo>
                  <a:lnTo>
                    <a:pt x="526247" y="1002393"/>
                  </a:lnTo>
                  <a:lnTo>
                    <a:pt x="592028" y="1002393"/>
                  </a:lnTo>
                  <a:lnTo>
                    <a:pt x="657808" y="61876"/>
                  </a:lnTo>
                  <a:lnTo>
                    <a:pt x="723589" y="148502"/>
                  </a:lnTo>
                  <a:lnTo>
                    <a:pt x="789370" y="148502"/>
                  </a:lnTo>
                  <a:lnTo>
                    <a:pt x="855151" y="160877"/>
                  </a:lnTo>
                  <a:lnTo>
                    <a:pt x="920932" y="0"/>
                  </a:lnTo>
                  <a:lnTo>
                    <a:pt x="986713" y="99001"/>
                  </a:lnTo>
                  <a:lnTo>
                    <a:pt x="1052494" y="61876"/>
                  </a:lnTo>
                  <a:lnTo>
                    <a:pt x="1118275" y="24750"/>
                  </a:lnTo>
                  <a:lnTo>
                    <a:pt x="1184056" y="12375"/>
                  </a:lnTo>
                  <a:lnTo>
                    <a:pt x="1249836" y="24750"/>
                  </a:lnTo>
                  <a:lnTo>
                    <a:pt x="1315617" y="86626"/>
                  </a:lnTo>
                  <a:lnTo>
                    <a:pt x="1381398" y="198003"/>
                  </a:lnTo>
                  <a:lnTo>
                    <a:pt x="1447179" y="198003"/>
                  </a:lnTo>
                  <a:lnTo>
                    <a:pt x="1512960" y="198003"/>
                  </a:lnTo>
                  <a:lnTo>
                    <a:pt x="1578741" y="198003"/>
                  </a:lnTo>
                </a:path>
              </a:pathLst>
            </a:custGeom>
            <a:ln w="27101" cap="flat">
              <a:solidFill>
                <a:srgbClr val="1CABE2">
                  <a:alpha val="100000"/>
                </a:srgbClr>
              </a:solidFill>
              <a:prstDash val="solid"/>
              <a:round/>
            </a:ln>
          </p:spPr>
          <p:txBody>
            <a:bodyPr/>
            <a:lstStyle/>
            <a:p/>
          </p:txBody>
        </p:sp>
        <p:sp>
          <p:nvSpPr>
            <p:cNvPr id="144" name="tx144"/>
            <p:cNvSpPr/>
            <p:nvPr/>
          </p:nvSpPr>
          <p:spPr>
            <a:xfrm>
              <a:off x="3004768" y="5715221"/>
              <a:ext cx="54260" cy="70076"/>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a:t>
              </a:r>
            </a:p>
          </p:txBody>
        </p:sp>
        <p:sp>
          <p:nvSpPr>
            <p:cNvPr id="145" name="tx145"/>
            <p:cNvSpPr/>
            <p:nvPr/>
          </p:nvSpPr>
          <p:spPr>
            <a:xfrm>
              <a:off x="4692031" y="490959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70</a:t>
              </a:r>
            </a:p>
          </p:txBody>
        </p:sp>
        <p:sp>
          <p:nvSpPr>
            <p:cNvPr id="146" name="tx146"/>
            <p:cNvSpPr/>
            <p:nvPr/>
          </p:nvSpPr>
          <p:spPr>
            <a:xfrm>
              <a:off x="4276309" y="468745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84</a:t>
              </a:r>
            </a:p>
          </p:txBody>
        </p:sp>
        <p:sp>
          <p:nvSpPr>
            <p:cNvPr id="147" name="tx147"/>
            <p:cNvSpPr/>
            <p:nvPr/>
          </p:nvSpPr>
          <p:spPr>
            <a:xfrm>
              <a:off x="4539433" y="486070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70</a:t>
              </a:r>
            </a:p>
          </p:txBody>
        </p:sp>
        <p:sp>
          <p:nvSpPr>
            <p:cNvPr id="148" name="pl148"/>
            <p:cNvSpPr/>
            <p:nvPr/>
          </p:nvSpPr>
          <p:spPr>
            <a:xfrm>
              <a:off x="4952719" y="218066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49" name="pl149"/>
            <p:cNvSpPr/>
            <p:nvPr/>
          </p:nvSpPr>
          <p:spPr>
            <a:xfrm>
              <a:off x="4952719" y="193316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50" name="pl150"/>
            <p:cNvSpPr/>
            <p:nvPr/>
          </p:nvSpPr>
          <p:spPr>
            <a:xfrm>
              <a:off x="4952719" y="168565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51" name="pl151"/>
            <p:cNvSpPr/>
            <p:nvPr/>
          </p:nvSpPr>
          <p:spPr>
            <a:xfrm>
              <a:off x="4952719" y="143815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52" name="pl152"/>
            <p:cNvSpPr/>
            <p:nvPr/>
          </p:nvSpPr>
          <p:spPr>
            <a:xfrm>
              <a:off x="4952719" y="1190648"/>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53" name="pl153"/>
            <p:cNvSpPr/>
            <p:nvPr/>
          </p:nvSpPr>
          <p:spPr>
            <a:xfrm>
              <a:off x="4952719" y="94314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54" name="pl154"/>
            <p:cNvSpPr/>
            <p:nvPr/>
          </p:nvSpPr>
          <p:spPr>
            <a:xfrm>
              <a:off x="4952719" y="230441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55" name="pl155"/>
            <p:cNvSpPr/>
            <p:nvPr/>
          </p:nvSpPr>
          <p:spPr>
            <a:xfrm>
              <a:off x="4952719" y="205691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56" name="pl156"/>
            <p:cNvSpPr/>
            <p:nvPr/>
          </p:nvSpPr>
          <p:spPr>
            <a:xfrm>
              <a:off x="4952719" y="180940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57" name="pl157"/>
            <p:cNvSpPr/>
            <p:nvPr/>
          </p:nvSpPr>
          <p:spPr>
            <a:xfrm>
              <a:off x="4952719" y="1561905"/>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58" name="pl158"/>
            <p:cNvSpPr/>
            <p:nvPr/>
          </p:nvSpPr>
          <p:spPr>
            <a:xfrm>
              <a:off x="4952719" y="131440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59" name="pl159"/>
            <p:cNvSpPr/>
            <p:nvPr/>
          </p:nvSpPr>
          <p:spPr>
            <a:xfrm>
              <a:off x="4952719" y="1066896"/>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60" name="pl160"/>
            <p:cNvSpPr/>
            <p:nvPr/>
          </p:nvSpPr>
          <p:spPr>
            <a:xfrm>
              <a:off x="517637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550527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583418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616308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6426211"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668933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675511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5176374" y="1116397"/>
              <a:ext cx="1578741" cy="321755"/>
            </a:xfrm>
            <a:custGeom>
              <a:avLst/>
              <a:pathLst>
                <a:path w="1578741" h="321755">
                  <a:moveTo>
                    <a:pt x="0" y="111377"/>
                  </a:moveTo>
                  <a:lnTo>
                    <a:pt x="65780" y="86626"/>
                  </a:lnTo>
                  <a:lnTo>
                    <a:pt x="131561" y="99001"/>
                  </a:lnTo>
                  <a:lnTo>
                    <a:pt x="197342" y="111377"/>
                  </a:lnTo>
                  <a:lnTo>
                    <a:pt x="263123" y="99001"/>
                  </a:lnTo>
                  <a:lnTo>
                    <a:pt x="328904" y="49500"/>
                  </a:lnTo>
                  <a:lnTo>
                    <a:pt x="394685" y="0"/>
                  </a:lnTo>
                  <a:lnTo>
                    <a:pt x="460466" y="0"/>
                  </a:lnTo>
                  <a:lnTo>
                    <a:pt x="526247" y="0"/>
                  </a:lnTo>
                  <a:lnTo>
                    <a:pt x="592028" y="24750"/>
                  </a:lnTo>
                  <a:lnTo>
                    <a:pt x="657808" y="61876"/>
                  </a:lnTo>
                  <a:lnTo>
                    <a:pt x="723589" y="99001"/>
                  </a:lnTo>
                  <a:lnTo>
                    <a:pt x="789370" y="111377"/>
                  </a:lnTo>
                  <a:lnTo>
                    <a:pt x="855151" y="111377"/>
                  </a:lnTo>
                  <a:lnTo>
                    <a:pt x="920932" y="160877"/>
                  </a:lnTo>
                  <a:lnTo>
                    <a:pt x="986713" y="222754"/>
                  </a:lnTo>
                  <a:lnTo>
                    <a:pt x="1052494" y="160877"/>
                  </a:lnTo>
                  <a:lnTo>
                    <a:pt x="1118275" y="136127"/>
                  </a:lnTo>
                  <a:lnTo>
                    <a:pt x="1184056" y="136127"/>
                  </a:lnTo>
                  <a:lnTo>
                    <a:pt x="1249836" y="136127"/>
                  </a:lnTo>
                  <a:lnTo>
                    <a:pt x="1315617" y="321755"/>
                  </a:lnTo>
                  <a:lnTo>
                    <a:pt x="1381398" y="297005"/>
                  </a:lnTo>
                  <a:lnTo>
                    <a:pt x="1447179" y="321755"/>
                  </a:lnTo>
                  <a:lnTo>
                    <a:pt x="1512960" y="321755"/>
                  </a:lnTo>
                  <a:lnTo>
                    <a:pt x="1578741" y="321755"/>
                  </a:lnTo>
                </a:path>
              </a:pathLst>
            </a:custGeom>
            <a:ln w="27101" cap="flat">
              <a:solidFill>
                <a:srgbClr val="1CABE2">
                  <a:alpha val="100000"/>
                </a:srgbClr>
              </a:solidFill>
              <a:prstDash val="solid"/>
              <a:round/>
            </a:ln>
          </p:spPr>
          <p:txBody>
            <a:bodyPr/>
            <a:lstStyle/>
            <a:p/>
          </p:txBody>
        </p:sp>
        <p:sp>
          <p:nvSpPr>
            <p:cNvPr id="168" name="tx168"/>
            <p:cNvSpPr/>
            <p:nvPr/>
          </p:nvSpPr>
          <p:spPr>
            <a:xfrm>
              <a:off x="5024444" y="113550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169" name="tx169"/>
            <p:cNvSpPr/>
            <p:nvPr/>
          </p:nvSpPr>
          <p:spPr>
            <a:xfrm>
              <a:off x="6787671" y="134588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70</a:t>
              </a:r>
            </a:p>
          </p:txBody>
        </p:sp>
        <p:sp>
          <p:nvSpPr>
            <p:cNvPr id="170" name="tx170"/>
            <p:cNvSpPr/>
            <p:nvPr/>
          </p:nvSpPr>
          <p:spPr>
            <a:xfrm>
              <a:off x="6371950" y="111137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171" name="tx171"/>
            <p:cNvSpPr/>
            <p:nvPr/>
          </p:nvSpPr>
          <p:spPr>
            <a:xfrm>
              <a:off x="6635073" y="129699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70</a:t>
              </a:r>
            </a:p>
          </p:txBody>
        </p:sp>
        <p:sp>
          <p:nvSpPr>
            <p:cNvPr id="172" name="pl172"/>
            <p:cNvSpPr/>
            <p:nvPr/>
          </p:nvSpPr>
          <p:spPr>
            <a:xfrm>
              <a:off x="4952719" y="3962520"/>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73" name="pl173"/>
            <p:cNvSpPr/>
            <p:nvPr/>
          </p:nvSpPr>
          <p:spPr>
            <a:xfrm>
              <a:off x="4952719" y="3715015"/>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74" name="pl174"/>
            <p:cNvSpPr/>
            <p:nvPr/>
          </p:nvSpPr>
          <p:spPr>
            <a:xfrm>
              <a:off x="4952719" y="3467511"/>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75" name="pl175"/>
            <p:cNvSpPr/>
            <p:nvPr/>
          </p:nvSpPr>
          <p:spPr>
            <a:xfrm>
              <a:off x="4952719" y="322000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76" name="pl176"/>
            <p:cNvSpPr/>
            <p:nvPr/>
          </p:nvSpPr>
          <p:spPr>
            <a:xfrm>
              <a:off x="4952719" y="297250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77" name="pl177"/>
            <p:cNvSpPr/>
            <p:nvPr/>
          </p:nvSpPr>
          <p:spPr>
            <a:xfrm>
              <a:off x="4952719" y="272499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78" name="pl178"/>
            <p:cNvSpPr/>
            <p:nvPr/>
          </p:nvSpPr>
          <p:spPr>
            <a:xfrm>
              <a:off x="4952719" y="4086272"/>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79" name="pl179"/>
            <p:cNvSpPr/>
            <p:nvPr/>
          </p:nvSpPr>
          <p:spPr>
            <a:xfrm>
              <a:off x="4952719" y="383876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80" name="pl180"/>
            <p:cNvSpPr/>
            <p:nvPr/>
          </p:nvSpPr>
          <p:spPr>
            <a:xfrm>
              <a:off x="4952719" y="3591263"/>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81" name="pl181"/>
            <p:cNvSpPr/>
            <p:nvPr/>
          </p:nvSpPr>
          <p:spPr>
            <a:xfrm>
              <a:off x="4952719" y="334375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82" name="pl182"/>
            <p:cNvSpPr/>
            <p:nvPr/>
          </p:nvSpPr>
          <p:spPr>
            <a:xfrm>
              <a:off x="4952719" y="309625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83" name="pl183"/>
            <p:cNvSpPr/>
            <p:nvPr/>
          </p:nvSpPr>
          <p:spPr>
            <a:xfrm>
              <a:off x="4952719" y="284875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84" name="pl184"/>
            <p:cNvSpPr/>
            <p:nvPr/>
          </p:nvSpPr>
          <p:spPr>
            <a:xfrm>
              <a:off x="517637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5" name="pl185"/>
            <p:cNvSpPr/>
            <p:nvPr/>
          </p:nvSpPr>
          <p:spPr>
            <a:xfrm>
              <a:off x="550527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6" name="pl186"/>
            <p:cNvSpPr/>
            <p:nvPr/>
          </p:nvSpPr>
          <p:spPr>
            <a:xfrm>
              <a:off x="583418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616308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6426211"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668933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675511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1" name="pl191"/>
            <p:cNvSpPr/>
            <p:nvPr/>
          </p:nvSpPr>
          <p:spPr>
            <a:xfrm>
              <a:off x="5834183" y="2923001"/>
              <a:ext cx="920932" cy="952892"/>
            </a:xfrm>
            <a:custGeom>
              <a:avLst/>
              <a:pathLst>
                <a:path w="920932" h="952892">
                  <a:moveTo>
                    <a:pt x="0" y="952892"/>
                  </a:moveTo>
                  <a:lnTo>
                    <a:pt x="65780" y="284630"/>
                  </a:lnTo>
                  <a:lnTo>
                    <a:pt x="131561" y="0"/>
                  </a:lnTo>
                  <a:lnTo>
                    <a:pt x="197342" y="49500"/>
                  </a:lnTo>
                  <a:lnTo>
                    <a:pt x="263123" y="99001"/>
                  </a:lnTo>
                  <a:lnTo>
                    <a:pt x="328904" y="160877"/>
                  </a:lnTo>
                  <a:lnTo>
                    <a:pt x="394685" y="123752"/>
                  </a:lnTo>
                  <a:lnTo>
                    <a:pt x="460466" y="123752"/>
                  </a:lnTo>
                  <a:lnTo>
                    <a:pt x="526247" y="111377"/>
                  </a:lnTo>
                  <a:lnTo>
                    <a:pt x="592028" y="136127"/>
                  </a:lnTo>
                  <a:lnTo>
                    <a:pt x="657808" y="222754"/>
                  </a:lnTo>
                  <a:lnTo>
                    <a:pt x="723589" y="396007"/>
                  </a:lnTo>
                  <a:lnTo>
                    <a:pt x="789370" y="284630"/>
                  </a:lnTo>
                  <a:lnTo>
                    <a:pt x="855151" y="284630"/>
                  </a:lnTo>
                  <a:lnTo>
                    <a:pt x="920932" y="284630"/>
                  </a:lnTo>
                </a:path>
              </a:pathLst>
            </a:custGeom>
            <a:ln w="27101" cap="flat">
              <a:solidFill>
                <a:srgbClr val="1CABE2">
                  <a:alpha val="100000"/>
                </a:srgbClr>
              </a:solidFill>
              <a:prstDash val="solid"/>
              <a:round/>
            </a:ln>
          </p:spPr>
          <p:txBody>
            <a:bodyPr/>
            <a:lstStyle/>
            <a:p/>
          </p:txBody>
        </p:sp>
        <p:sp>
          <p:nvSpPr>
            <p:cNvPr id="192" name="tx192"/>
            <p:cNvSpPr/>
            <p:nvPr/>
          </p:nvSpPr>
          <p:spPr>
            <a:xfrm>
              <a:off x="5682252" y="3784817"/>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17</a:t>
              </a:r>
            </a:p>
          </p:txBody>
        </p:sp>
        <p:sp>
          <p:nvSpPr>
            <p:cNvPr id="193" name="tx193"/>
            <p:cNvSpPr/>
            <p:nvPr/>
          </p:nvSpPr>
          <p:spPr>
            <a:xfrm>
              <a:off x="6787671" y="3116555"/>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71</a:t>
              </a:r>
            </a:p>
          </p:txBody>
        </p:sp>
        <p:sp>
          <p:nvSpPr>
            <p:cNvPr id="194" name="tx194"/>
            <p:cNvSpPr/>
            <p:nvPr/>
          </p:nvSpPr>
          <p:spPr>
            <a:xfrm>
              <a:off x="6371950" y="2917927"/>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83</a:t>
              </a:r>
            </a:p>
          </p:txBody>
        </p:sp>
        <p:sp>
          <p:nvSpPr>
            <p:cNvPr id="195" name="tx195"/>
            <p:cNvSpPr/>
            <p:nvPr/>
          </p:nvSpPr>
          <p:spPr>
            <a:xfrm>
              <a:off x="6635073" y="3067668"/>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71</a:t>
              </a:r>
            </a:p>
          </p:txBody>
        </p:sp>
        <p:sp>
          <p:nvSpPr>
            <p:cNvPr id="196" name="pl196"/>
            <p:cNvSpPr/>
            <p:nvPr/>
          </p:nvSpPr>
          <p:spPr>
            <a:xfrm>
              <a:off x="7048359" y="218066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97" name="pl197"/>
            <p:cNvSpPr/>
            <p:nvPr/>
          </p:nvSpPr>
          <p:spPr>
            <a:xfrm>
              <a:off x="7048359" y="193316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98" name="pl198"/>
            <p:cNvSpPr/>
            <p:nvPr/>
          </p:nvSpPr>
          <p:spPr>
            <a:xfrm>
              <a:off x="7048359" y="168565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99" name="pl199"/>
            <p:cNvSpPr/>
            <p:nvPr/>
          </p:nvSpPr>
          <p:spPr>
            <a:xfrm>
              <a:off x="7048359" y="143815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00" name="pl200"/>
            <p:cNvSpPr/>
            <p:nvPr/>
          </p:nvSpPr>
          <p:spPr>
            <a:xfrm>
              <a:off x="7048359" y="1190648"/>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01" name="pl201"/>
            <p:cNvSpPr/>
            <p:nvPr/>
          </p:nvSpPr>
          <p:spPr>
            <a:xfrm>
              <a:off x="7048359" y="94314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02" name="pl202"/>
            <p:cNvSpPr/>
            <p:nvPr/>
          </p:nvSpPr>
          <p:spPr>
            <a:xfrm>
              <a:off x="7048359" y="230441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03" name="pl203"/>
            <p:cNvSpPr/>
            <p:nvPr/>
          </p:nvSpPr>
          <p:spPr>
            <a:xfrm>
              <a:off x="7048359" y="205691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04" name="pl204"/>
            <p:cNvSpPr/>
            <p:nvPr/>
          </p:nvSpPr>
          <p:spPr>
            <a:xfrm>
              <a:off x="7048359" y="180940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05" name="pl205"/>
            <p:cNvSpPr/>
            <p:nvPr/>
          </p:nvSpPr>
          <p:spPr>
            <a:xfrm>
              <a:off x="7048359" y="1561905"/>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06" name="pl206"/>
            <p:cNvSpPr/>
            <p:nvPr/>
          </p:nvSpPr>
          <p:spPr>
            <a:xfrm>
              <a:off x="7048359" y="131440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07" name="pl207"/>
            <p:cNvSpPr/>
            <p:nvPr/>
          </p:nvSpPr>
          <p:spPr>
            <a:xfrm>
              <a:off x="7048359" y="1066896"/>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08" name="pl208"/>
            <p:cNvSpPr/>
            <p:nvPr/>
          </p:nvSpPr>
          <p:spPr>
            <a:xfrm>
              <a:off x="727201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9" name="pl209"/>
            <p:cNvSpPr/>
            <p:nvPr/>
          </p:nvSpPr>
          <p:spPr>
            <a:xfrm>
              <a:off x="760091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0" name="pl210"/>
            <p:cNvSpPr/>
            <p:nvPr/>
          </p:nvSpPr>
          <p:spPr>
            <a:xfrm>
              <a:off x="792982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1" name="pl211"/>
            <p:cNvSpPr/>
            <p:nvPr/>
          </p:nvSpPr>
          <p:spPr>
            <a:xfrm>
              <a:off x="825872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2" name="pl212"/>
            <p:cNvSpPr/>
            <p:nvPr/>
          </p:nvSpPr>
          <p:spPr>
            <a:xfrm>
              <a:off x="8521851"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3" name="pl213"/>
            <p:cNvSpPr/>
            <p:nvPr/>
          </p:nvSpPr>
          <p:spPr>
            <a:xfrm>
              <a:off x="878497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4" name="pl214"/>
            <p:cNvSpPr/>
            <p:nvPr/>
          </p:nvSpPr>
          <p:spPr>
            <a:xfrm>
              <a:off x="885075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5" name="pl215"/>
            <p:cNvSpPr/>
            <p:nvPr/>
          </p:nvSpPr>
          <p:spPr>
            <a:xfrm>
              <a:off x="8258727" y="1240149"/>
              <a:ext cx="592028" cy="1027143"/>
            </a:xfrm>
            <a:custGeom>
              <a:avLst/>
              <a:pathLst>
                <a:path w="592028" h="1027143">
                  <a:moveTo>
                    <a:pt x="0" y="1027143"/>
                  </a:moveTo>
                  <a:lnTo>
                    <a:pt x="65780" y="86626"/>
                  </a:lnTo>
                  <a:lnTo>
                    <a:pt x="131561" y="37125"/>
                  </a:lnTo>
                  <a:lnTo>
                    <a:pt x="197342" y="0"/>
                  </a:lnTo>
                  <a:lnTo>
                    <a:pt x="263123" y="12375"/>
                  </a:lnTo>
                  <a:lnTo>
                    <a:pt x="328904" y="74251"/>
                  </a:lnTo>
                  <a:lnTo>
                    <a:pt x="394685" y="185628"/>
                  </a:lnTo>
                  <a:lnTo>
                    <a:pt x="460466" y="136127"/>
                  </a:lnTo>
                  <a:lnTo>
                    <a:pt x="526247" y="136127"/>
                  </a:lnTo>
                  <a:lnTo>
                    <a:pt x="592028" y="136127"/>
                  </a:lnTo>
                </a:path>
              </a:pathLst>
            </a:custGeom>
            <a:ln w="27101" cap="flat">
              <a:solidFill>
                <a:srgbClr val="1CABE2">
                  <a:alpha val="100000"/>
                </a:srgbClr>
              </a:solidFill>
              <a:prstDash val="solid"/>
              <a:round/>
            </a:ln>
          </p:spPr>
          <p:txBody>
            <a:bodyPr/>
            <a:lstStyle/>
            <a:p/>
          </p:txBody>
        </p:sp>
        <p:sp>
          <p:nvSpPr>
            <p:cNvPr id="216" name="tx216"/>
            <p:cNvSpPr/>
            <p:nvPr/>
          </p:nvSpPr>
          <p:spPr>
            <a:xfrm>
              <a:off x="8182762" y="2174978"/>
              <a:ext cx="54260"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a:t>
              </a:r>
            </a:p>
          </p:txBody>
        </p:sp>
        <p:sp>
          <p:nvSpPr>
            <p:cNvPr id="217" name="tx217"/>
            <p:cNvSpPr/>
            <p:nvPr/>
          </p:nvSpPr>
          <p:spPr>
            <a:xfrm>
              <a:off x="8883312" y="1285200"/>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75</a:t>
              </a:r>
            </a:p>
          </p:txBody>
        </p:sp>
        <p:sp>
          <p:nvSpPr>
            <p:cNvPr id="218" name="tx218"/>
            <p:cNvSpPr/>
            <p:nvPr/>
          </p:nvSpPr>
          <p:spPr>
            <a:xfrm>
              <a:off x="8467590" y="111137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219" name="tx219"/>
            <p:cNvSpPr/>
            <p:nvPr/>
          </p:nvSpPr>
          <p:spPr>
            <a:xfrm>
              <a:off x="8730714" y="1236313"/>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75</a:t>
              </a:r>
            </a:p>
          </p:txBody>
        </p:sp>
        <p:sp>
          <p:nvSpPr>
            <p:cNvPr id="220" name="pl220"/>
            <p:cNvSpPr/>
            <p:nvPr/>
          </p:nvSpPr>
          <p:spPr>
            <a:xfrm>
              <a:off x="7048359" y="3962520"/>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21" name="pl221"/>
            <p:cNvSpPr/>
            <p:nvPr/>
          </p:nvSpPr>
          <p:spPr>
            <a:xfrm>
              <a:off x="7048359" y="3715015"/>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22" name="pl222"/>
            <p:cNvSpPr/>
            <p:nvPr/>
          </p:nvSpPr>
          <p:spPr>
            <a:xfrm>
              <a:off x="7048359" y="3467511"/>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23" name="pl223"/>
            <p:cNvSpPr/>
            <p:nvPr/>
          </p:nvSpPr>
          <p:spPr>
            <a:xfrm>
              <a:off x="7048359" y="322000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24" name="pl224"/>
            <p:cNvSpPr/>
            <p:nvPr/>
          </p:nvSpPr>
          <p:spPr>
            <a:xfrm>
              <a:off x="7048359" y="297250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25" name="pl225"/>
            <p:cNvSpPr/>
            <p:nvPr/>
          </p:nvSpPr>
          <p:spPr>
            <a:xfrm>
              <a:off x="7048359" y="272499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26" name="pl226"/>
            <p:cNvSpPr/>
            <p:nvPr/>
          </p:nvSpPr>
          <p:spPr>
            <a:xfrm>
              <a:off x="7048359" y="4086272"/>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27" name="pl227"/>
            <p:cNvSpPr/>
            <p:nvPr/>
          </p:nvSpPr>
          <p:spPr>
            <a:xfrm>
              <a:off x="7048359" y="383876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28" name="pl228"/>
            <p:cNvSpPr/>
            <p:nvPr/>
          </p:nvSpPr>
          <p:spPr>
            <a:xfrm>
              <a:off x="7048359" y="3591263"/>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29" name="pl229"/>
            <p:cNvSpPr/>
            <p:nvPr/>
          </p:nvSpPr>
          <p:spPr>
            <a:xfrm>
              <a:off x="7048359" y="334375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30" name="pl230"/>
            <p:cNvSpPr/>
            <p:nvPr/>
          </p:nvSpPr>
          <p:spPr>
            <a:xfrm>
              <a:off x="7048359" y="309625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31" name="pl231"/>
            <p:cNvSpPr/>
            <p:nvPr/>
          </p:nvSpPr>
          <p:spPr>
            <a:xfrm>
              <a:off x="7048359" y="284875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32" name="pl232"/>
            <p:cNvSpPr/>
            <p:nvPr/>
          </p:nvSpPr>
          <p:spPr>
            <a:xfrm>
              <a:off x="727201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3" name="pl233"/>
            <p:cNvSpPr/>
            <p:nvPr/>
          </p:nvSpPr>
          <p:spPr>
            <a:xfrm>
              <a:off x="760091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4" name="pl234"/>
            <p:cNvSpPr/>
            <p:nvPr/>
          </p:nvSpPr>
          <p:spPr>
            <a:xfrm>
              <a:off x="792982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5" name="pl235"/>
            <p:cNvSpPr/>
            <p:nvPr/>
          </p:nvSpPr>
          <p:spPr>
            <a:xfrm>
              <a:off x="825872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6" name="pl236"/>
            <p:cNvSpPr/>
            <p:nvPr/>
          </p:nvSpPr>
          <p:spPr>
            <a:xfrm>
              <a:off x="8521851"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7" name="pl237"/>
            <p:cNvSpPr/>
            <p:nvPr/>
          </p:nvSpPr>
          <p:spPr>
            <a:xfrm>
              <a:off x="878497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8" name="pl238"/>
            <p:cNvSpPr/>
            <p:nvPr/>
          </p:nvSpPr>
          <p:spPr>
            <a:xfrm>
              <a:off x="885075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9" name="pl239"/>
            <p:cNvSpPr/>
            <p:nvPr/>
          </p:nvSpPr>
          <p:spPr>
            <a:xfrm>
              <a:off x="7272014" y="2885875"/>
              <a:ext cx="1578741" cy="470258"/>
            </a:xfrm>
            <a:custGeom>
              <a:avLst/>
              <a:pathLst>
                <a:path w="1578741" h="470258">
                  <a:moveTo>
                    <a:pt x="0" y="173253"/>
                  </a:moveTo>
                  <a:lnTo>
                    <a:pt x="65780" y="86626"/>
                  </a:lnTo>
                  <a:lnTo>
                    <a:pt x="131561" y="111377"/>
                  </a:lnTo>
                  <a:lnTo>
                    <a:pt x="197342" y="0"/>
                  </a:lnTo>
                  <a:lnTo>
                    <a:pt x="263123" y="86626"/>
                  </a:lnTo>
                  <a:lnTo>
                    <a:pt x="328904" y="99001"/>
                  </a:lnTo>
                  <a:lnTo>
                    <a:pt x="394685" y="61876"/>
                  </a:lnTo>
                  <a:lnTo>
                    <a:pt x="460466" y="24750"/>
                  </a:lnTo>
                  <a:lnTo>
                    <a:pt x="526247" y="37125"/>
                  </a:lnTo>
                  <a:lnTo>
                    <a:pt x="592028" y="74251"/>
                  </a:lnTo>
                  <a:lnTo>
                    <a:pt x="657808" y="111377"/>
                  </a:lnTo>
                  <a:lnTo>
                    <a:pt x="723589" y="148502"/>
                  </a:lnTo>
                  <a:lnTo>
                    <a:pt x="789370" y="148502"/>
                  </a:lnTo>
                  <a:lnTo>
                    <a:pt x="855151" y="123752"/>
                  </a:lnTo>
                  <a:lnTo>
                    <a:pt x="920932" y="160877"/>
                  </a:lnTo>
                  <a:lnTo>
                    <a:pt x="986713" y="160877"/>
                  </a:lnTo>
                  <a:lnTo>
                    <a:pt x="1052494" y="222754"/>
                  </a:lnTo>
                  <a:lnTo>
                    <a:pt x="1118275" y="173253"/>
                  </a:lnTo>
                  <a:lnTo>
                    <a:pt x="1184056" y="148502"/>
                  </a:lnTo>
                  <a:lnTo>
                    <a:pt x="1249836" y="148502"/>
                  </a:lnTo>
                  <a:lnTo>
                    <a:pt x="1315617" y="309380"/>
                  </a:lnTo>
                  <a:lnTo>
                    <a:pt x="1381398" y="433132"/>
                  </a:lnTo>
                  <a:lnTo>
                    <a:pt x="1447179" y="470258"/>
                  </a:lnTo>
                  <a:lnTo>
                    <a:pt x="1512960" y="470258"/>
                  </a:lnTo>
                  <a:lnTo>
                    <a:pt x="1578741" y="470258"/>
                  </a:lnTo>
                </a:path>
              </a:pathLst>
            </a:custGeom>
            <a:ln w="27101" cap="flat">
              <a:solidFill>
                <a:srgbClr val="1CABE2">
                  <a:alpha val="100000"/>
                </a:srgbClr>
              </a:solidFill>
              <a:prstDash val="solid"/>
              <a:round/>
            </a:ln>
          </p:spPr>
          <p:txBody>
            <a:bodyPr/>
            <a:lstStyle/>
            <a:p/>
          </p:txBody>
        </p:sp>
        <p:sp>
          <p:nvSpPr>
            <p:cNvPr id="240" name="tx240"/>
            <p:cNvSpPr/>
            <p:nvPr/>
          </p:nvSpPr>
          <p:spPr>
            <a:xfrm>
              <a:off x="7120084" y="2966814"/>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83</a:t>
              </a:r>
            </a:p>
          </p:txBody>
        </p:sp>
        <p:sp>
          <p:nvSpPr>
            <p:cNvPr id="241" name="tx241"/>
            <p:cNvSpPr/>
            <p:nvPr/>
          </p:nvSpPr>
          <p:spPr>
            <a:xfrm>
              <a:off x="8883312" y="326386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59</a:t>
              </a:r>
            </a:p>
          </p:txBody>
        </p:sp>
        <p:sp>
          <p:nvSpPr>
            <p:cNvPr id="242" name="tx242"/>
            <p:cNvSpPr/>
            <p:nvPr/>
          </p:nvSpPr>
          <p:spPr>
            <a:xfrm>
              <a:off x="8467590" y="289322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243" name="tx243"/>
            <p:cNvSpPr/>
            <p:nvPr/>
          </p:nvSpPr>
          <p:spPr>
            <a:xfrm>
              <a:off x="8730714" y="321498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59</a:t>
              </a:r>
            </a:p>
          </p:txBody>
        </p:sp>
        <p:sp>
          <p:nvSpPr>
            <p:cNvPr id="244" name="tx244"/>
            <p:cNvSpPr/>
            <p:nvPr/>
          </p:nvSpPr>
          <p:spPr>
            <a:xfrm>
              <a:off x="1578883" y="4288573"/>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245" name="tx245"/>
            <p:cNvSpPr/>
            <p:nvPr/>
          </p:nvSpPr>
          <p:spPr>
            <a:xfrm>
              <a:off x="3761427" y="4291356"/>
              <a:ext cx="217353"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YFV</a:t>
              </a:r>
            </a:p>
          </p:txBody>
        </p:sp>
        <p:sp>
          <p:nvSpPr>
            <p:cNvPr id="246" name="tx246"/>
            <p:cNvSpPr/>
            <p:nvPr/>
          </p:nvSpPr>
          <p:spPr>
            <a:xfrm>
              <a:off x="1619211"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247" name="tx247"/>
            <p:cNvSpPr/>
            <p:nvPr/>
          </p:nvSpPr>
          <p:spPr>
            <a:xfrm>
              <a:off x="3714851"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248" name="tx248"/>
            <p:cNvSpPr/>
            <p:nvPr/>
          </p:nvSpPr>
          <p:spPr>
            <a:xfrm>
              <a:off x="5819769" y="2506719"/>
              <a:ext cx="291951"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PCV3</a:t>
              </a:r>
            </a:p>
          </p:txBody>
        </p:sp>
        <p:sp>
          <p:nvSpPr>
            <p:cNvPr id="249" name="tx249"/>
            <p:cNvSpPr/>
            <p:nvPr/>
          </p:nvSpPr>
          <p:spPr>
            <a:xfrm>
              <a:off x="7918492" y="2506665"/>
              <a:ext cx="285784" cy="828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POL3</a:t>
              </a:r>
            </a:p>
          </p:txBody>
        </p:sp>
        <p:sp>
          <p:nvSpPr>
            <p:cNvPr id="250" name="tx250"/>
            <p:cNvSpPr/>
            <p:nvPr/>
          </p:nvSpPr>
          <p:spPr>
            <a:xfrm>
              <a:off x="1653372" y="724920"/>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251" name="tx251"/>
            <p:cNvSpPr/>
            <p:nvPr/>
          </p:nvSpPr>
          <p:spPr>
            <a:xfrm>
              <a:off x="3727266" y="72732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52" name="tx252"/>
            <p:cNvSpPr/>
            <p:nvPr/>
          </p:nvSpPr>
          <p:spPr>
            <a:xfrm>
              <a:off x="5822907" y="725902"/>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53" name="tx253"/>
            <p:cNvSpPr/>
            <p:nvPr/>
          </p:nvSpPr>
          <p:spPr>
            <a:xfrm>
              <a:off x="7940239" y="727321"/>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254" name="tx254"/>
            <p:cNvSpPr/>
            <p:nvPr/>
          </p:nvSpPr>
          <p:spPr>
            <a:xfrm rot="-5400000">
              <a:off x="86420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55" name="tx255"/>
            <p:cNvSpPr/>
            <p:nvPr/>
          </p:nvSpPr>
          <p:spPr>
            <a:xfrm rot="-5400000">
              <a:off x="119310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56" name="tx256"/>
            <p:cNvSpPr/>
            <p:nvPr/>
          </p:nvSpPr>
          <p:spPr>
            <a:xfrm rot="-5400000">
              <a:off x="1522011"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57" name="tx257"/>
            <p:cNvSpPr/>
            <p:nvPr/>
          </p:nvSpPr>
          <p:spPr>
            <a:xfrm rot="-5400000">
              <a:off x="1850916"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58" name="tx258"/>
            <p:cNvSpPr/>
            <p:nvPr/>
          </p:nvSpPr>
          <p:spPr>
            <a:xfrm rot="-5400000">
              <a:off x="211403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59" name="tx259"/>
            <p:cNvSpPr/>
            <p:nvPr/>
          </p:nvSpPr>
          <p:spPr>
            <a:xfrm rot="-5400000">
              <a:off x="2377137"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60" name="tx260"/>
            <p:cNvSpPr/>
            <p:nvPr/>
          </p:nvSpPr>
          <p:spPr>
            <a:xfrm rot="-5400000">
              <a:off x="2442944"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61" name="tx261"/>
            <p:cNvSpPr/>
            <p:nvPr/>
          </p:nvSpPr>
          <p:spPr>
            <a:xfrm rot="-5400000">
              <a:off x="295984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62" name="tx262"/>
            <p:cNvSpPr/>
            <p:nvPr/>
          </p:nvSpPr>
          <p:spPr>
            <a:xfrm rot="-5400000">
              <a:off x="328874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63" name="tx263"/>
            <p:cNvSpPr/>
            <p:nvPr/>
          </p:nvSpPr>
          <p:spPr>
            <a:xfrm rot="-5400000">
              <a:off x="361765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64" name="tx264"/>
            <p:cNvSpPr/>
            <p:nvPr/>
          </p:nvSpPr>
          <p:spPr>
            <a:xfrm rot="-5400000">
              <a:off x="3946556"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65" name="tx265"/>
            <p:cNvSpPr/>
            <p:nvPr/>
          </p:nvSpPr>
          <p:spPr>
            <a:xfrm rot="-5400000">
              <a:off x="4209680"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66" name="tx266"/>
            <p:cNvSpPr/>
            <p:nvPr/>
          </p:nvSpPr>
          <p:spPr>
            <a:xfrm rot="-5400000">
              <a:off x="4472777"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67" name="tx267"/>
            <p:cNvSpPr/>
            <p:nvPr/>
          </p:nvSpPr>
          <p:spPr>
            <a:xfrm rot="-5400000">
              <a:off x="4538584"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68" name="tx268"/>
            <p:cNvSpPr/>
            <p:nvPr/>
          </p:nvSpPr>
          <p:spPr>
            <a:xfrm rot="-5400000">
              <a:off x="5055483"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69" name="tx269"/>
            <p:cNvSpPr/>
            <p:nvPr/>
          </p:nvSpPr>
          <p:spPr>
            <a:xfrm rot="-5400000">
              <a:off x="5384388"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70" name="tx270"/>
            <p:cNvSpPr/>
            <p:nvPr/>
          </p:nvSpPr>
          <p:spPr>
            <a:xfrm rot="-5400000">
              <a:off x="5713292"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71" name="tx271"/>
            <p:cNvSpPr/>
            <p:nvPr/>
          </p:nvSpPr>
          <p:spPr>
            <a:xfrm rot="-5400000">
              <a:off x="6042197"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72" name="tx272"/>
            <p:cNvSpPr/>
            <p:nvPr/>
          </p:nvSpPr>
          <p:spPr>
            <a:xfrm rot="-5400000">
              <a:off x="6305320"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73" name="tx273"/>
            <p:cNvSpPr/>
            <p:nvPr/>
          </p:nvSpPr>
          <p:spPr>
            <a:xfrm rot="-5400000">
              <a:off x="6568417" y="429756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74" name="tx274"/>
            <p:cNvSpPr/>
            <p:nvPr/>
          </p:nvSpPr>
          <p:spPr>
            <a:xfrm rot="-5400000">
              <a:off x="6634225"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75" name="tx275"/>
            <p:cNvSpPr/>
            <p:nvPr/>
          </p:nvSpPr>
          <p:spPr>
            <a:xfrm rot="-5400000">
              <a:off x="7151124"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76" name="tx276"/>
            <p:cNvSpPr/>
            <p:nvPr/>
          </p:nvSpPr>
          <p:spPr>
            <a:xfrm rot="-5400000">
              <a:off x="7480028"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77" name="tx277"/>
            <p:cNvSpPr/>
            <p:nvPr/>
          </p:nvSpPr>
          <p:spPr>
            <a:xfrm rot="-5400000">
              <a:off x="7808933"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78" name="tx278"/>
            <p:cNvSpPr/>
            <p:nvPr/>
          </p:nvSpPr>
          <p:spPr>
            <a:xfrm rot="-5400000">
              <a:off x="8137837"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79" name="tx279"/>
            <p:cNvSpPr/>
            <p:nvPr/>
          </p:nvSpPr>
          <p:spPr>
            <a:xfrm rot="-5400000">
              <a:off x="8400961"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80" name="tx280"/>
            <p:cNvSpPr/>
            <p:nvPr/>
          </p:nvSpPr>
          <p:spPr>
            <a:xfrm rot="-5400000">
              <a:off x="8664058" y="429756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81" name="tx281"/>
            <p:cNvSpPr/>
            <p:nvPr/>
          </p:nvSpPr>
          <p:spPr>
            <a:xfrm rot="-5400000">
              <a:off x="8729865"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82" name="tx282"/>
            <p:cNvSpPr/>
            <p:nvPr/>
          </p:nvSpPr>
          <p:spPr>
            <a:xfrm>
              <a:off x="635239" y="2261779"/>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83" name="tx283"/>
            <p:cNvSpPr/>
            <p:nvPr/>
          </p:nvSpPr>
          <p:spPr>
            <a:xfrm>
              <a:off x="571671" y="20142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84" name="tx284"/>
            <p:cNvSpPr/>
            <p:nvPr/>
          </p:nvSpPr>
          <p:spPr>
            <a:xfrm>
              <a:off x="571671" y="17667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85" name="tx285"/>
            <p:cNvSpPr/>
            <p:nvPr/>
          </p:nvSpPr>
          <p:spPr>
            <a:xfrm>
              <a:off x="571671" y="15192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86" name="tx286"/>
            <p:cNvSpPr/>
            <p:nvPr/>
          </p:nvSpPr>
          <p:spPr>
            <a:xfrm>
              <a:off x="571671" y="127176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87" name="tx287"/>
            <p:cNvSpPr/>
            <p:nvPr/>
          </p:nvSpPr>
          <p:spPr>
            <a:xfrm>
              <a:off x="508103" y="1024257"/>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88" name="tx288"/>
            <p:cNvSpPr/>
            <p:nvPr/>
          </p:nvSpPr>
          <p:spPr>
            <a:xfrm>
              <a:off x="635239" y="404363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89" name="tx289"/>
            <p:cNvSpPr/>
            <p:nvPr/>
          </p:nvSpPr>
          <p:spPr>
            <a:xfrm>
              <a:off x="571671" y="379612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90" name="tx290"/>
            <p:cNvSpPr/>
            <p:nvPr/>
          </p:nvSpPr>
          <p:spPr>
            <a:xfrm>
              <a:off x="571671" y="354862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91" name="tx291"/>
            <p:cNvSpPr/>
            <p:nvPr/>
          </p:nvSpPr>
          <p:spPr>
            <a:xfrm>
              <a:off x="571671" y="330111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92" name="tx292"/>
            <p:cNvSpPr/>
            <p:nvPr/>
          </p:nvSpPr>
          <p:spPr>
            <a:xfrm>
              <a:off x="571671" y="305361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93" name="tx293"/>
            <p:cNvSpPr/>
            <p:nvPr/>
          </p:nvSpPr>
          <p:spPr>
            <a:xfrm>
              <a:off x="508103" y="280611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94" name="tx294"/>
            <p:cNvSpPr/>
            <p:nvPr/>
          </p:nvSpPr>
          <p:spPr>
            <a:xfrm>
              <a:off x="635239" y="58254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95" name="tx295"/>
            <p:cNvSpPr/>
            <p:nvPr/>
          </p:nvSpPr>
          <p:spPr>
            <a:xfrm>
              <a:off x="571671" y="5577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96" name="tx296"/>
            <p:cNvSpPr/>
            <p:nvPr/>
          </p:nvSpPr>
          <p:spPr>
            <a:xfrm>
              <a:off x="571671" y="533047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97" name="tx297"/>
            <p:cNvSpPr/>
            <p:nvPr/>
          </p:nvSpPr>
          <p:spPr>
            <a:xfrm>
              <a:off x="571671" y="50829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98" name="tx298"/>
            <p:cNvSpPr/>
            <p:nvPr/>
          </p:nvSpPr>
          <p:spPr>
            <a:xfrm>
              <a:off x="571671" y="483546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99" name="tx299"/>
            <p:cNvSpPr/>
            <p:nvPr/>
          </p:nvSpPr>
          <p:spPr>
            <a:xfrm>
              <a:off x="508103" y="458796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00" name="tx300"/>
            <p:cNvSpPr/>
            <p:nvPr/>
          </p:nvSpPr>
          <p:spPr>
            <a:xfrm rot="-5400000">
              <a:off x="-52544" y="334008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01" name="tx301"/>
            <p:cNvSpPr/>
            <p:nvPr/>
          </p:nvSpPr>
          <p:spPr>
            <a:xfrm>
              <a:off x="2364484" y="398022"/>
              <a:ext cx="510688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Ecuador, 2000-2024</a:t>
              </a:r>
            </a:p>
          </p:txBody>
        </p:sp>
        <p:sp>
          <p:nvSpPr>
            <p:cNvPr id="302" name="tx302"/>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303" name="tx303"/>
            <p:cNvSpPr/>
            <p:nvPr/>
          </p:nvSpPr>
          <p:spPr>
            <a:xfrm>
              <a:off x="5160573" y="6568567"/>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2024</a:t>
              </a:r>
            </a:p>
          </p:txBody>
        </p:sp>
      </p:grpSp>
      <p:sp>
        <p:nvSpPr>
          <p:cNvPr id="30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2024, POL3 had the lowest coverage (59%), followed by MCV2 (60%).
Compared to 2019, coverage of 10 vaccines decreased (BCG, DTP1, DTP3, IPV1, MCV1, MCV2, PCV3, POL3, ROTAC and YFV).
Compared to 2023, coverage of 10 vaccines remained constant (BCG, DTP1, DTP3, IPV1, MCV1, MCV2, PCV3, POL3, ROTAC and YFV).</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8545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83564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185844"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26600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53604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80608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07612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34615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61619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1135255" y="1073148"/>
              <a:ext cx="6480943" cy="1233689"/>
            </a:xfrm>
            <a:custGeom>
              <a:avLst/>
              <a:pathLst>
                <a:path w="6480943" h="1233689">
                  <a:moveTo>
                    <a:pt x="0" y="427046"/>
                  </a:moveTo>
                  <a:lnTo>
                    <a:pt x="270039" y="332147"/>
                  </a:lnTo>
                  <a:lnTo>
                    <a:pt x="540078" y="379596"/>
                  </a:lnTo>
                  <a:lnTo>
                    <a:pt x="810117" y="427046"/>
                  </a:lnTo>
                  <a:lnTo>
                    <a:pt x="1080157" y="379596"/>
                  </a:lnTo>
                  <a:lnTo>
                    <a:pt x="1350196" y="189798"/>
                  </a:lnTo>
                  <a:lnTo>
                    <a:pt x="1620235" y="0"/>
                  </a:lnTo>
                  <a:lnTo>
                    <a:pt x="1890275" y="0"/>
                  </a:lnTo>
                  <a:lnTo>
                    <a:pt x="2160314" y="0"/>
                  </a:lnTo>
                  <a:lnTo>
                    <a:pt x="2430353" y="94899"/>
                  </a:lnTo>
                  <a:lnTo>
                    <a:pt x="2700393" y="237248"/>
                  </a:lnTo>
                  <a:lnTo>
                    <a:pt x="2970432" y="379596"/>
                  </a:lnTo>
                  <a:lnTo>
                    <a:pt x="3240471" y="427046"/>
                  </a:lnTo>
                  <a:lnTo>
                    <a:pt x="3510510" y="427046"/>
                  </a:lnTo>
                  <a:lnTo>
                    <a:pt x="3780550" y="616844"/>
                  </a:lnTo>
                  <a:lnTo>
                    <a:pt x="4050589" y="854093"/>
                  </a:lnTo>
                  <a:lnTo>
                    <a:pt x="4320628" y="616844"/>
                  </a:lnTo>
                  <a:lnTo>
                    <a:pt x="4590668" y="521945"/>
                  </a:lnTo>
                  <a:lnTo>
                    <a:pt x="4860707" y="521945"/>
                  </a:lnTo>
                  <a:lnTo>
                    <a:pt x="5130746" y="521945"/>
                  </a:lnTo>
                  <a:lnTo>
                    <a:pt x="5400786" y="1233689"/>
                  </a:lnTo>
                  <a:lnTo>
                    <a:pt x="5670825" y="1138790"/>
                  </a:lnTo>
                  <a:lnTo>
                    <a:pt x="5940864" y="1233689"/>
                  </a:lnTo>
                  <a:lnTo>
                    <a:pt x="6210904" y="1233689"/>
                  </a:lnTo>
                  <a:lnTo>
                    <a:pt x="6480943" y="1233689"/>
                  </a:lnTo>
                </a:path>
              </a:pathLst>
            </a:custGeom>
            <a:ln w="27101" cap="flat">
              <a:solidFill>
                <a:srgbClr val="1C86EE">
                  <a:alpha val="100000"/>
                </a:srgbClr>
              </a:solidFill>
              <a:prstDash val="solid"/>
              <a:round/>
            </a:ln>
          </p:spPr>
          <p:txBody>
            <a:bodyPr/>
            <a:lstStyle/>
            <a:p/>
          </p:txBody>
        </p:sp>
        <p:sp>
          <p:nvSpPr>
            <p:cNvPr id="38" name="pl38"/>
            <p:cNvSpPr/>
            <p:nvPr/>
          </p:nvSpPr>
          <p:spPr>
            <a:xfrm>
              <a:off x="1135255" y="1073148"/>
              <a:ext cx="6480943" cy="2846976"/>
            </a:xfrm>
            <a:custGeom>
              <a:avLst/>
              <a:pathLst>
                <a:path w="6480943" h="2846976">
                  <a:moveTo>
                    <a:pt x="0" y="2846976"/>
                  </a:moveTo>
                  <a:lnTo>
                    <a:pt x="270039" y="1281139"/>
                  </a:lnTo>
                  <a:lnTo>
                    <a:pt x="540078" y="996441"/>
                  </a:lnTo>
                  <a:lnTo>
                    <a:pt x="810117" y="664294"/>
                  </a:lnTo>
                  <a:lnTo>
                    <a:pt x="1080157" y="379596"/>
                  </a:lnTo>
                  <a:lnTo>
                    <a:pt x="1350196" y="189798"/>
                  </a:lnTo>
                  <a:lnTo>
                    <a:pt x="1620235" y="0"/>
                  </a:lnTo>
                  <a:lnTo>
                    <a:pt x="1890275" y="94899"/>
                  </a:lnTo>
                  <a:lnTo>
                    <a:pt x="2160314" y="142348"/>
                  </a:lnTo>
                  <a:lnTo>
                    <a:pt x="2430353" y="237248"/>
                  </a:lnTo>
                  <a:lnTo>
                    <a:pt x="2700393" y="284697"/>
                  </a:lnTo>
                  <a:lnTo>
                    <a:pt x="2970432" y="379596"/>
                  </a:lnTo>
                  <a:lnTo>
                    <a:pt x="3240471" y="379596"/>
                  </a:lnTo>
                  <a:lnTo>
                    <a:pt x="3510510" y="427046"/>
                  </a:lnTo>
                  <a:lnTo>
                    <a:pt x="3780550" y="616844"/>
                  </a:lnTo>
                  <a:lnTo>
                    <a:pt x="4050589" y="854093"/>
                  </a:lnTo>
                  <a:lnTo>
                    <a:pt x="4320628" y="616844"/>
                  </a:lnTo>
                  <a:lnTo>
                    <a:pt x="4590668" y="521945"/>
                  </a:lnTo>
                  <a:lnTo>
                    <a:pt x="4860707" y="521945"/>
                  </a:lnTo>
                  <a:lnTo>
                    <a:pt x="5130746" y="521945"/>
                  </a:lnTo>
                  <a:lnTo>
                    <a:pt x="5400786" y="1233689"/>
                  </a:lnTo>
                  <a:lnTo>
                    <a:pt x="5670825" y="1328589"/>
                  </a:lnTo>
                  <a:lnTo>
                    <a:pt x="5940864" y="1233689"/>
                  </a:lnTo>
                  <a:lnTo>
                    <a:pt x="6210904" y="1233689"/>
                  </a:lnTo>
                  <a:lnTo>
                    <a:pt x="6480943" y="1233689"/>
                  </a:lnTo>
                </a:path>
              </a:pathLst>
            </a:custGeom>
            <a:ln w="27101" cap="flat">
              <a:solidFill>
                <a:srgbClr val="80BD41">
                  <a:alpha val="100000"/>
                </a:srgbClr>
              </a:solidFill>
              <a:prstDash val="solid"/>
              <a:round/>
            </a:ln>
          </p:spPr>
          <p:txBody>
            <a:bodyPr/>
            <a:lstStyle/>
            <a:p/>
          </p:txBody>
        </p:sp>
        <p:sp>
          <p:nvSpPr>
            <p:cNvPr id="39" name="pl39"/>
            <p:cNvSpPr/>
            <p:nvPr/>
          </p:nvSpPr>
          <p:spPr>
            <a:xfrm>
              <a:off x="1945373" y="1120597"/>
              <a:ext cx="5670825" cy="1945434"/>
            </a:xfrm>
            <a:custGeom>
              <a:avLst/>
              <a:pathLst>
                <a:path w="5670825" h="1945434">
                  <a:moveTo>
                    <a:pt x="0" y="1945434"/>
                  </a:moveTo>
                  <a:lnTo>
                    <a:pt x="270039" y="427046"/>
                  </a:lnTo>
                  <a:lnTo>
                    <a:pt x="540078" y="237248"/>
                  </a:lnTo>
                  <a:lnTo>
                    <a:pt x="810117" y="47449"/>
                  </a:lnTo>
                  <a:lnTo>
                    <a:pt x="1080157" y="0"/>
                  </a:lnTo>
                  <a:lnTo>
                    <a:pt x="1350196" y="0"/>
                  </a:lnTo>
                  <a:lnTo>
                    <a:pt x="1620235" y="94899"/>
                  </a:lnTo>
                  <a:lnTo>
                    <a:pt x="1890275" y="237248"/>
                  </a:lnTo>
                  <a:lnTo>
                    <a:pt x="2160314" y="332147"/>
                  </a:lnTo>
                  <a:lnTo>
                    <a:pt x="2430353" y="379596"/>
                  </a:lnTo>
                  <a:lnTo>
                    <a:pt x="2700393" y="379596"/>
                  </a:lnTo>
                  <a:lnTo>
                    <a:pt x="2970432" y="569395"/>
                  </a:lnTo>
                  <a:lnTo>
                    <a:pt x="3240471" y="806643"/>
                  </a:lnTo>
                  <a:lnTo>
                    <a:pt x="3510510" y="569395"/>
                  </a:lnTo>
                  <a:lnTo>
                    <a:pt x="3780550" y="474496"/>
                  </a:lnTo>
                  <a:lnTo>
                    <a:pt x="4050589" y="474496"/>
                  </a:lnTo>
                  <a:lnTo>
                    <a:pt x="4320628" y="474496"/>
                  </a:lnTo>
                  <a:lnTo>
                    <a:pt x="4590668" y="1186240"/>
                  </a:lnTo>
                  <a:lnTo>
                    <a:pt x="4860707" y="1281139"/>
                  </a:lnTo>
                  <a:lnTo>
                    <a:pt x="5130746" y="1186240"/>
                  </a:lnTo>
                  <a:lnTo>
                    <a:pt x="5400786" y="1186240"/>
                  </a:lnTo>
                  <a:lnTo>
                    <a:pt x="5670825" y="1186240"/>
                  </a:lnTo>
                </a:path>
              </a:pathLst>
            </a:custGeom>
            <a:ln w="27101" cap="flat">
              <a:solidFill>
                <a:srgbClr val="EE00EE">
                  <a:alpha val="100000"/>
                </a:srgbClr>
              </a:solidFill>
              <a:prstDash val="solid"/>
              <a:round/>
            </a:ln>
          </p:spPr>
          <p:txBody>
            <a:bodyPr/>
            <a:lstStyle/>
            <a:p/>
          </p:txBody>
        </p:sp>
        <p:sp>
          <p:nvSpPr>
            <p:cNvPr id="40" name="pl40"/>
            <p:cNvSpPr/>
            <p:nvPr/>
          </p:nvSpPr>
          <p:spPr>
            <a:xfrm>
              <a:off x="4915805" y="930799"/>
              <a:ext cx="2700393" cy="4602612"/>
            </a:xfrm>
            <a:custGeom>
              <a:avLst/>
              <a:pathLst>
                <a:path w="2700393" h="4602612">
                  <a:moveTo>
                    <a:pt x="0" y="854093"/>
                  </a:moveTo>
                  <a:lnTo>
                    <a:pt x="270039" y="0"/>
                  </a:lnTo>
                  <a:lnTo>
                    <a:pt x="540078" y="189798"/>
                  </a:lnTo>
                  <a:lnTo>
                    <a:pt x="810117" y="616844"/>
                  </a:lnTo>
                  <a:lnTo>
                    <a:pt x="1080157" y="1281139"/>
                  </a:lnTo>
                  <a:lnTo>
                    <a:pt x="1350196" y="2135232"/>
                  </a:lnTo>
                  <a:lnTo>
                    <a:pt x="1620235" y="3036775"/>
                  </a:lnTo>
                  <a:lnTo>
                    <a:pt x="1890275" y="4602612"/>
                  </a:lnTo>
                  <a:lnTo>
                    <a:pt x="2160314" y="2230131"/>
                  </a:lnTo>
                  <a:lnTo>
                    <a:pt x="2430353" y="2277581"/>
                  </a:lnTo>
                  <a:lnTo>
                    <a:pt x="2700393" y="474496"/>
                  </a:lnTo>
                </a:path>
              </a:pathLst>
            </a:custGeom>
            <a:ln w="27101" cap="flat">
              <a:solidFill>
                <a:srgbClr val="6A3D9A">
                  <a:alpha val="100000"/>
                </a:srgbClr>
              </a:solidFill>
              <a:prstDash val="solid"/>
              <a:round/>
            </a:ln>
          </p:spPr>
          <p:txBody>
            <a:bodyPr/>
            <a:lstStyle/>
            <a:p/>
          </p:txBody>
        </p:sp>
        <p:sp>
          <p:nvSpPr>
            <p:cNvPr id="41" name="pl41"/>
            <p:cNvSpPr/>
            <p:nvPr/>
          </p:nvSpPr>
          <p:spPr>
            <a:xfrm>
              <a:off x="5185844" y="1547644"/>
              <a:ext cx="2430353" cy="3938317"/>
            </a:xfrm>
            <a:custGeom>
              <a:avLst/>
              <a:pathLst>
                <a:path w="2430353" h="3938317">
                  <a:moveTo>
                    <a:pt x="0" y="3938317"/>
                  </a:moveTo>
                  <a:lnTo>
                    <a:pt x="270039" y="332147"/>
                  </a:lnTo>
                  <a:lnTo>
                    <a:pt x="540078" y="142348"/>
                  </a:lnTo>
                  <a:lnTo>
                    <a:pt x="810117" y="0"/>
                  </a:lnTo>
                  <a:lnTo>
                    <a:pt x="1080157" y="47449"/>
                  </a:lnTo>
                  <a:lnTo>
                    <a:pt x="1350196" y="284697"/>
                  </a:lnTo>
                  <a:lnTo>
                    <a:pt x="1620235" y="711744"/>
                  </a:lnTo>
                  <a:lnTo>
                    <a:pt x="1890275" y="521945"/>
                  </a:lnTo>
                  <a:lnTo>
                    <a:pt x="2160314" y="521945"/>
                  </a:lnTo>
                  <a:lnTo>
                    <a:pt x="2430353" y="521945"/>
                  </a:lnTo>
                </a:path>
              </a:pathLst>
            </a:custGeom>
            <a:ln w="27101" cap="flat">
              <a:solidFill>
                <a:srgbClr val="E31A1C">
                  <a:alpha val="100000"/>
                </a:srgbClr>
              </a:solidFill>
              <a:prstDash val="solid"/>
              <a:round/>
            </a:ln>
          </p:spPr>
          <p:txBody>
            <a:bodyPr/>
            <a:lstStyle/>
            <a:p/>
          </p:txBody>
        </p:sp>
        <p:sp>
          <p:nvSpPr>
            <p:cNvPr id="42" name="pl42"/>
            <p:cNvSpPr/>
            <p:nvPr/>
          </p:nvSpPr>
          <p:spPr>
            <a:xfrm>
              <a:off x="1135255" y="930799"/>
              <a:ext cx="6480943" cy="1613286"/>
            </a:xfrm>
            <a:custGeom>
              <a:avLst/>
              <a:pathLst>
                <a:path w="6480943" h="1613286">
                  <a:moveTo>
                    <a:pt x="0" y="0"/>
                  </a:moveTo>
                  <a:lnTo>
                    <a:pt x="270039" y="0"/>
                  </a:lnTo>
                  <a:lnTo>
                    <a:pt x="540078" y="0"/>
                  </a:lnTo>
                  <a:lnTo>
                    <a:pt x="810117" y="0"/>
                  </a:lnTo>
                  <a:lnTo>
                    <a:pt x="1080157" y="0"/>
                  </a:lnTo>
                  <a:lnTo>
                    <a:pt x="1350196" y="284697"/>
                  </a:lnTo>
                  <a:lnTo>
                    <a:pt x="1620235" y="94899"/>
                  </a:lnTo>
                  <a:lnTo>
                    <a:pt x="1890275" y="47449"/>
                  </a:lnTo>
                  <a:lnTo>
                    <a:pt x="2160314" y="47449"/>
                  </a:lnTo>
                  <a:lnTo>
                    <a:pt x="2430353" y="94899"/>
                  </a:lnTo>
                  <a:lnTo>
                    <a:pt x="2700393" y="189798"/>
                  </a:lnTo>
                  <a:lnTo>
                    <a:pt x="2970432" y="237248"/>
                  </a:lnTo>
                  <a:lnTo>
                    <a:pt x="3240471" y="142348"/>
                  </a:lnTo>
                  <a:lnTo>
                    <a:pt x="3510510" y="94899"/>
                  </a:lnTo>
                  <a:lnTo>
                    <a:pt x="3780550" y="664294"/>
                  </a:lnTo>
                  <a:lnTo>
                    <a:pt x="4050589" y="711744"/>
                  </a:lnTo>
                  <a:lnTo>
                    <a:pt x="4320628" y="616844"/>
                  </a:lnTo>
                  <a:lnTo>
                    <a:pt x="4590668" y="854093"/>
                  </a:lnTo>
                  <a:lnTo>
                    <a:pt x="4860707" y="759193"/>
                  </a:lnTo>
                  <a:lnTo>
                    <a:pt x="5130746" y="759193"/>
                  </a:lnTo>
                  <a:lnTo>
                    <a:pt x="5400786" y="854093"/>
                  </a:lnTo>
                  <a:lnTo>
                    <a:pt x="5670825" y="1613286"/>
                  </a:lnTo>
                  <a:lnTo>
                    <a:pt x="5940864" y="1186240"/>
                  </a:lnTo>
                  <a:lnTo>
                    <a:pt x="6210904" y="1186240"/>
                  </a:lnTo>
                  <a:lnTo>
                    <a:pt x="6480943" y="1186240"/>
                  </a:lnTo>
                </a:path>
              </a:pathLst>
            </a:custGeom>
            <a:ln w="27101" cap="flat">
              <a:solidFill>
                <a:srgbClr val="FF7F00">
                  <a:alpha val="100000"/>
                </a:srgbClr>
              </a:solidFill>
              <a:prstDash val="solid"/>
              <a:round/>
            </a:ln>
          </p:spPr>
          <p:txBody>
            <a:bodyPr/>
            <a:lstStyle/>
            <a:p/>
          </p:txBody>
        </p:sp>
        <p:sp>
          <p:nvSpPr>
            <p:cNvPr id="43" name="pl43"/>
            <p:cNvSpPr/>
            <p:nvPr/>
          </p:nvSpPr>
          <p:spPr>
            <a:xfrm>
              <a:off x="3565609" y="930799"/>
              <a:ext cx="4050589" cy="1945434"/>
            </a:xfrm>
            <a:custGeom>
              <a:avLst/>
              <a:pathLst>
                <a:path w="4050589" h="1945434">
                  <a:moveTo>
                    <a:pt x="0" y="0"/>
                  </a:moveTo>
                  <a:lnTo>
                    <a:pt x="270039" y="379596"/>
                  </a:lnTo>
                  <a:lnTo>
                    <a:pt x="540078" y="332147"/>
                  </a:lnTo>
                  <a:lnTo>
                    <a:pt x="810117" y="854093"/>
                  </a:lnTo>
                  <a:lnTo>
                    <a:pt x="1080157" y="1376038"/>
                  </a:lnTo>
                  <a:lnTo>
                    <a:pt x="1350196" y="1897984"/>
                  </a:lnTo>
                  <a:lnTo>
                    <a:pt x="1620235" y="1091341"/>
                  </a:lnTo>
                  <a:lnTo>
                    <a:pt x="1890275" y="1660736"/>
                  </a:lnTo>
                  <a:lnTo>
                    <a:pt x="2160314" y="1233689"/>
                  </a:lnTo>
                  <a:lnTo>
                    <a:pt x="2430353" y="1186240"/>
                  </a:lnTo>
                  <a:lnTo>
                    <a:pt x="2700393" y="1091341"/>
                  </a:lnTo>
                  <a:lnTo>
                    <a:pt x="2970432" y="1376038"/>
                  </a:lnTo>
                  <a:lnTo>
                    <a:pt x="3240471" y="1945434"/>
                  </a:lnTo>
                  <a:lnTo>
                    <a:pt x="3510510" y="1850534"/>
                  </a:lnTo>
                  <a:lnTo>
                    <a:pt x="3780550" y="1850534"/>
                  </a:lnTo>
                  <a:lnTo>
                    <a:pt x="4050589" y="1850534"/>
                  </a:lnTo>
                </a:path>
              </a:pathLst>
            </a:custGeom>
            <a:ln w="27101" cap="flat">
              <a:solidFill>
                <a:srgbClr val="FFC20E">
                  <a:alpha val="100000"/>
                </a:srgbClr>
              </a:solidFill>
              <a:prstDash val="solid"/>
              <a:round/>
            </a:ln>
          </p:spPr>
          <p:txBody>
            <a:bodyPr/>
            <a:lstStyle/>
            <a:p/>
          </p:txBody>
        </p:sp>
        <p:sp>
          <p:nvSpPr>
            <p:cNvPr id="44" name="pl44"/>
            <p:cNvSpPr/>
            <p:nvPr/>
          </p:nvSpPr>
          <p:spPr>
            <a:xfrm>
              <a:off x="3835648" y="1168047"/>
              <a:ext cx="3780550" cy="3653620"/>
            </a:xfrm>
            <a:custGeom>
              <a:avLst/>
              <a:pathLst>
                <a:path w="3780550" h="3653620">
                  <a:moveTo>
                    <a:pt x="0" y="3653620"/>
                  </a:moveTo>
                  <a:lnTo>
                    <a:pt x="270039" y="1091341"/>
                  </a:lnTo>
                  <a:lnTo>
                    <a:pt x="540078" y="0"/>
                  </a:lnTo>
                  <a:lnTo>
                    <a:pt x="810117" y="189798"/>
                  </a:lnTo>
                  <a:lnTo>
                    <a:pt x="1080157" y="379596"/>
                  </a:lnTo>
                  <a:lnTo>
                    <a:pt x="1350196" y="616844"/>
                  </a:lnTo>
                  <a:lnTo>
                    <a:pt x="1620235" y="474496"/>
                  </a:lnTo>
                  <a:lnTo>
                    <a:pt x="1890275" y="474496"/>
                  </a:lnTo>
                  <a:lnTo>
                    <a:pt x="2160314" y="427046"/>
                  </a:lnTo>
                  <a:lnTo>
                    <a:pt x="2430353" y="521945"/>
                  </a:lnTo>
                  <a:lnTo>
                    <a:pt x="2700393" y="854093"/>
                  </a:lnTo>
                  <a:lnTo>
                    <a:pt x="2970432" y="1518387"/>
                  </a:lnTo>
                  <a:lnTo>
                    <a:pt x="3240471" y="1091341"/>
                  </a:lnTo>
                  <a:lnTo>
                    <a:pt x="3510510" y="1091341"/>
                  </a:lnTo>
                  <a:lnTo>
                    <a:pt x="3780550" y="1091341"/>
                  </a:lnTo>
                </a:path>
              </a:pathLst>
            </a:custGeom>
            <a:ln w="27101" cap="flat">
              <a:solidFill>
                <a:srgbClr val="008B00">
                  <a:alpha val="100000"/>
                </a:srgbClr>
              </a:solidFill>
              <a:prstDash val="solid"/>
              <a:round/>
            </a:ln>
          </p:spPr>
          <p:txBody>
            <a:bodyPr/>
            <a:lstStyle/>
            <a:p/>
          </p:txBody>
        </p:sp>
        <p:sp>
          <p:nvSpPr>
            <p:cNvPr id="45" name="pl45"/>
            <p:cNvSpPr/>
            <p:nvPr/>
          </p:nvSpPr>
          <p:spPr>
            <a:xfrm>
              <a:off x="1135255" y="1025698"/>
              <a:ext cx="6480943" cy="1803085"/>
            </a:xfrm>
            <a:custGeom>
              <a:avLst/>
              <a:pathLst>
                <a:path w="6480943" h="1803085">
                  <a:moveTo>
                    <a:pt x="0" y="664294"/>
                  </a:moveTo>
                  <a:lnTo>
                    <a:pt x="270039" y="332147"/>
                  </a:lnTo>
                  <a:lnTo>
                    <a:pt x="540078" y="427046"/>
                  </a:lnTo>
                  <a:lnTo>
                    <a:pt x="810117" y="0"/>
                  </a:lnTo>
                  <a:lnTo>
                    <a:pt x="1080157" y="332147"/>
                  </a:lnTo>
                  <a:lnTo>
                    <a:pt x="1350196" y="379596"/>
                  </a:lnTo>
                  <a:lnTo>
                    <a:pt x="1620235" y="237248"/>
                  </a:lnTo>
                  <a:lnTo>
                    <a:pt x="1890275" y="94899"/>
                  </a:lnTo>
                  <a:lnTo>
                    <a:pt x="2160314" y="142348"/>
                  </a:lnTo>
                  <a:lnTo>
                    <a:pt x="2430353" y="284697"/>
                  </a:lnTo>
                  <a:lnTo>
                    <a:pt x="2700393" y="427046"/>
                  </a:lnTo>
                  <a:lnTo>
                    <a:pt x="2970432" y="569395"/>
                  </a:lnTo>
                  <a:lnTo>
                    <a:pt x="3240471" y="569395"/>
                  </a:lnTo>
                  <a:lnTo>
                    <a:pt x="3510510" y="474496"/>
                  </a:lnTo>
                  <a:lnTo>
                    <a:pt x="3780550" y="616844"/>
                  </a:lnTo>
                  <a:lnTo>
                    <a:pt x="4050589" y="616844"/>
                  </a:lnTo>
                  <a:lnTo>
                    <a:pt x="4320628" y="854093"/>
                  </a:lnTo>
                  <a:lnTo>
                    <a:pt x="4590668" y="664294"/>
                  </a:lnTo>
                  <a:lnTo>
                    <a:pt x="4860707" y="569395"/>
                  </a:lnTo>
                  <a:lnTo>
                    <a:pt x="5130746" y="569395"/>
                  </a:lnTo>
                  <a:lnTo>
                    <a:pt x="5400786" y="1186240"/>
                  </a:lnTo>
                  <a:lnTo>
                    <a:pt x="5670825" y="1660736"/>
                  </a:lnTo>
                  <a:lnTo>
                    <a:pt x="5940864" y="1803085"/>
                  </a:lnTo>
                  <a:lnTo>
                    <a:pt x="6210904" y="1803085"/>
                  </a:lnTo>
                  <a:lnTo>
                    <a:pt x="6480943" y="1803085"/>
                  </a:lnTo>
                </a:path>
              </a:pathLst>
            </a:custGeom>
            <a:ln w="27101" cap="flat">
              <a:solidFill>
                <a:srgbClr val="9A32CD">
                  <a:alpha val="100000"/>
                </a:srgbClr>
              </a:solidFill>
              <a:prstDash val="solid"/>
              <a:round/>
            </a:ln>
          </p:spPr>
          <p:txBody>
            <a:bodyPr/>
            <a:lstStyle/>
            <a:p/>
          </p:txBody>
        </p:sp>
        <p:sp>
          <p:nvSpPr>
            <p:cNvPr id="46" name="pl46"/>
            <p:cNvSpPr/>
            <p:nvPr/>
          </p:nvSpPr>
          <p:spPr>
            <a:xfrm>
              <a:off x="3295569" y="1025698"/>
              <a:ext cx="4320628" cy="1755635"/>
            </a:xfrm>
            <a:custGeom>
              <a:avLst/>
              <a:pathLst>
                <a:path w="4320628" h="1755635">
                  <a:moveTo>
                    <a:pt x="0" y="711744"/>
                  </a:moveTo>
                  <a:lnTo>
                    <a:pt x="270039" y="0"/>
                  </a:lnTo>
                  <a:lnTo>
                    <a:pt x="540078" y="142348"/>
                  </a:lnTo>
                  <a:lnTo>
                    <a:pt x="810117" y="332147"/>
                  </a:lnTo>
                  <a:lnTo>
                    <a:pt x="1080157" y="474496"/>
                  </a:lnTo>
                  <a:lnTo>
                    <a:pt x="1350196" y="664294"/>
                  </a:lnTo>
                  <a:lnTo>
                    <a:pt x="1620235" y="759193"/>
                  </a:lnTo>
                  <a:lnTo>
                    <a:pt x="1890275" y="901542"/>
                  </a:lnTo>
                  <a:lnTo>
                    <a:pt x="2160314" y="806643"/>
                  </a:lnTo>
                  <a:lnTo>
                    <a:pt x="2430353" y="616844"/>
                  </a:lnTo>
                  <a:lnTo>
                    <a:pt x="2700393" y="569395"/>
                  </a:lnTo>
                  <a:lnTo>
                    <a:pt x="2970432" y="569395"/>
                  </a:lnTo>
                  <a:lnTo>
                    <a:pt x="3240471" y="1043891"/>
                  </a:lnTo>
                  <a:lnTo>
                    <a:pt x="3510510" y="1755635"/>
                  </a:lnTo>
                  <a:lnTo>
                    <a:pt x="3780550" y="1138790"/>
                  </a:lnTo>
                  <a:lnTo>
                    <a:pt x="4050589" y="1138790"/>
                  </a:lnTo>
                  <a:lnTo>
                    <a:pt x="4320628" y="1138790"/>
                  </a:lnTo>
                </a:path>
              </a:pathLst>
            </a:custGeom>
            <a:ln w="27101" cap="flat">
              <a:solidFill>
                <a:srgbClr val="836FFF">
                  <a:alpha val="100000"/>
                </a:srgbClr>
              </a:solidFill>
              <a:prstDash val="solid"/>
              <a:round/>
            </a:ln>
          </p:spPr>
          <p:txBody>
            <a:bodyPr/>
            <a:lstStyle/>
            <a:p/>
          </p:txBody>
        </p:sp>
        <p:sp>
          <p:nvSpPr>
            <p:cNvPr id="47" name="pl47"/>
            <p:cNvSpPr/>
            <p:nvPr/>
          </p:nvSpPr>
          <p:spPr>
            <a:xfrm>
              <a:off x="1135255" y="930799"/>
              <a:ext cx="6480943" cy="1613286"/>
            </a:xfrm>
            <a:custGeom>
              <a:avLst/>
              <a:pathLst>
                <a:path w="6480943" h="1613286">
                  <a:moveTo>
                    <a:pt x="0" y="0"/>
                  </a:moveTo>
                  <a:lnTo>
                    <a:pt x="270039" y="0"/>
                  </a:lnTo>
                  <a:lnTo>
                    <a:pt x="540078" y="0"/>
                  </a:lnTo>
                  <a:lnTo>
                    <a:pt x="810117" y="0"/>
                  </a:lnTo>
                  <a:lnTo>
                    <a:pt x="1080157" y="0"/>
                  </a:lnTo>
                  <a:lnTo>
                    <a:pt x="1350196" y="284697"/>
                  </a:lnTo>
                  <a:lnTo>
                    <a:pt x="1620235" y="94899"/>
                  </a:lnTo>
                  <a:lnTo>
                    <a:pt x="1890275" y="47449"/>
                  </a:lnTo>
                  <a:lnTo>
                    <a:pt x="2160314" y="47449"/>
                  </a:lnTo>
                  <a:lnTo>
                    <a:pt x="2430353" y="94899"/>
                  </a:lnTo>
                  <a:lnTo>
                    <a:pt x="2700393" y="189798"/>
                  </a:lnTo>
                  <a:lnTo>
                    <a:pt x="2970432" y="237248"/>
                  </a:lnTo>
                  <a:lnTo>
                    <a:pt x="3240471" y="142348"/>
                  </a:lnTo>
                  <a:lnTo>
                    <a:pt x="3510510" y="94899"/>
                  </a:lnTo>
                  <a:lnTo>
                    <a:pt x="3780550" y="664294"/>
                  </a:lnTo>
                  <a:lnTo>
                    <a:pt x="4050589" y="711744"/>
                  </a:lnTo>
                  <a:lnTo>
                    <a:pt x="4320628" y="616844"/>
                  </a:lnTo>
                  <a:lnTo>
                    <a:pt x="4590668" y="854093"/>
                  </a:lnTo>
                  <a:lnTo>
                    <a:pt x="4860707" y="759193"/>
                  </a:lnTo>
                  <a:lnTo>
                    <a:pt x="5130746" y="759193"/>
                  </a:lnTo>
                  <a:lnTo>
                    <a:pt x="5400786" y="854093"/>
                  </a:lnTo>
                  <a:lnTo>
                    <a:pt x="5670825" y="1613286"/>
                  </a:lnTo>
                  <a:lnTo>
                    <a:pt x="5940864" y="1186240"/>
                  </a:lnTo>
                  <a:lnTo>
                    <a:pt x="6210904" y="1186240"/>
                  </a:lnTo>
                  <a:lnTo>
                    <a:pt x="6480943" y="1186240"/>
                  </a:lnTo>
                </a:path>
              </a:pathLst>
            </a:custGeom>
            <a:ln w="27101" cap="flat">
              <a:solidFill>
                <a:srgbClr val="FB9A99">
                  <a:alpha val="100000"/>
                </a:srgbClr>
              </a:solidFill>
              <a:prstDash val="solid"/>
              <a:round/>
            </a:ln>
          </p:spPr>
          <p:txBody>
            <a:bodyPr/>
            <a:lstStyle/>
            <a:p/>
          </p:txBody>
        </p:sp>
        <p:sp>
          <p:nvSpPr>
            <p:cNvPr id="48" name="pl48"/>
            <p:cNvSpPr/>
            <p:nvPr/>
          </p:nvSpPr>
          <p:spPr>
            <a:xfrm>
              <a:off x="7629677" y="971878"/>
              <a:ext cx="753268" cy="425797"/>
            </a:xfrm>
            <a:custGeom>
              <a:avLst/>
              <a:pathLst>
                <a:path w="753268" h="425797">
                  <a:moveTo>
                    <a:pt x="753268" y="0"/>
                  </a:moveTo>
                  <a:lnTo>
                    <a:pt x="0" y="425797"/>
                  </a:lnTo>
                </a:path>
              </a:pathLst>
            </a:custGeom>
          </p:spPr>
          <p:txBody>
            <a:bodyPr/>
            <a:lstStyle/>
            <a:p/>
          </p:txBody>
        </p:sp>
        <p:sp>
          <p:nvSpPr>
            <p:cNvPr id="49" name="pl49"/>
            <p:cNvSpPr/>
            <p:nvPr/>
          </p:nvSpPr>
          <p:spPr>
            <a:xfrm>
              <a:off x="7625742" y="1249177"/>
              <a:ext cx="799283" cy="810731"/>
            </a:xfrm>
            <a:custGeom>
              <a:avLst/>
              <a:pathLst>
                <a:path w="799283" h="810731">
                  <a:moveTo>
                    <a:pt x="799283" y="0"/>
                  </a:moveTo>
                  <a:lnTo>
                    <a:pt x="0" y="810731"/>
                  </a:lnTo>
                </a:path>
              </a:pathLst>
            </a:custGeom>
          </p:spPr>
          <p:txBody>
            <a:bodyPr/>
            <a:lstStyle/>
            <a:p/>
          </p:txBody>
        </p:sp>
        <p:sp>
          <p:nvSpPr>
            <p:cNvPr id="50" name="pl50"/>
            <p:cNvSpPr/>
            <p:nvPr/>
          </p:nvSpPr>
          <p:spPr>
            <a:xfrm>
              <a:off x="7630820" y="1774838"/>
              <a:ext cx="728040" cy="335463"/>
            </a:xfrm>
            <a:custGeom>
              <a:avLst/>
              <a:pathLst>
                <a:path w="728040" h="335463">
                  <a:moveTo>
                    <a:pt x="728040" y="0"/>
                  </a:moveTo>
                  <a:lnTo>
                    <a:pt x="0" y="335463"/>
                  </a:lnTo>
                </a:path>
              </a:pathLst>
            </a:custGeom>
          </p:spPr>
          <p:txBody>
            <a:bodyPr/>
            <a:lstStyle/>
            <a:p/>
          </p:txBody>
        </p:sp>
        <p:sp>
          <p:nvSpPr>
            <p:cNvPr id="51" name="pl51"/>
            <p:cNvSpPr/>
            <p:nvPr/>
          </p:nvSpPr>
          <p:spPr>
            <a:xfrm>
              <a:off x="7626650" y="1515048"/>
              <a:ext cx="665781" cy="592686"/>
            </a:xfrm>
            <a:custGeom>
              <a:avLst/>
              <a:pathLst>
                <a:path w="665781" h="592686">
                  <a:moveTo>
                    <a:pt x="665781" y="0"/>
                  </a:moveTo>
                  <a:lnTo>
                    <a:pt x="0" y="592686"/>
                  </a:lnTo>
                </a:path>
              </a:pathLst>
            </a:custGeom>
          </p:spPr>
          <p:txBody>
            <a:bodyPr/>
            <a:lstStyle/>
            <a:p/>
          </p:txBody>
        </p:sp>
        <p:sp>
          <p:nvSpPr>
            <p:cNvPr id="52" name="pl52"/>
            <p:cNvSpPr/>
            <p:nvPr/>
          </p:nvSpPr>
          <p:spPr>
            <a:xfrm>
              <a:off x="7633648" y="2033186"/>
              <a:ext cx="719125" cy="128191"/>
            </a:xfrm>
            <a:custGeom>
              <a:avLst/>
              <a:pathLst>
                <a:path w="719125" h="128191">
                  <a:moveTo>
                    <a:pt x="719125" y="0"/>
                  </a:moveTo>
                  <a:lnTo>
                    <a:pt x="0" y="128191"/>
                  </a:lnTo>
                </a:path>
              </a:pathLst>
            </a:custGeom>
          </p:spPr>
          <p:txBody>
            <a:bodyPr/>
            <a:lstStyle/>
            <a:p/>
          </p:txBody>
        </p:sp>
        <p:sp>
          <p:nvSpPr>
            <p:cNvPr id="53" name="pl53"/>
            <p:cNvSpPr/>
            <p:nvPr/>
          </p:nvSpPr>
          <p:spPr>
            <a:xfrm>
              <a:off x="7634297" y="2260155"/>
              <a:ext cx="766644" cy="32496"/>
            </a:xfrm>
            <a:custGeom>
              <a:avLst/>
              <a:pathLst>
                <a:path w="766644" h="32496">
                  <a:moveTo>
                    <a:pt x="766644" y="32496"/>
                  </a:moveTo>
                  <a:lnTo>
                    <a:pt x="0" y="0"/>
                  </a:lnTo>
                </a:path>
              </a:pathLst>
            </a:custGeom>
          </p:spPr>
          <p:txBody>
            <a:bodyPr/>
            <a:lstStyle/>
            <a:p/>
          </p:txBody>
        </p:sp>
        <p:sp>
          <p:nvSpPr>
            <p:cNvPr id="54" name="pl54"/>
            <p:cNvSpPr/>
            <p:nvPr/>
          </p:nvSpPr>
          <p:spPr>
            <a:xfrm>
              <a:off x="7632406" y="2311951"/>
              <a:ext cx="750539" cy="236791"/>
            </a:xfrm>
            <a:custGeom>
              <a:avLst/>
              <a:pathLst>
                <a:path w="750539" h="236791">
                  <a:moveTo>
                    <a:pt x="750539" y="236791"/>
                  </a:moveTo>
                  <a:lnTo>
                    <a:pt x="0" y="0"/>
                  </a:lnTo>
                </a:path>
              </a:pathLst>
            </a:custGeom>
          </p:spPr>
          <p:txBody>
            <a:bodyPr/>
            <a:lstStyle/>
            <a:p/>
          </p:txBody>
        </p:sp>
        <p:sp>
          <p:nvSpPr>
            <p:cNvPr id="55" name="pl55"/>
            <p:cNvSpPr/>
            <p:nvPr/>
          </p:nvSpPr>
          <p:spPr>
            <a:xfrm>
              <a:off x="7625337" y="2316671"/>
              <a:ext cx="703246" cy="756703"/>
            </a:xfrm>
            <a:custGeom>
              <a:avLst/>
              <a:pathLst>
                <a:path w="703246" h="756703">
                  <a:moveTo>
                    <a:pt x="703246" y="756703"/>
                  </a:moveTo>
                  <a:lnTo>
                    <a:pt x="0" y="0"/>
                  </a:lnTo>
                </a:path>
              </a:pathLst>
            </a:custGeom>
          </p:spPr>
          <p:txBody>
            <a:bodyPr/>
            <a:lstStyle/>
            <a:p/>
          </p:txBody>
        </p:sp>
        <p:sp>
          <p:nvSpPr>
            <p:cNvPr id="56" name="pl56"/>
            <p:cNvSpPr/>
            <p:nvPr/>
          </p:nvSpPr>
          <p:spPr>
            <a:xfrm>
              <a:off x="7629209" y="2314770"/>
              <a:ext cx="807885" cy="492566"/>
            </a:xfrm>
            <a:custGeom>
              <a:avLst/>
              <a:pathLst>
                <a:path w="807885" h="492566">
                  <a:moveTo>
                    <a:pt x="807885" y="492566"/>
                  </a:moveTo>
                  <a:lnTo>
                    <a:pt x="0" y="0"/>
                  </a:lnTo>
                </a:path>
              </a:pathLst>
            </a:custGeom>
          </p:spPr>
          <p:txBody>
            <a:bodyPr/>
            <a:lstStyle/>
            <a:p/>
          </p:txBody>
        </p:sp>
        <p:sp>
          <p:nvSpPr>
            <p:cNvPr id="57" name="pl57"/>
            <p:cNvSpPr/>
            <p:nvPr/>
          </p:nvSpPr>
          <p:spPr>
            <a:xfrm>
              <a:off x="7627847" y="2790060"/>
              <a:ext cx="731013" cy="547625"/>
            </a:xfrm>
            <a:custGeom>
              <a:avLst/>
              <a:pathLst>
                <a:path w="731013" h="547625">
                  <a:moveTo>
                    <a:pt x="731013" y="547625"/>
                  </a:moveTo>
                  <a:lnTo>
                    <a:pt x="0" y="0"/>
                  </a:lnTo>
                </a:path>
              </a:pathLst>
            </a:custGeom>
          </p:spPr>
          <p:txBody>
            <a:bodyPr/>
            <a:lstStyle/>
            <a:p/>
          </p:txBody>
        </p:sp>
        <p:sp>
          <p:nvSpPr>
            <p:cNvPr id="58" name="pl58"/>
            <p:cNvSpPr/>
            <p:nvPr/>
          </p:nvSpPr>
          <p:spPr>
            <a:xfrm>
              <a:off x="7625574" y="2838529"/>
              <a:ext cx="733128" cy="762019"/>
            </a:xfrm>
            <a:custGeom>
              <a:avLst/>
              <a:pathLst>
                <a:path w="733128" h="762019">
                  <a:moveTo>
                    <a:pt x="733128" y="762019"/>
                  </a:moveTo>
                  <a:lnTo>
                    <a:pt x="0" y="0"/>
                  </a:lnTo>
                </a:path>
              </a:pathLst>
            </a:custGeom>
          </p:spPr>
          <p:txBody>
            <a:bodyPr/>
            <a:lstStyle/>
            <a:p/>
          </p:txBody>
        </p:sp>
        <p:sp>
          <p:nvSpPr>
            <p:cNvPr id="59" name="pg59"/>
            <p:cNvSpPr/>
            <p:nvPr/>
          </p:nvSpPr>
          <p:spPr>
            <a:xfrm>
              <a:off x="8314365" y="880387"/>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60" name="tx60"/>
            <p:cNvSpPr/>
            <p:nvPr/>
          </p:nvSpPr>
          <p:spPr>
            <a:xfrm>
              <a:off x="8337225" y="921926"/>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89%</a:t>
              </a:r>
            </a:p>
          </p:txBody>
        </p:sp>
        <p:sp>
          <p:nvSpPr>
            <p:cNvPr id="61" name="pg61"/>
            <p:cNvSpPr/>
            <p:nvPr/>
          </p:nvSpPr>
          <p:spPr>
            <a:xfrm>
              <a:off x="8356446" y="1158477"/>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2" name="tx62"/>
            <p:cNvSpPr/>
            <p:nvPr/>
          </p:nvSpPr>
          <p:spPr>
            <a:xfrm>
              <a:off x="8379306" y="1200015"/>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75%</a:t>
              </a:r>
            </a:p>
          </p:txBody>
        </p:sp>
        <p:sp>
          <p:nvSpPr>
            <p:cNvPr id="63" name="pg63"/>
            <p:cNvSpPr/>
            <p:nvPr/>
          </p:nvSpPr>
          <p:spPr>
            <a:xfrm>
              <a:off x="8290281" y="1683587"/>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64" name="tx64"/>
            <p:cNvSpPr/>
            <p:nvPr/>
          </p:nvSpPr>
          <p:spPr>
            <a:xfrm>
              <a:off x="8313141" y="1725126"/>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MCV1: 74%</a:t>
              </a:r>
            </a:p>
          </p:txBody>
        </p:sp>
        <p:sp>
          <p:nvSpPr>
            <p:cNvPr id="65" name="pg65"/>
            <p:cNvSpPr/>
            <p:nvPr/>
          </p:nvSpPr>
          <p:spPr>
            <a:xfrm>
              <a:off x="8223851" y="1422833"/>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B9A99">
                  <a:alpha val="100000"/>
                </a:srgbClr>
              </a:solidFill>
              <a:prstDash val="solid"/>
              <a:round/>
            </a:ln>
          </p:spPr>
          <p:txBody>
            <a:bodyPr/>
            <a:lstStyle/>
            <a:p/>
          </p:txBody>
        </p:sp>
        <p:sp>
          <p:nvSpPr>
            <p:cNvPr id="66" name="tx66"/>
            <p:cNvSpPr/>
            <p:nvPr/>
          </p:nvSpPr>
          <p:spPr>
            <a:xfrm>
              <a:off x="8246711" y="1464371"/>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B9A99">
                      <a:alpha val="100000"/>
                    </a:srgbClr>
                  </a:solidFill>
                  <a:latin typeface="Arial"/>
                  <a:cs typeface="Arial"/>
                </a:rPr>
                <a:t>Rubella: 74%</a:t>
              </a:r>
            </a:p>
          </p:txBody>
        </p:sp>
        <p:sp>
          <p:nvSpPr>
            <p:cNvPr id="67" name="pg67"/>
            <p:cNvSpPr/>
            <p:nvPr/>
          </p:nvSpPr>
          <p:spPr>
            <a:xfrm>
              <a:off x="8284194" y="1945783"/>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1"/>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68" name="tx68"/>
            <p:cNvSpPr/>
            <p:nvPr/>
          </p:nvSpPr>
          <p:spPr>
            <a:xfrm>
              <a:off x="8307054" y="1987321"/>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RotaC: 73%</a:t>
              </a:r>
            </a:p>
          </p:txBody>
        </p:sp>
        <p:sp>
          <p:nvSpPr>
            <p:cNvPr id="69" name="pg69"/>
            <p:cNvSpPr/>
            <p:nvPr/>
          </p:nvSpPr>
          <p:spPr>
            <a:xfrm>
              <a:off x="8332362" y="2208209"/>
              <a:ext cx="627748" cy="169038"/>
            </a:xfrm>
            <a:custGeom>
              <a:avLst/>
              <a:pathLst>
                <a:path w="627748" h="169038">
                  <a:moveTo>
                    <a:pt x="27431" y="169038"/>
                  </a:moveTo>
                  <a:lnTo>
                    <a:pt x="600316" y="169038"/>
                  </a:lnTo>
                  <a:lnTo>
                    <a:pt x="599211" y="169016"/>
                  </a:lnTo>
                  <a:lnTo>
                    <a:pt x="603622" y="168838"/>
                  </a:lnTo>
                  <a:lnTo>
                    <a:pt x="607948" y="167955"/>
                  </a:lnTo>
                  <a:lnTo>
                    <a:pt x="612076" y="166389"/>
                  </a:lnTo>
                  <a:lnTo>
                    <a:pt x="615899" y="164182"/>
                  </a:lnTo>
                  <a:lnTo>
                    <a:pt x="619319" y="161390"/>
                  </a:lnTo>
                  <a:lnTo>
                    <a:pt x="622246" y="158086"/>
                  </a:lnTo>
                  <a:lnTo>
                    <a:pt x="624606" y="154354"/>
                  </a:lnTo>
                  <a:lnTo>
                    <a:pt x="626336" y="150293"/>
                  </a:lnTo>
                  <a:lnTo>
                    <a:pt x="627393" y="146006"/>
                  </a:lnTo>
                  <a:lnTo>
                    <a:pt x="627748" y="141606"/>
                  </a:lnTo>
                  <a:lnTo>
                    <a:pt x="627748" y="27431"/>
                  </a:lnTo>
                  <a:lnTo>
                    <a:pt x="627393" y="23031"/>
                  </a:lnTo>
                  <a:lnTo>
                    <a:pt x="626336" y="18745"/>
                  </a:lnTo>
                  <a:lnTo>
                    <a:pt x="624606" y="14683"/>
                  </a:lnTo>
                  <a:lnTo>
                    <a:pt x="622246" y="10952"/>
                  </a:lnTo>
                  <a:lnTo>
                    <a:pt x="619319" y="7647"/>
                  </a:lnTo>
                  <a:lnTo>
                    <a:pt x="615899" y="4855"/>
                  </a:lnTo>
                  <a:lnTo>
                    <a:pt x="612076" y="2648"/>
                  </a:lnTo>
                  <a:lnTo>
                    <a:pt x="607948" y="1083"/>
                  </a:lnTo>
                  <a:lnTo>
                    <a:pt x="603622" y="200"/>
                  </a:lnTo>
                  <a:lnTo>
                    <a:pt x="60031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70" name="tx70"/>
            <p:cNvSpPr/>
            <p:nvPr/>
          </p:nvSpPr>
          <p:spPr>
            <a:xfrm>
              <a:off x="8355222" y="2249747"/>
              <a:ext cx="53630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PcV3: 71%</a:t>
              </a:r>
            </a:p>
          </p:txBody>
        </p:sp>
        <p:sp>
          <p:nvSpPr>
            <p:cNvPr id="71" name="pg71"/>
            <p:cNvSpPr/>
            <p:nvPr/>
          </p:nvSpPr>
          <p:spPr>
            <a:xfrm>
              <a:off x="8314365" y="2469381"/>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72" name="tx72"/>
            <p:cNvSpPr/>
            <p:nvPr/>
          </p:nvSpPr>
          <p:spPr>
            <a:xfrm>
              <a:off x="8337225" y="2510920"/>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70%</a:t>
              </a:r>
            </a:p>
          </p:txBody>
        </p:sp>
        <p:sp>
          <p:nvSpPr>
            <p:cNvPr id="73" name="pg73"/>
            <p:cNvSpPr/>
            <p:nvPr/>
          </p:nvSpPr>
          <p:spPr>
            <a:xfrm>
              <a:off x="8260004" y="2995676"/>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74" name="tx74"/>
            <p:cNvSpPr/>
            <p:nvPr/>
          </p:nvSpPr>
          <p:spPr>
            <a:xfrm>
              <a:off x="8282864" y="3018529"/>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70%</a:t>
              </a:r>
            </a:p>
          </p:txBody>
        </p:sp>
        <p:sp>
          <p:nvSpPr>
            <p:cNvPr id="75" name="pg75"/>
            <p:cNvSpPr/>
            <p:nvPr/>
          </p:nvSpPr>
          <p:spPr>
            <a:xfrm>
              <a:off x="8368515" y="2729431"/>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76" name="tx76"/>
            <p:cNvSpPr/>
            <p:nvPr/>
          </p:nvSpPr>
          <p:spPr>
            <a:xfrm>
              <a:off x="8391375" y="2770970"/>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70%</a:t>
              </a:r>
            </a:p>
          </p:txBody>
        </p:sp>
        <p:sp>
          <p:nvSpPr>
            <p:cNvPr id="77" name="pg77"/>
            <p:cNvSpPr/>
            <p:nvPr/>
          </p:nvSpPr>
          <p:spPr>
            <a:xfrm>
              <a:off x="8290281" y="3260443"/>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78" name="tx78"/>
            <p:cNvSpPr/>
            <p:nvPr/>
          </p:nvSpPr>
          <p:spPr>
            <a:xfrm>
              <a:off x="8313141" y="3301981"/>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MCV2: 60%</a:t>
              </a:r>
            </a:p>
          </p:txBody>
        </p:sp>
        <p:sp>
          <p:nvSpPr>
            <p:cNvPr id="79" name="pg79"/>
            <p:cNvSpPr/>
            <p:nvPr/>
          </p:nvSpPr>
          <p:spPr>
            <a:xfrm>
              <a:off x="8290122" y="3522680"/>
              <a:ext cx="669988" cy="169038"/>
            </a:xfrm>
            <a:custGeom>
              <a:avLst/>
              <a:pathLst>
                <a:path w="669988" h="169038">
                  <a:moveTo>
                    <a:pt x="27431" y="169038"/>
                  </a:moveTo>
                  <a:lnTo>
                    <a:pt x="642556" y="169038"/>
                  </a:lnTo>
                  <a:lnTo>
                    <a:pt x="641451" y="169016"/>
                  </a:lnTo>
                  <a:lnTo>
                    <a:pt x="645862" y="168838"/>
                  </a:lnTo>
                  <a:lnTo>
                    <a:pt x="650188" y="167955"/>
                  </a:lnTo>
                  <a:lnTo>
                    <a:pt x="654316" y="166389"/>
                  </a:lnTo>
                  <a:lnTo>
                    <a:pt x="658139" y="164182"/>
                  </a:lnTo>
                  <a:lnTo>
                    <a:pt x="661558" y="161390"/>
                  </a:lnTo>
                  <a:lnTo>
                    <a:pt x="664486" y="158086"/>
                  </a:lnTo>
                  <a:lnTo>
                    <a:pt x="666845" y="154354"/>
                  </a:lnTo>
                  <a:lnTo>
                    <a:pt x="668576" y="150293"/>
                  </a:lnTo>
                  <a:lnTo>
                    <a:pt x="669632" y="146006"/>
                  </a:lnTo>
                  <a:lnTo>
                    <a:pt x="669988" y="141606"/>
                  </a:lnTo>
                  <a:lnTo>
                    <a:pt x="669988" y="27432"/>
                  </a:lnTo>
                  <a:lnTo>
                    <a:pt x="669632" y="23031"/>
                  </a:lnTo>
                  <a:lnTo>
                    <a:pt x="668576" y="18745"/>
                  </a:lnTo>
                  <a:lnTo>
                    <a:pt x="666845" y="14683"/>
                  </a:lnTo>
                  <a:lnTo>
                    <a:pt x="664486" y="10952"/>
                  </a:lnTo>
                  <a:lnTo>
                    <a:pt x="661558" y="7647"/>
                  </a:lnTo>
                  <a:lnTo>
                    <a:pt x="658139" y="4855"/>
                  </a:lnTo>
                  <a:lnTo>
                    <a:pt x="654316" y="2648"/>
                  </a:lnTo>
                  <a:lnTo>
                    <a:pt x="650188" y="1083"/>
                  </a:lnTo>
                  <a:lnTo>
                    <a:pt x="645862" y="200"/>
                  </a:lnTo>
                  <a:lnTo>
                    <a:pt x="64255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80" name="tx80"/>
            <p:cNvSpPr/>
            <p:nvPr/>
          </p:nvSpPr>
          <p:spPr>
            <a:xfrm>
              <a:off x="8312982" y="3564218"/>
              <a:ext cx="57854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Polio3: 59%</a:t>
              </a:r>
            </a:p>
          </p:txBody>
        </p:sp>
        <p:sp>
          <p:nvSpPr>
            <p:cNvPr id="81" name="pl81"/>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82" name="rc82"/>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3" name="tx83"/>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4" name="tx84"/>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5" name="tx85"/>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6" name="tx86"/>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7" name="tx87"/>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8" name="tx88"/>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9" name="tx89"/>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90" name="tx90"/>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91" name="tx91"/>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92" name="tx92"/>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3" name="tx93"/>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4" name="tx94"/>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5" name="tx95"/>
            <p:cNvSpPr/>
            <p:nvPr/>
          </p:nvSpPr>
          <p:spPr>
            <a:xfrm rot="-5400000">
              <a:off x="232900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6" name="tx96"/>
            <p:cNvSpPr/>
            <p:nvPr/>
          </p:nvSpPr>
          <p:spPr>
            <a:xfrm rot="-5400000">
              <a:off x="367920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7" name="tx97"/>
            <p:cNvSpPr/>
            <p:nvPr/>
          </p:nvSpPr>
          <p:spPr>
            <a:xfrm rot="-5400000">
              <a:off x="502939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8" name="tx98"/>
            <p:cNvSpPr/>
            <p:nvPr/>
          </p:nvSpPr>
          <p:spPr>
            <a:xfrm rot="-5400000">
              <a:off x="610955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9" name="tx99"/>
            <p:cNvSpPr/>
            <p:nvPr/>
          </p:nvSpPr>
          <p:spPr>
            <a:xfrm rot="-5400000">
              <a:off x="637959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0" name="tx100"/>
            <p:cNvSpPr/>
            <p:nvPr/>
          </p:nvSpPr>
          <p:spPr>
            <a:xfrm rot="-5400000">
              <a:off x="6649634"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1" name="tx101"/>
            <p:cNvSpPr/>
            <p:nvPr/>
          </p:nvSpPr>
          <p:spPr>
            <a:xfrm rot="-5400000">
              <a:off x="691967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2" name="tx102"/>
            <p:cNvSpPr/>
            <p:nvPr/>
          </p:nvSpPr>
          <p:spPr>
            <a:xfrm rot="-5400000">
              <a:off x="718967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3" name="tx103"/>
            <p:cNvSpPr/>
            <p:nvPr/>
          </p:nvSpPr>
          <p:spPr>
            <a:xfrm rot="-5400000">
              <a:off x="745975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4" name="tx104"/>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5" name="tx105"/>
            <p:cNvSpPr/>
            <p:nvPr/>
          </p:nvSpPr>
          <p:spPr>
            <a:xfrm>
              <a:off x="3437495" y="401416"/>
              <a:ext cx="2956619"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Ecuador, 2000-2024</a:t>
              </a:r>
            </a:p>
          </p:txBody>
        </p:sp>
        <p:sp>
          <p:nvSpPr>
            <p:cNvPr id="106" name="tx106"/>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07" name="tx107"/>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0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10 vaccines (complete series).
In 2024, POL3 had the lowest coverage of all vaccines (59%), followed by MCV2 (60%).
Coverage of 10 vaccines decreased (DTP3, HepB3, Hib3, IPV1, MCV1, MCV2, PcV3, Polio3, RotaC and Rubella) and 1 vaccine increased (HPVc) compared to respective coverage in 2019.
Coverage of 10 vaccines were the same (DTP3, HepB3, Hib3, IPV1, MCV1, MCV2, PcV3, Polio3, RotaC and Rubella) and 1 vaccine increased (HPVc) compared to respective coverage in 2023.</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8881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76318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43755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4111919"/>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78628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346065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313502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80939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248375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215812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183249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130606" y="150686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6" name="pl16"/>
            <p:cNvSpPr/>
            <p:nvPr/>
          </p:nvSpPr>
          <p:spPr>
            <a:xfrm>
              <a:off x="1130606" y="1181229"/>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7" name="pl17"/>
            <p:cNvSpPr/>
            <p:nvPr/>
          </p:nvSpPr>
          <p:spPr>
            <a:xfrm>
              <a:off x="1130606" y="85559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8" name="pl18"/>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907918" y="855597"/>
              <a:ext cx="794380" cy="0"/>
            </a:xfrm>
            <a:custGeom>
              <a:avLst/>
              <a:pathLst>
                <a:path w="794380" h="0">
                  <a:moveTo>
                    <a:pt x="0" y="0"/>
                  </a:moveTo>
                  <a:lnTo>
                    <a:pt x="72216" y="0"/>
                  </a:lnTo>
                  <a:lnTo>
                    <a:pt x="72216" y="0"/>
                  </a:lnTo>
                  <a:lnTo>
                    <a:pt x="72216" y="0"/>
                  </a:lnTo>
                  <a:lnTo>
                    <a:pt x="433298" y="0"/>
                  </a:lnTo>
                  <a:lnTo>
                    <a:pt x="794380" y="0"/>
                  </a:lnTo>
                </a:path>
              </a:pathLst>
            </a:custGeom>
            <a:ln w="116535" cap="flat">
              <a:solidFill>
                <a:srgbClr val="E8E8E8">
                  <a:alpha val="100000"/>
                </a:srgbClr>
              </a:solidFill>
              <a:prstDash val="solid"/>
              <a:round/>
            </a:ln>
          </p:spPr>
          <p:txBody>
            <a:bodyPr/>
            <a:lstStyle/>
            <a:p/>
          </p:txBody>
        </p:sp>
        <p:sp>
          <p:nvSpPr>
            <p:cNvPr id="24" name="pl24"/>
            <p:cNvSpPr/>
            <p:nvPr/>
          </p:nvSpPr>
          <p:spPr>
            <a:xfrm>
              <a:off x="6835702" y="1181229"/>
              <a:ext cx="794380" cy="0"/>
            </a:xfrm>
            <a:custGeom>
              <a:avLst/>
              <a:pathLst>
                <a:path w="794380" h="0">
                  <a:moveTo>
                    <a:pt x="0" y="0"/>
                  </a:moveTo>
                  <a:lnTo>
                    <a:pt x="0" y="0"/>
                  </a:lnTo>
                  <a:lnTo>
                    <a:pt x="0" y="0"/>
                  </a:lnTo>
                  <a:lnTo>
                    <a:pt x="0" y="0"/>
                  </a:lnTo>
                  <a:lnTo>
                    <a:pt x="288865" y="0"/>
                  </a:lnTo>
                  <a:lnTo>
                    <a:pt x="794380" y="0"/>
                  </a:lnTo>
                </a:path>
              </a:pathLst>
            </a:custGeom>
            <a:ln w="116535" cap="flat">
              <a:solidFill>
                <a:srgbClr val="E8E8E8">
                  <a:alpha val="100000"/>
                </a:srgbClr>
              </a:solidFill>
              <a:prstDash val="solid"/>
              <a:round/>
            </a:ln>
          </p:spPr>
          <p:txBody>
            <a:bodyPr/>
            <a:lstStyle/>
            <a:p/>
          </p:txBody>
        </p:sp>
        <p:sp>
          <p:nvSpPr>
            <p:cNvPr id="25" name="pl25"/>
            <p:cNvSpPr/>
            <p:nvPr/>
          </p:nvSpPr>
          <p:spPr>
            <a:xfrm>
              <a:off x="6546836" y="1506861"/>
              <a:ext cx="1083246" cy="0"/>
            </a:xfrm>
            <a:custGeom>
              <a:avLst/>
              <a:pathLst>
                <a:path w="1083246" h="0">
                  <a:moveTo>
                    <a:pt x="0" y="0"/>
                  </a:moveTo>
                  <a:lnTo>
                    <a:pt x="0" y="0"/>
                  </a:lnTo>
                  <a:lnTo>
                    <a:pt x="0" y="0"/>
                  </a:lnTo>
                  <a:lnTo>
                    <a:pt x="0" y="0"/>
                  </a:lnTo>
                  <a:lnTo>
                    <a:pt x="144432" y="0"/>
                  </a:lnTo>
                  <a:lnTo>
                    <a:pt x="1083246" y="0"/>
                  </a:lnTo>
                </a:path>
              </a:pathLst>
            </a:custGeom>
            <a:ln w="116535" cap="flat">
              <a:solidFill>
                <a:srgbClr val="E8E8E8">
                  <a:alpha val="100000"/>
                </a:srgbClr>
              </a:solidFill>
              <a:prstDash val="solid"/>
              <a:round/>
            </a:ln>
          </p:spPr>
          <p:txBody>
            <a:bodyPr/>
            <a:lstStyle/>
            <a:p/>
          </p:txBody>
        </p:sp>
        <p:sp>
          <p:nvSpPr>
            <p:cNvPr id="26" name="pl26"/>
            <p:cNvSpPr/>
            <p:nvPr/>
          </p:nvSpPr>
          <p:spPr>
            <a:xfrm>
              <a:off x="6402403" y="1832494"/>
              <a:ext cx="1227678" cy="0"/>
            </a:xfrm>
            <a:custGeom>
              <a:avLst/>
              <a:pathLst>
                <a:path w="1227678" h="0">
                  <a:moveTo>
                    <a:pt x="0" y="0"/>
                  </a:moveTo>
                  <a:lnTo>
                    <a:pt x="144432" y="0"/>
                  </a:lnTo>
                  <a:lnTo>
                    <a:pt x="144432" y="0"/>
                  </a:lnTo>
                  <a:lnTo>
                    <a:pt x="144432" y="0"/>
                  </a:lnTo>
                  <a:lnTo>
                    <a:pt x="144432" y="0"/>
                  </a:lnTo>
                  <a:lnTo>
                    <a:pt x="1227678" y="0"/>
                  </a:lnTo>
                </a:path>
              </a:pathLst>
            </a:custGeom>
            <a:ln w="116535" cap="flat">
              <a:solidFill>
                <a:srgbClr val="E8E8E8">
                  <a:alpha val="100000"/>
                </a:srgbClr>
              </a:solidFill>
              <a:prstDash val="solid"/>
              <a:round/>
            </a:ln>
          </p:spPr>
          <p:txBody>
            <a:bodyPr/>
            <a:lstStyle/>
            <a:p/>
          </p:txBody>
        </p:sp>
        <p:sp>
          <p:nvSpPr>
            <p:cNvPr id="27" name="pl27"/>
            <p:cNvSpPr/>
            <p:nvPr/>
          </p:nvSpPr>
          <p:spPr>
            <a:xfrm>
              <a:off x="5896889" y="2158126"/>
              <a:ext cx="722164" cy="0"/>
            </a:xfrm>
            <a:custGeom>
              <a:avLst/>
              <a:pathLst>
                <a:path w="722164" h="0">
                  <a:moveTo>
                    <a:pt x="0" y="0"/>
                  </a:moveTo>
                  <a:lnTo>
                    <a:pt x="72216" y="0"/>
                  </a:lnTo>
                  <a:lnTo>
                    <a:pt x="144432" y="0"/>
                  </a:lnTo>
                  <a:lnTo>
                    <a:pt x="144432" y="0"/>
                  </a:lnTo>
                  <a:lnTo>
                    <a:pt x="144432" y="0"/>
                  </a:lnTo>
                  <a:lnTo>
                    <a:pt x="722164" y="0"/>
                  </a:lnTo>
                </a:path>
              </a:pathLst>
            </a:custGeom>
            <a:ln w="116535" cap="flat">
              <a:solidFill>
                <a:srgbClr val="E8E8E8">
                  <a:alpha val="100000"/>
                </a:srgbClr>
              </a:solidFill>
              <a:prstDash val="solid"/>
              <a:round/>
            </a:ln>
          </p:spPr>
          <p:txBody>
            <a:bodyPr/>
            <a:lstStyle/>
            <a:p/>
          </p:txBody>
        </p:sp>
        <p:sp>
          <p:nvSpPr>
            <p:cNvPr id="28" name="pl28"/>
            <p:cNvSpPr/>
            <p:nvPr/>
          </p:nvSpPr>
          <p:spPr>
            <a:xfrm>
              <a:off x="6402403" y="2483758"/>
              <a:ext cx="1227678" cy="0"/>
            </a:xfrm>
            <a:custGeom>
              <a:avLst/>
              <a:pathLst>
                <a:path w="1227678" h="0">
                  <a:moveTo>
                    <a:pt x="0" y="0"/>
                  </a:moveTo>
                  <a:lnTo>
                    <a:pt x="144432" y="0"/>
                  </a:lnTo>
                  <a:lnTo>
                    <a:pt x="144432" y="0"/>
                  </a:lnTo>
                  <a:lnTo>
                    <a:pt x="144432" y="0"/>
                  </a:lnTo>
                  <a:lnTo>
                    <a:pt x="144432" y="0"/>
                  </a:lnTo>
                  <a:lnTo>
                    <a:pt x="1227678" y="0"/>
                  </a:lnTo>
                </a:path>
              </a:pathLst>
            </a:custGeom>
            <a:ln w="116535" cap="flat">
              <a:solidFill>
                <a:srgbClr val="E8E8E8">
                  <a:alpha val="100000"/>
                </a:srgbClr>
              </a:solidFill>
              <a:prstDash val="solid"/>
              <a:round/>
            </a:ln>
          </p:spPr>
          <p:txBody>
            <a:bodyPr/>
            <a:lstStyle/>
            <a:p/>
          </p:txBody>
        </p:sp>
        <p:sp>
          <p:nvSpPr>
            <p:cNvPr id="29" name="pl29"/>
            <p:cNvSpPr/>
            <p:nvPr/>
          </p:nvSpPr>
          <p:spPr>
            <a:xfrm>
              <a:off x="6619053" y="2809390"/>
              <a:ext cx="1011029" cy="0"/>
            </a:xfrm>
            <a:custGeom>
              <a:avLst/>
              <a:pathLst>
                <a:path w="1011029" h="0">
                  <a:moveTo>
                    <a:pt x="0" y="0"/>
                  </a:moveTo>
                  <a:lnTo>
                    <a:pt x="288865" y="0"/>
                  </a:lnTo>
                  <a:lnTo>
                    <a:pt x="288865" y="0"/>
                  </a:lnTo>
                  <a:lnTo>
                    <a:pt x="288865" y="0"/>
                  </a:lnTo>
                  <a:lnTo>
                    <a:pt x="649947" y="0"/>
                  </a:lnTo>
                  <a:lnTo>
                    <a:pt x="1011029" y="0"/>
                  </a:lnTo>
                </a:path>
              </a:pathLst>
            </a:custGeom>
            <a:ln w="116535" cap="flat">
              <a:solidFill>
                <a:srgbClr val="E8E8E8">
                  <a:alpha val="100000"/>
                </a:srgbClr>
              </a:solidFill>
              <a:prstDash val="solid"/>
              <a:round/>
            </a:ln>
          </p:spPr>
          <p:txBody>
            <a:bodyPr/>
            <a:lstStyle/>
            <a:p/>
          </p:txBody>
        </p:sp>
        <p:sp>
          <p:nvSpPr>
            <p:cNvPr id="30" name="pl30"/>
            <p:cNvSpPr/>
            <p:nvPr/>
          </p:nvSpPr>
          <p:spPr>
            <a:xfrm>
              <a:off x="6185754" y="3135023"/>
              <a:ext cx="1299895" cy="0"/>
            </a:xfrm>
            <a:custGeom>
              <a:avLst/>
              <a:pathLst>
                <a:path w="1299895" h="0">
                  <a:moveTo>
                    <a:pt x="0" y="0"/>
                  </a:moveTo>
                  <a:lnTo>
                    <a:pt x="649947" y="0"/>
                  </a:lnTo>
                  <a:lnTo>
                    <a:pt x="649947" y="0"/>
                  </a:lnTo>
                  <a:lnTo>
                    <a:pt x="649947" y="0"/>
                  </a:lnTo>
                  <a:lnTo>
                    <a:pt x="1155462" y="0"/>
                  </a:lnTo>
                  <a:lnTo>
                    <a:pt x="1299895" y="0"/>
                  </a:lnTo>
                </a:path>
              </a:pathLst>
            </a:custGeom>
            <a:ln w="116535" cap="flat">
              <a:solidFill>
                <a:srgbClr val="E8E8E8">
                  <a:alpha val="100000"/>
                </a:srgbClr>
              </a:solidFill>
              <a:prstDash val="solid"/>
              <a:round/>
            </a:ln>
          </p:spPr>
          <p:txBody>
            <a:bodyPr/>
            <a:lstStyle/>
            <a:p/>
          </p:txBody>
        </p:sp>
        <p:sp>
          <p:nvSpPr>
            <p:cNvPr id="31" name="pl31"/>
            <p:cNvSpPr/>
            <p:nvPr/>
          </p:nvSpPr>
          <p:spPr>
            <a:xfrm>
              <a:off x="5680239" y="3460655"/>
              <a:ext cx="1299895" cy="0"/>
            </a:xfrm>
            <a:custGeom>
              <a:avLst/>
              <a:pathLst>
                <a:path w="1299895" h="0">
                  <a:moveTo>
                    <a:pt x="0" y="0"/>
                  </a:moveTo>
                  <a:lnTo>
                    <a:pt x="144432" y="0"/>
                  </a:lnTo>
                  <a:lnTo>
                    <a:pt x="144432" y="0"/>
                  </a:lnTo>
                  <a:lnTo>
                    <a:pt x="144432" y="0"/>
                  </a:lnTo>
                  <a:lnTo>
                    <a:pt x="866596" y="0"/>
                  </a:lnTo>
                  <a:lnTo>
                    <a:pt x="1299895" y="0"/>
                  </a:lnTo>
                </a:path>
              </a:pathLst>
            </a:custGeom>
            <a:ln w="116535" cap="flat">
              <a:solidFill>
                <a:srgbClr val="E8E8E8">
                  <a:alpha val="100000"/>
                </a:srgbClr>
              </a:solidFill>
              <a:prstDash val="solid"/>
              <a:round/>
            </a:ln>
          </p:spPr>
          <p:txBody>
            <a:bodyPr/>
            <a:lstStyle/>
            <a:p/>
          </p:txBody>
        </p:sp>
        <p:sp>
          <p:nvSpPr>
            <p:cNvPr id="32" name="pl32"/>
            <p:cNvSpPr/>
            <p:nvPr/>
          </p:nvSpPr>
          <p:spPr>
            <a:xfrm>
              <a:off x="5969105" y="3786287"/>
              <a:ext cx="1516544" cy="0"/>
            </a:xfrm>
            <a:custGeom>
              <a:avLst/>
              <a:pathLst>
                <a:path w="1516544" h="0">
                  <a:moveTo>
                    <a:pt x="0" y="0"/>
                  </a:moveTo>
                  <a:lnTo>
                    <a:pt x="649947" y="0"/>
                  </a:lnTo>
                  <a:lnTo>
                    <a:pt x="649947" y="0"/>
                  </a:lnTo>
                  <a:lnTo>
                    <a:pt x="649947" y="0"/>
                  </a:lnTo>
                  <a:lnTo>
                    <a:pt x="1011029" y="0"/>
                  </a:lnTo>
                  <a:lnTo>
                    <a:pt x="1516544" y="0"/>
                  </a:lnTo>
                </a:path>
              </a:pathLst>
            </a:custGeom>
            <a:ln w="116535" cap="flat">
              <a:solidFill>
                <a:srgbClr val="E8E8E8">
                  <a:alpha val="100000"/>
                </a:srgbClr>
              </a:solidFill>
              <a:prstDash val="solid"/>
              <a:round/>
            </a:ln>
          </p:spPr>
          <p:txBody>
            <a:bodyPr/>
            <a:lstStyle/>
            <a:p/>
          </p:txBody>
        </p:sp>
        <p:sp>
          <p:nvSpPr>
            <p:cNvPr id="33" name="pl33"/>
            <p:cNvSpPr/>
            <p:nvPr/>
          </p:nvSpPr>
          <p:spPr>
            <a:xfrm>
              <a:off x="5752456" y="4111919"/>
              <a:ext cx="1877626" cy="0"/>
            </a:xfrm>
            <a:custGeom>
              <a:avLst/>
              <a:pathLst>
                <a:path w="1877626" h="0">
                  <a:moveTo>
                    <a:pt x="0" y="0"/>
                  </a:moveTo>
                  <a:lnTo>
                    <a:pt x="0" y="0"/>
                  </a:lnTo>
                  <a:lnTo>
                    <a:pt x="0" y="0"/>
                  </a:lnTo>
                  <a:lnTo>
                    <a:pt x="216649" y="0"/>
                  </a:lnTo>
                  <a:lnTo>
                    <a:pt x="938813" y="0"/>
                  </a:lnTo>
                  <a:lnTo>
                    <a:pt x="1877626" y="0"/>
                  </a:lnTo>
                </a:path>
              </a:pathLst>
            </a:custGeom>
            <a:ln w="116535" cap="flat">
              <a:solidFill>
                <a:srgbClr val="E8E8E8">
                  <a:alpha val="100000"/>
                </a:srgbClr>
              </a:solidFill>
              <a:prstDash val="solid"/>
              <a:round/>
            </a:ln>
          </p:spPr>
          <p:txBody>
            <a:bodyPr/>
            <a:lstStyle/>
            <a:p/>
          </p:txBody>
        </p:sp>
        <p:sp>
          <p:nvSpPr>
            <p:cNvPr id="34" name="pl34"/>
            <p:cNvSpPr/>
            <p:nvPr/>
          </p:nvSpPr>
          <p:spPr>
            <a:xfrm>
              <a:off x="6185754" y="4437552"/>
              <a:ext cx="1299895" cy="0"/>
            </a:xfrm>
            <a:custGeom>
              <a:avLst/>
              <a:pathLst>
                <a:path w="1299895" h="0">
                  <a:moveTo>
                    <a:pt x="0" y="0"/>
                  </a:moveTo>
                  <a:lnTo>
                    <a:pt x="649947" y="0"/>
                  </a:lnTo>
                  <a:lnTo>
                    <a:pt x="649947" y="0"/>
                  </a:lnTo>
                  <a:lnTo>
                    <a:pt x="649947" y="0"/>
                  </a:lnTo>
                  <a:lnTo>
                    <a:pt x="1155462" y="0"/>
                  </a:lnTo>
                  <a:lnTo>
                    <a:pt x="1299895" y="0"/>
                  </a:lnTo>
                </a:path>
              </a:pathLst>
            </a:custGeom>
            <a:ln w="116535" cap="flat">
              <a:solidFill>
                <a:srgbClr val="E8E8E8">
                  <a:alpha val="100000"/>
                </a:srgbClr>
              </a:solidFill>
              <a:prstDash val="solid"/>
              <a:round/>
            </a:ln>
          </p:spPr>
          <p:txBody>
            <a:bodyPr/>
            <a:lstStyle/>
            <a:p/>
          </p:txBody>
        </p:sp>
        <p:sp>
          <p:nvSpPr>
            <p:cNvPr id="35" name="pl35"/>
            <p:cNvSpPr/>
            <p:nvPr/>
          </p:nvSpPr>
          <p:spPr>
            <a:xfrm>
              <a:off x="5824672" y="4763184"/>
              <a:ext cx="1805410" cy="0"/>
            </a:xfrm>
            <a:custGeom>
              <a:avLst/>
              <a:pathLst>
                <a:path w="1805410" h="0">
                  <a:moveTo>
                    <a:pt x="0" y="0"/>
                  </a:moveTo>
                  <a:lnTo>
                    <a:pt x="938813" y="0"/>
                  </a:lnTo>
                  <a:lnTo>
                    <a:pt x="938813" y="0"/>
                  </a:lnTo>
                  <a:lnTo>
                    <a:pt x="938813" y="0"/>
                  </a:lnTo>
                  <a:lnTo>
                    <a:pt x="1083246" y="0"/>
                  </a:lnTo>
                  <a:lnTo>
                    <a:pt x="1805410" y="0"/>
                  </a:lnTo>
                </a:path>
              </a:pathLst>
            </a:custGeom>
            <a:ln w="116535" cap="flat">
              <a:solidFill>
                <a:srgbClr val="E8E8E8">
                  <a:alpha val="100000"/>
                </a:srgbClr>
              </a:solidFill>
              <a:prstDash val="solid"/>
              <a:round/>
            </a:ln>
          </p:spPr>
          <p:txBody>
            <a:bodyPr/>
            <a:lstStyle/>
            <a:p/>
          </p:txBody>
        </p:sp>
        <p:sp>
          <p:nvSpPr>
            <p:cNvPr id="36" name="pl36"/>
            <p:cNvSpPr/>
            <p:nvPr/>
          </p:nvSpPr>
          <p:spPr>
            <a:xfrm>
              <a:off x="6546836" y="5088816"/>
              <a:ext cx="1011029" cy="0"/>
            </a:xfrm>
            <a:custGeom>
              <a:avLst/>
              <a:pathLst>
                <a:path w="1011029" h="0">
                  <a:moveTo>
                    <a:pt x="0" y="0"/>
                  </a:moveTo>
                  <a:lnTo>
                    <a:pt x="0" y="0"/>
                  </a:lnTo>
                  <a:lnTo>
                    <a:pt x="0" y="0"/>
                  </a:lnTo>
                  <a:lnTo>
                    <a:pt x="0" y="0"/>
                  </a:lnTo>
                  <a:lnTo>
                    <a:pt x="649947" y="0"/>
                  </a:lnTo>
                  <a:lnTo>
                    <a:pt x="1011029" y="0"/>
                  </a:lnTo>
                </a:path>
              </a:pathLst>
            </a:custGeom>
            <a:ln w="116535" cap="flat">
              <a:solidFill>
                <a:srgbClr val="E8E8E8">
                  <a:alpha val="100000"/>
                </a:srgbClr>
              </a:solidFill>
              <a:prstDash val="solid"/>
              <a:round/>
            </a:ln>
          </p:spPr>
          <p:txBody>
            <a:bodyPr/>
            <a:lstStyle/>
            <a:p/>
          </p:txBody>
        </p:sp>
        <p:sp>
          <p:nvSpPr>
            <p:cNvPr id="37" name="pt37"/>
            <p:cNvSpPr/>
            <p:nvPr/>
          </p:nvSpPr>
          <p:spPr>
            <a:xfrm>
              <a:off x="7697799" y="8510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7336717" y="8510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6903418" y="8510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6975635" y="8510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6975635" y="8510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6975635" y="8510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7625582" y="11767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6831202" y="11767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7120068" y="11767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6831202" y="11767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6831202" y="11767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6831202" y="11767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7625582" y="150236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6542336" y="150236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6686769" y="150236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6542336" y="150236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6542336" y="150236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6542336" y="150236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7625582" y="18279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6542336" y="18279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6397903" y="18279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6542336" y="18279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6542336" y="18279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6542336" y="18279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6614553" y="21536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5964605" y="21536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5892389" y="21536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6036821" y="21536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6036821" y="21536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6036821" y="21536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7625582" y="24792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6542336" y="24792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6397903" y="24792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6542336" y="24792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6542336" y="24792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6542336" y="24792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7625582" y="280489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7264500" y="280489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6614553" y="280489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6903418" y="280489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6903418" y="280489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6903418" y="280489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7481150" y="31305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7336717" y="31305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6181254" y="31305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6831202" y="31305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6831202" y="31305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6831202" y="31305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6975635" y="3456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6542336" y="3456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5675739" y="3456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5820172" y="3456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5820172" y="3456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5820172" y="3456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7481150" y="3781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6975635" y="3781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5964605" y="3781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6614553" y="3781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6614553" y="3781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6614553" y="3781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7625582" y="41074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6686769" y="41074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5964605" y="41074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5747956" y="41074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5747956" y="41074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5747956" y="41074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7481150" y="44330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7336717" y="44330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6181254" y="44330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6831202" y="44330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6831202" y="44330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6831202" y="44330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7625582" y="475868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6903418" y="475868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5820172" y="475868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6758985" y="475868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6758985" y="475868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6758985" y="475868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7553366" y="5084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7192284" y="5084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6542336" y="5084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6542336" y="5084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6542336" y="5084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6542336" y="5084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7639531" y="79282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2" name="pt122"/>
            <p:cNvSpPr/>
            <p:nvPr/>
          </p:nvSpPr>
          <p:spPr>
            <a:xfrm>
              <a:off x="6917367" y="79282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3" name="pt123"/>
            <p:cNvSpPr/>
            <p:nvPr/>
          </p:nvSpPr>
          <p:spPr>
            <a:xfrm>
              <a:off x="6917367" y="79282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4" name="pt124"/>
            <p:cNvSpPr/>
            <p:nvPr/>
          </p:nvSpPr>
          <p:spPr>
            <a:xfrm>
              <a:off x="7567315" y="111846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5" name="pt125"/>
            <p:cNvSpPr/>
            <p:nvPr/>
          </p:nvSpPr>
          <p:spPr>
            <a:xfrm>
              <a:off x="6772934" y="111846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6" name="pt126"/>
            <p:cNvSpPr/>
            <p:nvPr/>
          </p:nvSpPr>
          <p:spPr>
            <a:xfrm>
              <a:off x="6772934" y="111846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7" name="pt127"/>
            <p:cNvSpPr/>
            <p:nvPr/>
          </p:nvSpPr>
          <p:spPr>
            <a:xfrm>
              <a:off x="7567315" y="144409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8" name="pt128"/>
            <p:cNvSpPr/>
            <p:nvPr/>
          </p:nvSpPr>
          <p:spPr>
            <a:xfrm>
              <a:off x="6484069" y="144409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9" name="pt129"/>
            <p:cNvSpPr/>
            <p:nvPr/>
          </p:nvSpPr>
          <p:spPr>
            <a:xfrm>
              <a:off x="6484069" y="144409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0" name="pt130"/>
            <p:cNvSpPr/>
            <p:nvPr/>
          </p:nvSpPr>
          <p:spPr>
            <a:xfrm>
              <a:off x="7567315" y="1769726"/>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1" name="pt131"/>
            <p:cNvSpPr/>
            <p:nvPr/>
          </p:nvSpPr>
          <p:spPr>
            <a:xfrm>
              <a:off x="6484069" y="1769726"/>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2" name="pt132"/>
            <p:cNvSpPr/>
            <p:nvPr/>
          </p:nvSpPr>
          <p:spPr>
            <a:xfrm>
              <a:off x="6484069" y="1769726"/>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3" name="pt133"/>
            <p:cNvSpPr/>
            <p:nvPr/>
          </p:nvSpPr>
          <p:spPr>
            <a:xfrm>
              <a:off x="6556285" y="209535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4" name="pt134"/>
            <p:cNvSpPr/>
            <p:nvPr/>
          </p:nvSpPr>
          <p:spPr>
            <a:xfrm>
              <a:off x="5978554" y="209535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5" name="pt135"/>
            <p:cNvSpPr/>
            <p:nvPr/>
          </p:nvSpPr>
          <p:spPr>
            <a:xfrm>
              <a:off x="5978554" y="209535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6" name="pt136"/>
            <p:cNvSpPr/>
            <p:nvPr/>
          </p:nvSpPr>
          <p:spPr>
            <a:xfrm>
              <a:off x="7567315" y="242099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7" name="pt137"/>
            <p:cNvSpPr/>
            <p:nvPr/>
          </p:nvSpPr>
          <p:spPr>
            <a:xfrm>
              <a:off x="6484069" y="242099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8" name="pt138"/>
            <p:cNvSpPr/>
            <p:nvPr/>
          </p:nvSpPr>
          <p:spPr>
            <a:xfrm>
              <a:off x="6484069" y="242099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9" name="pt139"/>
            <p:cNvSpPr/>
            <p:nvPr/>
          </p:nvSpPr>
          <p:spPr>
            <a:xfrm>
              <a:off x="7567315" y="274662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0" name="pt140"/>
            <p:cNvSpPr/>
            <p:nvPr/>
          </p:nvSpPr>
          <p:spPr>
            <a:xfrm>
              <a:off x="6845151" y="274662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1" name="pt141"/>
            <p:cNvSpPr/>
            <p:nvPr/>
          </p:nvSpPr>
          <p:spPr>
            <a:xfrm>
              <a:off x="6845151" y="274662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2" name="pt142"/>
            <p:cNvSpPr/>
            <p:nvPr/>
          </p:nvSpPr>
          <p:spPr>
            <a:xfrm>
              <a:off x="7422882" y="307225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3" name="pt143"/>
            <p:cNvSpPr/>
            <p:nvPr/>
          </p:nvSpPr>
          <p:spPr>
            <a:xfrm>
              <a:off x="6772934" y="307225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4" name="pt144"/>
            <p:cNvSpPr/>
            <p:nvPr/>
          </p:nvSpPr>
          <p:spPr>
            <a:xfrm>
              <a:off x="6772934" y="307225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5" name="pt145"/>
            <p:cNvSpPr/>
            <p:nvPr/>
          </p:nvSpPr>
          <p:spPr>
            <a:xfrm>
              <a:off x="6917367" y="339788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6" name="pt146"/>
            <p:cNvSpPr/>
            <p:nvPr/>
          </p:nvSpPr>
          <p:spPr>
            <a:xfrm>
              <a:off x="5761905" y="339788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7" name="pt147"/>
            <p:cNvSpPr/>
            <p:nvPr/>
          </p:nvSpPr>
          <p:spPr>
            <a:xfrm>
              <a:off x="5761905" y="339788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8" name="pt148"/>
            <p:cNvSpPr/>
            <p:nvPr/>
          </p:nvSpPr>
          <p:spPr>
            <a:xfrm>
              <a:off x="7422882" y="372351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9" name="pt149"/>
            <p:cNvSpPr/>
            <p:nvPr/>
          </p:nvSpPr>
          <p:spPr>
            <a:xfrm>
              <a:off x="6556285" y="372351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0" name="pt150"/>
            <p:cNvSpPr/>
            <p:nvPr/>
          </p:nvSpPr>
          <p:spPr>
            <a:xfrm>
              <a:off x="6556285" y="372351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1" name="pt151"/>
            <p:cNvSpPr/>
            <p:nvPr/>
          </p:nvSpPr>
          <p:spPr>
            <a:xfrm>
              <a:off x="7567315" y="404915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2" name="pt152"/>
            <p:cNvSpPr/>
            <p:nvPr/>
          </p:nvSpPr>
          <p:spPr>
            <a:xfrm>
              <a:off x="5689688" y="404915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3" name="pt153"/>
            <p:cNvSpPr/>
            <p:nvPr/>
          </p:nvSpPr>
          <p:spPr>
            <a:xfrm>
              <a:off x="5689688" y="404915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4" name="pt154"/>
            <p:cNvSpPr/>
            <p:nvPr/>
          </p:nvSpPr>
          <p:spPr>
            <a:xfrm>
              <a:off x="7422882" y="437478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5" name="pt155"/>
            <p:cNvSpPr/>
            <p:nvPr/>
          </p:nvSpPr>
          <p:spPr>
            <a:xfrm>
              <a:off x="6772934" y="437478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6" name="pt156"/>
            <p:cNvSpPr/>
            <p:nvPr/>
          </p:nvSpPr>
          <p:spPr>
            <a:xfrm>
              <a:off x="6772934" y="437478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7" name="pt157"/>
            <p:cNvSpPr/>
            <p:nvPr/>
          </p:nvSpPr>
          <p:spPr>
            <a:xfrm>
              <a:off x="7567315" y="4700416"/>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8" name="pt158"/>
            <p:cNvSpPr/>
            <p:nvPr/>
          </p:nvSpPr>
          <p:spPr>
            <a:xfrm>
              <a:off x="6700718" y="4700416"/>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9" name="pt159"/>
            <p:cNvSpPr/>
            <p:nvPr/>
          </p:nvSpPr>
          <p:spPr>
            <a:xfrm>
              <a:off x="6700718" y="4700416"/>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60" name="pt160"/>
            <p:cNvSpPr/>
            <p:nvPr/>
          </p:nvSpPr>
          <p:spPr>
            <a:xfrm>
              <a:off x="7495098" y="502604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61" name="pt161"/>
            <p:cNvSpPr/>
            <p:nvPr/>
          </p:nvSpPr>
          <p:spPr>
            <a:xfrm>
              <a:off x="6484069" y="502604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62" name="pt162"/>
            <p:cNvSpPr/>
            <p:nvPr/>
          </p:nvSpPr>
          <p:spPr>
            <a:xfrm>
              <a:off x="6484069" y="502604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63" name="tx163"/>
            <p:cNvSpPr/>
            <p:nvPr/>
          </p:nvSpPr>
          <p:spPr>
            <a:xfrm>
              <a:off x="746885" y="5012352"/>
              <a:ext cx="321090" cy="1181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YFV</a:t>
              </a:r>
            </a:p>
          </p:txBody>
        </p:sp>
        <p:sp>
          <p:nvSpPr>
            <p:cNvPr id="164" name="tx164"/>
            <p:cNvSpPr/>
            <p:nvPr/>
          </p:nvSpPr>
          <p:spPr>
            <a:xfrm>
              <a:off x="600004" y="4682689"/>
              <a:ext cx="467971"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RotaC</a:t>
              </a:r>
            </a:p>
          </p:txBody>
        </p:sp>
        <p:sp>
          <p:nvSpPr>
            <p:cNvPr id="165" name="tx165"/>
            <p:cNvSpPr/>
            <p:nvPr/>
          </p:nvSpPr>
          <p:spPr>
            <a:xfrm>
              <a:off x="508103" y="4359153"/>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Rubella</a:t>
              </a:r>
            </a:p>
          </p:txBody>
        </p:sp>
        <p:sp>
          <p:nvSpPr>
            <p:cNvPr id="166" name="tx166"/>
            <p:cNvSpPr/>
            <p:nvPr/>
          </p:nvSpPr>
          <p:spPr>
            <a:xfrm>
              <a:off x="609033" y="4032876"/>
              <a:ext cx="458942"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Polio3</a:t>
              </a:r>
            </a:p>
          </p:txBody>
        </p:sp>
        <p:sp>
          <p:nvSpPr>
            <p:cNvPr id="167" name="tx167"/>
            <p:cNvSpPr/>
            <p:nvPr/>
          </p:nvSpPr>
          <p:spPr>
            <a:xfrm>
              <a:off x="673364" y="3707244"/>
              <a:ext cx="39461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PcV3</a:t>
              </a:r>
            </a:p>
          </p:txBody>
        </p:sp>
        <p:sp>
          <p:nvSpPr>
            <p:cNvPr id="168" name="tx168"/>
            <p:cNvSpPr/>
            <p:nvPr/>
          </p:nvSpPr>
          <p:spPr>
            <a:xfrm>
              <a:off x="609275" y="3380160"/>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MCV2</a:t>
              </a:r>
            </a:p>
          </p:txBody>
        </p:sp>
        <p:sp>
          <p:nvSpPr>
            <p:cNvPr id="169" name="tx169"/>
            <p:cNvSpPr/>
            <p:nvPr/>
          </p:nvSpPr>
          <p:spPr>
            <a:xfrm>
              <a:off x="609275" y="3054528"/>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MCV1</a:t>
              </a:r>
            </a:p>
          </p:txBody>
        </p:sp>
        <p:sp>
          <p:nvSpPr>
            <p:cNvPr id="170" name="tx170"/>
            <p:cNvSpPr/>
            <p:nvPr/>
          </p:nvSpPr>
          <p:spPr>
            <a:xfrm>
              <a:off x="710044" y="2732443"/>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IPV1</a:t>
              </a:r>
            </a:p>
          </p:txBody>
        </p:sp>
        <p:sp>
          <p:nvSpPr>
            <p:cNvPr id="171" name="tx171"/>
            <p:cNvSpPr/>
            <p:nvPr/>
          </p:nvSpPr>
          <p:spPr>
            <a:xfrm>
              <a:off x="728424" y="2404715"/>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Hib3</a:t>
              </a:r>
            </a:p>
          </p:txBody>
        </p:sp>
        <p:sp>
          <p:nvSpPr>
            <p:cNvPr id="172" name="tx172"/>
            <p:cNvSpPr/>
            <p:nvPr/>
          </p:nvSpPr>
          <p:spPr>
            <a:xfrm>
              <a:off x="544863" y="2048852"/>
              <a:ext cx="523112" cy="15099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HepBB</a:t>
              </a:r>
            </a:p>
          </p:txBody>
        </p:sp>
        <p:sp>
          <p:nvSpPr>
            <p:cNvPr id="173" name="tx173"/>
            <p:cNvSpPr/>
            <p:nvPr/>
          </p:nvSpPr>
          <p:spPr>
            <a:xfrm>
              <a:off x="563163" y="1722736"/>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HepB3</a:t>
              </a:r>
            </a:p>
          </p:txBody>
        </p:sp>
        <p:sp>
          <p:nvSpPr>
            <p:cNvPr id="174" name="tx174"/>
            <p:cNvSpPr/>
            <p:nvPr/>
          </p:nvSpPr>
          <p:spPr>
            <a:xfrm>
              <a:off x="645955" y="1427818"/>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DTP3</a:t>
              </a:r>
            </a:p>
          </p:txBody>
        </p:sp>
        <p:sp>
          <p:nvSpPr>
            <p:cNvPr id="175" name="tx175"/>
            <p:cNvSpPr/>
            <p:nvPr/>
          </p:nvSpPr>
          <p:spPr>
            <a:xfrm>
              <a:off x="645955" y="1104282"/>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DTP1</a:t>
              </a:r>
            </a:p>
          </p:txBody>
        </p:sp>
        <p:sp>
          <p:nvSpPr>
            <p:cNvPr id="176" name="tx176"/>
            <p:cNvSpPr/>
            <p:nvPr/>
          </p:nvSpPr>
          <p:spPr>
            <a:xfrm>
              <a:off x="710205" y="775102"/>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BCG</a:t>
              </a:r>
            </a:p>
          </p:txBody>
        </p:sp>
        <p:sp>
          <p:nvSpPr>
            <p:cNvPr id="177" name="tx177"/>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78" name="tx178"/>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79" name="tx179"/>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80" name="tx180"/>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81" name="tx181"/>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82" name="tx182"/>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83" name="pt183"/>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4" name="pt184"/>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85" name="pt185"/>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86" name="tx186"/>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87" name="tx187"/>
            <p:cNvSpPr/>
            <p:nvPr/>
          </p:nvSpPr>
          <p:spPr>
            <a:xfrm>
              <a:off x="5098184" y="5920771"/>
              <a:ext cx="367283"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2023</a:t>
              </a:r>
            </a:p>
          </p:txBody>
        </p:sp>
        <p:sp>
          <p:nvSpPr>
            <p:cNvPr id="188" name="tx188"/>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89" name="tx189"/>
            <p:cNvSpPr/>
            <p:nvPr/>
          </p:nvSpPr>
          <p:spPr>
            <a:xfrm>
              <a:off x="1130606" y="398022"/>
              <a:ext cx="325228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Ecuador, 2019-2024</a:t>
              </a:r>
            </a:p>
          </p:txBody>
        </p:sp>
        <p:sp>
          <p:nvSpPr>
            <p:cNvPr id="190" name="tx190"/>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91" name="tx191"/>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2019-2024 and the dots represent coverage in specific years.</a:t>
              </a:r>
            </a:p>
          </p:txBody>
        </p:sp>
        <p:sp>
          <p:nvSpPr>
            <p:cNvPr id="192" name="tx192"/>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2019-2024.</a:t>
              </a:r>
            </a:p>
          </p:txBody>
        </p:sp>
        <p:sp>
          <p:nvSpPr>
            <p:cNvPr id="193" name="tx193"/>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9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2024 (grey bars), and coverage in specific years (dots), by vaccine. The chart can be used for assessing recovery to pre-pandemic levels.
DTP1 coverage declined between 2019 (85%) and 2023 (74%). DTP1 coverage remained the same in 2024 (74%) compared to 2023, and was lower than in 2019. In 2019-2024, DTP1 coverage was at it's lowest level in 2020, 2022, 2023, and 2024 (74%).
In 2023, 14 vaccines had lower coverage than in 2019.
In 2024, 14 vaccines had lower coverage than in 2019.
In 2024, 0 vaccines had lower coverage than in 2023.</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1864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53330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 name="pl6"/>
            <p:cNvSpPr/>
            <p:nvPr/>
          </p:nvSpPr>
          <p:spPr>
            <a:xfrm>
              <a:off x="757200" y="384795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16260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 name="pl8"/>
            <p:cNvSpPr/>
            <p:nvPr/>
          </p:nvSpPr>
          <p:spPr>
            <a:xfrm>
              <a:off x="757200" y="247725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 name="pl9"/>
            <p:cNvSpPr/>
            <p:nvPr/>
          </p:nvSpPr>
          <p:spPr>
            <a:xfrm>
              <a:off x="757200" y="1791911"/>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106564"/>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487597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19062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50527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2819932"/>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134585"/>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1449237"/>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7" name="pl17"/>
            <p:cNvSpPr/>
            <p:nvPr/>
          </p:nvSpPr>
          <p:spPr>
            <a:xfrm>
              <a:off x="1257056"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569466"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188187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19428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50669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281910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13151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344392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375633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06874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38115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1257056" y="1483505"/>
              <a:ext cx="3124099" cy="2398715"/>
            </a:xfrm>
            <a:custGeom>
              <a:avLst/>
              <a:pathLst>
                <a:path w="3124099" h="2398715">
                  <a:moveTo>
                    <a:pt x="0" y="205604"/>
                  </a:moveTo>
                  <a:lnTo>
                    <a:pt x="312409" y="0"/>
                  </a:lnTo>
                  <a:lnTo>
                    <a:pt x="624819" y="0"/>
                  </a:lnTo>
                  <a:lnTo>
                    <a:pt x="937229" y="308406"/>
                  </a:lnTo>
                  <a:lnTo>
                    <a:pt x="1249639" y="34267"/>
                  </a:lnTo>
                  <a:lnTo>
                    <a:pt x="1562049" y="582545"/>
                  </a:lnTo>
                  <a:lnTo>
                    <a:pt x="1874459" y="890951"/>
                  </a:lnTo>
                  <a:lnTo>
                    <a:pt x="2186869" y="2398715"/>
                  </a:lnTo>
                  <a:lnTo>
                    <a:pt x="2499279" y="34267"/>
                  </a:lnTo>
                  <a:lnTo>
                    <a:pt x="2811689" y="651079"/>
                  </a:lnTo>
                  <a:lnTo>
                    <a:pt x="3124099" y="342673"/>
                  </a:lnTo>
                </a:path>
              </a:pathLst>
            </a:custGeom>
            <a:ln w="29811" cap="flat">
              <a:solidFill>
                <a:srgbClr val="FF0000">
                  <a:alpha val="100000"/>
                </a:srgbClr>
              </a:solidFill>
              <a:prstDash val="solid"/>
              <a:round/>
            </a:ln>
          </p:spPr>
          <p:txBody>
            <a:bodyPr/>
            <a:lstStyle/>
            <a:p/>
          </p:txBody>
        </p:sp>
        <p:sp>
          <p:nvSpPr>
            <p:cNvPr id="29" name="pl29"/>
            <p:cNvSpPr/>
            <p:nvPr/>
          </p:nvSpPr>
          <p:spPr>
            <a:xfrm>
              <a:off x="1257056" y="1483505"/>
              <a:ext cx="3124099" cy="3323933"/>
            </a:xfrm>
            <a:custGeom>
              <a:avLst/>
              <a:pathLst>
                <a:path w="3124099" h="3323933">
                  <a:moveTo>
                    <a:pt x="0" y="616812"/>
                  </a:moveTo>
                  <a:lnTo>
                    <a:pt x="312409" y="0"/>
                  </a:lnTo>
                  <a:lnTo>
                    <a:pt x="624819" y="137069"/>
                  </a:lnTo>
                  <a:lnTo>
                    <a:pt x="937229" y="445475"/>
                  </a:lnTo>
                  <a:lnTo>
                    <a:pt x="1249639" y="925218"/>
                  </a:lnTo>
                  <a:lnTo>
                    <a:pt x="1562049" y="1542031"/>
                  </a:lnTo>
                  <a:lnTo>
                    <a:pt x="1874459" y="2193111"/>
                  </a:lnTo>
                  <a:lnTo>
                    <a:pt x="2186869" y="3323933"/>
                  </a:lnTo>
                  <a:lnTo>
                    <a:pt x="2499279" y="1610565"/>
                  </a:lnTo>
                  <a:lnTo>
                    <a:pt x="2811689" y="1644833"/>
                  </a:lnTo>
                  <a:lnTo>
                    <a:pt x="3124099" y="342673"/>
                  </a:lnTo>
                </a:path>
              </a:pathLst>
            </a:custGeom>
            <a:ln w="29811" cap="flat">
              <a:solidFill>
                <a:srgbClr val="0058AB">
                  <a:alpha val="100000"/>
                </a:srgbClr>
              </a:solidFill>
              <a:prstDash val="solid"/>
              <a:round/>
            </a:ln>
          </p:spPr>
          <p:txBody>
            <a:bodyPr/>
            <a:lstStyle/>
            <a:p/>
          </p:txBody>
        </p:sp>
        <p:sp>
          <p:nvSpPr>
            <p:cNvPr id="30" name="pt30"/>
            <p:cNvSpPr/>
            <p:nvPr/>
          </p:nvSpPr>
          <p:spPr>
            <a:xfrm>
              <a:off x="1232230" y="166428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 name="pt31"/>
            <p:cNvSpPr/>
            <p:nvPr/>
          </p:nvSpPr>
          <p:spPr>
            <a:xfrm>
              <a:off x="1544640" y="145867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2" name="pt32"/>
            <p:cNvSpPr/>
            <p:nvPr/>
          </p:nvSpPr>
          <p:spPr>
            <a:xfrm>
              <a:off x="1857050" y="145867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3" name="pt33"/>
            <p:cNvSpPr/>
            <p:nvPr/>
          </p:nvSpPr>
          <p:spPr>
            <a:xfrm>
              <a:off x="2169459" y="176708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4" name="pt34"/>
            <p:cNvSpPr/>
            <p:nvPr/>
          </p:nvSpPr>
          <p:spPr>
            <a:xfrm>
              <a:off x="2481869" y="149294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 name="pt35"/>
            <p:cNvSpPr/>
            <p:nvPr/>
          </p:nvSpPr>
          <p:spPr>
            <a:xfrm>
              <a:off x="2794279" y="204122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6" name="pt36"/>
            <p:cNvSpPr/>
            <p:nvPr/>
          </p:nvSpPr>
          <p:spPr>
            <a:xfrm>
              <a:off x="3106689" y="234963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7" name="pt37"/>
            <p:cNvSpPr/>
            <p:nvPr/>
          </p:nvSpPr>
          <p:spPr>
            <a:xfrm>
              <a:off x="3419099" y="385739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8" name="pt38"/>
            <p:cNvSpPr/>
            <p:nvPr/>
          </p:nvSpPr>
          <p:spPr>
            <a:xfrm>
              <a:off x="3731509" y="149294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9" name="pt39"/>
            <p:cNvSpPr/>
            <p:nvPr/>
          </p:nvSpPr>
          <p:spPr>
            <a:xfrm>
              <a:off x="4043919" y="210975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0" name="pt40"/>
            <p:cNvSpPr/>
            <p:nvPr/>
          </p:nvSpPr>
          <p:spPr>
            <a:xfrm>
              <a:off x="4356329" y="180135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1" name="pt41"/>
            <p:cNvSpPr/>
            <p:nvPr/>
          </p:nvSpPr>
          <p:spPr>
            <a:xfrm>
              <a:off x="1232230" y="207549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2" name="pt42"/>
            <p:cNvSpPr/>
            <p:nvPr/>
          </p:nvSpPr>
          <p:spPr>
            <a:xfrm>
              <a:off x="1544640" y="145867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3" name="pt43"/>
            <p:cNvSpPr/>
            <p:nvPr/>
          </p:nvSpPr>
          <p:spPr>
            <a:xfrm>
              <a:off x="1857050" y="159574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4" name="pt44"/>
            <p:cNvSpPr/>
            <p:nvPr/>
          </p:nvSpPr>
          <p:spPr>
            <a:xfrm>
              <a:off x="2169459" y="190415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5" name="pt45"/>
            <p:cNvSpPr/>
            <p:nvPr/>
          </p:nvSpPr>
          <p:spPr>
            <a:xfrm>
              <a:off x="2481869" y="238389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6" name="pt46"/>
            <p:cNvSpPr/>
            <p:nvPr/>
          </p:nvSpPr>
          <p:spPr>
            <a:xfrm>
              <a:off x="2794279" y="300071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7" name="pt47"/>
            <p:cNvSpPr/>
            <p:nvPr/>
          </p:nvSpPr>
          <p:spPr>
            <a:xfrm>
              <a:off x="3106689" y="365179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8" name="pt48"/>
            <p:cNvSpPr/>
            <p:nvPr/>
          </p:nvSpPr>
          <p:spPr>
            <a:xfrm>
              <a:off x="3419099" y="478261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9" name="pt49"/>
            <p:cNvSpPr/>
            <p:nvPr/>
          </p:nvSpPr>
          <p:spPr>
            <a:xfrm>
              <a:off x="3731509" y="306924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0" name="pt50"/>
            <p:cNvSpPr/>
            <p:nvPr/>
          </p:nvSpPr>
          <p:spPr>
            <a:xfrm>
              <a:off x="4043919" y="310351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1" name="pt51"/>
            <p:cNvSpPr/>
            <p:nvPr/>
          </p:nvSpPr>
          <p:spPr>
            <a:xfrm>
              <a:off x="4356329" y="180135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2" name="tx52"/>
            <p:cNvSpPr/>
            <p:nvPr/>
          </p:nvSpPr>
          <p:spPr>
            <a:xfrm>
              <a:off x="1257056" y="2169945"/>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81</a:t>
              </a:r>
            </a:p>
          </p:txBody>
        </p:sp>
        <p:sp>
          <p:nvSpPr>
            <p:cNvPr id="53" name="tx53"/>
            <p:cNvSpPr/>
            <p:nvPr/>
          </p:nvSpPr>
          <p:spPr>
            <a:xfrm>
              <a:off x="1569466" y="155313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99</a:t>
              </a:r>
            </a:p>
          </p:txBody>
        </p:sp>
        <p:sp>
          <p:nvSpPr>
            <p:cNvPr id="54" name="tx54"/>
            <p:cNvSpPr/>
            <p:nvPr/>
          </p:nvSpPr>
          <p:spPr>
            <a:xfrm>
              <a:off x="1881875" y="169020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95</a:t>
              </a:r>
            </a:p>
          </p:txBody>
        </p:sp>
        <p:sp>
          <p:nvSpPr>
            <p:cNvPr id="55" name="tx55"/>
            <p:cNvSpPr/>
            <p:nvPr/>
          </p:nvSpPr>
          <p:spPr>
            <a:xfrm>
              <a:off x="2194285" y="199860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86</a:t>
              </a:r>
            </a:p>
          </p:txBody>
        </p:sp>
        <p:sp>
          <p:nvSpPr>
            <p:cNvPr id="56" name="tx56"/>
            <p:cNvSpPr/>
            <p:nvPr/>
          </p:nvSpPr>
          <p:spPr>
            <a:xfrm>
              <a:off x="2506695" y="2479564"/>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72</a:t>
              </a:r>
            </a:p>
          </p:txBody>
        </p:sp>
        <p:sp>
          <p:nvSpPr>
            <p:cNvPr id="57" name="tx57"/>
            <p:cNvSpPr/>
            <p:nvPr/>
          </p:nvSpPr>
          <p:spPr>
            <a:xfrm>
              <a:off x="2819105" y="3095455"/>
              <a:ext cx="110531" cy="7234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54</a:t>
              </a:r>
            </a:p>
          </p:txBody>
        </p:sp>
        <p:sp>
          <p:nvSpPr>
            <p:cNvPr id="58" name="tx58"/>
            <p:cNvSpPr/>
            <p:nvPr/>
          </p:nvSpPr>
          <p:spPr>
            <a:xfrm>
              <a:off x="3131515" y="3746195"/>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35</a:t>
              </a:r>
            </a:p>
          </p:txBody>
        </p:sp>
        <p:sp>
          <p:nvSpPr>
            <p:cNvPr id="59" name="tx59"/>
            <p:cNvSpPr/>
            <p:nvPr/>
          </p:nvSpPr>
          <p:spPr>
            <a:xfrm>
              <a:off x="3443925" y="4878280"/>
              <a:ext cx="55265"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a:t>
              </a:r>
            </a:p>
          </p:txBody>
        </p:sp>
        <p:sp>
          <p:nvSpPr>
            <p:cNvPr id="60" name="tx60"/>
            <p:cNvSpPr/>
            <p:nvPr/>
          </p:nvSpPr>
          <p:spPr>
            <a:xfrm>
              <a:off x="3756335" y="316369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52</a:t>
              </a:r>
            </a:p>
          </p:txBody>
        </p:sp>
        <p:sp>
          <p:nvSpPr>
            <p:cNvPr id="61" name="tx61"/>
            <p:cNvSpPr/>
            <p:nvPr/>
          </p:nvSpPr>
          <p:spPr>
            <a:xfrm>
              <a:off x="4068745" y="3197966"/>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51</a:t>
              </a:r>
            </a:p>
          </p:txBody>
        </p:sp>
        <p:sp>
          <p:nvSpPr>
            <p:cNvPr id="62" name="tx62"/>
            <p:cNvSpPr/>
            <p:nvPr/>
          </p:nvSpPr>
          <p:spPr>
            <a:xfrm>
              <a:off x="4381155" y="1895806"/>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89</a:t>
              </a:r>
            </a:p>
          </p:txBody>
        </p:sp>
        <p:sp>
          <p:nvSpPr>
            <p:cNvPr id="63" name="tx63"/>
            <p:cNvSpPr/>
            <p:nvPr/>
          </p:nvSpPr>
          <p:spPr>
            <a:xfrm>
              <a:off x="1257056" y="1516840"/>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93</a:t>
              </a:r>
            </a:p>
          </p:txBody>
        </p:sp>
        <p:sp>
          <p:nvSpPr>
            <p:cNvPr id="64" name="tx64"/>
            <p:cNvSpPr/>
            <p:nvPr/>
          </p:nvSpPr>
          <p:spPr>
            <a:xfrm>
              <a:off x="1569466" y="1311284"/>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99</a:t>
              </a:r>
            </a:p>
          </p:txBody>
        </p:sp>
        <p:sp>
          <p:nvSpPr>
            <p:cNvPr id="65" name="tx65"/>
            <p:cNvSpPr/>
            <p:nvPr/>
          </p:nvSpPr>
          <p:spPr>
            <a:xfrm>
              <a:off x="1881875" y="1311284"/>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99</a:t>
              </a:r>
            </a:p>
          </p:txBody>
        </p:sp>
        <p:sp>
          <p:nvSpPr>
            <p:cNvPr id="66" name="tx66"/>
            <p:cNvSpPr/>
            <p:nvPr/>
          </p:nvSpPr>
          <p:spPr>
            <a:xfrm>
              <a:off x="2194285" y="161969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90</a:t>
              </a:r>
            </a:p>
          </p:txBody>
        </p:sp>
        <p:sp>
          <p:nvSpPr>
            <p:cNvPr id="67" name="tx67"/>
            <p:cNvSpPr/>
            <p:nvPr/>
          </p:nvSpPr>
          <p:spPr>
            <a:xfrm>
              <a:off x="2506695" y="134555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98</a:t>
              </a:r>
            </a:p>
          </p:txBody>
        </p:sp>
        <p:sp>
          <p:nvSpPr>
            <p:cNvPr id="68" name="tx68"/>
            <p:cNvSpPr/>
            <p:nvPr/>
          </p:nvSpPr>
          <p:spPr>
            <a:xfrm>
              <a:off x="2819105" y="189382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82</a:t>
              </a:r>
            </a:p>
          </p:txBody>
        </p:sp>
        <p:sp>
          <p:nvSpPr>
            <p:cNvPr id="69" name="tx69"/>
            <p:cNvSpPr/>
            <p:nvPr/>
          </p:nvSpPr>
          <p:spPr>
            <a:xfrm>
              <a:off x="3131515" y="2202187"/>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73</a:t>
              </a:r>
            </a:p>
          </p:txBody>
        </p:sp>
        <p:sp>
          <p:nvSpPr>
            <p:cNvPr id="70" name="tx70"/>
            <p:cNvSpPr/>
            <p:nvPr/>
          </p:nvSpPr>
          <p:spPr>
            <a:xfrm>
              <a:off x="3443925" y="370999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29</a:t>
              </a:r>
            </a:p>
          </p:txBody>
        </p:sp>
        <p:sp>
          <p:nvSpPr>
            <p:cNvPr id="71" name="tx71"/>
            <p:cNvSpPr/>
            <p:nvPr/>
          </p:nvSpPr>
          <p:spPr>
            <a:xfrm>
              <a:off x="3756335" y="134555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98</a:t>
              </a:r>
            </a:p>
          </p:txBody>
        </p:sp>
        <p:sp>
          <p:nvSpPr>
            <p:cNvPr id="72" name="tx72"/>
            <p:cNvSpPr/>
            <p:nvPr/>
          </p:nvSpPr>
          <p:spPr>
            <a:xfrm>
              <a:off x="4068745" y="1962364"/>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80</a:t>
              </a:r>
            </a:p>
          </p:txBody>
        </p:sp>
        <p:sp>
          <p:nvSpPr>
            <p:cNvPr id="73" name="tx73"/>
            <p:cNvSpPr/>
            <p:nvPr/>
          </p:nvSpPr>
          <p:spPr>
            <a:xfrm>
              <a:off x="4381155" y="165395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89</a:t>
              </a:r>
            </a:p>
          </p:txBody>
        </p:sp>
        <p:sp>
          <p:nvSpPr>
            <p:cNvPr id="74" name="pl74"/>
            <p:cNvSpPr/>
            <p:nvPr/>
          </p:nvSpPr>
          <p:spPr>
            <a:xfrm>
              <a:off x="757200" y="4875973"/>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75" name="pl75"/>
            <p:cNvSpPr/>
            <p:nvPr/>
          </p:nvSpPr>
          <p:spPr>
            <a:xfrm>
              <a:off x="4381155" y="900960"/>
              <a:ext cx="0" cy="4523291"/>
            </a:xfrm>
            <a:custGeom>
              <a:avLst/>
              <a:pathLst>
                <a:path w="0" h="4523291">
                  <a:moveTo>
                    <a:pt x="0" y="4523291"/>
                  </a:moveTo>
                  <a:lnTo>
                    <a:pt x="0" y="0"/>
                  </a:lnTo>
                  <a:lnTo>
                    <a:pt x="0" y="0"/>
                  </a:lnTo>
                </a:path>
              </a:pathLst>
            </a:custGeom>
            <a:ln w="13550" cap="flat">
              <a:solidFill>
                <a:srgbClr val="BEBEBE">
                  <a:alpha val="100000"/>
                </a:srgbClr>
              </a:solidFill>
              <a:prstDash val="lgDash"/>
              <a:round/>
            </a:ln>
          </p:spPr>
          <p:txBody>
            <a:bodyPr/>
            <a:lstStyle/>
            <a:p/>
          </p:txBody>
        </p:sp>
        <p:sp>
          <p:nvSpPr>
            <p:cNvPr id="76" name="tx76"/>
            <p:cNvSpPr/>
            <p:nvPr/>
          </p:nvSpPr>
          <p:spPr>
            <a:xfrm>
              <a:off x="4100959" y="987066"/>
              <a:ext cx="560392"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4D4D4D">
                      <a:alpha val="100000"/>
                    </a:srgbClr>
                  </a:solidFill>
                  <a:latin typeface="Arial"/>
                  <a:cs typeface="Arial"/>
                </a:rPr>
                <a:t>Switched to</a:t>
              </a:r>
            </a:p>
          </p:txBody>
        </p:sp>
        <p:sp>
          <p:nvSpPr>
            <p:cNvPr id="77" name="tx77"/>
            <p:cNvSpPr/>
            <p:nvPr/>
          </p:nvSpPr>
          <p:spPr>
            <a:xfrm>
              <a:off x="3986387" y="1144228"/>
              <a:ext cx="789535" cy="7918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4D4D4D">
                      <a:alpha val="100000"/>
                    </a:srgbClr>
                  </a:solidFill>
                  <a:latin typeface="Arial"/>
                  <a:cs typeface="Arial"/>
                </a:rPr>
                <a:t>1 dose schedule</a:t>
              </a:r>
            </a:p>
          </p:txBody>
        </p:sp>
        <p:sp>
          <p:nvSpPr>
            <p:cNvPr id="78" name="rc78"/>
            <p:cNvSpPr/>
            <p:nvPr/>
          </p:nvSpPr>
          <p:spPr>
            <a:xfrm>
              <a:off x="757200" y="900960"/>
              <a:ext cx="4123810" cy="4523291"/>
            </a:xfrm>
            <a:prstGeom prst="rect">
              <a:avLst/>
            </a:prstGeom>
            <a:ln w="13550" cap="rnd">
              <a:solidFill>
                <a:srgbClr val="BEBEBE">
                  <a:alpha val="100000"/>
                </a:srgbClr>
              </a:solidFill>
              <a:prstDash val="solid"/>
              <a:round/>
            </a:ln>
          </p:spPr>
          <p:txBody>
            <a:bodyPr/>
            <a:lstStyle/>
            <a:p/>
          </p:txBody>
        </p:sp>
        <p:sp>
          <p:nvSpPr>
            <p:cNvPr id="79" name="pl79"/>
            <p:cNvSpPr/>
            <p:nvPr/>
          </p:nvSpPr>
          <p:spPr>
            <a:xfrm>
              <a:off x="4950600" y="521864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0" name="pl80"/>
            <p:cNvSpPr/>
            <p:nvPr/>
          </p:nvSpPr>
          <p:spPr>
            <a:xfrm>
              <a:off x="4950600" y="453330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1" name="pl81"/>
            <p:cNvSpPr/>
            <p:nvPr/>
          </p:nvSpPr>
          <p:spPr>
            <a:xfrm>
              <a:off x="4950600" y="384795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2" name="pl82"/>
            <p:cNvSpPr/>
            <p:nvPr/>
          </p:nvSpPr>
          <p:spPr>
            <a:xfrm>
              <a:off x="4950600" y="316260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3" name="pl83"/>
            <p:cNvSpPr/>
            <p:nvPr/>
          </p:nvSpPr>
          <p:spPr>
            <a:xfrm>
              <a:off x="4950600" y="247725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4" name="pl84"/>
            <p:cNvSpPr/>
            <p:nvPr/>
          </p:nvSpPr>
          <p:spPr>
            <a:xfrm>
              <a:off x="4950600" y="1791911"/>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5" name="pl85"/>
            <p:cNvSpPr/>
            <p:nvPr/>
          </p:nvSpPr>
          <p:spPr>
            <a:xfrm>
              <a:off x="4950600" y="1106564"/>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6" name="pl86"/>
            <p:cNvSpPr/>
            <p:nvPr/>
          </p:nvSpPr>
          <p:spPr>
            <a:xfrm>
              <a:off x="4950600" y="487597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87" name="pl87"/>
            <p:cNvSpPr/>
            <p:nvPr/>
          </p:nvSpPr>
          <p:spPr>
            <a:xfrm>
              <a:off x="4950600" y="419062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88" name="pl88"/>
            <p:cNvSpPr/>
            <p:nvPr/>
          </p:nvSpPr>
          <p:spPr>
            <a:xfrm>
              <a:off x="4950600" y="350527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89" name="pl89"/>
            <p:cNvSpPr/>
            <p:nvPr/>
          </p:nvSpPr>
          <p:spPr>
            <a:xfrm>
              <a:off x="4950600" y="2819932"/>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90" name="pl90"/>
            <p:cNvSpPr/>
            <p:nvPr/>
          </p:nvSpPr>
          <p:spPr>
            <a:xfrm>
              <a:off x="4950600" y="2134585"/>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91" name="pl91"/>
            <p:cNvSpPr/>
            <p:nvPr/>
          </p:nvSpPr>
          <p:spPr>
            <a:xfrm>
              <a:off x="4950600" y="1449237"/>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92" name="pl92"/>
            <p:cNvSpPr/>
            <p:nvPr/>
          </p:nvSpPr>
          <p:spPr>
            <a:xfrm>
              <a:off x="5450456"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576286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607527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638768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96" name="pl96"/>
            <p:cNvSpPr/>
            <p:nvPr/>
          </p:nvSpPr>
          <p:spPr>
            <a:xfrm>
              <a:off x="670009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97" name="pl97"/>
            <p:cNvSpPr/>
            <p:nvPr/>
          </p:nvSpPr>
          <p:spPr>
            <a:xfrm>
              <a:off x="701250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98" name="pl98"/>
            <p:cNvSpPr/>
            <p:nvPr/>
          </p:nvSpPr>
          <p:spPr>
            <a:xfrm>
              <a:off x="732491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99" name="pl99"/>
            <p:cNvSpPr/>
            <p:nvPr/>
          </p:nvSpPr>
          <p:spPr>
            <a:xfrm>
              <a:off x="763732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00" name="pl100"/>
            <p:cNvSpPr/>
            <p:nvPr/>
          </p:nvSpPr>
          <p:spPr>
            <a:xfrm>
              <a:off x="794973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01" name="pl101"/>
            <p:cNvSpPr/>
            <p:nvPr/>
          </p:nvSpPr>
          <p:spPr>
            <a:xfrm>
              <a:off x="826214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857455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03" name="pt103"/>
            <p:cNvSpPr/>
            <p:nvPr/>
          </p:nvSpPr>
          <p:spPr>
            <a:xfrm>
              <a:off x="8549729" y="272657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04" name="pt104"/>
            <p:cNvSpPr/>
            <p:nvPr/>
          </p:nvSpPr>
          <p:spPr>
            <a:xfrm>
              <a:off x="8549729" y="272657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05" name="tx105"/>
            <p:cNvSpPr/>
            <p:nvPr/>
          </p:nvSpPr>
          <p:spPr>
            <a:xfrm>
              <a:off x="8574555" y="2821025"/>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62</a:t>
              </a:r>
            </a:p>
          </p:txBody>
        </p:sp>
        <p:sp>
          <p:nvSpPr>
            <p:cNvPr id="106" name="tx106"/>
            <p:cNvSpPr/>
            <p:nvPr/>
          </p:nvSpPr>
          <p:spPr>
            <a:xfrm>
              <a:off x="8574555" y="2579176"/>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62</a:t>
              </a:r>
            </a:p>
          </p:txBody>
        </p:sp>
        <p:sp>
          <p:nvSpPr>
            <p:cNvPr id="107" name="pl107"/>
            <p:cNvSpPr/>
            <p:nvPr/>
          </p:nvSpPr>
          <p:spPr>
            <a:xfrm>
              <a:off x="4950600" y="4875973"/>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108" name="pl108"/>
            <p:cNvSpPr/>
            <p:nvPr/>
          </p:nvSpPr>
          <p:spPr>
            <a:xfrm>
              <a:off x="8574555" y="900960"/>
              <a:ext cx="0" cy="4523291"/>
            </a:xfrm>
            <a:custGeom>
              <a:avLst/>
              <a:pathLst>
                <a:path w="0" h="4523291">
                  <a:moveTo>
                    <a:pt x="0" y="4523291"/>
                  </a:moveTo>
                  <a:lnTo>
                    <a:pt x="0" y="0"/>
                  </a:lnTo>
                  <a:lnTo>
                    <a:pt x="0" y="0"/>
                  </a:lnTo>
                </a:path>
              </a:pathLst>
            </a:custGeom>
            <a:ln w="13550" cap="flat">
              <a:solidFill>
                <a:srgbClr val="BEBEBE">
                  <a:alpha val="100000"/>
                </a:srgbClr>
              </a:solidFill>
              <a:prstDash val="lgDash"/>
              <a:round/>
            </a:ln>
          </p:spPr>
          <p:txBody>
            <a:bodyPr/>
            <a:lstStyle/>
            <a:p/>
          </p:txBody>
        </p:sp>
        <p:sp>
          <p:nvSpPr>
            <p:cNvPr id="109" name="tx109"/>
            <p:cNvSpPr/>
            <p:nvPr/>
          </p:nvSpPr>
          <p:spPr>
            <a:xfrm>
              <a:off x="8294358" y="987066"/>
              <a:ext cx="560392"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4D4D4D">
                      <a:alpha val="100000"/>
                    </a:srgbClr>
                  </a:solidFill>
                  <a:latin typeface="Arial"/>
                  <a:cs typeface="Arial"/>
                </a:rPr>
                <a:t>Switched to</a:t>
              </a:r>
            </a:p>
          </p:txBody>
        </p:sp>
        <p:sp>
          <p:nvSpPr>
            <p:cNvPr id="110" name="tx110"/>
            <p:cNvSpPr/>
            <p:nvPr/>
          </p:nvSpPr>
          <p:spPr>
            <a:xfrm>
              <a:off x="8179787" y="1144228"/>
              <a:ext cx="789535" cy="7918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4D4D4D">
                      <a:alpha val="100000"/>
                    </a:srgbClr>
                  </a:solidFill>
                  <a:latin typeface="Arial"/>
                  <a:cs typeface="Arial"/>
                </a:rPr>
                <a:t>1 dose schedule</a:t>
              </a:r>
            </a:p>
          </p:txBody>
        </p:sp>
        <p:sp>
          <p:nvSpPr>
            <p:cNvPr id="111" name="rc111"/>
            <p:cNvSpPr/>
            <p:nvPr/>
          </p:nvSpPr>
          <p:spPr>
            <a:xfrm>
              <a:off x="4950600" y="900960"/>
              <a:ext cx="4123810" cy="4523291"/>
            </a:xfrm>
            <a:prstGeom prst="rect">
              <a:avLst/>
            </a:prstGeom>
            <a:ln w="13550" cap="rnd">
              <a:solidFill>
                <a:srgbClr val="BEBEBE">
                  <a:alpha val="100000"/>
                </a:srgbClr>
              </a:solidFill>
              <a:prstDash val="solid"/>
              <a:round/>
            </a:ln>
          </p:spPr>
          <p:txBody>
            <a:bodyPr/>
            <a:lstStyle/>
            <a:p/>
          </p:txBody>
        </p:sp>
        <p:sp>
          <p:nvSpPr>
            <p:cNvPr id="112" name="tx112"/>
            <p:cNvSpPr/>
            <p:nvPr/>
          </p:nvSpPr>
          <p:spPr>
            <a:xfrm>
              <a:off x="2551267" y="728951"/>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113" name="tx113"/>
            <p:cNvSpPr/>
            <p:nvPr/>
          </p:nvSpPr>
          <p:spPr>
            <a:xfrm>
              <a:off x="6826182" y="728951"/>
              <a:ext cx="37264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Males</a:t>
              </a:r>
            </a:p>
          </p:txBody>
        </p:sp>
        <p:sp>
          <p:nvSpPr>
            <p:cNvPr id="114" name="tx114"/>
            <p:cNvSpPr/>
            <p:nvPr/>
          </p:nvSpPr>
          <p:spPr>
            <a:xfrm rot="-5400000">
              <a:off x="112905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2014</a:t>
              </a:r>
            </a:p>
          </p:txBody>
        </p:sp>
        <p:sp>
          <p:nvSpPr>
            <p:cNvPr id="115" name="tx115"/>
            <p:cNvSpPr/>
            <p:nvPr/>
          </p:nvSpPr>
          <p:spPr>
            <a:xfrm rot="-5400000">
              <a:off x="144146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16" name="tx116"/>
            <p:cNvSpPr/>
            <p:nvPr/>
          </p:nvSpPr>
          <p:spPr>
            <a:xfrm rot="-5400000">
              <a:off x="175387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117" name="tx117"/>
            <p:cNvSpPr/>
            <p:nvPr/>
          </p:nvSpPr>
          <p:spPr>
            <a:xfrm rot="-5400000">
              <a:off x="206628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118" name="tx118"/>
            <p:cNvSpPr/>
            <p:nvPr/>
          </p:nvSpPr>
          <p:spPr>
            <a:xfrm rot="-5400000">
              <a:off x="237869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119" name="tx119"/>
            <p:cNvSpPr/>
            <p:nvPr/>
          </p:nvSpPr>
          <p:spPr>
            <a:xfrm rot="-5400000">
              <a:off x="269110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20" name="tx120"/>
            <p:cNvSpPr/>
            <p:nvPr/>
          </p:nvSpPr>
          <p:spPr>
            <a:xfrm rot="-5400000">
              <a:off x="300351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21" name="tx121"/>
            <p:cNvSpPr/>
            <p:nvPr/>
          </p:nvSpPr>
          <p:spPr>
            <a:xfrm rot="-5400000">
              <a:off x="331592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22" name="tx122"/>
            <p:cNvSpPr/>
            <p:nvPr/>
          </p:nvSpPr>
          <p:spPr>
            <a:xfrm rot="-5400000">
              <a:off x="3628333"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23" name="tx123"/>
            <p:cNvSpPr/>
            <p:nvPr/>
          </p:nvSpPr>
          <p:spPr>
            <a:xfrm rot="-5400000">
              <a:off x="3940715"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24" name="tx124"/>
            <p:cNvSpPr/>
            <p:nvPr/>
          </p:nvSpPr>
          <p:spPr>
            <a:xfrm rot="-5400000">
              <a:off x="4253153"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25" name="tx125"/>
            <p:cNvSpPr/>
            <p:nvPr/>
          </p:nvSpPr>
          <p:spPr>
            <a:xfrm rot="-5400000">
              <a:off x="532245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2014</a:t>
              </a:r>
            </a:p>
          </p:txBody>
        </p:sp>
        <p:sp>
          <p:nvSpPr>
            <p:cNvPr id="126" name="tx126"/>
            <p:cNvSpPr/>
            <p:nvPr/>
          </p:nvSpPr>
          <p:spPr>
            <a:xfrm rot="-5400000">
              <a:off x="563486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27" name="tx127"/>
            <p:cNvSpPr/>
            <p:nvPr/>
          </p:nvSpPr>
          <p:spPr>
            <a:xfrm rot="-5400000">
              <a:off x="594727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128" name="tx128"/>
            <p:cNvSpPr/>
            <p:nvPr/>
          </p:nvSpPr>
          <p:spPr>
            <a:xfrm rot="-5400000">
              <a:off x="625968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129" name="tx129"/>
            <p:cNvSpPr/>
            <p:nvPr/>
          </p:nvSpPr>
          <p:spPr>
            <a:xfrm rot="-5400000">
              <a:off x="657209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130" name="tx130"/>
            <p:cNvSpPr/>
            <p:nvPr/>
          </p:nvSpPr>
          <p:spPr>
            <a:xfrm rot="-5400000">
              <a:off x="688450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31" name="tx131"/>
            <p:cNvSpPr/>
            <p:nvPr/>
          </p:nvSpPr>
          <p:spPr>
            <a:xfrm rot="-5400000">
              <a:off x="7196913"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32" name="tx132"/>
            <p:cNvSpPr/>
            <p:nvPr/>
          </p:nvSpPr>
          <p:spPr>
            <a:xfrm rot="-5400000">
              <a:off x="7509323"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33" name="tx133"/>
            <p:cNvSpPr/>
            <p:nvPr/>
          </p:nvSpPr>
          <p:spPr>
            <a:xfrm rot="-5400000">
              <a:off x="7821733"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34" name="tx134"/>
            <p:cNvSpPr/>
            <p:nvPr/>
          </p:nvSpPr>
          <p:spPr>
            <a:xfrm rot="-5400000">
              <a:off x="8134115"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35" name="tx135"/>
            <p:cNvSpPr/>
            <p:nvPr/>
          </p:nvSpPr>
          <p:spPr>
            <a:xfrm rot="-5400000">
              <a:off x="8446553"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36" name="tx136"/>
            <p:cNvSpPr/>
            <p:nvPr/>
          </p:nvSpPr>
          <p:spPr>
            <a:xfrm>
              <a:off x="632414" y="4834282"/>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137" name="tx137"/>
            <p:cNvSpPr/>
            <p:nvPr/>
          </p:nvSpPr>
          <p:spPr>
            <a:xfrm>
              <a:off x="570259" y="414893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38" name="tx138"/>
            <p:cNvSpPr/>
            <p:nvPr/>
          </p:nvSpPr>
          <p:spPr>
            <a:xfrm>
              <a:off x="570259" y="346358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139" name="tx139"/>
            <p:cNvSpPr/>
            <p:nvPr/>
          </p:nvSpPr>
          <p:spPr>
            <a:xfrm>
              <a:off x="570259" y="277824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140" name="tx140"/>
            <p:cNvSpPr/>
            <p:nvPr/>
          </p:nvSpPr>
          <p:spPr>
            <a:xfrm>
              <a:off x="570259" y="209289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141" name="tx141"/>
            <p:cNvSpPr/>
            <p:nvPr/>
          </p:nvSpPr>
          <p:spPr>
            <a:xfrm>
              <a:off x="508103" y="1407546"/>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142" name="tx142"/>
            <p:cNvSpPr/>
            <p:nvPr/>
          </p:nvSpPr>
          <p:spPr>
            <a:xfrm rot="-5400000">
              <a:off x="-52544" y="309705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3" name="pl143"/>
            <p:cNvSpPr/>
            <p:nvPr/>
          </p:nvSpPr>
          <p:spPr>
            <a:xfrm>
              <a:off x="4220075" y="6223844"/>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144" name="pl144"/>
            <p:cNvSpPr/>
            <p:nvPr/>
          </p:nvSpPr>
          <p:spPr>
            <a:xfrm>
              <a:off x="4976824" y="6223844"/>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145" name="tx145"/>
            <p:cNvSpPr/>
            <p:nvPr/>
          </p:nvSpPr>
          <p:spPr>
            <a:xfrm>
              <a:off x="4487174" y="6168852"/>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146" name="tx146"/>
            <p:cNvSpPr/>
            <p:nvPr/>
          </p:nvSpPr>
          <p:spPr>
            <a:xfrm>
              <a:off x="5243924" y="6167512"/>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147" name="tx147"/>
            <p:cNvSpPr/>
            <p:nvPr/>
          </p:nvSpPr>
          <p:spPr>
            <a:xfrm>
              <a:off x="757200" y="398022"/>
              <a:ext cx="543225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Ecuador, 2014-2024</a:t>
              </a:r>
            </a:p>
          </p:txBody>
        </p:sp>
        <p:sp>
          <p:nvSpPr>
            <p:cNvPr id="148" name="tx148"/>
            <p:cNvSpPr/>
            <p:nvPr/>
          </p:nvSpPr>
          <p:spPr>
            <a:xfrm>
              <a:off x="4881773" y="6447811"/>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9" name="tx149"/>
            <p:cNvSpPr/>
            <p:nvPr/>
          </p:nvSpPr>
          <p:spPr>
            <a:xfrm>
              <a:off x="1135358" y="6568567"/>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15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Ecuador was 2014.
In 2024, first dose (HPV1) programme coverage among girls was 89% and last dose (HPVc) programme coverage was 89%.
</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64625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8452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04415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2431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24179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04678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2457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4446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26436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184258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104153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44205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4827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9090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33536"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7616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55026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818794"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87320"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35584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624371"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9289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1448278" y="1201741"/>
              <a:ext cx="6444618" cy="1041365"/>
            </a:xfrm>
            <a:custGeom>
              <a:avLst/>
              <a:pathLst>
                <a:path w="6444618" h="1041365">
                  <a:moveTo>
                    <a:pt x="0" y="360472"/>
                  </a:moveTo>
                  <a:lnTo>
                    <a:pt x="268525" y="280367"/>
                  </a:lnTo>
                  <a:lnTo>
                    <a:pt x="537051" y="320420"/>
                  </a:lnTo>
                  <a:lnTo>
                    <a:pt x="805577" y="360472"/>
                  </a:lnTo>
                  <a:lnTo>
                    <a:pt x="1074103" y="320420"/>
                  </a:lnTo>
                  <a:lnTo>
                    <a:pt x="1342628" y="160210"/>
                  </a:lnTo>
                  <a:lnTo>
                    <a:pt x="1611154" y="0"/>
                  </a:lnTo>
                  <a:lnTo>
                    <a:pt x="1879680" y="0"/>
                  </a:lnTo>
                  <a:lnTo>
                    <a:pt x="2148206" y="0"/>
                  </a:lnTo>
                  <a:lnTo>
                    <a:pt x="2416732" y="80105"/>
                  </a:lnTo>
                  <a:lnTo>
                    <a:pt x="2685257" y="200262"/>
                  </a:lnTo>
                  <a:lnTo>
                    <a:pt x="2953783" y="320420"/>
                  </a:lnTo>
                  <a:lnTo>
                    <a:pt x="3222309" y="360472"/>
                  </a:lnTo>
                  <a:lnTo>
                    <a:pt x="3490835" y="360472"/>
                  </a:lnTo>
                  <a:lnTo>
                    <a:pt x="3759360" y="520682"/>
                  </a:lnTo>
                  <a:lnTo>
                    <a:pt x="4027886" y="720945"/>
                  </a:lnTo>
                  <a:lnTo>
                    <a:pt x="4296412" y="520682"/>
                  </a:lnTo>
                  <a:lnTo>
                    <a:pt x="4564938" y="440577"/>
                  </a:lnTo>
                  <a:lnTo>
                    <a:pt x="4833464" y="440577"/>
                  </a:lnTo>
                  <a:lnTo>
                    <a:pt x="5101989" y="440577"/>
                  </a:lnTo>
                  <a:lnTo>
                    <a:pt x="5370515" y="1041365"/>
                  </a:lnTo>
                  <a:lnTo>
                    <a:pt x="5639041" y="961260"/>
                  </a:lnTo>
                  <a:lnTo>
                    <a:pt x="5907567" y="1041365"/>
                  </a:lnTo>
                  <a:lnTo>
                    <a:pt x="6176092" y="1041365"/>
                  </a:lnTo>
                  <a:lnTo>
                    <a:pt x="6444618" y="1041365"/>
                  </a:lnTo>
                </a:path>
              </a:pathLst>
            </a:custGeom>
            <a:ln w="27101" cap="flat">
              <a:solidFill>
                <a:srgbClr val="F8766D">
                  <a:alpha val="100000"/>
                </a:srgbClr>
              </a:solidFill>
              <a:prstDash val="solid"/>
              <a:round/>
            </a:ln>
          </p:spPr>
          <p:txBody>
            <a:bodyPr/>
            <a:lstStyle/>
            <a:p/>
          </p:txBody>
        </p:sp>
        <p:sp>
          <p:nvSpPr>
            <p:cNvPr id="27" name="pl27"/>
            <p:cNvSpPr/>
            <p:nvPr/>
          </p:nvSpPr>
          <p:spPr>
            <a:xfrm>
              <a:off x="3865010" y="1081584"/>
              <a:ext cx="4027886" cy="1642153"/>
            </a:xfrm>
            <a:custGeom>
              <a:avLst/>
              <a:pathLst>
                <a:path w="4027886" h="1642153">
                  <a:moveTo>
                    <a:pt x="0" y="0"/>
                  </a:moveTo>
                  <a:lnTo>
                    <a:pt x="268525" y="320420"/>
                  </a:lnTo>
                  <a:lnTo>
                    <a:pt x="537051" y="280367"/>
                  </a:lnTo>
                  <a:lnTo>
                    <a:pt x="805577" y="720945"/>
                  </a:lnTo>
                  <a:lnTo>
                    <a:pt x="1074103" y="1161522"/>
                  </a:lnTo>
                  <a:lnTo>
                    <a:pt x="1342628" y="1602100"/>
                  </a:lnTo>
                  <a:lnTo>
                    <a:pt x="1611154" y="921207"/>
                  </a:lnTo>
                  <a:lnTo>
                    <a:pt x="1879680" y="1401838"/>
                  </a:lnTo>
                  <a:lnTo>
                    <a:pt x="2148206" y="1041365"/>
                  </a:lnTo>
                  <a:lnTo>
                    <a:pt x="2416732" y="1001312"/>
                  </a:lnTo>
                  <a:lnTo>
                    <a:pt x="2685257" y="921207"/>
                  </a:lnTo>
                  <a:lnTo>
                    <a:pt x="2953783" y="1161522"/>
                  </a:lnTo>
                  <a:lnTo>
                    <a:pt x="3222309" y="1642153"/>
                  </a:lnTo>
                  <a:lnTo>
                    <a:pt x="3490835" y="1562048"/>
                  </a:lnTo>
                  <a:lnTo>
                    <a:pt x="3759360" y="1562048"/>
                  </a:lnTo>
                  <a:lnTo>
                    <a:pt x="4027886" y="1562048"/>
                  </a:lnTo>
                </a:path>
              </a:pathLst>
            </a:custGeom>
            <a:ln w="27101" cap="flat">
              <a:solidFill>
                <a:srgbClr val="7CAE00">
                  <a:alpha val="100000"/>
                </a:srgbClr>
              </a:solidFill>
              <a:prstDash val="solid"/>
              <a:round/>
            </a:ln>
          </p:spPr>
          <p:txBody>
            <a:bodyPr/>
            <a:lstStyle/>
            <a:p/>
          </p:txBody>
        </p:sp>
        <p:sp>
          <p:nvSpPr>
            <p:cNvPr id="28" name="pl28"/>
            <p:cNvSpPr/>
            <p:nvPr/>
          </p:nvSpPr>
          <p:spPr>
            <a:xfrm>
              <a:off x="4133536" y="1281846"/>
              <a:ext cx="3759360" cy="3084043"/>
            </a:xfrm>
            <a:custGeom>
              <a:avLst/>
              <a:pathLst>
                <a:path w="3759360" h="3084043">
                  <a:moveTo>
                    <a:pt x="0" y="3084043"/>
                  </a:moveTo>
                  <a:lnTo>
                    <a:pt x="268525" y="921207"/>
                  </a:lnTo>
                  <a:lnTo>
                    <a:pt x="537051" y="0"/>
                  </a:lnTo>
                  <a:lnTo>
                    <a:pt x="805577" y="160210"/>
                  </a:lnTo>
                  <a:lnTo>
                    <a:pt x="1074103" y="320420"/>
                  </a:lnTo>
                  <a:lnTo>
                    <a:pt x="1342628" y="520682"/>
                  </a:lnTo>
                  <a:lnTo>
                    <a:pt x="1611154" y="400525"/>
                  </a:lnTo>
                  <a:lnTo>
                    <a:pt x="1879680" y="400525"/>
                  </a:lnTo>
                  <a:lnTo>
                    <a:pt x="2148206" y="360472"/>
                  </a:lnTo>
                  <a:lnTo>
                    <a:pt x="2416732" y="440577"/>
                  </a:lnTo>
                  <a:lnTo>
                    <a:pt x="2685257" y="720945"/>
                  </a:lnTo>
                  <a:lnTo>
                    <a:pt x="2953783" y="1281680"/>
                  </a:lnTo>
                  <a:lnTo>
                    <a:pt x="3222309" y="921207"/>
                  </a:lnTo>
                  <a:lnTo>
                    <a:pt x="3490835" y="921207"/>
                  </a:lnTo>
                  <a:lnTo>
                    <a:pt x="3759360" y="921207"/>
                  </a:lnTo>
                </a:path>
              </a:pathLst>
            </a:custGeom>
            <a:ln w="27101" cap="flat">
              <a:solidFill>
                <a:srgbClr val="00BFC4">
                  <a:alpha val="100000"/>
                </a:srgbClr>
              </a:solidFill>
              <a:prstDash val="solid"/>
              <a:round/>
            </a:ln>
          </p:spPr>
          <p:txBody>
            <a:bodyPr/>
            <a:lstStyle/>
            <a:p/>
          </p:txBody>
        </p:sp>
        <p:sp>
          <p:nvSpPr>
            <p:cNvPr id="29" name="pl29"/>
            <p:cNvSpPr/>
            <p:nvPr/>
          </p:nvSpPr>
          <p:spPr>
            <a:xfrm>
              <a:off x="5207639" y="1081584"/>
              <a:ext cx="2685257" cy="3885094"/>
            </a:xfrm>
            <a:custGeom>
              <a:avLst/>
              <a:pathLst>
                <a:path w="2685257" h="3885094">
                  <a:moveTo>
                    <a:pt x="0" y="720945"/>
                  </a:moveTo>
                  <a:lnTo>
                    <a:pt x="268525" y="0"/>
                  </a:lnTo>
                  <a:lnTo>
                    <a:pt x="537051" y="160210"/>
                  </a:lnTo>
                  <a:lnTo>
                    <a:pt x="805577" y="520682"/>
                  </a:lnTo>
                  <a:lnTo>
                    <a:pt x="1074103" y="1081417"/>
                  </a:lnTo>
                  <a:lnTo>
                    <a:pt x="1342628" y="1802363"/>
                  </a:lnTo>
                  <a:lnTo>
                    <a:pt x="1611154" y="2563361"/>
                  </a:lnTo>
                  <a:lnTo>
                    <a:pt x="1879680" y="3885094"/>
                  </a:lnTo>
                  <a:lnTo>
                    <a:pt x="2148206" y="1882468"/>
                  </a:lnTo>
                  <a:lnTo>
                    <a:pt x="2416732" y="1922520"/>
                  </a:lnTo>
                  <a:lnTo>
                    <a:pt x="2685257" y="400525"/>
                  </a:lnTo>
                </a:path>
              </a:pathLst>
            </a:custGeom>
            <a:ln w="27101" cap="flat">
              <a:solidFill>
                <a:srgbClr val="C77CFF">
                  <a:alpha val="100000"/>
                </a:srgbClr>
              </a:solidFill>
              <a:prstDash val="solid"/>
              <a:round/>
            </a:ln>
          </p:spPr>
          <p:txBody>
            <a:bodyPr/>
            <a:lstStyle/>
            <a:p/>
          </p:txBody>
        </p:sp>
        <p:sp>
          <p:nvSpPr>
            <p:cNvPr id="30" name="pl30"/>
            <p:cNvSpPr/>
            <p:nvPr/>
          </p:nvSpPr>
          <p:spPr>
            <a:xfrm>
              <a:off x="803816" y="1442056"/>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1" name="pt31"/>
            <p:cNvSpPr/>
            <p:nvPr/>
          </p:nvSpPr>
          <p:spPr>
            <a:xfrm>
              <a:off x="7854520" y="2204730"/>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2" name="pt32"/>
            <p:cNvSpPr/>
            <p:nvPr/>
          </p:nvSpPr>
          <p:spPr>
            <a:xfrm>
              <a:off x="7854520" y="2605255"/>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3" name="pt33"/>
            <p:cNvSpPr/>
            <p:nvPr/>
          </p:nvSpPr>
          <p:spPr>
            <a:xfrm>
              <a:off x="7854520" y="2164678"/>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4" name="pt34"/>
            <p:cNvSpPr/>
            <p:nvPr/>
          </p:nvSpPr>
          <p:spPr>
            <a:xfrm>
              <a:off x="7854520" y="1443732"/>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5" name="pt35"/>
            <p:cNvSpPr/>
            <p:nvPr/>
          </p:nvSpPr>
          <p:spPr>
            <a:xfrm>
              <a:off x="1409902" y="1523837"/>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6" name="pt36"/>
            <p:cNvSpPr/>
            <p:nvPr/>
          </p:nvSpPr>
          <p:spPr>
            <a:xfrm>
              <a:off x="3826634" y="1043207"/>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7" name="pt37"/>
            <p:cNvSpPr/>
            <p:nvPr/>
          </p:nvSpPr>
          <p:spPr>
            <a:xfrm>
              <a:off x="4095160" y="4327513"/>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8" name="pt38"/>
            <p:cNvSpPr/>
            <p:nvPr/>
          </p:nvSpPr>
          <p:spPr>
            <a:xfrm>
              <a:off x="5169263" y="1764152"/>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9" name="pl39"/>
            <p:cNvSpPr/>
            <p:nvPr/>
          </p:nvSpPr>
          <p:spPr>
            <a:xfrm>
              <a:off x="7911730" y="1482109"/>
              <a:ext cx="249692" cy="0"/>
            </a:xfrm>
            <a:custGeom>
              <a:avLst/>
              <a:pathLst>
                <a:path w="249692" h="0">
                  <a:moveTo>
                    <a:pt x="249692" y="0"/>
                  </a:moveTo>
                  <a:lnTo>
                    <a:pt x="0" y="0"/>
                  </a:lnTo>
                </a:path>
              </a:pathLst>
            </a:custGeom>
          </p:spPr>
          <p:txBody>
            <a:bodyPr/>
            <a:lstStyle/>
            <a:p/>
          </p:txBody>
        </p:sp>
        <p:sp>
          <p:nvSpPr>
            <p:cNvPr id="40" name="pl40"/>
            <p:cNvSpPr/>
            <p:nvPr/>
          </p:nvSpPr>
          <p:spPr>
            <a:xfrm>
              <a:off x="7908213" y="2100698"/>
              <a:ext cx="253209" cy="96517"/>
            </a:xfrm>
            <a:custGeom>
              <a:avLst/>
              <a:pathLst>
                <a:path w="253209" h="96517">
                  <a:moveTo>
                    <a:pt x="253209" y="0"/>
                  </a:moveTo>
                  <a:lnTo>
                    <a:pt x="0" y="96517"/>
                  </a:lnTo>
                </a:path>
              </a:pathLst>
            </a:custGeom>
          </p:spPr>
          <p:txBody>
            <a:bodyPr/>
            <a:lstStyle/>
            <a:p/>
          </p:txBody>
        </p:sp>
        <p:sp>
          <p:nvSpPr>
            <p:cNvPr id="41" name="pl41"/>
            <p:cNvSpPr/>
            <p:nvPr/>
          </p:nvSpPr>
          <p:spPr>
            <a:xfrm>
              <a:off x="7908754" y="2248519"/>
              <a:ext cx="252668" cy="86240"/>
            </a:xfrm>
            <a:custGeom>
              <a:avLst/>
              <a:pathLst>
                <a:path w="252668" h="86240">
                  <a:moveTo>
                    <a:pt x="252668" y="86240"/>
                  </a:moveTo>
                  <a:lnTo>
                    <a:pt x="0" y="0"/>
                  </a:lnTo>
                </a:path>
              </a:pathLst>
            </a:custGeom>
          </p:spPr>
          <p:txBody>
            <a:bodyPr/>
            <a:lstStyle/>
            <a:p/>
          </p:txBody>
        </p:sp>
        <p:sp>
          <p:nvSpPr>
            <p:cNvPr id="42" name="pl42"/>
            <p:cNvSpPr/>
            <p:nvPr/>
          </p:nvSpPr>
          <p:spPr>
            <a:xfrm>
              <a:off x="7911730" y="2643632"/>
              <a:ext cx="249692" cy="2"/>
            </a:xfrm>
            <a:custGeom>
              <a:avLst/>
              <a:pathLst>
                <a:path w="249692" h="2">
                  <a:moveTo>
                    <a:pt x="249692" y="2"/>
                  </a:moveTo>
                  <a:lnTo>
                    <a:pt x="0" y="0"/>
                  </a:lnTo>
                </a:path>
              </a:pathLst>
            </a:custGeom>
          </p:spPr>
          <p:txBody>
            <a:bodyPr/>
            <a:lstStyle/>
            <a:p/>
          </p:txBody>
        </p:sp>
        <p:sp>
          <p:nvSpPr>
            <p:cNvPr id="43" name="pg43"/>
            <p:cNvSpPr/>
            <p:nvPr/>
          </p:nvSpPr>
          <p:spPr>
            <a:xfrm>
              <a:off x="8092843" y="1391124"/>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1"/>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44" name="tx44"/>
            <p:cNvSpPr/>
            <p:nvPr/>
          </p:nvSpPr>
          <p:spPr>
            <a:xfrm>
              <a:off x="8115703" y="1431965"/>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89%</a:t>
              </a:r>
            </a:p>
          </p:txBody>
        </p:sp>
        <p:sp>
          <p:nvSpPr>
            <p:cNvPr id="45" name="pg45"/>
            <p:cNvSpPr/>
            <p:nvPr/>
          </p:nvSpPr>
          <p:spPr>
            <a:xfrm>
              <a:off x="8092843" y="1989479"/>
              <a:ext cx="780369" cy="181971"/>
            </a:xfrm>
            <a:custGeom>
              <a:avLst/>
              <a:pathLst>
                <a:path w="780369" h="181971">
                  <a:moveTo>
                    <a:pt x="27431" y="181971"/>
                  </a:moveTo>
                  <a:lnTo>
                    <a:pt x="752937" y="181971"/>
                  </a:lnTo>
                  <a:lnTo>
                    <a:pt x="751832" y="181949"/>
                  </a:lnTo>
                  <a:lnTo>
                    <a:pt x="756243" y="181771"/>
                  </a:lnTo>
                  <a:lnTo>
                    <a:pt x="760569" y="180888"/>
                  </a:lnTo>
                  <a:lnTo>
                    <a:pt x="764697" y="179323"/>
                  </a:lnTo>
                  <a:lnTo>
                    <a:pt x="768520" y="177115"/>
                  </a:lnTo>
                  <a:lnTo>
                    <a:pt x="771940" y="174323"/>
                  </a:lnTo>
                  <a:lnTo>
                    <a:pt x="774867" y="171019"/>
                  </a:lnTo>
                  <a:lnTo>
                    <a:pt x="777227" y="167287"/>
                  </a:lnTo>
                  <a:lnTo>
                    <a:pt x="778957" y="163226"/>
                  </a:lnTo>
                  <a:lnTo>
                    <a:pt x="780014" y="158939"/>
                  </a:lnTo>
                  <a:lnTo>
                    <a:pt x="780369" y="154539"/>
                  </a:lnTo>
                  <a:lnTo>
                    <a:pt x="780369" y="27432"/>
                  </a:lnTo>
                  <a:lnTo>
                    <a:pt x="780014" y="23031"/>
                  </a:lnTo>
                  <a:lnTo>
                    <a:pt x="778957" y="18745"/>
                  </a:lnTo>
                  <a:lnTo>
                    <a:pt x="777227" y="14683"/>
                  </a:lnTo>
                  <a:lnTo>
                    <a:pt x="774867" y="10952"/>
                  </a:lnTo>
                  <a:lnTo>
                    <a:pt x="771940" y="7647"/>
                  </a:lnTo>
                  <a:lnTo>
                    <a:pt x="768520" y="4855"/>
                  </a:lnTo>
                  <a:lnTo>
                    <a:pt x="764697" y="2648"/>
                  </a:lnTo>
                  <a:lnTo>
                    <a:pt x="760569" y="1083"/>
                  </a:lnTo>
                  <a:lnTo>
                    <a:pt x="756243" y="200"/>
                  </a:lnTo>
                  <a:lnTo>
                    <a:pt x="75293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6" name="tx46"/>
            <p:cNvSpPr/>
            <p:nvPr/>
          </p:nvSpPr>
          <p:spPr>
            <a:xfrm>
              <a:off x="8115703" y="2030321"/>
              <a:ext cx="68892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PCV3 : 71%</a:t>
              </a:r>
            </a:p>
          </p:txBody>
        </p:sp>
        <p:sp>
          <p:nvSpPr>
            <p:cNvPr id="47" name="pg47"/>
            <p:cNvSpPr/>
            <p:nvPr/>
          </p:nvSpPr>
          <p:spPr>
            <a:xfrm>
              <a:off x="8092843" y="2261972"/>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8" name="tx48"/>
            <p:cNvSpPr/>
            <p:nvPr/>
          </p:nvSpPr>
          <p:spPr>
            <a:xfrm>
              <a:off x="8115703" y="2302814"/>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70%</a:t>
              </a:r>
            </a:p>
          </p:txBody>
        </p:sp>
        <p:sp>
          <p:nvSpPr>
            <p:cNvPr id="49" name="pg49"/>
            <p:cNvSpPr/>
            <p:nvPr/>
          </p:nvSpPr>
          <p:spPr>
            <a:xfrm>
              <a:off x="8092843" y="2552649"/>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50" name="tx50"/>
            <p:cNvSpPr/>
            <p:nvPr/>
          </p:nvSpPr>
          <p:spPr>
            <a:xfrm>
              <a:off x="8115703" y="2593491"/>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60%</a:t>
              </a:r>
            </a:p>
          </p:txBody>
        </p:sp>
        <p:sp>
          <p:nvSpPr>
            <p:cNvPr id="51" name="pg51"/>
            <p:cNvSpPr/>
            <p:nvPr/>
          </p:nvSpPr>
          <p:spPr>
            <a:xfrm>
              <a:off x="1152533" y="1567006"/>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52" name="tx52"/>
            <p:cNvSpPr/>
            <p:nvPr/>
          </p:nvSpPr>
          <p:spPr>
            <a:xfrm>
              <a:off x="1198253" y="161081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87</a:t>
              </a:r>
            </a:p>
          </p:txBody>
        </p:sp>
        <p:sp>
          <p:nvSpPr>
            <p:cNvPr id="53" name="pg53"/>
            <p:cNvSpPr/>
            <p:nvPr/>
          </p:nvSpPr>
          <p:spPr>
            <a:xfrm>
              <a:off x="3928255" y="895062"/>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p:txBody>
        </p:sp>
        <p:sp>
          <p:nvSpPr>
            <p:cNvPr id="54" name="tx54"/>
            <p:cNvSpPr/>
            <p:nvPr/>
          </p:nvSpPr>
          <p:spPr>
            <a:xfrm>
              <a:off x="3973975" y="93886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99</a:t>
              </a:r>
            </a:p>
          </p:txBody>
        </p:sp>
        <p:sp>
          <p:nvSpPr>
            <p:cNvPr id="55" name="pg55"/>
            <p:cNvSpPr/>
            <p:nvPr/>
          </p:nvSpPr>
          <p:spPr>
            <a:xfrm>
              <a:off x="3838044" y="4369780"/>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56" name="tx56"/>
            <p:cNvSpPr/>
            <p:nvPr/>
          </p:nvSpPr>
          <p:spPr>
            <a:xfrm>
              <a:off x="3883764" y="4415129"/>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17</a:t>
              </a:r>
            </a:p>
          </p:txBody>
        </p:sp>
        <p:sp>
          <p:nvSpPr>
            <p:cNvPr id="57" name="pg57"/>
            <p:cNvSpPr/>
            <p:nvPr/>
          </p:nvSpPr>
          <p:spPr>
            <a:xfrm>
              <a:off x="4910705" y="1807172"/>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p:txBody>
        </p:sp>
        <p:sp>
          <p:nvSpPr>
            <p:cNvPr id="58" name="tx58"/>
            <p:cNvSpPr/>
            <p:nvPr/>
          </p:nvSpPr>
          <p:spPr>
            <a:xfrm>
              <a:off x="4956425" y="185097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81</a:t>
              </a:r>
            </a:p>
          </p:txBody>
        </p:sp>
        <p:sp>
          <p:nvSpPr>
            <p:cNvPr id="59" name="tx59"/>
            <p:cNvSpPr/>
            <p:nvPr/>
          </p:nvSpPr>
          <p:spPr>
            <a:xfrm>
              <a:off x="663492" y="499466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0" name="tx60"/>
            <p:cNvSpPr/>
            <p:nvPr/>
          </p:nvSpPr>
          <p:spPr>
            <a:xfrm>
              <a:off x="585797" y="419361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61" name="tx61"/>
            <p:cNvSpPr/>
            <p:nvPr/>
          </p:nvSpPr>
          <p:spPr>
            <a:xfrm>
              <a:off x="585797" y="3392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62" name="tx62"/>
            <p:cNvSpPr/>
            <p:nvPr/>
          </p:nvSpPr>
          <p:spPr>
            <a:xfrm>
              <a:off x="585797" y="25915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63" name="tx63"/>
            <p:cNvSpPr/>
            <p:nvPr/>
          </p:nvSpPr>
          <p:spPr>
            <a:xfrm>
              <a:off x="585797" y="17904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64" name="tx64"/>
            <p:cNvSpPr/>
            <p:nvPr/>
          </p:nvSpPr>
          <p:spPr>
            <a:xfrm>
              <a:off x="508103" y="98941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5" name="tx65"/>
            <p:cNvSpPr/>
            <p:nvPr/>
          </p:nvSpPr>
          <p:spPr>
            <a:xfrm>
              <a:off x="585797" y="13899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6" name="tx66"/>
            <p:cNvSpPr/>
            <p:nvPr/>
          </p:nvSpPr>
          <p:spPr>
            <a:xfrm rot="-5400000">
              <a:off x="129183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7" name="tx67"/>
            <p:cNvSpPr/>
            <p:nvPr/>
          </p:nvSpPr>
          <p:spPr>
            <a:xfrm rot="-5400000">
              <a:off x="263446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8" name="tx68"/>
            <p:cNvSpPr/>
            <p:nvPr/>
          </p:nvSpPr>
          <p:spPr>
            <a:xfrm rot="-5400000">
              <a:off x="3977090"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9" name="tx69"/>
            <p:cNvSpPr/>
            <p:nvPr/>
          </p:nvSpPr>
          <p:spPr>
            <a:xfrm rot="-5400000">
              <a:off x="531971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0" name="tx70"/>
            <p:cNvSpPr/>
            <p:nvPr/>
          </p:nvSpPr>
          <p:spPr>
            <a:xfrm rot="-5400000">
              <a:off x="639382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1" name="tx71"/>
            <p:cNvSpPr/>
            <p:nvPr/>
          </p:nvSpPr>
          <p:spPr>
            <a:xfrm rot="-5400000">
              <a:off x="6662348"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2" name="tx72"/>
            <p:cNvSpPr/>
            <p:nvPr/>
          </p:nvSpPr>
          <p:spPr>
            <a:xfrm rot="-5400000">
              <a:off x="6930873"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3" name="tx73"/>
            <p:cNvSpPr/>
            <p:nvPr/>
          </p:nvSpPr>
          <p:spPr>
            <a:xfrm rot="-5400000">
              <a:off x="719939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4" name="tx74"/>
            <p:cNvSpPr/>
            <p:nvPr/>
          </p:nvSpPr>
          <p:spPr>
            <a:xfrm rot="-5400000">
              <a:off x="7467891" y="541397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5" name="tx75"/>
            <p:cNvSpPr/>
            <p:nvPr/>
          </p:nvSpPr>
          <p:spPr>
            <a:xfrm rot="-5400000">
              <a:off x="773645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6" name="tx76"/>
            <p:cNvSpPr/>
            <p:nvPr/>
          </p:nvSpPr>
          <p:spPr>
            <a:xfrm rot="-5400000">
              <a:off x="-52544" y="297860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7" name="pl77"/>
            <p:cNvSpPr/>
            <p:nvPr/>
          </p:nvSpPr>
          <p:spPr>
            <a:xfrm>
              <a:off x="3544956" y="6103143"/>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8" name="pl78"/>
            <p:cNvSpPr/>
            <p:nvPr/>
          </p:nvSpPr>
          <p:spPr>
            <a:xfrm>
              <a:off x="4260684" y="6103143"/>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9" name="pl79"/>
            <p:cNvSpPr/>
            <p:nvPr/>
          </p:nvSpPr>
          <p:spPr>
            <a:xfrm>
              <a:off x="5007450" y="6103143"/>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80" name="pl80"/>
            <p:cNvSpPr/>
            <p:nvPr/>
          </p:nvSpPr>
          <p:spPr>
            <a:xfrm>
              <a:off x="5731023" y="6103143"/>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81" name="tx81"/>
            <p:cNvSpPr/>
            <p:nvPr/>
          </p:nvSpPr>
          <p:spPr>
            <a:xfrm>
              <a:off x="3812055" y="6050960"/>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82" name="tx82"/>
            <p:cNvSpPr/>
            <p:nvPr/>
          </p:nvSpPr>
          <p:spPr>
            <a:xfrm>
              <a:off x="4527784" y="604973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3" name="tx83"/>
            <p:cNvSpPr/>
            <p:nvPr/>
          </p:nvSpPr>
          <p:spPr>
            <a:xfrm>
              <a:off x="5274549" y="6049664"/>
              <a:ext cx="364938"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PCV3</a:t>
              </a:r>
            </a:p>
          </p:txBody>
        </p:sp>
        <p:sp>
          <p:nvSpPr>
            <p:cNvPr id="84" name="tx84"/>
            <p:cNvSpPr/>
            <p:nvPr/>
          </p:nvSpPr>
          <p:spPr>
            <a:xfrm>
              <a:off x="5998122" y="6051506"/>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85" name="tx85"/>
            <p:cNvSpPr/>
            <p:nvPr/>
          </p:nvSpPr>
          <p:spPr>
            <a:xfrm>
              <a:off x="2008319" y="398022"/>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86" name="tx86"/>
            <p:cNvSpPr/>
            <p:nvPr/>
          </p:nvSpPr>
          <p:spPr>
            <a:xfrm>
              <a:off x="3112591" y="580629"/>
              <a:ext cx="3653045"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 Ecuador, 2000-2024</a:t>
              </a:r>
            </a:p>
          </p:txBody>
        </p:sp>
        <p:sp>
          <p:nvSpPr>
            <p:cNvPr id="87" name="tx87"/>
            <p:cNvSpPr/>
            <p:nvPr/>
          </p:nvSpPr>
          <p:spPr>
            <a:xfrm>
              <a:off x="4912824" y="63271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88" name="tx88"/>
            <p:cNvSpPr/>
            <p:nvPr/>
          </p:nvSpPr>
          <p:spPr>
            <a:xfrm>
              <a:off x="3315987" y="6447866"/>
              <a:ext cx="575842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PCV3 and HPVc</a:t>
              </a:r>
            </a:p>
          </p:txBody>
        </p:sp>
        <p:sp>
          <p:nvSpPr>
            <p:cNvPr id="89" name="tx89"/>
            <p:cNvSpPr/>
            <p:nvPr/>
          </p:nvSpPr>
          <p:spPr>
            <a:xfrm>
              <a:off x="4122809" y="6568567"/>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grpSp>
      <p:sp>
        <p:nvSpPr>
          <p:cNvPr id="9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Ecuador has all 4 of the  SDG vaccines.
In 2024, Ecuador had achieved at least 90% coverage of none out of the 4 vaccines.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78440" y="17373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3" name="body"/>
          <p:cNvSpPr>
            <a:spLocks noGrp="1"/>
          </p:cNvSpPr>
          <p:nvPr>
            <p:ph/>
          </p:nvPr>
        </p:nvSpPr>
        <p:spPr>
          <a:xfrm>
            <a:off x="10378440" y="338328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3849624" y="4636008"/>
            <a:ext cx="3657600" cy="91440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remained constant at 74% between 2023 and 2024.
• DTP3 coverage remained constant at 70% between 2023 and 2024.
• There were there were &lt;500 fewer zero-dose children in 2024. This leaves 69,000 children without vaccination, vulnerable to vaccine-preventable diseases and a further 11,000 with incomplete protection.
• Ecuador accounted for 5.1% of zero-dose children in Latin America and the Caribbean (LACR) and 0.5% of zero-dose children globally.
• MCV1 coverage remained constant at 74% between 2023 and 2024. There were 69,000 children who missed out on the first measles vaccination.
• MCV2 coverage remained constant at 60% between 2023 and 2024.
• Last dose coverage of HPV vaccination (HPVc) among girls increased from 51% to 89% in 2024 due to improved programme performance.</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2024</a:t>
            </a:r>
          </a:p>
        </p:txBody>
      </p:sp>
      <p:graphicFrame>
        <p:nvGraphicFramePr>
          <p:cNvPr id="3" name=""/>
          <p:cNvGraphicFramePr>
            <a:graphicFrameLocks noGrp="true"/>
          </p:cNvGraphicFramePr>
          <p:nvPr/>
        </p:nvGraphicFramePr>
        <p:xfrm rot="0">
          <a:off x="548640" y="1371600"/>
          <a:ext cx="7223760" cy="4572000"/>
        </p:xfrm>
        <a:graphic>
          <a:graphicData uri="http://schemas.openxmlformats.org/drawingml/2006/table">
            <a:tbl>
              <a:tblPr/>
              <a:tblGrid>
                <a:gridCol w="914400"/>
                <a:gridCol w="1737360"/>
                <a:gridCol w="91440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5">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5</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&lt;1 year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 and 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9-14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IPV_FRAC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5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12-23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2024 national immunization schedule for routine services in Ecuador,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828800"/>
                <a:gridCol w="1828800"/>
                <a:gridCol w="1828800"/>
                <a:gridCol w="18288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Partial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Risk groups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Risk areas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 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2014</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(all strains)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Ecuador.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stockouts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gridCol w="118872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2020</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Auto-disable syringes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(3m)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DTP-containing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(3m)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(5m)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(6m)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(5m)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MCV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(4m)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(3m)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(3m)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(4m)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presents reported vaccine stockouts of childhood vaccines relevant to WUENIC at the national and subnational levels over the last 5 years (2020 to 2024). Where available, the duration of national-level stockouts is indicated in months. Subnational stockouts are noted without specifying duration. Only vaccines that had a stockout during the specified time period are displayed.
A stockout refers to a period when vaccine storage and distribution points (e.g., national or district stores) are fully depleted, including buffer stock, and are unable to supply vaccines to lower-level stores or facilities. It is important to note that facility-level stockouts can still occur even when upper-level stores have inventory. Stockouts, especially prolonged ones, can negatively impact immunization coverage.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98D844A22B794A81DDBFBB9EF63804" ma:contentTypeVersion="21" ma:contentTypeDescription="Create a new document." ma:contentTypeScope="" ma:versionID="fe15f658f7c596d9f8849af6b3848d26">
  <xsd:schema xmlns:xsd="http://www.w3.org/2001/XMLSchema" xmlns:xs="http://www.w3.org/2001/XMLSchema" xmlns:p="http://schemas.microsoft.com/office/2006/metadata/properties" xmlns:ns2="9e17fbd9-fb4c-4d20-9ec4-18aa77a91b0d" xmlns:ns3="ae6450c1-f776-41e3-80e5-b5e3b2145961" xmlns:ns4="ca283e0b-db31-4043-a2ef-b80661bf084a" targetNamespace="http://schemas.microsoft.com/office/2006/metadata/properties" ma:root="true" ma:fieldsID="447776fe2e95ffb96f739988fedfabc2" ns2:_="" ns3:_="" ns4:_="">
    <xsd:import namespace="9e17fbd9-fb4c-4d20-9ec4-18aa77a91b0d"/>
    <xsd:import namespace="ae6450c1-f776-41e3-80e5-b5e3b2145961"/>
    <xsd:import namespace="ca283e0b-db31-4043-a2ef-b80661bf084a"/>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2:SharedWithUsers" minOccurs="0"/>
                <xsd:element ref="ns2:SharedWithDetails" minOccurs="0"/>
                <xsd:element ref="ns3:MediaServiceAutoKeyPoints" minOccurs="0"/>
                <xsd:element ref="ns3:MediaServiceKeyPoint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e17fbd9-fb4c-4d20-9ec4-18aa77a91b0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e6450c1-f776-41e3-80e5-b5e3b2145961"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element name="MediaServiceBillingMetadata" ma:index="29"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a283e0b-db31-4043-a2ef-b80661bf084a"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00684939-5bfc-447e-a0d2-1998042826f8}" ma:internalName="TaxCatchAll" ma:showField="CatchAllData" ma:web="9e17fbd9-fb4c-4d20-9ec4-18aa77a91b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9e17fbd9-fb4c-4d20-9ec4-18aa77a91b0d">DAPMHHIV-502652578-1605208</_dlc_DocId>
    <_dlc_DocIdUrl xmlns="9e17fbd9-fb4c-4d20-9ec4-18aa77a91b0d">
      <Url>https://unicef.sharepoint.com/teams/DAPM-Health-HIV/_layouts/15/DocIdRedir.aspx?ID=DAPMHHIV-502652578-1605208</Url>
      <Description>DAPMHHIV-502652578-1605208</Description>
    </_dlc_DocIdUrl>
    <lcf76f155ced4ddcb4097134ff3c332f xmlns="ae6450c1-f776-41e3-80e5-b5e3b2145961">
      <Terms xmlns="http://schemas.microsoft.com/office/infopath/2007/PartnerControls"/>
    </lcf76f155ced4ddcb4097134ff3c332f>
    <TaxCatchAll xmlns="ca283e0b-db31-4043-a2ef-b80661bf084a" xsi:nil="true"/>
  </documentManagement>
</p:properties>
</file>

<file path=customXml/itemProps1.xml><?xml version="1.0" encoding="utf-8"?>
<ds:datastoreItem xmlns:ds="http://schemas.openxmlformats.org/officeDocument/2006/customXml" ds:itemID="{2EA59A4E-5D66-4B00-BAB0-ED3CBCBA7FC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e17fbd9-fb4c-4d20-9ec4-18aa77a91b0d"/>
    <ds:schemaRef ds:uri="ae6450c1-f776-41e3-80e5-b5e3b2145961"/>
    <ds:schemaRef ds:uri="ca283e0b-db31-4043-a2ef-b80661bf08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schemas.microsoft.com/office/2006/metadata/properties"/>
    <ds:schemaRef ds:uri="http://schemas.microsoft.com/office/infopath/2007/PartnerControls"/>
    <ds:schemaRef ds:uri="9e17fbd9-fb4c-4d20-9ec4-18aa77a91b0d"/>
    <ds:schemaRef ds:uri="ae6450c1-f776-41e3-80e5-b5e3b2145961"/>
    <ds:schemaRef ds:uri="ca283e0b-db31-4043-a2ef-b80661bf084a"/>
  </ds:schemaRefs>
</ds:datastoreItem>
</file>

<file path=docProps/app.xml><?xml version="1.0" encoding="utf-8"?>
<Properties xmlns="http://schemas.openxmlformats.org/officeDocument/2006/extended-properties" xmlns:vt="http://schemas.openxmlformats.org/officeDocument/2006/docPropsVTypes">
  <TotalTime>238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vt:i4>
      </vt:variant>
    </vt:vector>
  </HeadingPairs>
  <TitlesOfParts>
    <vt:vector size="10" baseType="lpstr">
      <vt:lpstr>Aptos</vt:lpstr>
      <vt:lpstr>Aptos Display</vt:lpstr>
      <vt:lpstr>Arial</vt:lpstr>
      <vt:lpstr>Calibri</vt:lpstr>
      <vt:lpstr>Helvetica</vt:lpstr>
      <vt:lpstr>Roboto</vt:lpstr>
      <vt:lpstr>Simplified Arabic</vt:lpstr>
      <vt:lpstr>Symbol</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2025-07-14T15:03:07Z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0x0101001C98D844A22B794A81DDBFBB9EF63804</vt:lpwstr>
  </property>
  <property fmtid="{D5CDD505-2E9C-101B-9397-08002B2CF9AE}" pid="3" name="_dlc_DocIdItemGuid">
    <vt:lpwstr>4959294d-1cb9-4724-a8ce-5198ba318a14</vt:lpwstr>
  </property>
  <property fmtid="{D5CDD505-2E9C-101B-9397-08002B2CF9AE}" pid="4" name="MediaServiceImageTags">
    <vt:lpwstr/>
  </property>
</Properties>
</file>