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05d284b99b7034ca5b76ebb19a76614c7e59dd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19221"/>
            </a:xfrm>
            <a:custGeom>
              <a:avLst/>
              <a:pathLst>
                <a:path w="6444618" h="319221">
                  <a:moveTo>
                    <a:pt x="0" y="159610"/>
                  </a:moveTo>
                  <a:lnTo>
                    <a:pt x="268525" y="279319"/>
                  </a:lnTo>
                  <a:lnTo>
                    <a:pt x="537051" y="239416"/>
                  </a:lnTo>
                  <a:lnTo>
                    <a:pt x="805577" y="239416"/>
                  </a:lnTo>
                  <a:lnTo>
                    <a:pt x="1074103" y="239416"/>
                  </a:lnTo>
                  <a:lnTo>
                    <a:pt x="1342628" y="199513"/>
                  </a:lnTo>
                  <a:lnTo>
                    <a:pt x="1611154" y="39902"/>
                  </a:lnTo>
                  <a:lnTo>
                    <a:pt x="1879680" y="39902"/>
                  </a:lnTo>
                  <a:lnTo>
                    <a:pt x="2148206" y="79805"/>
                  </a:lnTo>
                  <a:lnTo>
                    <a:pt x="2416732" y="39902"/>
                  </a:lnTo>
                  <a:lnTo>
                    <a:pt x="2685257" y="0"/>
                  </a:lnTo>
                  <a:lnTo>
                    <a:pt x="2953783" y="0"/>
                  </a:lnTo>
                  <a:lnTo>
                    <a:pt x="3222309" y="0"/>
                  </a:lnTo>
                  <a:lnTo>
                    <a:pt x="3490835" y="0"/>
                  </a:lnTo>
                  <a:lnTo>
                    <a:pt x="3759360" y="0"/>
                  </a:lnTo>
                  <a:lnTo>
                    <a:pt x="4027886" y="0"/>
                  </a:lnTo>
                  <a:lnTo>
                    <a:pt x="4296412" y="119708"/>
                  </a:lnTo>
                  <a:lnTo>
                    <a:pt x="4564938" y="159610"/>
                  </a:lnTo>
                  <a:lnTo>
                    <a:pt x="4833464" y="119708"/>
                  </a:lnTo>
                  <a:lnTo>
                    <a:pt x="5101989" y="159610"/>
                  </a:lnTo>
                  <a:lnTo>
                    <a:pt x="5370515" y="199513"/>
                  </a:lnTo>
                  <a:lnTo>
                    <a:pt x="5639041" y="279319"/>
                  </a:lnTo>
                  <a:lnTo>
                    <a:pt x="5907567" y="319221"/>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718249"/>
            </a:xfrm>
            <a:custGeom>
              <a:avLst/>
              <a:pathLst>
                <a:path w="6444618" h="718249">
                  <a:moveTo>
                    <a:pt x="0" y="359124"/>
                  </a:moveTo>
                  <a:lnTo>
                    <a:pt x="268525" y="239416"/>
                  </a:lnTo>
                  <a:lnTo>
                    <a:pt x="537051" y="359124"/>
                  </a:lnTo>
                  <a:lnTo>
                    <a:pt x="805577" y="319221"/>
                  </a:lnTo>
                  <a:lnTo>
                    <a:pt x="1074103" y="359124"/>
                  </a:lnTo>
                  <a:lnTo>
                    <a:pt x="1342628" y="279319"/>
                  </a:lnTo>
                  <a:lnTo>
                    <a:pt x="1611154" y="0"/>
                  </a:lnTo>
                  <a:lnTo>
                    <a:pt x="1879680" y="0"/>
                  </a:lnTo>
                  <a:lnTo>
                    <a:pt x="2148206" y="79805"/>
                  </a:lnTo>
                  <a:lnTo>
                    <a:pt x="2416732" y="0"/>
                  </a:lnTo>
                  <a:lnTo>
                    <a:pt x="2685257" y="0"/>
                  </a:lnTo>
                  <a:lnTo>
                    <a:pt x="2953783" y="0"/>
                  </a:lnTo>
                  <a:lnTo>
                    <a:pt x="3222309" y="0"/>
                  </a:lnTo>
                  <a:lnTo>
                    <a:pt x="3490835" y="0"/>
                  </a:lnTo>
                  <a:lnTo>
                    <a:pt x="3759360" y="0"/>
                  </a:lnTo>
                  <a:lnTo>
                    <a:pt x="4027886" y="0"/>
                  </a:lnTo>
                  <a:lnTo>
                    <a:pt x="4296412" y="159610"/>
                  </a:lnTo>
                  <a:lnTo>
                    <a:pt x="4564938" y="159610"/>
                  </a:lnTo>
                  <a:lnTo>
                    <a:pt x="4833464" y="159610"/>
                  </a:lnTo>
                  <a:lnTo>
                    <a:pt x="5101989" y="279319"/>
                  </a:lnTo>
                  <a:lnTo>
                    <a:pt x="5370515" y="438929"/>
                  </a:lnTo>
                  <a:lnTo>
                    <a:pt x="5639041" y="558638"/>
                  </a:lnTo>
                  <a:lnTo>
                    <a:pt x="5907567" y="718249"/>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98054"/>
            </a:xfrm>
            <a:custGeom>
              <a:avLst/>
              <a:pathLst>
                <a:path w="6444618" h="798054">
                  <a:moveTo>
                    <a:pt x="0" y="758151"/>
                  </a:moveTo>
                  <a:lnTo>
                    <a:pt x="268525" y="638443"/>
                  </a:lnTo>
                  <a:lnTo>
                    <a:pt x="537051" y="718249"/>
                  </a:lnTo>
                  <a:lnTo>
                    <a:pt x="805577" y="598540"/>
                  </a:lnTo>
                  <a:lnTo>
                    <a:pt x="1074103" y="718249"/>
                  </a:lnTo>
                  <a:lnTo>
                    <a:pt x="1342628" y="638443"/>
                  </a:lnTo>
                  <a:lnTo>
                    <a:pt x="1611154" y="319221"/>
                  </a:lnTo>
                  <a:lnTo>
                    <a:pt x="1879680" y="279319"/>
                  </a:lnTo>
                  <a:lnTo>
                    <a:pt x="2148206" y="438929"/>
                  </a:lnTo>
                  <a:lnTo>
                    <a:pt x="2416732" y="279319"/>
                  </a:lnTo>
                  <a:lnTo>
                    <a:pt x="2685257" y="159610"/>
                  </a:lnTo>
                  <a:lnTo>
                    <a:pt x="2953783" y="159610"/>
                  </a:lnTo>
                  <a:lnTo>
                    <a:pt x="3222309" y="159610"/>
                  </a:lnTo>
                  <a:lnTo>
                    <a:pt x="3490835" y="159610"/>
                  </a:lnTo>
                  <a:lnTo>
                    <a:pt x="3759360" y="159610"/>
                  </a:lnTo>
                  <a:lnTo>
                    <a:pt x="4027886" y="159610"/>
                  </a:lnTo>
                  <a:lnTo>
                    <a:pt x="4296412" y="199513"/>
                  </a:lnTo>
                  <a:lnTo>
                    <a:pt x="4564938" y="438929"/>
                  </a:lnTo>
                  <a:lnTo>
                    <a:pt x="4833464" y="758151"/>
                  </a:lnTo>
                  <a:lnTo>
                    <a:pt x="5101989" y="758151"/>
                  </a:lnTo>
                  <a:lnTo>
                    <a:pt x="5370515" y="758151"/>
                  </a:lnTo>
                  <a:lnTo>
                    <a:pt x="5639041" y="798054"/>
                  </a:lnTo>
                  <a:lnTo>
                    <a:pt x="5907567" y="798054"/>
                  </a:lnTo>
                  <a:lnTo>
                    <a:pt x="6176092" y="0"/>
                  </a:lnTo>
                  <a:lnTo>
                    <a:pt x="6444618" y="199513"/>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117276"/>
            </a:xfrm>
            <a:custGeom>
              <a:avLst/>
              <a:pathLst>
                <a:path w="6444618" h="1117276">
                  <a:moveTo>
                    <a:pt x="0" y="837957"/>
                  </a:moveTo>
                  <a:lnTo>
                    <a:pt x="268525" y="1037470"/>
                  </a:lnTo>
                  <a:lnTo>
                    <a:pt x="537051" y="239416"/>
                  </a:lnTo>
                  <a:lnTo>
                    <a:pt x="805577" y="119708"/>
                  </a:lnTo>
                  <a:lnTo>
                    <a:pt x="1074103" y="199513"/>
                  </a:lnTo>
                  <a:lnTo>
                    <a:pt x="1342628" y="199513"/>
                  </a:lnTo>
                  <a:lnTo>
                    <a:pt x="1611154" y="39902"/>
                  </a:lnTo>
                  <a:lnTo>
                    <a:pt x="1879680" y="159610"/>
                  </a:lnTo>
                  <a:lnTo>
                    <a:pt x="2148206" y="119708"/>
                  </a:lnTo>
                  <a:lnTo>
                    <a:pt x="2416732" y="39902"/>
                  </a:lnTo>
                  <a:lnTo>
                    <a:pt x="2685257" y="159610"/>
                  </a:lnTo>
                  <a:lnTo>
                    <a:pt x="2953783" y="119708"/>
                  </a:lnTo>
                  <a:lnTo>
                    <a:pt x="3222309" y="159610"/>
                  </a:lnTo>
                  <a:lnTo>
                    <a:pt x="3490835" y="239416"/>
                  </a:lnTo>
                  <a:lnTo>
                    <a:pt x="3759360" y="0"/>
                  </a:lnTo>
                  <a:lnTo>
                    <a:pt x="4027886" y="0"/>
                  </a:lnTo>
                  <a:lnTo>
                    <a:pt x="4296412" y="119708"/>
                  </a:lnTo>
                  <a:lnTo>
                    <a:pt x="4564938" y="279319"/>
                  </a:lnTo>
                  <a:lnTo>
                    <a:pt x="4833464" y="877859"/>
                  </a:lnTo>
                  <a:lnTo>
                    <a:pt x="5101989" y="917762"/>
                  </a:lnTo>
                  <a:lnTo>
                    <a:pt x="5370515" y="997568"/>
                  </a:lnTo>
                  <a:lnTo>
                    <a:pt x="5639041" y="1037470"/>
                  </a:lnTo>
                  <a:lnTo>
                    <a:pt x="5907567" y="1117276"/>
                  </a:lnTo>
                  <a:lnTo>
                    <a:pt x="6176092" y="239416"/>
                  </a:lnTo>
                  <a:lnTo>
                    <a:pt x="6444618" y="359124"/>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774" y="1143067"/>
              <a:ext cx="257648" cy="206720"/>
            </a:xfrm>
            <a:custGeom>
              <a:avLst/>
              <a:pathLst>
                <a:path w="257648" h="206720">
                  <a:moveTo>
                    <a:pt x="257648" y="0"/>
                  </a:moveTo>
                  <a:lnTo>
                    <a:pt x="0" y="206720"/>
                  </a:lnTo>
                </a:path>
              </a:pathLst>
            </a:custGeom>
          </p:spPr>
          <p:txBody>
            <a:bodyPr/>
            <a:lstStyle/>
            <a:p/>
          </p:txBody>
        </p:sp>
        <p:sp>
          <p:nvSpPr>
            <p:cNvPr id="41" name="pl41"/>
            <p:cNvSpPr/>
            <p:nvPr/>
          </p:nvSpPr>
          <p:spPr>
            <a:xfrm>
              <a:off x="7908268" y="1413364"/>
              <a:ext cx="253154" cy="98765"/>
            </a:xfrm>
            <a:custGeom>
              <a:avLst/>
              <a:pathLst>
                <a:path w="253154" h="98765">
                  <a:moveTo>
                    <a:pt x="253154" y="0"/>
                  </a:moveTo>
                  <a:lnTo>
                    <a:pt x="0" y="98765"/>
                  </a:lnTo>
                </a:path>
              </a:pathLst>
            </a:custGeom>
          </p:spPr>
          <p:txBody>
            <a:bodyPr/>
            <a:lstStyle/>
            <a:p/>
          </p:txBody>
        </p:sp>
        <p:sp>
          <p:nvSpPr>
            <p:cNvPr id="42" name="pl42"/>
            <p:cNvSpPr/>
            <p:nvPr/>
          </p:nvSpPr>
          <p:spPr>
            <a:xfrm>
              <a:off x="7909972" y="1602069"/>
              <a:ext cx="251450" cy="60934"/>
            </a:xfrm>
            <a:custGeom>
              <a:avLst/>
              <a:pathLst>
                <a:path w="251450" h="60934">
                  <a:moveTo>
                    <a:pt x="251450" y="60934"/>
                  </a:moveTo>
                  <a:lnTo>
                    <a:pt x="0" y="0"/>
                  </a:lnTo>
                </a:path>
              </a:pathLst>
            </a:custGeom>
          </p:spPr>
          <p:txBody>
            <a:bodyPr/>
            <a:lstStyle/>
            <a:p/>
          </p:txBody>
        </p:sp>
        <p:sp>
          <p:nvSpPr>
            <p:cNvPr id="43" name="pl43"/>
            <p:cNvSpPr/>
            <p:nvPr/>
          </p:nvSpPr>
          <p:spPr>
            <a:xfrm>
              <a:off x="7902947" y="1686796"/>
              <a:ext cx="258475" cy="232990"/>
            </a:xfrm>
            <a:custGeom>
              <a:avLst/>
              <a:pathLst>
                <a:path w="258475" h="232990">
                  <a:moveTo>
                    <a:pt x="258475" y="232990"/>
                  </a:moveTo>
                  <a:lnTo>
                    <a:pt x="0" y="0"/>
                  </a:lnTo>
                </a:path>
              </a:pathLst>
            </a:custGeom>
          </p:spPr>
          <p:txBody>
            <a:bodyPr/>
            <a:lstStyle/>
            <a:p/>
          </p:txBody>
        </p:sp>
        <p:sp>
          <p:nvSpPr>
            <p:cNvPr id="44" name="pg44"/>
            <p:cNvSpPr/>
            <p:nvPr/>
          </p:nvSpPr>
          <p:spPr>
            <a:xfrm>
              <a:off x="8092843" y="102970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7054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3045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453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48" name="pg48"/>
            <p:cNvSpPr/>
            <p:nvPr/>
          </p:nvSpPr>
          <p:spPr>
            <a:xfrm>
              <a:off x="8092843" y="157847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6193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50" name="pg50"/>
            <p:cNvSpPr/>
            <p:nvPr/>
          </p:nvSpPr>
          <p:spPr>
            <a:xfrm>
              <a:off x="8092843" y="18506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9144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2930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Algérie,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94 %.
La couverture par le DTC3 - un indicateur de la qualité des services de vaccination fournis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mais proche de l'objectif de 95 %, et la couverture par le MCV2 était inférieure, mais proche de l'objectif de 95 %.
Entre 2023 et 2024, la couverture a augmenté pour 0 vaccin, a diminué pour 2 et est restée inchangée pour 2 autres.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2355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493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750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008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364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621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8794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83340"/>
              <a:ext cx="249014" cy="227333"/>
            </a:xfrm>
            <a:prstGeom prst="rect">
              <a:avLst/>
            </a:prstGeom>
            <a:solidFill>
              <a:srgbClr val="1CABE2">
                <a:alpha val="100000"/>
              </a:srgbClr>
            </a:solidFill>
          </p:spPr>
          <p:txBody>
            <a:bodyPr/>
            <a:lstStyle/>
            <a:p/>
          </p:txBody>
        </p:sp>
        <p:sp>
          <p:nvSpPr>
            <p:cNvPr id="24" name="rc24"/>
            <p:cNvSpPr/>
            <p:nvPr/>
          </p:nvSpPr>
          <p:spPr>
            <a:xfrm>
              <a:off x="1587736" y="3544866"/>
              <a:ext cx="249014" cy="365806"/>
            </a:xfrm>
            <a:prstGeom prst="rect">
              <a:avLst/>
            </a:prstGeom>
            <a:solidFill>
              <a:srgbClr val="1CABE2">
                <a:alpha val="100000"/>
              </a:srgbClr>
            </a:solidFill>
          </p:spPr>
          <p:txBody>
            <a:bodyPr/>
            <a:lstStyle/>
            <a:p/>
          </p:txBody>
        </p:sp>
        <p:sp>
          <p:nvSpPr>
            <p:cNvPr id="25" name="rc25"/>
            <p:cNvSpPr/>
            <p:nvPr/>
          </p:nvSpPr>
          <p:spPr>
            <a:xfrm>
              <a:off x="1864419" y="3591089"/>
              <a:ext cx="249014" cy="319584"/>
            </a:xfrm>
            <a:prstGeom prst="rect">
              <a:avLst/>
            </a:prstGeom>
            <a:solidFill>
              <a:srgbClr val="1CABE2">
                <a:alpha val="100000"/>
              </a:srgbClr>
            </a:solidFill>
          </p:spPr>
          <p:txBody>
            <a:bodyPr/>
            <a:lstStyle/>
            <a:p/>
          </p:txBody>
        </p:sp>
        <p:sp>
          <p:nvSpPr>
            <p:cNvPr id="26" name="rc26"/>
            <p:cNvSpPr/>
            <p:nvPr/>
          </p:nvSpPr>
          <p:spPr>
            <a:xfrm>
              <a:off x="2141101" y="3577741"/>
              <a:ext cx="249014" cy="332932"/>
            </a:xfrm>
            <a:prstGeom prst="rect">
              <a:avLst/>
            </a:prstGeom>
            <a:solidFill>
              <a:srgbClr val="1CABE2">
                <a:alpha val="100000"/>
              </a:srgbClr>
            </a:solidFill>
          </p:spPr>
          <p:txBody>
            <a:bodyPr/>
            <a:lstStyle/>
            <a:p/>
          </p:txBody>
        </p:sp>
        <p:sp>
          <p:nvSpPr>
            <p:cNvPr id="27" name="rc27"/>
            <p:cNvSpPr/>
            <p:nvPr/>
          </p:nvSpPr>
          <p:spPr>
            <a:xfrm>
              <a:off x="2417783" y="3560235"/>
              <a:ext cx="249014" cy="350437"/>
            </a:xfrm>
            <a:prstGeom prst="rect">
              <a:avLst/>
            </a:prstGeom>
            <a:solidFill>
              <a:srgbClr val="1CABE2">
                <a:alpha val="100000"/>
              </a:srgbClr>
            </a:solidFill>
          </p:spPr>
          <p:txBody>
            <a:bodyPr/>
            <a:lstStyle/>
            <a:p/>
          </p:txBody>
        </p:sp>
        <p:sp>
          <p:nvSpPr>
            <p:cNvPr id="28" name="rc28"/>
            <p:cNvSpPr/>
            <p:nvPr/>
          </p:nvSpPr>
          <p:spPr>
            <a:xfrm>
              <a:off x="2694466" y="3593589"/>
              <a:ext cx="249014" cy="317083"/>
            </a:xfrm>
            <a:prstGeom prst="rect">
              <a:avLst/>
            </a:prstGeom>
            <a:solidFill>
              <a:srgbClr val="1CABE2">
                <a:alpha val="100000"/>
              </a:srgbClr>
            </a:solidFill>
          </p:spPr>
          <p:txBody>
            <a:bodyPr/>
            <a:lstStyle/>
            <a:p/>
          </p:txBody>
        </p:sp>
        <p:sp>
          <p:nvSpPr>
            <p:cNvPr id="29" name="rc29"/>
            <p:cNvSpPr/>
            <p:nvPr/>
          </p:nvSpPr>
          <p:spPr>
            <a:xfrm>
              <a:off x="2971148" y="3798857"/>
              <a:ext cx="249014" cy="111816"/>
            </a:xfrm>
            <a:prstGeom prst="rect">
              <a:avLst/>
            </a:prstGeom>
            <a:solidFill>
              <a:srgbClr val="1CABE2">
                <a:alpha val="100000"/>
              </a:srgbClr>
            </a:solidFill>
          </p:spPr>
          <p:txBody>
            <a:bodyPr/>
            <a:lstStyle/>
            <a:p/>
          </p:txBody>
        </p:sp>
        <p:sp>
          <p:nvSpPr>
            <p:cNvPr id="30" name="rc30"/>
            <p:cNvSpPr/>
            <p:nvPr/>
          </p:nvSpPr>
          <p:spPr>
            <a:xfrm>
              <a:off x="3247830" y="3792361"/>
              <a:ext cx="249014" cy="118312"/>
            </a:xfrm>
            <a:prstGeom prst="rect">
              <a:avLst/>
            </a:prstGeom>
            <a:solidFill>
              <a:srgbClr val="1CABE2">
                <a:alpha val="100000"/>
              </a:srgbClr>
            </a:solidFill>
          </p:spPr>
          <p:txBody>
            <a:bodyPr/>
            <a:lstStyle/>
            <a:p/>
          </p:txBody>
        </p:sp>
        <p:sp>
          <p:nvSpPr>
            <p:cNvPr id="31" name="rc31"/>
            <p:cNvSpPr/>
            <p:nvPr/>
          </p:nvSpPr>
          <p:spPr>
            <a:xfrm>
              <a:off x="3524513" y="3722989"/>
              <a:ext cx="249014" cy="187684"/>
            </a:xfrm>
            <a:prstGeom prst="rect">
              <a:avLst/>
            </a:prstGeom>
            <a:solidFill>
              <a:srgbClr val="1CABE2">
                <a:alpha val="100000"/>
              </a:srgbClr>
            </a:solidFill>
          </p:spPr>
          <p:txBody>
            <a:bodyPr/>
            <a:lstStyle/>
            <a:p/>
          </p:txBody>
        </p:sp>
        <p:sp>
          <p:nvSpPr>
            <p:cNvPr id="32" name="rc32"/>
            <p:cNvSpPr/>
            <p:nvPr/>
          </p:nvSpPr>
          <p:spPr>
            <a:xfrm>
              <a:off x="3801195" y="3780600"/>
              <a:ext cx="249014" cy="130072"/>
            </a:xfrm>
            <a:prstGeom prst="rect">
              <a:avLst/>
            </a:prstGeom>
            <a:solidFill>
              <a:srgbClr val="1CABE2">
                <a:alpha val="100000"/>
              </a:srgbClr>
            </a:solidFill>
          </p:spPr>
          <p:txBody>
            <a:bodyPr/>
            <a:lstStyle/>
            <a:p/>
          </p:txBody>
        </p:sp>
        <p:sp>
          <p:nvSpPr>
            <p:cNvPr id="33" name="rc33"/>
            <p:cNvSpPr/>
            <p:nvPr/>
          </p:nvSpPr>
          <p:spPr>
            <a:xfrm>
              <a:off x="4077877" y="3843314"/>
              <a:ext cx="249014" cy="67359"/>
            </a:xfrm>
            <a:prstGeom prst="rect">
              <a:avLst/>
            </a:prstGeom>
            <a:solidFill>
              <a:srgbClr val="1CABE2">
                <a:alpha val="100000"/>
              </a:srgbClr>
            </a:solidFill>
          </p:spPr>
          <p:txBody>
            <a:bodyPr/>
            <a:lstStyle/>
            <a:p/>
          </p:txBody>
        </p:sp>
        <p:sp>
          <p:nvSpPr>
            <p:cNvPr id="34" name="rc34"/>
            <p:cNvSpPr/>
            <p:nvPr/>
          </p:nvSpPr>
          <p:spPr>
            <a:xfrm>
              <a:off x="4354560" y="3841378"/>
              <a:ext cx="249014" cy="69294"/>
            </a:xfrm>
            <a:prstGeom prst="rect">
              <a:avLst/>
            </a:prstGeom>
            <a:solidFill>
              <a:srgbClr val="1CABE2">
                <a:alpha val="100000"/>
              </a:srgbClr>
            </a:solidFill>
          </p:spPr>
          <p:txBody>
            <a:bodyPr/>
            <a:lstStyle/>
            <a:p/>
          </p:txBody>
        </p:sp>
        <p:sp>
          <p:nvSpPr>
            <p:cNvPr id="35" name="rc35"/>
            <p:cNvSpPr/>
            <p:nvPr/>
          </p:nvSpPr>
          <p:spPr>
            <a:xfrm>
              <a:off x="4631242" y="3837391"/>
              <a:ext cx="249014" cy="73282"/>
            </a:xfrm>
            <a:prstGeom prst="rect">
              <a:avLst/>
            </a:prstGeom>
            <a:solidFill>
              <a:srgbClr val="1CABE2">
                <a:alpha val="100000"/>
              </a:srgbClr>
            </a:solidFill>
          </p:spPr>
          <p:txBody>
            <a:bodyPr/>
            <a:lstStyle/>
            <a:p/>
          </p:txBody>
        </p:sp>
        <p:sp>
          <p:nvSpPr>
            <p:cNvPr id="36" name="rc36"/>
            <p:cNvSpPr/>
            <p:nvPr/>
          </p:nvSpPr>
          <p:spPr>
            <a:xfrm>
              <a:off x="4907924" y="3836245"/>
              <a:ext cx="249014" cy="74427"/>
            </a:xfrm>
            <a:prstGeom prst="rect">
              <a:avLst/>
            </a:prstGeom>
            <a:solidFill>
              <a:srgbClr val="1CABE2">
                <a:alpha val="100000"/>
              </a:srgbClr>
            </a:solidFill>
          </p:spPr>
          <p:txBody>
            <a:bodyPr/>
            <a:lstStyle/>
            <a:p/>
          </p:txBody>
        </p:sp>
        <p:sp>
          <p:nvSpPr>
            <p:cNvPr id="37" name="rc37"/>
            <p:cNvSpPr/>
            <p:nvPr/>
          </p:nvSpPr>
          <p:spPr>
            <a:xfrm>
              <a:off x="5184607" y="3833078"/>
              <a:ext cx="249014" cy="77594"/>
            </a:xfrm>
            <a:prstGeom prst="rect">
              <a:avLst/>
            </a:prstGeom>
            <a:solidFill>
              <a:srgbClr val="1CABE2">
                <a:alpha val="100000"/>
              </a:srgbClr>
            </a:solidFill>
          </p:spPr>
          <p:txBody>
            <a:bodyPr/>
            <a:lstStyle/>
            <a:p/>
          </p:txBody>
        </p:sp>
        <p:sp>
          <p:nvSpPr>
            <p:cNvPr id="38" name="rc38"/>
            <p:cNvSpPr/>
            <p:nvPr/>
          </p:nvSpPr>
          <p:spPr>
            <a:xfrm>
              <a:off x="5461289" y="3832211"/>
              <a:ext cx="249014" cy="78461"/>
            </a:xfrm>
            <a:prstGeom prst="rect">
              <a:avLst/>
            </a:prstGeom>
            <a:solidFill>
              <a:srgbClr val="1CABE2">
                <a:alpha val="100000"/>
              </a:srgbClr>
            </a:solidFill>
          </p:spPr>
          <p:txBody>
            <a:bodyPr/>
            <a:lstStyle/>
            <a:p/>
          </p:txBody>
        </p:sp>
        <p:sp>
          <p:nvSpPr>
            <p:cNvPr id="39" name="rc39"/>
            <p:cNvSpPr/>
            <p:nvPr/>
          </p:nvSpPr>
          <p:spPr>
            <a:xfrm>
              <a:off x="5737971" y="3594805"/>
              <a:ext cx="249014" cy="315867"/>
            </a:xfrm>
            <a:prstGeom prst="rect">
              <a:avLst/>
            </a:prstGeom>
            <a:solidFill>
              <a:srgbClr val="1CABE2">
                <a:alpha val="100000"/>
              </a:srgbClr>
            </a:solidFill>
          </p:spPr>
          <p:txBody>
            <a:bodyPr/>
            <a:lstStyle/>
            <a:p/>
          </p:txBody>
        </p:sp>
        <p:sp>
          <p:nvSpPr>
            <p:cNvPr id="40" name="rc40"/>
            <p:cNvSpPr/>
            <p:nvPr/>
          </p:nvSpPr>
          <p:spPr>
            <a:xfrm>
              <a:off x="6014654" y="3514307"/>
              <a:ext cx="249014" cy="396365"/>
            </a:xfrm>
            <a:prstGeom prst="rect">
              <a:avLst/>
            </a:prstGeom>
            <a:solidFill>
              <a:srgbClr val="1CABE2">
                <a:alpha val="100000"/>
              </a:srgbClr>
            </a:solidFill>
          </p:spPr>
          <p:txBody>
            <a:bodyPr/>
            <a:lstStyle/>
            <a:p/>
          </p:txBody>
        </p:sp>
        <p:sp>
          <p:nvSpPr>
            <p:cNvPr id="41" name="rc41"/>
            <p:cNvSpPr/>
            <p:nvPr/>
          </p:nvSpPr>
          <p:spPr>
            <a:xfrm>
              <a:off x="6291336" y="3599567"/>
              <a:ext cx="249014" cy="311106"/>
            </a:xfrm>
            <a:prstGeom prst="rect">
              <a:avLst/>
            </a:prstGeom>
            <a:solidFill>
              <a:srgbClr val="1CABE2">
                <a:alpha val="100000"/>
              </a:srgbClr>
            </a:solidFill>
          </p:spPr>
          <p:txBody>
            <a:bodyPr/>
            <a:lstStyle/>
            <a:p/>
          </p:txBody>
        </p:sp>
        <p:sp>
          <p:nvSpPr>
            <p:cNvPr id="42" name="rc42"/>
            <p:cNvSpPr/>
            <p:nvPr/>
          </p:nvSpPr>
          <p:spPr>
            <a:xfrm>
              <a:off x="6568018" y="3525673"/>
              <a:ext cx="249014" cy="384999"/>
            </a:xfrm>
            <a:prstGeom prst="rect">
              <a:avLst/>
            </a:prstGeom>
            <a:solidFill>
              <a:srgbClr val="1CABE2">
                <a:alpha val="100000"/>
              </a:srgbClr>
            </a:solidFill>
          </p:spPr>
          <p:txBody>
            <a:bodyPr/>
            <a:lstStyle/>
            <a:p/>
          </p:txBody>
        </p:sp>
        <p:sp>
          <p:nvSpPr>
            <p:cNvPr id="43" name="rc43"/>
            <p:cNvSpPr/>
            <p:nvPr/>
          </p:nvSpPr>
          <p:spPr>
            <a:xfrm>
              <a:off x="6844701" y="3459591"/>
              <a:ext cx="249014" cy="451081"/>
            </a:xfrm>
            <a:prstGeom prst="rect">
              <a:avLst/>
            </a:prstGeom>
            <a:solidFill>
              <a:srgbClr val="1CABE2">
                <a:alpha val="100000"/>
              </a:srgbClr>
            </a:solidFill>
          </p:spPr>
          <p:txBody>
            <a:bodyPr/>
            <a:lstStyle/>
            <a:p/>
          </p:txBody>
        </p:sp>
        <p:sp>
          <p:nvSpPr>
            <p:cNvPr id="44" name="rc44"/>
            <p:cNvSpPr/>
            <p:nvPr/>
          </p:nvSpPr>
          <p:spPr>
            <a:xfrm>
              <a:off x="7121383" y="3327451"/>
              <a:ext cx="249014" cy="583221"/>
            </a:xfrm>
            <a:prstGeom prst="rect">
              <a:avLst/>
            </a:prstGeom>
            <a:solidFill>
              <a:srgbClr val="1CABE2">
                <a:alpha val="100000"/>
              </a:srgbClr>
            </a:solidFill>
          </p:spPr>
          <p:txBody>
            <a:bodyPr/>
            <a:lstStyle/>
            <a:p/>
          </p:txBody>
        </p:sp>
        <p:sp>
          <p:nvSpPr>
            <p:cNvPr id="45" name="rc45"/>
            <p:cNvSpPr/>
            <p:nvPr/>
          </p:nvSpPr>
          <p:spPr>
            <a:xfrm>
              <a:off x="7398065" y="3271845"/>
              <a:ext cx="249014" cy="638827"/>
            </a:xfrm>
            <a:prstGeom prst="rect">
              <a:avLst/>
            </a:prstGeom>
            <a:solidFill>
              <a:srgbClr val="1CABE2">
                <a:alpha val="100000"/>
              </a:srgbClr>
            </a:solidFill>
          </p:spPr>
          <p:txBody>
            <a:bodyPr/>
            <a:lstStyle/>
            <a:p/>
          </p:txBody>
        </p:sp>
        <p:sp>
          <p:nvSpPr>
            <p:cNvPr id="46" name="rc46"/>
            <p:cNvSpPr/>
            <p:nvPr/>
          </p:nvSpPr>
          <p:spPr>
            <a:xfrm>
              <a:off x="7674748" y="3772594"/>
              <a:ext cx="249014" cy="138078"/>
            </a:xfrm>
            <a:prstGeom prst="rect">
              <a:avLst/>
            </a:prstGeom>
            <a:solidFill>
              <a:srgbClr val="1CABE2">
                <a:alpha val="100000"/>
              </a:srgbClr>
            </a:solidFill>
          </p:spPr>
          <p:txBody>
            <a:bodyPr/>
            <a:lstStyle/>
            <a:p/>
          </p:txBody>
        </p:sp>
        <p:sp>
          <p:nvSpPr>
            <p:cNvPr id="47" name="rc47"/>
            <p:cNvSpPr/>
            <p:nvPr/>
          </p:nvSpPr>
          <p:spPr>
            <a:xfrm>
              <a:off x="7951430" y="3776187"/>
              <a:ext cx="249014" cy="134485"/>
            </a:xfrm>
            <a:prstGeom prst="rect">
              <a:avLst/>
            </a:prstGeom>
            <a:solidFill>
              <a:srgbClr val="1CABE2">
                <a:alpha val="100000"/>
              </a:srgbClr>
            </a:solidFill>
          </p:spPr>
          <p:txBody>
            <a:bodyPr/>
            <a:lstStyle/>
            <a:p/>
          </p:txBody>
        </p:sp>
        <p:sp>
          <p:nvSpPr>
            <p:cNvPr id="48" name="rc48"/>
            <p:cNvSpPr/>
            <p:nvPr/>
          </p:nvSpPr>
          <p:spPr>
            <a:xfrm>
              <a:off x="1311054" y="3274152"/>
              <a:ext cx="249014" cy="409187"/>
            </a:xfrm>
            <a:prstGeom prst="rect">
              <a:avLst/>
            </a:prstGeom>
            <a:solidFill>
              <a:srgbClr val="B3B3B3">
                <a:alpha val="100000"/>
              </a:srgbClr>
            </a:solidFill>
          </p:spPr>
          <p:txBody>
            <a:bodyPr/>
            <a:lstStyle/>
            <a:p/>
          </p:txBody>
        </p:sp>
        <p:sp>
          <p:nvSpPr>
            <p:cNvPr id="49" name="rc49"/>
            <p:cNvSpPr/>
            <p:nvPr/>
          </p:nvSpPr>
          <p:spPr>
            <a:xfrm>
              <a:off x="1587736" y="3407686"/>
              <a:ext cx="249014" cy="137180"/>
            </a:xfrm>
            <a:prstGeom prst="rect">
              <a:avLst/>
            </a:prstGeom>
            <a:solidFill>
              <a:srgbClr val="B3B3B3">
                <a:alpha val="100000"/>
              </a:srgbClr>
            </a:solidFill>
          </p:spPr>
          <p:txBody>
            <a:bodyPr/>
            <a:lstStyle/>
            <a:p/>
          </p:txBody>
        </p:sp>
        <p:sp>
          <p:nvSpPr>
            <p:cNvPr id="50" name="rc50"/>
            <p:cNvSpPr/>
            <p:nvPr/>
          </p:nvSpPr>
          <p:spPr>
            <a:xfrm>
              <a:off x="1864419" y="3271505"/>
              <a:ext cx="249014" cy="319584"/>
            </a:xfrm>
            <a:prstGeom prst="rect">
              <a:avLst/>
            </a:prstGeom>
            <a:solidFill>
              <a:srgbClr val="B3B3B3">
                <a:alpha val="100000"/>
              </a:srgbClr>
            </a:solidFill>
          </p:spPr>
          <p:txBody>
            <a:bodyPr/>
            <a:lstStyle/>
            <a:p/>
          </p:txBody>
        </p:sp>
        <p:sp>
          <p:nvSpPr>
            <p:cNvPr id="51" name="rc51"/>
            <p:cNvSpPr/>
            <p:nvPr/>
          </p:nvSpPr>
          <p:spPr>
            <a:xfrm>
              <a:off x="2141101" y="3292370"/>
              <a:ext cx="249014" cy="285370"/>
            </a:xfrm>
            <a:prstGeom prst="rect">
              <a:avLst/>
            </a:prstGeom>
            <a:solidFill>
              <a:srgbClr val="B3B3B3">
                <a:alpha val="100000"/>
              </a:srgbClr>
            </a:solidFill>
          </p:spPr>
          <p:txBody>
            <a:bodyPr/>
            <a:lstStyle/>
            <a:p/>
          </p:txBody>
        </p:sp>
        <p:sp>
          <p:nvSpPr>
            <p:cNvPr id="52" name="rc52"/>
            <p:cNvSpPr/>
            <p:nvPr/>
          </p:nvSpPr>
          <p:spPr>
            <a:xfrm>
              <a:off x="2417783" y="3209797"/>
              <a:ext cx="249014" cy="350437"/>
            </a:xfrm>
            <a:prstGeom prst="rect">
              <a:avLst/>
            </a:prstGeom>
            <a:solidFill>
              <a:srgbClr val="B3B3B3">
                <a:alpha val="100000"/>
              </a:srgbClr>
            </a:solidFill>
          </p:spPr>
          <p:txBody>
            <a:bodyPr/>
            <a:lstStyle/>
            <a:p/>
          </p:txBody>
        </p:sp>
        <p:sp>
          <p:nvSpPr>
            <p:cNvPr id="53" name="rc53"/>
            <p:cNvSpPr/>
            <p:nvPr/>
          </p:nvSpPr>
          <p:spPr>
            <a:xfrm>
              <a:off x="2694466" y="3276506"/>
              <a:ext cx="249014" cy="317083"/>
            </a:xfrm>
            <a:prstGeom prst="rect">
              <a:avLst/>
            </a:prstGeom>
            <a:solidFill>
              <a:srgbClr val="B3B3B3">
                <a:alpha val="100000"/>
              </a:srgbClr>
            </a:solidFill>
          </p:spPr>
          <p:txBody>
            <a:bodyPr/>
            <a:lstStyle/>
            <a:p/>
          </p:txBody>
        </p:sp>
        <p:sp>
          <p:nvSpPr>
            <p:cNvPr id="54" name="rc54"/>
            <p:cNvSpPr/>
            <p:nvPr/>
          </p:nvSpPr>
          <p:spPr>
            <a:xfrm>
              <a:off x="2971148" y="3631133"/>
              <a:ext cx="249014" cy="167724"/>
            </a:xfrm>
            <a:prstGeom prst="rect">
              <a:avLst/>
            </a:prstGeom>
            <a:solidFill>
              <a:srgbClr val="B3B3B3">
                <a:alpha val="100000"/>
              </a:srgbClr>
            </a:solidFill>
          </p:spPr>
          <p:txBody>
            <a:bodyPr/>
            <a:lstStyle/>
            <a:p/>
          </p:txBody>
        </p:sp>
        <p:sp>
          <p:nvSpPr>
            <p:cNvPr id="55" name="rc55"/>
            <p:cNvSpPr/>
            <p:nvPr/>
          </p:nvSpPr>
          <p:spPr>
            <a:xfrm>
              <a:off x="3247830" y="3614897"/>
              <a:ext cx="249014" cy="177464"/>
            </a:xfrm>
            <a:prstGeom prst="rect">
              <a:avLst/>
            </a:prstGeom>
            <a:solidFill>
              <a:srgbClr val="B3B3B3">
                <a:alpha val="100000"/>
              </a:srgbClr>
            </a:solidFill>
          </p:spPr>
          <p:txBody>
            <a:bodyPr/>
            <a:lstStyle/>
            <a:p/>
          </p:txBody>
        </p:sp>
        <p:sp>
          <p:nvSpPr>
            <p:cNvPr id="56" name="rc56"/>
            <p:cNvSpPr/>
            <p:nvPr/>
          </p:nvSpPr>
          <p:spPr>
            <a:xfrm>
              <a:off x="3524513" y="3472746"/>
              <a:ext cx="249014" cy="250242"/>
            </a:xfrm>
            <a:prstGeom prst="rect">
              <a:avLst/>
            </a:prstGeom>
            <a:solidFill>
              <a:srgbClr val="B3B3B3">
                <a:alpha val="100000"/>
              </a:srgbClr>
            </a:solidFill>
          </p:spPr>
          <p:txBody>
            <a:bodyPr/>
            <a:lstStyle/>
            <a:p/>
          </p:txBody>
        </p:sp>
        <p:sp>
          <p:nvSpPr>
            <p:cNvPr id="57" name="rc57"/>
            <p:cNvSpPr/>
            <p:nvPr/>
          </p:nvSpPr>
          <p:spPr>
            <a:xfrm>
              <a:off x="3801195" y="3585491"/>
              <a:ext cx="249014" cy="195109"/>
            </a:xfrm>
            <a:prstGeom prst="rect">
              <a:avLst/>
            </a:prstGeom>
            <a:solidFill>
              <a:srgbClr val="B3B3B3">
                <a:alpha val="100000"/>
              </a:srgbClr>
            </a:solidFill>
          </p:spPr>
          <p:txBody>
            <a:bodyPr/>
            <a:lstStyle/>
            <a:p/>
          </p:txBody>
        </p:sp>
        <p:sp>
          <p:nvSpPr>
            <p:cNvPr id="58" name="rc58"/>
            <p:cNvSpPr/>
            <p:nvPr/>
          </p:nvSpPr>
          <p:spPr>
            <a:xfrm>
              <a:off x="4077877" y="3573862"/>
              <a:ext cx="249014" cy="269451"/>
            </a:xfrm>
            <a:prstGeom prst="rect">
              <a:avLst/>
            </a:prstGeom>
            <a:solidFill>
              <a:srgbClr val="B3B3B3">
                <a:alpha val="100000"/>
              </a:srgbClr>
            </a:solidFill>
          </p:spPr>
          <p:txBody>
            <a:bodyPr/>
            <a:lstStyle/>
            <a:p/>
          </p:txBody>
        </p:sp>
        <p:sp>
          <p:nvSpPr>
            <p:cNvPr id="59" name="rc59"/>
            <p:cNvSpPr/>
            <p:nvPr/>
          </p:nvSpPr>
          <p:spPr>
            <a:xfrm>
              <a:off x="4354560" y="3564184"/>
              <a:ext cx="249014" cy="277194"/>
            </a:xfrm>
            <a:prstGeom prst="rect">
              <a:avLst/>
            </a:prstGeom>
            <a:solidFill>
              <a:srgbClr val="B3B3B3">
                <a:alpha val="100000"/>
              </a:srgbClr>
            </a:solidFill>
          </p:spPr>
          <p:txBody>
            <a:bodyPr/>
            <a:lstStyle/>
            <a:p/>
          </p:txBody>
        </p:sp>
        <p:sp>
          <p:nvSpPr>
            <p:cNvPr id="60" name="rc60"/>
            <p:cNvSpPr/>
            <p:nvPr/>
          </p:nvSpPr>
          <p:spPr>
            <a:xfrm>
              <a:off x="4631242" y="3544255"/>
              <a:ext cx="249014" cy="293135"/>
            </a:xfrm>
            <a:prstGeom prst="rect">
              <a:avLst/>
            </a:prstGeom>
            <a:solidFill>
              <a:srgbClr val="B3B3B3">
                <a:alpha val="100000"/>
              </a:srgbClr>
            </a:solidFill>
          </p:spPr>
          <p:txBody>
            <a:bodyPr/>
            <a:lstStyle/>
            <a:p/>
          </p:txBody>
        </p:sp>
        <p:sp>
          <p:nvSpPr>
            <p:cNvPr id="61" name="rc61"/>
            <p:cNvSpPr/>
            <p:nvPr/>
          </p:nvSpPr>
          <p:spPr>
            <a:xfrm>
              <a:off x="4907924" y="3538533"/>
              <a:ext cx="249014" cy="297711"/>
            </a:xfrm>
            <a:prstGeom prst="rect">
              <a:avLst/>
            </a:prstGeom>
            <a:solidFill>
              <a:srgbClr val="B3B3B3">
                <a:alpha val="100000"/>
              </a:srgbClr>
            </a:solidFill>
          </p:spPr>
          <p:txBody>
            <a:bodyPr/>
            <a:lstStyle/>
            <a:p/>
          </p:txBody>
        </p:sp>
        <p:sp>
          <p:nvSpPr>
            <p:cNvPr id="62" name="rc62"/>
            <p:cNvSpPr/>
            <p:nvPr/>
          </p:nvSpPr>
          <p:spPr>
            <a:xfrm>
              <a:off x="5184607" y="3522715"/>
              <a:ext cx="249014" cy="310362"/>
            </a:xfrm>
            <a:prstGeom prst="rect">
              <a:avLst/>
            </a:prstGeom>
            <a:solidFill>
              <a:srgbClr val="B3B3B3">
                <a:alpha val="100000"/>
              </a:srgbClr>
            </a:solidFill>
          </p:spPr>
          <p:txBody>
            <a:bodyPr/>
            <a:lstStyle/>
            <a:p/>
          </p:txBody>
        </p:sp>
        <p:sp>
          <p:nvSpPr>
            <p:cNvPr id="63" name="rc63"/>
            <p:cNvSpPr/>
            <p:nvPr/>
          </p:nvSpPr>
          <p:spPr>
            <a:xfrm>
              <a:off x="5461289" y="3518349"/>
              <a:ext cx="249014" cy="313862"/>
            </a:xfrm>
            <a:prstGeom prst="rect">
              <a:avLst/>
            </a:prstGeom>
            <a:solidFill>
              <a:srgbClr val="B3B3B3">
                <a:alpha val="100000"/>
              </a:srgbClr>
            </a:solidFill>
          </p:spPr>
          <p:txBody>
            <a:bodyPr/>
            <a:lstStyle/>
            <a:p/>
          </p:txBody>
        </p:sp>
        <p:sp>
          <p:nvSpPr>
            <p:cNvPr id="64" name="rc64"/>
            <p:cNvSpPr/>
            <p:nvPr/>
          </p:nvSpPr>
          <p:spPr>
            <a:xfrm>
              <a:off x="5737971" y="3199965"/>
              <a:ext cx="249014" cy="394840"/>
            </a:xfrm>
            <a:prstGeom prst="rect">
              <a:avLst/>
            </a:prstGeom>
            <a:solidFill>
              <a:srgbClr val="B3B3B3">
                <a:alpha val="100000"/>
              </a:srgbClr>
            </a:solidFill>
          </p:spPr>
          <p:txBody>
            <a:bodyPr/>
            <a:lstStyle/>
            <a:p/>
          </p:txBody>
        </p:sp>
        <p:sp>
          <p:nvSpPr>
            <p:cNvPr id="65" name="rc65"/>
            <p:cNvSpPr/>
            <p:nvPr/>
          </p:nvSpPr>
          <p:spPr>
            <a:xfrm>
              <a:off x="6014654" y="3197208"/>
              <a:ext cx="249014" cy="317098"/>
            </a:xfrm>
            <a:prstGeom prst="rect">
              <a:avLst/>
            </a:prstGeom>
            <a:solidFill>
              <a:srgbClr val="B3B3B3">
                <a:alpha val="100000"/>
              </a:srgbClr>
            </a:solidFill>
          </p:spPr>
          <p:txBody>
            <a:bodyPr/>
            <a:lstStyle/>
            <a:p/>
          </p:txBody>
        </p:sp>
        <p:sp>
          <p:nvSpPr>
            <p:cNvPr id="66" name="rc66"/>
            <p:cNvSpPr/>
            <p:nvPr/>
          </p:nvSpPr>
          <p:spPr>
            <a:xfrm>
              <a:off x="6291336" y="3210680"/>
              <a:ext cx="249014" cy="388886"/>
            </a:xfrm>
            <a:prstGeom prst="rect">
              <a:avLst/>
            </a:prstGeom>
            <a:solidFill>
              <a:srgbClr val="B3B3B3">
                <a:alpha val="100000"/>
              </a:srgbClr>
            </a:solidFill>
          </p:spPr>
          <p:txBody>
            <a:bodyPr/>
            <a:lstStyle/>
            <a:p/>
          </p:txBody>
        </p:sp>
        <p:sp>
          <p:nvSpPr>
            <p:cNvPr id="67" name="rc67"/>
            <p:cNvSpPr/>
            <p:nvPr/>
          </p:nvSpPr>
          <p:spPr>
            <a:xfrm>
              <a:off x="6568018" y="2986668"/>
              <a:ext cx="249014" cy="539004"/>
            </a:xfrm>
            <a:prstGeom prst="rect">
              <a:avLst/>
            </a:prstGeom>
            <a:solidFill>
              <a:srgbClr val="B3B3B3">
                <a:alpha val="100000"/>
              </a:srgbClr>
            </a:solidFill>
          </p:spPr>
          <p:txBody>
            <a:bodyPr/>
            <a:lstStyle/>
            <a:p/>
          </p:txBody>
        </p:sp>
        <p:sp>
          <p:nvSpPr>
            <p:cNvPr id="68" name="rc68"/>
            <p:cNvSpPr/>
            <p:nvPr/>
          </p:nvSpPr>
          <p:spPr>
            <a:xfrm>
              <a:off x="6844701" y="2707779"/>
              <a:ext cx="249014" cy="751812"/>
            </a:xfrm>
            <a:prstGeom prst="rect">
              <a:avLst/>
            </a:prstGeom>
            <a:solidFill>
              <a:srgbClr val="B3B3B3">
                <a:alpha val="100000"/>
              </a:srgbClr>
            </a:solidFill>
          </p:spPr>
          <p:txBody>
            <a:bodyPr/>
            <a:lstStyle/>
            <a:p/>
          </p:txBody>
        </p:sp>
        <p:sp>
          <p:nvSpPr>
            <p:cNvPr id="69" name="rc69"/>
            <p:cNvSpPr/>
            <p:nvPr/>
          </p:nvSpPr>
          <p:spPr>
            <a:xfrm>
              <a:off x="7121383" y="2525522"/>
              <a:ext cx="249014" cy="801929"/>
            </a:xfrm>
            <a:prstGeom prst="rect">
              <a:avLst/>
            </a:prstGeom>
            <a:solidFill>
              <a:srgbClr val="B3B3B3">
                <a:alpha val="100000"/>
              </a:srgbClr>
            </a:solidFill>
          </p:spPr>
          <p:txBody>
            <a:bodyPr/>
            <a:lstStyle/>
            <a:p/>
          </p:txBody>
        </p:sp>
        <p:sp>
          <p:nvSpPr>
            <p:cNvPr id="70" name="rc70"/>
            <p:cNvSpPr/>
            <p:nvPr/>
          </p:nvSpPr>
          <p:spPr>
            <a:xfrm>
              <a:off x="7398065" y="2278120"/>
              <a:ext cx="249014" cy="993724"/>
            </a:xfrm>
            <a:prstGeom prst="rect">
              <a:avLst/>
            </a:prstGeom>
            <a:solidFill>
              <a:srgbClr val="B3B3B3">
                <a:alpha val="100000"/>
              </a:srgbClr>
            </a:solidFill>
          </p:spPr>
          <p:txBody>
            <a:bodyPr/>
            <a:lstStyle/>
            <a:p/>
          </p:txBody>
        </p:sp>
        <p:sp>
          <p:nvSpPr>
            <p:cNvPr id="71" name="rc71"/>
            <p:cNvSpPr/>
            <p:nvPr/>
          </p:nvSpPr>
          <p:spPr>
            <a:xfrm>
              <a:off x="7674748" y="3358367"/>
              <a:ext cx="249014" cy="414227"/>
            </a:xfrm>
            <a:prstGeom prst="rect">
              <a:avLst/>
            </a:prstGeom>
            <a:solidFill>
              <a:srgbClr val="B3B3B3">
                <a:alpha val="100000"/>
              </a:srgbClr>
            </a:solidFill>
          </p:spPr>
          <p:txBody>
            <a:bodyPr/>
            <a:lstStyle/>
            <a:p/>
          </p:txBody>
        </p:sp>
        <p:sp>
          <p:nvSpPr>
            <p:cNvPr id="72" name="rc72"/>
            <p:cNvSpPr/>
            <p:nvPr/>
          </p:nvSpPr>
          <p:spPr>
            <a:xfrm>
              <a:off x="7951430" y="3372737"/>
              <a:ext cx="249014" cy="403450"/>
            </a:xfrm>
            <a:prstGeom prst="rect">
              <a:avLst/>
            </a:prstGeom>
            <a:solidFill>
              <a:srgbClr val="B3B3B3">
                <a:alpha val="100000"/>
              </a:srgbClr>
            </a:solidFill>
          </p:spPr>
          <p:txBody>
            <a:bodyPr/>
            <a:lstStyle/>
            <a:p/>
          </p:txBody>
        </p:sp>
        <p:sp>
          <p:nvSpPr>
            <p:cNvPr id="73" name="pl73"/>
            <p:cNvSpPr/>
            <p:nvPr/>
          </p:nvSpPr>
          <p:spPr>
            <a:xfrm>
              <a:off x="1435561" y="1216961"/>
              <a:ext cx="6640376" cy="217673"/>
            </a:xfrm>
            <a:custGeom>
              <a:avLst/>
              <a:pathLst>
                <a:path w="6640376" h="217673">
                  <a:moveTo>
                    <a:pt x="0" y="108836"/>
                  </a:moveTo>
                  <a:lnTo>
                    <a:pt x="276682" y="190464"/>
                  </a:lnTo>
                  <a:lnTo>
                    <a:pt x="553364" y="163255"/>
                  </a:lnTo>
                  <a:lnTo>
                    <a:pt x="830047" y="163255"/>
                  </a:lnTo>
                  <a:lnTo>
                    <a:pt x="1106729" y="163255"/>
                  </a:lnTo>
                  <a:lnTo>
                    <a:pt x="1383411" y="136046"/>
                  </a:lnTo>
                  <a:lnTo>
                    <a:pt x="1660094" y="27209"/>
                  </a:lnTo>
                  <a:lnTo>
                    <a:pt x="1936776" y="27209"/>
                  </a:lnTo>
                  <a:lnTo>
                    <a:pt x="2213458" y="54418"/>
                  </a:lnTo>
                  <a:lnTo>
                    <a:pt x="2490141" y="27209"/>
                  </a:lnTo>
                  <a:lnTo>
                    <a:pt x="2766823" y="0"/>
                  </a:lnTo>
                  <a:lnTo>
                    <a:pt x="3043505" y="0"/>
                  </a:lnTo>
                  <a:lnTo>
                    <a:pt x="3320188" y="0"/>
                  </a:lnTo>
                  <a:lnTo>
                    <a:pt x="3596870" y="0"/>
                  </a:lnTo>
                  <a:lnTo>
                    <a:pt x="3873552" y="0"/>
                  </a:lnTo>
                  <a:lnTo>
                    <a:pt x="4150235" y="0"/>
                  </a:lnTo>
                  <a:lnTo>
                    <a:pt x="4426917" y="81627"/>
                  </a:lnTo>
                  <a:lnTo>
                    <a:pt x="4703599" y="108836"/>
                  </a:lnTo>
                  <a:lnTo>
                    <a:pt x="4980282" y="81627"/>
                  </a:lnTo>
                  <a:lnTo>
                    <a:pt x="5256964" y="108836"/>
                  </a:lnTo>
                  <a:lnTo>
                    <a:pt x="5533646" y="136046"/>
                  </a:lnTo>
                  <a:lnTo>
                    <a:pt x="5810329" y="190464"/>
                  </a:lnTo>
                  <a:lnTo>
                    <a:pt x="6087011" y="217673"/>
                  </a:lnTo>
                  <a:lnTo>
                    <a:pt x="6363693" y="27209"/>
                  </a:lnTo>
                  <a:lnTo>
                    <a:pt x="6640376" y="27209"/>
                  </a:lnTo>
                </a:path>
              </a:pathLst>
            </a:custGeom>
            <a:ln w="27101" cap="flat">
              <a:solidFill>
                <a:srgbClr val="0058AB">
                  <a:alpha val="50196"/>
                </a:srgbClr>
              </a:solidFill>
              <a:prstDash val="solid"/>
              <a:round/>
            </a:ln>
          </p:spPr>
          <p:txBody>
            <a:bodyPr/>
            <a:lstStyle/>
            <a:p/>
          </p:txBody>
        </p:sp>
        <p:sp>
          <p:nvSpPr>
            <p:cNvPr id="74" name="pl74"/>
            <p:cNvSpPr/>
            <p:nvPr/>
          </p:nvSpPr>
          <p:spPr>
            <a:xfrm>
              <a:off x="1435561" y="1325798"/>
              <a:ext cx="6640376" cy="489765"/>
            </a:xfrm>
            <a:custGeom>
              <a:avLst/>
              <a:pathLst>
                <a:path w="6640376" h="489765">
                  <a:moveTo>
                    <a:pt x="0" y="244882"/>
                  </a:moveTo>
                  <a:lnTo>
                    <a:pt x="276682" y="163255"/>
                  </a:lnTo>
                  <a:lnTo>
                    <a:pt x="553364" y="244882"/>
                  </a:lnTo>
                  <a:lnTo>
                    <a:pt x="830047" y="217673"/>
                  </a:lnTo>
                  <a:lnTo>
                    <a:pt x="1106729" y="244882"/>
                  </a:lnTo>
                  <a:lnTo>
                    <a:pt x="1383411" y="190464"/>
                  </a:lnTo>
                  <a:lnTo>
                    <a:pt x="1660094" y="0"/>
                  </a:lnTo>
                  <a:lnTo>
                    <a:pt x="1936776" y="0"/>
                  </a:lnTo>
                  <a:lnTo>
                    <a:pt x="2213458" y="54418"/>
                  </a:lnTo>
                  <a:lnTo>
                    <a:pt x="2490141" y="0"/>
                  </a:lnTo>
                  <a:lnTo>
                    <a:pt x="2766823" y="0"/>
                  </a:lnTo>
                  <a:lnTo>
                    <a:pt x="3043505" y="0"/>
                  </a:lnTo>
                  <a:lnTo>
                    <a:pt x="3320188" y="0"/>
                  </a:lnTo>
                  <a:lnTo>
                    <a:pt x="3596870" y="0"/>
                  </a:lnTo>
                  <a:lnTo>
                    <a:pt x="3873552" y="0"/>
                  </a:lnTo>
                  <a:lnTo>
                    <a:pt x="4150235" y="0"/>
                  </a:lnTo>
                  <a:lnTo>
                    <a:pt x="4426917" y="108836"/>
                  </a:lnTo>
                  <a:lnTo>
                    <a:pt x="4703599" y="108836"/>
                  </a:lnTo>
                  <a:lnTo>
                    <a:pt x="4980282" y="108836"/>
                  </a:lnTo>
                  <a:lnTo>
                    <a:pt x="5256964" y="190464"/>
                  </a:lnTo>
                  <a:lnTo>
                    <a:pt x="5533646" y="299301"/>
                  </a:lnTo>
                  <a:lnTo>
                    <a:pt x="5810329" y="380928"/>
                  </a:lnTo>
                  <a:lnTo>
                    <a:pt x="6087011" y="489765"/>
                  </a:lnTo>
                  <a:lnTo>
                    <a:pt x="6363693" y="81627"/>
                  </a:lnTo>
                  <a:lnTo>
                    <a:pt x="6640376" y="81627"/>
                  </a:lnTo>
                </a:path>
              </a:pathLst>
            </a:custGeom>
            <a:ln w="27101" cap="flat">
              <a:solidFill>
                <a:srgbClr val="333333">
                  <a:alpha val="50196"/>
                </a:srgbClr>
              </a:solidFill>
              <a:prstDash val="solid"/>
              <a:round/>
            </a:ln>
          </p:spPr>
          <p:txBody>
            <a:bodyPr/>
            <a:lstStyle/>
            <a:p/>
          </p:txBody>
        </p:sp>
        <p:sp>
          <p:nvSpPr>
            <p:cNvPr id="75" name="tx75"/>
            <p:cNvSpPr/>
            <p:nvPr/>
          </p:nvSpPr>
          <p:spPr>
            <a:xfrm>
              <a:off x="6632236"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908918" y="11961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7185600" y="1250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462283" y="1277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738965"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8015647"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32236" y="1568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6908918" y="16777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3" name="tx83"/>
            <p:cNvSpPr/>
            <p:nvPr/>
          </p:nvSpPr>
          <p:spPr>
            <a:xfrm>
              <a:off x="7185600" y="17594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4" name="tx84"/>
            <p:cNvSpPr/>
            <p:nvPr/>
          </p:nvSpPr>
          <p:spPr>
            <a:xfrm>
              <a:off x="7462283" y="187088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738965" y="14601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6" name="tx86"/>
            <p:cNvSpPr/>
            <p:nvPr/>
          </p:nvSpPr>
          <p:spPr>
            <a:xfrm>
              <a:off x="8015647" y="14601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7" name="tx87"/>
            <p:cNvSpPr/>
            <p:nvPr/>
          </p:nvSpPr>
          <p:spPr>
            <a:xfrm>
              <a:off x="1375271" y="3756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8" name="tx88"/>
            <p:cNvSpPr/>
            <p:nvPr/>
          </p:nvSpPr>
          <p:spPr>
            <a:xfrm>
              <a:off x="2758683" y="3713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9" name="tx89"/>
            <p:cNvSpPr/>
            <p:nvPr/>
          </p:nvSpPr>
          <p:spPr>
            <a:xfrm>
              <a:off x="4172239" y="38365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0" name="tx90"/>
            <p:cNvSpPr/>
            <p:nvPr/>
          </p:nvSpPr>
          <p:spPr>
            <a:xfrm>
              <a:off x="5525506" y="3831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1" name="tx91"/>
            <p:cNvSpPr/>
            <p:nvPr/>
          </p:nvSpPr>
          <p:spPr>
            <a:xfrm>
              <a:off x="6632236" y="36777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2" name="tx92"/>
            <p:cNvSpPr/>
            <p:nvPr/>
          </p:nvSpPr>
          <p:spPr>
            <a:xfrm>
              <a:off x="6908918" y="3644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3" name="tx93"/>
            <p:cNvSpPr/>
            <p:nvPr/>
          </p:nvSpPr>
          <p:spPr>
            <a:xfrm>
              <a:off x="7185600" y="35799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4" name="tx94"/>
            <p:cNvSpPr/>
            <p:nvPr/>
          </p:nvSpPr>
          <p:spPr>
            <a:xfrm>
              <a:off x="7462283" y="35507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5" name="tx95"/>
            <p:cNvSpPr/>
            <p:nvPr/>
          </p:nvSpPr>
          <p:spPr>
            <a:xfrm>
              <a:off x="7738965" y="38011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6" name="tx96"/>
            <p:cNvSpPr/>
            <p:nvPr/>
          </p:nvSpPr>
          <p:spPr>
            <a:xfrm>
              <a:off x="8015647" y="38043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7" name="tx97"/>
            <p:cNvSpPr/>
            <p:nvPr/>
          </p:nvSpPr>
          <p:spPr>
            <a:xfrm>
              <a:off x="1375271" y="34382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8" name="tx98"/>
            <p:cNvSpPr/>
            <p:nvPr/>
          </p:nvSpPr>
          <p:spPr>
            <a:xfrm>
              <a:off x="2758683" y="33959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9" name="tx99"/>
            <p:cNvSpPr/>
            <p:nvPr/>
          </p:nvSpPr>
          <p:spPr>
            <a:xfrm>
              <a:off x="4142095" y="3668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0" name="tx100"/>
            <p:cNvSpPr/>
            <p:nvPr/>
          </p:nvSpPr>
          <p:spPr>
            <a:xfrm>
              <a:off x="5525506" y="36361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6632236" y="3215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2" name="tx102"/>
            <p:cNvSpPr/>
            <p:nvPr/>
          </p:nvSpPr>
          <p:spPr>
            <a:xfrm>
              <a:off x="6908918" y="3043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3" name="tx103"/>
            <p:cNvSpPr/>
            <p:nvPr/>
          </p:nvSpPr>
          <p:spPr>
            <a:xfrm>
              <a:off x="7155455" y="28860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04" name="tx104"/>
            <p:cNvSpPr/>
            <p:nvPr/>
          </p:nvSpPr>
          <p:spPr>
            <a:xfrm>
              <a:off x="7432138" y="27345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5" name="tx105"/>
            <p:cNvSpPr/>
            <p:nvPr/>
          </p:nvSpPr>
          <p:spPr>
            <a:xfrm>
              <a:off x="7738965" y="352535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6" name="tx106"/>
            <p:cNvSpPr/>
            <p:nvPr/>
          </p:nvSpPr>
          <p:spPr>
            <a:xfrm>
              <a:off x="8015647" y="35340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7" name="tx107"/>
            <p:cNvSpPr/>
            <p:nvPr/>
          </p:nvSpPr>
          <p:spPr>
            <a:xfrm>
              <a:off x="1375271" y="3156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8" name="tx108"/>
            <p:cNvSpPr/>
            <p:nvPr/>
          </p:nvSpPr>
          <p:spPr>
            <a:xfrm>
              <a:off x="2758683" y="31584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9" name="tx109"/>
            <p:cNvSpPr/>
            <p:nvPr/>
          </p:nvSpPr>
          <p:spPr>
            <a:xfrm>
              <a:off x="4142095" y="34574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10" name="tx110"/>
            <p:cNvSpPr/>
            <p:nvPr/>
          </p:nvSpPr>
          <p:spPr>
            <a:xfrm>
              <a:off x="5525506" y="34003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1" name="tx111"/>
            <p:cNvSpPr/>
            <p:nvPr/>
          </p:nvSpPr>
          <p:spPr>
            <a:xfrm>
              <a:off x="6602091" y="28686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12" name="tx112"/>
            <p:cNvSpPr/>
            <p:nvPr/>
          </p:nvSpPr>
          <p:spPr>
            <a:xfrm>
              <a:off x="6878773" y="25897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13" name="tx113"/>
            <p:cNvSpPr/>
            <p:nvPr/>
          </p:nvSpPr>
          <p:spPr>
            <a:xfrm>
              <a:off x="7155455" y="24074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4" name="tx114"/>
            <p:cNvSpPr/>
            <p:nvPr/>
          </p:nvSpPr>
          <p:spPr>
            <a:xfrm>
              <a:off x="7432138" y="216140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15" name="tx115"/>
            <p:cNvSpPr/>
            <p:nvPr/>
          </p:nvSpPr>
          <p:spPr>
            <a:xfrm>
              <a:off x="7738965" y="32416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6" name="tx116"/>
            <p:cNvSpPr/>
            <p:nvPr/>
          </p:nvSpPr>
          <p:spPr>
            <a:xfrm>
              <a:off x="8015647" y="3254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17" name="tx117"/>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30843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9" name="tx119"/>
            <p:cNvSpPr/>
            <p:nvPr/>
          </p:nvSpPr>
          <p:spPr>
            <a:xfrm>
              <a:off x="577692" y="231007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0" name="tx120"/>
            <p:cNvSpPr/>
            <p:nvPr/>
          </p:nvSpPr>
          <p:spPr>
            <a:xfrm>
              <a:off x="577692" y="153576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1" name="tx121"/>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7" name="tx137"/>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8" name="pl138"/>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808891"/>
              <a:ext cx="201456" cy="201456"/>
            </a:xfrm>
            <a:prstGeom prst="rect">
              <a:avLst/>
            </a:prstGeom>
            <a:solidFill>
              <a:srgbClr val="B3B3B3">
                <a:alpha val="100000"/>
              </a:srgbClr>
            </a:solidFill>
          </p:spPr>
          <p:txBody>
            <a:bodyPr/>
            <a:lstStyle/>
            <a:p/>
          </p:txBody>
        </p:sp>
        <p:sp>
          <p:nvSpPr>
            <p:cNvPr id="143" name="rc143"/>
            <p:cNvSpPr/>
            <p:nvPr/>
          </p:nvSpPr>
          <p:spPr>
            <a:xfrm>
              <a:off x="5573066" y="4808891"/>
              <a:ext cx="201456" cy="201456"/>
            </a:xfrm>
            <a:prstGeom prst="rect">
              <a:avLst/>
            </a:prstGeom>
            <a:solidFill>
              <a:srgbClr val="1CABE2">
                <a:alpha val="100000"/>
              </a:srgbClr>
            </a:solidFill>
          </p:spPr>
          <p:txBody>
            <a:bodyPr/>
            <a:lstStyle/>
            <a:p/>
          </p:txBody>
        </p:sp>
        <p:sp>
          <p:nvSpPr>
            <p:cNvPr id="144" name="tx144"/>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7" name="tx147"/>
            <p:cNvSpPr/>
            <p:nvPr/>
          </p:nvSpPr>
          <p:spPr>
            <a:xfrm>
              <a:off x="966584" y="650054"/>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2000-2024</a:t>
              </a:r>
            </a:p>
          </p:txBody>
        </p:sp>
        <p:sp>
          <p:nvSpPr>
            <p:cNvPr id="148" name="pl148"/>
            <p:cNvSpPr/>
            <p:nvPr/>
          </p:nvSpPr>
          <p:spPr>
            <a:xfrm>
              <a:off x="203264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47584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91903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36222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80541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2754245"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19743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64062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8381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527009"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660230"/>
              <a:ext cx="2870564" cy="157133"/>
            </a:xfrm>
            <a:prstGeom prst="rect">
              <a:avLst/>
            </a:prstGeom>
            <a:solidFill>
              <a:srgbClr val="1CABE2">
                <a:alpha val="100000"/>
              </a:srgbClr>
            </a:solidFill>
          </p:spPr>
          <p:txBody>
            <a:bodyPr/>
            <a:lstStyle/>
            <a:p/>
          </p:txBody>
        </p:sp>
        <p:sp>
          <p:nvSpPr>
            <p:cNvPr id="163" name="rc163"/>
            <p:cNvSpPr/>
            <p:nvPr/>
          </p:nvSpPr>
          <p:spPr>
            <a:xfrm>
              <a:off x="1311054" y="5463814"/>
              <a:ext cx="1029514" cy="157133"/>
            </a:xfrm>
            <a:prstGeom prst="rect">
              <a:avLst/>
            </a:prstGeom>
            <a:solidFill>
              <a:srgbClr val="1CABE2">
                <a:alpha val="100000"/>
              </a:srgbClr>
            </a:solidFill>
          </p:spPr>
          <p:txBody>
            <a:bodyPr/>
            <a:lstStyle/>
            <a:p/>
          </p:txBody>
        </p:sp>
        <p:sp>
          <p:nvSpPr>
            <p:cNvPr id="164" name="rc164"/>
            <p:cNvSpPr/>
            <p:nvPr/>
          </p:nvSpPr>
          <p:spPr>
            <a:xfrm>
              <a:off x="1311054" y="5267397"/>
              <a:ext cx="1002729" cy="157133"/>
            </a:xfrm>
            <a:prstGeom prst="rect">
              <a:avLst/>
            </a:prstGeom>
            <a:solidFill>
              <a:srgbClr val="1CABE2">
                <a:alpha val="100000"/>
              </a:srgbClr>
            </a:solidFill>
          </p:spPr>
          <p:txBody>
            <a:bodyPr/>
            <a:lstStyle/>
            <a:p/>
          </p:txBody>
        </p:sp>
        <p:sp>
          <p:nvSpPr>
            <p:cNvPr id="165" name="rc165"/>
            <p:cNvSpPr/>
            <p:nvPr/>
          </p:nvSpPr>
          <p:spPr>
            <a:xfrm>
              <a:off x="4181619" y="5660230"/>
              <a:ext cx="4018825" cy="157133"/>
            </a:xfrm>
            <a:prstGeom prst="rect">
              <a:avLst/>
            </a:prstGeom>
            <a:solidFill>
              <a:srgbClr val="B3B3B3">
                <a:alpha val="100000"/>
              </a:srgbClr>
            </a:solidFill>
          </p:spPr>
          <p:txBody>
            <a:bodyPr/>
            <a:lstStyle/>
            <a:p/>
          </p:txBody>
        </p:sp>
        <p:sp>
          <p:nvSpPr>
            <p:cNvPr id="166" name="rc166"/>
            <p:cNvSpPr/>
            <p:nvPr/>
          </p:nvSpPr>
          <p:spPr>
            <a:xfrm>
              <a:off x="2340569" y="5463814"/>
              <a:ext cx="3088486" cy="157133"/>
            </a:xfrm>
            <a:prstGeom prst="rect">
              <a:avLst/>
            </a:prstGeom>
            <a:solidFill>
              <a:srgbClr val="B3B3B3">
                <a:alpha val="100000"/>
              </a:srgbClr>
            </a:solidFill>
          </p:spPr>
          <p:txBody>
            <a:bodyPr/>
            <a:lstStyle/>
            <a:p/>
          </p:txBody>
        </p:sp>
        <p:sp>
          <p:nvSpPr>
            <p:cNvPr id="167" name="rc167"/>
            <p:cNvSpPr/>
            <p:nvPr/>
          </p:nvSpPr>
          <p:spPr>
            <a:xfrm>
              <a:off x="2313783" y="5267397"/>
              <a:ext cx="3008129" cy="157133"/>
            </a:xfrm>
            <a:prstGeom prst="rect">
              <a:avLst/>
            </a:prstGeom>
            <a:solidFill>
              <a:srgbClr val="B3B3B3">
                <a:alpha val="100000"/>
              </a:srgbClr>
            </a:solidFill>
          </p:spPr>
          <p:txBody>
            <a:bodyPr/>
            <a:lstStyle/>
            <a:p/>
          </p:txBody>
        </p:sp>
        <p:sp>
          <p:nvSpPr>
            <p:cNvPr id="168" name="tx168"/>
            <p:cNvSpPr/>
            <p:nvPr/>
          </p:nvSpPr>
          <p:spPr>
            <a:xfrm>
              <a:off x="8345125" y="569560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119.3</a:t>
              </a:r>
            </a:p>
          </p:txBody>
        </p:sp>
        <p:sp>
          <p:nvSpPr>
            <p:cNvPr id="169" name="tx169"/>
            <p:cNvSpPr/>
            <p:nvPr/>
          </p:nvSpPr>
          <p:spPr>
            <a:xfrm>
              <a:off x="5541582" y="549918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71.3</a:t>
              </a:r>
            </a:p>
          </p:txBody>
        </p:sp>
        <p:sp>
          <p:nvSpPr>
            <p:cNvPr id="170" name="tx170"/>
            <p:cNvSpPr/>
            <p:nvPr/>
          </p:nvSpPr>
          <p:spPr>
            <a:xfrm>
              <a:off x="5434439"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71" name="tx171"/>
            <p:cNvSpPr/>
            <p:nvPr/>
          </p:nvSpPr>
          <p:spPr>
            <a:xfrm>
              <a:off x="2633810"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49.7</a:t>
              </a:r>
            </a:p>
          </p:txBody>
        </p:sp>
        <p:sp>
          <p:nvSpPr>
            <p:cNvPr id="172" name="tx172"/>
            <p:cNvSpPr/>
            <p:nvPr/>
          </p:nvSpPr>
          <p:spPr>
            <a:xfrm>
              <a:off x="1713285"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a:t>
              </a:r>
            </a:p>
          </p:txBody>
        </p:sp>
        <p:sp>
          <p:nvSpPr>
            <p:cNvPr id="173" name="tx173"/>
            <p:cNvSpPr/>
            <p:nvPr/>
          </p:nvSpPr>
          <p:spPr>
            <a:xfrm>
              <a:off x="1699892" y="5304239"/>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17.4</a:t>
              </a:r>
            </a:p>
          </p:txBody>
        </p:sp>
        <p:sp>
          <p:nvSpPr>
            <p:cNvPr id="174" name="tx174"/>
            <p:cNvSpPr/>
            <p:nvPr/>
          </p:nvSpPr>
          <p:spPr>
            <a:xfrm>
              <a:off x="6078505"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69.6</a:t>
              </a:r>
            </a:p>
          </p:txBody>
        </p:sp>
        <p:sp>
          <p:nvSpPr>
            <p:cNvPr id="175" name="tx175"/>
            <p:cNvSpPr/>
            <p:nvPr/>
          </p:nvSpPr>
          <p:spPr>
            <a:xfrm>
              <a:off x="3772285" y="549918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53.5</a:t>
              </a:r>
            </a:p>
          </p:txBody>
        </p:sp>
        <p:sp>
          <p:nvSpPr>
            <p:cNvPr id="176" name="tx176"/>
            <p:cNvSpPr/>
            <p:nvPr/>
          </p:nvSpPr>
          <p:spPr>
            <a:xfrm>
              <a:off x="3705321"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77" name="tx177"/>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262996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2" name="tx182"/>
            <p:cNvSpPr/>
            <p:nvPr/>
          </p:nvSpPr>
          <p:spPr>
            <a:xfrm>
              <a:off x="407315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3" name="tx183"/>
            <p:cNvSpPr/>
            <p:nvPr/>
          </p:nvSpPr>
          <p:spPr>
            <a:xfrm>
              <a:off x="5516343" y="591757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4" name="tx184"/>
            <p:cNvSpPr/>
            <p:nvPr/>
          </p:nvSpPr>
          <p:spPr>
            <a:xfrm>
              <a:off x="692068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5" name="tx185"/>
            <p:cNvSpPr/>
            <p:nvPr/>
          </p:nvSpPr>
          <p:spPr>
            <a:xfrm>
              <a:off x="836387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86" name="tx186"/>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7" name="tx187"/>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8" name="tx188"/>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9" name="tx189"/>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Algérie.
En 2024, la couverture DTC1 en Algérie est restée constante à 98%. Le nombre d'enfants n'ayant reçu aucune dose de vaccin DTC (enfants n'ayant reçu aucune dose) s'est amélioré, passant de 18 000 en 2023 à 17 000 en 2024.
La couverture du DTC3 est restée constante à 92% en 2024, laissant 69 000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27158"/>
              <a:ext cx="3418439" cy="221487"/>
            </a:xfrm>
            <a:custGeom>
              <a:avLst/>
              <a:pathLst>
                <a:path w="3418439" h="221487">
                  <a:moveTo>
                    <a:pt x="0" y="110743"/>
                  </a:moveTo>
                  <a:lnTo>
                    <a:pt x="142434" y="193801"/>
                  </a:lnTo>
                  <a:lnTo>
                    <a:pt x="284869" y="166115"/>
                  </a:lnTo>
                  <a:lnTo>
                    <a:pt x="427304" y="166115"/>
                  </a:lnTo>
                  <a:lnTo>
                    <a:pt x="569739" y="166115"/>
                  </a:lnTo>
                  <a:lnTo>
                    <a:pt x="712174" y="138429"/>
                  </a:lnTo>
                  <a:lnTo>
                    <a:pt x="854609" y="27685"/>
                  </a:lnTo>
                  <a:lnTo>
                    <a:pt x="997044" y="27685"/>
                  </a:lnTo>
                  <a:lnTo>
                    <a:pt x="1139479" y="55371"/>
                  </a:lnTo>
                  <a:lnTo>
                    <a:pt x="1281914" y="27685"/>
                  </a:lnTo>
                  <a:lnTo>
                    <a:pt x="1424349" y="0"/>
                  </a:lnTo>
                  <a:lnTo>
                    <a:pt x="1566784" y="0"/>
                  </a:lnTo>
                  <a:lnTo>
                    <a:pt x="1709219" y="0"/>
                  </a:lnTo>
                  <a:lnTo>
                    <a:pt x="1851654" y="0"/>
                  </a:lnTo>
                  <a:lnTo>
                    <a:pt x="1994089" y="0"/>
                  </a:lnTo>
                  <a:lnTo>
                    <a:pt x="2136524" y="0"/>
                  </a:lnTo>
                  <a:lnTo>
                    <a:pt x="2278959" y="83057"/>
                  </a:lnTo>
                  <a:lnTo>
                    <a:pt x="2421394" y="110743"/>
                  </a:lnTo>
                  <a:lnTo>
                    <a:pt x="2563829" y="83057"/>
                  </a:lnTo>
                  <a:lnTo>
                    <a:pt x="2706264" y="110743"/>
                  </a:lnTo>
                  <a:lnTo>
                    <a:pt x="2848699" y="138429"/>
                  </a:lnTo>
                  <a:lnTo>
                    <a:pt x="2991134" y="193801"/>
                  </a:lnTo>
                  <a:lnTo>
                    <a:pt x="3133569" y="221487"/>
                  </a:lnTo>
                  <a:lnTo>
                    <a:pt x="3276004" y="27685"/>
                  </a:lnTo>
                  <a:lnTo>
                    <a:pt x="3418439" y="27685"/>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76332"/>
              <a:ext cx="3418439" cy="221487"/>
            </a:xfrm>
            <a:custGeom>
              <a:avLst/>
              <a:pathLst>
                <a:path w="3418439" h="221487">
                  <a:moveTo>
                    <a:pt x="0" y="221487"/>
                  </a:moveTo>
                  <a:lnTo>
                    <a:pt x="142434" y="193801"/>
                  </a:lnTo>
                  <a:lnTo>
                    <a:pt x="284869" y="193801"/>
                  </a:lnTo>
                  <a:lnTo>
                    <a:pt x="427304" y="166115"/>
                  </a:lnTo>
                  <a:lnTo>
                    <a:pt x="569739" y="138429"/>
                  </a:lnTo>
                  <a:lnTo>
                    <a:pt x="712174" y="110743"/>
                  </a:lnTo>
                  <a:lnTo>
                    <a:pt x="854609" y="83057"/>
                  </a:lnTo>
                  <a:lnTo>
                    <a:pt x="997044" y="83057"/>
                  </a:lnTo>
                  <a:lnTo>
                    <a:pt x="1139479" y="55371"/>
                  </a:lnTo>
                  <a:lnTo>
                    <a:pt x="1281914" y="27685"/>
                  </a:lnTo>
                  <a:lnTo>
                    <a:pt x="1424349" y="27685"/>
                  </a:lnTo>
                  <a:lnTo>
                    <a:pt x="1566784" y="27685"/>
                  </a:lnTo>
                  <a:lnTo>
                    <a:pt x="1709219" y="27685"/>
                  </a:lnTo>
                  <a:lnTo>
                    <a:pt x="1851654" y="27685"/>
                  </a:lnTo>
                  <a:lnTo>
                    <a:pt x="1994089" y="27685"/>
                  </a:lnTo>
                  <a:lnTo>
                    <a:pt x="2136524" y="27685"/>
                  </a:lnTo>
                  <a:lnTo>
                    <a:pt x="2278959" y="0"/>
                  </a:lnTo>
                  <a:lnTo>
                    <a:pt x="2421394" y="0"/>
                  </a:lnTo>
                  <a:lnTo>
                    <a:pt x="2563829" y="0"/>
                  </a:lnTo>
                  <a:lnTo>
                    <a:pt x="2706264" y="0"/>
                  </a:lnTo>
                  <a:lnTo>
                    <a:pt x="2848699" y="55371"/>
                  </a:lnTo>
                  <a:lnTo>
                    <a:pt x="2991134" y="83057"/>
                  </a:lnTo>
                  <a:lnTo>
                    <a:pt x="3133569" y="27685"/>
                  </a:lnTo>
                  <a:lnTo>
                    <a:pt x="3276004" y="27685"/>
                  </a:lnTo>
                  <a:lnTo>
                    <a:pt x="3418439" y="27685"/>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37902"/>
              <a:ext cx="3418439" cy="304545"/>
            </a:xfrm>
            <a:custGeom>
              <a:avLst/>
              <a:pathLst>
                <a:path w="3418439" h="304545">
                  <a:moveTo>
                    <a:pt x="0" y="83057"/>
                  </a:moveTo>
                  <a:lnTo>
                    <a:pt x="142434" y="55371"/>
                  </a:lnTo>
                  <a:lnTo>
                    <a:pt x="284869" y="110743"/>
                  </a:lnTo>
                  <a:lnTo>
                    <a:pt x="427304" y="83057"/>
                  </a:lnTo>
                  <a:lnTo>
                    <a:pt x="569739" y="55371"/>
                  </a:lnTo>
                  <a:lnTo>
                    <a:pt x="712174" y="27685"/>
                  </a:lnTo>
                  <a:lnTo>
                    <a:pt x="854609" y="27685"/>
                  </a:lnTo>
                  <a:lnTo>
                    <a:pt x="997044" y="27685"/>
                  </a:lnTo>
                  <a:lnTo>
                    <a:pt x="1139479" y="0"/>
                  </a:lnTo>
                  <a:lnTo>
                    <a:pt x="1281914" y="0"/>
                  </a:lnTo>
                  <a:lnTo>
                    <a:pt x="1424349" y="0"/>
                  </a:lnTo>
                  <a:lnTo>
                    <a:pt x="1566784" y="0"/>
                  </a:lnTo>
                  <a:lnTo>
                    <a:pt x="1709219" y="27685"/>
                  </a:lnTo>
                  <a:lnTo>
                    <a:pt x="1851654" y="55371"/>
                  </a:lnTo>
                  <a:lnTo>
                    <a:pt x="1994089" y="55371"/>
                  </a:lnTo>
                  <a:lnTo>
                    <a:pt x="2136524" y="83057"/>
                  </a:lnTo>
                  <a:lnTo>
                    <a:pt x="2278959" y="110743"/>
                  </a:lnTo>
                  <a:lnTo>
                    <a:pt x="2421394" y="83057"/>
                  </a:lnTo>
                  <a:lnTo>
                    <a:pt x="2563829" y="83057"/>
                  </a:lnTo>
                  <a:lnTo>
                    <a:pt x="2706264" y="83057"/>
                  </a:lnTo>
                  <a:lnTo>
                    <a:pt x="2848699" y="138429"/>
                  </a:lnTo>
                  <a:lnTo>
                    <a:pt x="2991134" y="138429"/>
                  </a:lnTo>
                  <a:lnTo>
                    <a:pt x="3133569" y="83057"/>
                  </a:lnTo>
                  <a:lnTo>
                    <a:pt x="3276004" y="276859"/>
                  </a:lnTo>
                  <a:lnTo>
                    <a:pt x="3418439" y="304545"/>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27158"/>
              <a:ext cx="3418439" cy="221487"/>
            </a:xfrm>
            <a:custGeom>
              <a:avLst/>
              <a:pathLst>
                <a:path w="3418439" h="221487">
                  <a:moveTo>
                    <a:pt x="0" y="110743"/>
                  </a:moveTo>
                  <a:lnTo>
                    <a:pt x="142434" y="193801"/>
                  </a:lnTo>
                  <a:lnTo>
                    <a:pt x="284869" y="166115"/>
                  </a:lnTo>
                  <a:lnTo>
                    <a:pt x="427304" y="166115"/>
                  </a:lnTo>
                  <a:lnTo>
                    <a:pt x="569739" y="166115"/>
                  </a:lnTo>
                  <a:lnTo>
                    <a:pt x="712174" y="138429"/>
                  </a:lnTo>
                  <a:lnTo>
                    <a:pt x="854609" y="27685"/>
                  </a:lnTo>
                  <a:lnTo>
                    <a:pt x="997044" y="27685"/>
                  </a:lnTo>
                  <a:lnTo>
                    <a:pt x="1139479" y="55371"/>
                  </a:lnTo>
                  <a:lnTo>
                    <a:pt x="1281914" y="27685"/>
                  </a:lnTo>
                  <a:lnTo>
                    <a:pt x="1424349" y="0"/>
                  </a:lnTo>
                  <a:lnTo>
                    <a:pt x="1566784" y="0"/>
                  </a:lnTo>
                  <a:lnTo>
                    <a:pt x="1709219" y="0"/>
                  </a:lnTo>
                  <a:lnTo>
                    <a:pt x="1851654" y="0"/>
                  </a:lnTo>
                  <a:lnTo>
                    <a:pt x="1994089" y="0"/>
                  </a:lnTo>
                  <a:lnTo>
                    <a:pt x="2136524" y="0"/>
                  </a:lnTo>
                  <a:lnTo>
                    <a:pt x="2278959" y="83057"/>
                  </a:lnTo>
                  <a:lnTo>
                    <a:pt x="2421394" y="110743"/>
                  </a:lnTo>
                  <a:lnTo>
                    <a:pt x="2563829" y="83057"/>
                  </a:lnTo>
                  <a:lnTo>
                    <a:pt x="2706264" y="110743"/>
                  </a:lnTo>
                  <a:lnTo>
                    <a:pt x="2848699" y="138429"/>
                  </a:lnTo>
                  <a:lnTo>
                    <a:pt x="2991134" y="193801"/>
                  </a:lnTo>
                  <a:lnTo>
                    <a:pt x="3133569" y="221487"/>
                  </a:lnTo>
                  <a:lnTo>
                    <a:pt x="3276004" y="27685"/>
                  </a:lnTo>
                  <a:lnTo>
                    <a:pt x="3418439" y="27685"/>
                  </a:lnTo>
                </a:path>
              </a:pathLst>
            </a:custGeom>
            <a:ln w="43362" cap="flat">
              <a:solidFill>
                <a:srgbClr val="000000">
                  <a:alpha val="100000"/>
                </a:srgbClr>
              </a:solidFill>
              <a:prstDash val="solid"/>
              <a:round/>
            </a:ln>
          </p:spPr>
          <p:txBody>
            <a:bodyPr/>
            <a:lstStyle/>
            <a:p/>
          </p:txBody>
        </p:sp>
        <p:sp>
          <p:nvSpPr>
            <p:cNvPr id="25" name="pl25"/>
            <p:cNvSpPr/>
            <p:nvPr/>
          </p:nvSpPr>
          <p:spPr>
            <a:xfrm>
              <a:off x="1122022"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6" name="pl26"/>
            <p:cNvSpPr/>
            <p:nvPr/>
          </p:nvSpPr>
          <p:spPr>
            <a:xfrm>
              <a:off x="1834197"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7" name="pl27"/>
            <p:cNvSpPr/>
            <p:nvPr/>
          </p:nvSpPr>
          <p:spPr>
            <a:xfrm>
              <a:off x="2546372"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8" name="pl28"/>
            <p:cNvSpPr/>
            <p:nvPr/>
          </p:nvSpPr>
          <p:spPr>
            <a:xfrm>
              <a:off x="3258546"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28286"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0" name="pl30"/>
            <p:cNvSpPr/>
            <p:nvPr/>
          </p:nvSpPr>
          <p:spPr>
            <a:xfrm>
              <a:off x="4398026"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1" name="pl31"/>
            <p:cNvSpPr/>
            <p:nvPr/>
          </p:nvSpPr>
          <p:spPr>
            <a:xfrm>
              <a:off x="4540461"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2" name="pl32"/>
            <p:cNvSpPr/>
            <p:nvPr/>
          </p:nvSpPr>
          <p:spPr>
            <a:xfrm>
              <a:off x="1122022" y="1027158"/>
              <a:ext cx="3418439" cy="221487"/>
            </a:xfrm>
            <a:custGeom>
              <a:avLst/>
              <a:pathLst>
                <a:path w="3418439" h="221487">
                  <a:moveTo>
                    <a:pt x="0" y="110743"/>
                  </a:moveTo>
                  <a:lnTo>
                    <a:pt x="142434" y="193801"/>
                  </a:lnTo>
                  <a:lnTo>
                    <a:pt x="284869" y="166115"/>
                  </a:lnTo>
                  <a:lnTo>
                    <a:pt x="427304" y="166115"/>
                  </a:lnTo>
                  <a:lnTo>
                    <a:pt x="569739" y="166115"/>
                  </a:lnTo>
                  <a:lnTo>
                    <a:pt x="712174" y="138429"/>
                  </a:lnTo>
                  <a:lnTo>
                    <a:pt x="854609" y="27685"/>
                  </a:lnTo>
                  <a:lnTo>
                    <a:pt x="997044" y="27685"/>
                  </a:lnTo>
                  <a:lnTo>
                    <a:pt x="1139479" y="55371"/>
                  </a:lnTo>
                  <a:lnTo>
                    <a:pt x="1281914" y="27685"/>
                  </a:lnTo>
                  <a:lnTo>
                    <a:pt x="1424349" y="0"/>
                  </a:lnTo>
                  <a:lnTo>
                    <a:pt x="1566784" y="0"/>
                  </a:lnTo>
                  <a:lnTo>
                    <a:pt x="1709219" y="0"/>
                  </a:lnTo>
                  <a:lnTo>
                    <a:pt x="1851654" y="0"/>
                  </a:lnTo>
                  <a:lnTo>
                    <a:pt x="1994089" y="0"/>
                  </a:lnTo>
                  <a:lnTo>
                    <a:pt x="2136524" y="0"/>
                  </a:lnTo>
                  <a:lnTo>
                    <a:pt x="2278959" y="83057"/>
                  </a:lnTo>
                  <a:lnTo>
                    <a:pt x="2421394" y="110743"/>
                  </a:lnTo>
                  <a:lnTo>
                    <a:pt x="2563829" y="83057"/>
                  </a:lnTo>
                  <a:lnTo>
                    <a:pt x="2706264" y="110743"/>
                  </a:lnTo>
                  <a:lnTo>
                    <a:pt x="2848699" y="138429"/>
                  </a:lnTo>
                  <a:lnTo>
                    <a:pt x="2991134" y="193801"/>
                  </a:lnTo>
                  <a:lnTo>
                    <a:pt x="3133569" y="221487"/>
                  </a:lnTo>
                  <a:lnTo>
                    <a:pt x="3276004" y="27685"/>
                  </a:lnTo>
                  <a:lnTo>
                    <a:pt x="3418439" y="27685"/>
                  </a:lnTo>
                </a:path>
              </a:pathLst>
            </a:custGeom>
            <a:ln w="27101" cap="flat">
              <a:solidFill>
                <a:srgbClr val="0058AB">
                  <a:alpha val="100000"/>
                </a:srgbClr>
              </a:solidFill>
              <a:prstDash val="solid"/>
              <a:round/>
            </a:ln>
          </p:spPr>
          <p:txBody>
            <a:bodyPr/>
            <a:lstStyle/>
            <a:p/>
          </p:txBody>
        </p:sp>
        <p:sp>
          <p:nvSpPr>
            <p:cNvPr id="33" name="tx33"/>
            <p:cNvSpPr/>
            <p:nvPr/>
          </p:nvSpPr>
          <p:spPr>
            <a:xfrm>
              <a:off x="106173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7390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8608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3773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88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88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37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3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983" y="4701338"/>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60" name="tx60"/>
            <p:cNvSpPr/>
            <p:nvPr/>
          </p:nvSpPr>
          <p:spPr>
            <a:xfrm>
              <a:off x="278947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29"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68993" y="472270"/>
              <a:ext cx="2524497"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Algérie, 2000-2024</a:t>
              </a:r>
            </a:p>
          </p:txBody>
        </p:sp>
        <p:sp>
          <p:nvSpPr>
            <p:cNvPr id="63" name="pl63"/>
            <p:cNvSpPr/>
            <p:nvPr/>
          </p:nvSpPr>
          <p:spPr>
            <a:xfrm>
              <a:off x="5244538" y="370200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131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8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71993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10592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37165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1097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5028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38959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244538" y="7289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3" name="pl73"/>
            <p:cNvSpPr/>
            <p:nvPr/>
          </p:nvSpPr>
          <p:spPr>
            <a:xfrm>
              <a:off x="541546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2763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3981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5198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172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14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3899"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15460" y="2182419"/>
              <a:ext cx="3418439" cy="1057101"/>
            </a:xfrm>
            <a:custGeom>
              <a:avLst/>
              <a:pathLst>
                <a:path w="3418439" h="1057101">
                  <a:moveTo>
                    <a:pt x="0" y="528550"/>
                  </a:moveTo>
                  <a:lnTo>
                    <a:pt x="142434" y="924963"/>
                  </a:lnTo>
                  <a:lnTo>
                    <a:pt x="284869" y="792826"/>
                  </a:lnTo>
                  <a:lnTo>
                    <a:pt x="427304" y="792826"/>
                  </a:lnTo>
                  <a:lnTo>
                    <a:pt x="569739" y="792826"/>
                  </a:lnTo>
                  <a:lnTo>
                    <a:pt x="712174" y="660688"/>
                  </a:lnTo>
                  <a:lnTo>
                    <a:pt x="854609" y="132137"/>
                  </a:lnTo>
                  <a:lnTo>
                    <a:pt x="997044" y="132137"/>
                  </a:lnTo>
                  <a:lnTo>
                    <a:pt x="1139479" y="264275"/>
                  </a:lnTo>
                  <a:lnTo>
                    <a:pt x="1281914" y="132137"/>
                  </a:lnTo>
                  <a:lnTo>
                    <a:pt x="1424349" y="0"/>
                  </a:lnTo>
                  <a:lnTo>
                    <a:pt x="1566784" y="0"/>
                  </a:lnTo>
                  <a:lnTo>
                    <a:pt x="1709219" y="0"/>
                  </a:lnTo>
                  <a:lnTo>
                    <a:pt x="1851654" y="0"/>
                  </a:lnTo>
                  <a:lnTo>
                    <a:pt x="1994089" y="0"/>
                  </a:lnTo>
                  <a:lnTo>
                    <a:pt x="2136524" y="0"/>
                  </a:lnTo>
                  <a:lnTo>
                    <a:pt x="2278959" y="396413"/>
                  </a:lnTo>
                  <a:lnTo>
                    <a:pt x="2421394" y="528550"/>
                  </a:lnTo>
                  <a:lnTo>
                    <a:pt x="2563829" y="396413"/>
                  </a:lnTo>
                  <a:lnTo>
                    <a:pt x="2706264" y="528550"/>
                  </a:lnTo>
                  <a:lnTo>
                    <a:pt x="2848699" y="660688"/>
                  </a:lnTo>
                  <a:lnTo>
                    <a:pt x="2991134" y="924963"/>
                  </a:lnTo>
                  <a:lnTo>
                    <a:pt x="3133569" y="1057101"/>
                  </a:lnTo>
                  <a:lnTo>
                    <a:pt x="3276004" y="132137"/>
                  </a:lnTo>
                  <a:lnTo>
                    <a:pt x="3418439" y="132137"/>
                  </a:lnTo>
                </a:path>
              </a:pathLst>
            </a:custGeom>
            <a:ln w="27101" cap="flat">
              <a:solidFill>
                <a:srgbClr val="0058AB">
                  <a:alpha val="100000"/>
                </a:srgbClr>
              </a:solidFill>
              <a:prstDash val="solid"/>
              <a:round/>
            </a:ln>
          </p:spPr>
          <p:txBody>
            <a:bodyPr/>
            <a:lstStyle/>
            <a:p/>
          </p:txBody>
        </p:sp>
        <p:sp>
          <p:nvSpPr>
            <p:cNvPr id="81" name="pl81"/>
            <p:cNvSpPr/>
            <p:nvPr/>
          </p:nvSpPr>
          <p:spPr>
            <a:xfrm>
              <a:off x="5415460" y="2710970"/>
              <a:ext cx="3418439" cy="1057101"/>
            </a:xfrm>
            <a:custGeom>
              <a:avLst/>
              <a:pathLst>
                <a:path w="3418439" h="1057101">
                  <a:moveTo>
                    <a:pt x="0" y="1057101"/>
                  </a:moveTo>
                  <a:lnTo>
                    <a:pt x="142434" y="924963"/>
                  </a:lnTo>
                  <a:lnTo>
                    <a:pt x="284869" y="924963"/>
                  </a:lnTo>
                  <a:lnTo>
                    <a:pt x="427304" y="792826"/>
                  </a:lnTo>
                  <a:lnTo>
                    <a:pt x="569739" y="660688"/>
                  </a:lnTo>
                  <a:lnTo>
                    <a:pt x="712174" y="528550"/>
                  </a:lnTo>
                  <a:lnTo>
                    <a:pt x="854609" y="396413"/>
                  </a:lnTo>
                  <a:lnTo>
                    <a:pt x="997044" y="396413"/>
                  </a:lnTo>
                  <a:lnTo>
                    <a:pt x="1139479" y="264275"/>
                  </a:lnTo>
                  <a:lnTo>
                    <a:pt x="1281914" y="132137"/>
                  </a:lnTo>
                  <a:lnTo>
                    <a:pt x="1424349" y="132137"/>
                  </a:lnTo>
                  <a:lnTo>
                    <a:pt x="1566784" y="132137"/>
                  </a:lnTo>
                  <a:lnTo>
                    <a:pt x="1709219" y="132137"/>
                  </a:lnTo>
                  <a:lnTo>
                    <a:pt x="1851654" y="132137"/>
                  </a:lnTo>
                  <a:lnTo>
                    <a:pt x="1994089" y="132137"/>
                  </a:lnTo>
                  <a:lnTo>
                    <a:pt x="2136524" y="132137"/>
                  </a:lnTo>
                  <a:lnTo>
                    <a:pt x="2278959" y="0"/>
                  </a:lnTo>
                  <a:lnTo>
                    <a:pt x="2421394" y="0"/>
                  </a:lnTo>
                  <a:lnTo>
                    <a:pt x="2563829" y="0"/>
                  </a:lnTo>
                  <a:lnTo>
                    <a:pt x="2706264" y="0"/>
                  </a:lnTo>
                  <a:lnTo>
                    <a:pt x="2848699" y="264275"/>
                  </a:lnTo>
                  <a:lnTo>
                    <a:pt x="2991134" y="396413"/>
                  </a:lnTo>
                  <a:lnTo>
                    <a:pt x="3133569" y="132137"/>
                  </a:lnTo>
                  <a:lnTo>
                    <a:pt x="3276004" y="132137"/>
                  </a:lnTo>
                  <a:lnTo>
                    <a:pt x="3418439" y="132137"/>
                  </a:lnTo>
                </a:path>
              </a:pathLst>
            </a:custGeom>
            <a:ln w="27101" cap="flat">
              <a:solidFill>
                <a:srgbClr val="80BD41">
                  <a:alpha val="100000"/>
                </a:srgbClr>
              </a:solidFill>
              <a:prstDash val="solid"/>
              <a:round/>
            </a:ln>
          </p:spPr>
          <p:txBody>
            <a:bodyPr/>
            <a:lstStyle/>
            <a:p/>
          </p:txBody>
        </p:sp>
        <p:sp>
          <p:nvSpPr>
            <p:cNvPr id="82" name="pl82"/>
            <p:cNvSpPr/>
            <p:nvPr/>
          </p:nvSpPr>
          <p:spPr>
            <a:xfrm>
              <a:off x="5415460" y="2314556"/>
              <a:ext cx="3418439" cy="1453514"/>
            </a:xfrm>
            <a:custGeom>
              <a:avLst/>
              <a:pathLst>
                <a:path w="3418439" h="1453514">
                  <a:moveTo>
                    <a:pt x="0" y="396413"/>
                  </a:moveTo>
                  <a:lnTo>
                    <a:pt x="142434" y="264275"/>
                  </a:lnTo>
                  <a:lnTo>
                    <a:pt x="284869" y="528550"/>
                  </a:lnTo>
                  <a:lnTo>
                    <a:pt x="427304" y="396413"/>
                  </a:lnTo>
                  <a:lnTo>
                    <a:pt x="569739" y="264275"/>
                  </a:lnTo>
                  <a:lnTo>
                    <a:pt x="712174" y="132137"/>
                  </a:lnTo>
                  <a:lnTo>
                    <a:pt x="854609" y="132137"/>
                  </a:lnTo>
                  <a:lnTo>
                    <a:pt x="997044" y="132137"/>
                  </a:lnTo>
                  <a:lnTo>
                    <a:pt x="1139479" y="0"/>
                  </a:lnTo>
                  <a:lnTo>
                    <a:pt x="1281914" y="0"/>
                  </a:lnTo>
                  <a:lnTo>
                    <a:pt x="1424349" y="0"/>
                  </a:lnTo>
                  <a:lnTo>
                    <a:pt x="1566784" y="0"/>
                  </a:lnTo>
                  <a:lnTo>
                    <a:pt x="1709219" y="132137"/>
                  </a:lnTo>
                  <a:lnTo>
                    <a:pt x="1851654" y="264275"/>
                  </a:lnTo>
                  <a:lnTo>
                    <a:pt x="1994089" y="264275"/>
                  </a:lnTo>
                  <a:lnTo>
                    <a:pt x="2136524" y="396413"/>
                  </a:lnTo>
                  <a:lnTo>
                    <a:pt x="2278959" y="528550"/>
                  </a:lnTo>
                  <a:lnTo>
                    <a:pt x="2421394" y="396413"/>
                  </a:lnTo>
                  <a:lnTo>
                    <a:pt x="2563829" y="396413"/>
                  </a:lnTo>
                  <a:lnTo>
                    <a:pt x="2706264" y="396413"/>
                  </a:lnTo>
                  <a:lnTo>
                    <a:pt x="2848699" y="660688"/>
                  </a:lnTo>
                  <a:lnTo>
                    <a:pt x="2991134" y="660688"/>
                  </a:lnTo>
                  <a:lnTo>
                    <a:pt x="3133569" y="396413"/>
                  </a:lnTo>
                  <a:lnTo>
                    <a:pt x="3276004" y="1321377"/>
                  </a:lnTo>
                  <a:lnTo>
                    <a:pt x="3418439" y="1453514"/>
                  </a:lnTo>
                </a:path>
              </a:pathLst>
            </a:custGeom>
            <a:ln w="27101" cap="flat">
              <a:solidFill>
                <a:srgbClr val="961A49">
                  <a:alpha val="100000"/>
                </a:srgbClr>
              </a:solidFill>
              <a:prstDash val="solid"/>
              <a:round/>
            </a:ln>
          </p:spPr>
          <p:txBody>
            <a:bodyPr/>
            <a:lstStyle/>
            <a:p/>
          </p:txBody>
        </p:sp>
        <p:sp>
          <p:nvSpPr>
            <p:cNvPr id="83" name="pl83"/>
            <p:cNvSpPr/>
            <p:nvPr/>
          </p:nvSpPr>
          <p:spPr>
            <a:xfrm>
              <a:off x="5415460" y="271097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4" name="pl84"/>
            <p:cNvSpPr/>
            <p:nvPr/>
          </p:nvSpPr>
          <p:spPr>
            <a:xfrm>
              <a:off x="5415460" y="2182419"/>
              <a:ext cx="3418439" cy="1057101"/>
            </a:xfrm>
            <a:custGeom>
              <a:avLst/>
              <a:pathLst>
                <a:path w="3418439" h="1057101">
                  <a:moveTo>
                    <a:pt x="0" y="528550"/>
                  </a:moveTo>
                  <a:lnTo>
                    <a:pt x="142434" y="924963"/>
                  </a:lnTo>
                  <a:lnTo>
                    <a:pt x="284869" y="792826"/>
                  </a:lnTo>
                  <a:lnTo>
                    <a:pt x="427304" y="792826"/>
                  </a:lnTo>
                  <a:lnTo>
                    <a:pt x="569739" y="792826"/>
                  </a:lnTo>
                  <a:lnTo>
                    <a:pt x="712174" y="660688"/>
                  </a:lnTo>
                  <a:lnTo>
                    <a:pt x="854609" y="132137"/>
                  </a:lnTo>
                  <a:lnTo>
                    <a:pt x="997044" y="132137"/>
                  </a:lnTo>
                  <a:lnTo>
                    <a:pt x="1139479" y="264275"/>
                  </a:lnTo>
                  <a:lnTo>
                    <a:pt x="1281914" y="132137"/>
                  </a:lnTo>
                  <a:lnTo>
                    <a:pt x="1424349" y="0"/>
                  </a:lnTo>
                  <a:lnTo>
                    <a:pt x="1566784" y="0"/>
                  </a:lnTo>
                  <a:lnTo>
                    <a:pt x="1709219" y="0"/>
                  </a:lnTo>
                  <a:lnTo>
                    <a:pt x="1851654" y="0"/>
                  </a:lnTo>
                  <a:lnTo>
                    <a:pt x="1994089" y="0"/>
                  </a:lnTo>
                  <a:lnTo>
                    <a:pt x="2136524" y="0"/>
                  </a:lnTo>
                  <a:lnTo>
                    <a:pt x="2278959" y="396413"/>
                  </a:lnTo>
                  <a:lnTo>
                    <a:pt x="2421394" y="528550"/>
                  </a:lnTo>
                  <a:lnTo>
                    <a:pt x="2563829" y="396413"/>
                  </a:lnTo>
                  <a:lnTo>
                    <a:pt x="2706264" y="528550"/>
                  </a:lnTo>
                  <a:lnTo>
                    <a:pt x="2848699" y="660688"/>
                  </a:lnTo>
                  <a:lnTo>
                    <a:pt x="2991134" y="924963"/>
                  </a:lnTo>
                  <a:lnTo>
                    <a:pt x="3133569" y="1057101"/>
                  </a:lnTo>
                  <a:lnTo>
                    <a:pt x="3276004" y="132137"/>
                  </a:lnTo>
                  <a:lnTo>
                    <a:pt x="3418439" y="132137"/>
                  </a:lnTo>
                </a:path>
              </a:pathLst>
            </a:custGeom>
            <a:ln w="43362" cap="flat">
              <a:solidFill>
                <a:srgbClr val="000000">
                  <a:alpha val="100000"/>
                </a:srgbClr>
              </a:solidFill>
              <a:prstDash val="solid"/>
              <a:round/>
            </a:ln>
          </p:spPr>
          <p:txBody>
            <a:bodyPr/>
            <a:lstStyle/>
            <a:p/>
          </p:txBody>
        </p:sp>
        <p:sp>
          <p:nvSpPr>
            <p:cNvPr id="85" name="pl85"/>
            <p:cNvSpPr/>
            <p:nvPr/>
          </p:nvSpPr>
          <p:spPr>
            <a:xfrm>
              <a:off x="5415460" y="2182419"/>
              <a:ext cx="3418439" cy="1057101"/>
            </a:xfrm>
            <a:custGeom>
              <a:avLst/>
              <a:pathLst>
                <a:path w="3418439" h="1057101">
                  <a:moveTo>
                    <a:pt x="0" y="528550"/>
                  </a:moveTo>
                  <a:lnTo>
                    <a:pt x="142434" y="924963"/>
                  </a:lnTo>
                  <a:lnTo>
                    <a:pt x="284869" y="792826"/>
                  </a:lnTo>
                  <a:lnTo>
                    <a:pt x="427304" y="792826"/>
                  </a:lnTo>
                  <a:lnTo>
                    <a:pt x="569739" y="792826"/>
                  </a:lnTo>
                  <a:lnTo>
                    <a:pt x="712174" y="660688"/>
                  </a:lnTo>
                  <a:lnTo>
                    <a:pt x="854609" y="132137"/>
                  </a:lnTo>
                  <a:lnTo>
                    <a:pt x="997044" y="132137"/>
                  </a:lnTo>
                  <a:lnTo>
                    <a:pt x="1139479" y="264275"/>
                  </a:lnTo>
                  <a:lnTo>
                    <a:pt x="1281914" y="132137"/>
                  </a:lnTo>
                  <a:lnTo>
                    <a:pt x="1424349" y="0"/>
                  </a:lnTo>
                  <a:lnTo>
                    <a:pt x="1566784" y="0"/>
                  </a:lnTo>
                  <a:lnTo>
                    <a:pt x="1709219" y="0"/>
                  </a:lnTo>
                  <a:lnTo>
                    <a:pt x="1851654" y="0"/>
                  </a:lnTo>
                  <a:lnTo>
                    <a:pt x="1994089" y="0"/>
                  </a:lnTo>
                  <a:lnTo>
                    <a:pt x="2136524" y="0"/>
                  </a:lnTo>
                  <a:lnTo>
                    <a:pt x="2278959" y="396413"/>
                  </a:lnTo>
                  <a:lnTo>
                    <a:pt x="2421394" y="528550"/>
                  </a:lnTo>
                  <a:lnTo>
                    <a:pt x="2563829" y="396413"/>
                  </a:lnTo>
                  <a:lnTo>
                    <a:pt x="2706264" y="528550"/>
                  </a:lnTo>
                  <a:lnTo>
                    <a:pt x="2848699" y="660688"/>
                  </a:lnTo>
                  <a:lnTo>
                    <a:pt x="2991134" y="924963"/>
                  </a:lnTo>
                  <a:lnTo>
                    <a:pt x="3133569" y="1057101"/>
                  </a:lnTo>
                  <a:lnTo>
                    <a:pt x="3276004" y="132137"/>
                  </a:lnTo>
                  <a:lnTo>
                    <a:pt x="3418439" y="132137"/>
                  </a:lnTo>
                </a:path>
              </a:pathLst>
            </a:custGeom>
            <a:ln w="27101" cap="flat">
              <a:solidFill>
                <a:srgbClr val="0058AB">
                  <a:alpha val="100000"/>
                </a:srgbClr>
              </a:solidFill>
              <a:prstDash val="solid"/>
              <a:round/>
            </a:ln>
          </p:spPr>
          <p:txBody>
            <a:bodyPr/>
            <a:lstStyle/>
            <a:p/>
          </p:txBody>
        </p:sp>
        <p:sp>
          <p:nvSpPr>
            <p:cNvPr id="86" name="tx86"/>
            <p:cNvSpPr/>
            <p:nvPr/>
          </p:nvSpPr>
          <p:spPr>
            <a:xfrm>
              <a:off x="8901372" y="28039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901372" y="372763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88" name="tx88"/>
            <p:cNvSpPr/>
            <p:nvPr/>
          </p:nvSpPr>
          <p:spPr>
            <a:xfrm>
              <a:off x="5057693" y="332131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9" name="tx89"/>
            <p:cNvSpPr/>
            <p:nvPr/>
          </p:nvSpPr>
          <p:spPr>
            <a:xfrm>
              <a:off x="5104214" y="265885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5104214" y="199994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026519" y="13374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26519" y="6767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3" name="tx93"/>
            <p:cNvSpPr/>
            <p:nvPr/>
          </p:nvSpPr>
          <p:spPr>
            <a:xfrm rot="-5400000">
              <a:off x="525901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71189"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8336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39553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96527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3498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8677453"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417666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1" name="pl101"/>
            <p:cNvSpPr/>
            <p:nvPr/>
          </p:nvSpPr>
          <p:spPr>
            <a:xfrm>
              <a:off x="60223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0223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81581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57826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289422" y="4701338"/>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106" name="tx106"/>
            <p:cNvSpPr/>
            <p:nvPr/>
          </p:nvSpPr>
          <p:spPr>
            <a:xfrm>
              <a:off x="708291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845367"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08" name="tx108"/>
            <p:cNvSpPr/>
            <p:nvPr/>
          </p:nvSpPr>
          <p:spPr>
            <a:xfrm>
              <a:off x="5642128"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09" name="pl109"/>
            <p:cNvSpPr/>
            <p:nvPr/>
          </p:nvSpPr>
          <p:spPr>
            <a:xfrm>
              <a:off x="205336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352575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99813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647051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794289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278956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26194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73432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20670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7908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317178" y="5710248"/>
              <a:ext cx="7321564" cy="145351"/>
            </a:xfrm>
            <a:prstGeom prst="rect">
              <a:avLst/>
            </a:prstGeom>
            <a:solidFill>
              <a:srgbClr val="1CABE2">
                <a:alpha val="80000"/>
              </a:srgbClr>
            </a:solidFill>
          </p:spPr>
          <p:txBody>
            <a:bodyPr/>
            <a:lstStyle/>
            <a:p/>
          </p:txBody>
        </p:sp>
        <p:sp>
          <p:nvSpPr>
            <p:cNvPr id="124" name="rc124"/>
            <p:cNvSpPr/>
            <p:nvPr/>
          </p:nvSpPr>
          <p:spPr>
            <a:xfrm>
              <a:off x="1317178" y="5528559"/>
              <a:ext cx="2625845" cy="145351"/>
            </a:xfrm>
            <a:prstGeom prst="rect">
              <a:avLst/>
            </a:prstGeom>
            <a:solidFill>
              <a:srgbClr val="1CABE2">
                <a:alpha val="80000"/>
              </a:srgbClr>
            </a:solidFill>
          </p:spPr>
          <p:txBody>
            <a:bodyPr/>
            <a:lstStyle/>
            <a:p/>
          </p:txBody>
        </p:sp>
        <p:sp>
          <p:nvSpPr>
            <p:cNvPr id="125" name="rc125"/>
            <p:cNvSpPr/>
            <p:nvPr/>
          </p:nvSpPr>
          <p:spPr>
            <a:xfrm>
              <a:off x="1317178" y="5346869"/>
              <a:ext cx="2557526" cy="145351"/>
            </a:xfrm>
            <a:prstGeom prst="rect">
              <a:avLst/>
            </a:prstGeom>
            <a:solidFill>
              <a:srgbClr val="1CABE2">
                <a:alpha val="80000"/>
              </a:srgbClr>
            </a:solidFill>
          </p:spPr>
          <p:txBody>
            <a:bodyPr/>
            <a:lstStyle/>
            <a:p/>
          </p:txBody>
        </p:sp>
        <p:sp>
          <p:nvSpPr>
            <p:cNvPr id="126" name="tx126"/>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236227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1" name="tx131"/>
            <p:cNvSpPr/>
            <p:nvPr/>
          </p:nvSpPr>
          <p:spPr>
            <a:xfrm>
              <a:off x="383465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2" name="tx132"/>
            <p:cNvSpPr/>
            <p:nvPr/>
          </p:nvSpPr>
          <p:spPr>
            <a:xfrm>
              <a:off x="530703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3" name="tx133"/>
            <p:cNvSpPr/>
            <p:nvPr/>
          </p:nvSpPr>
          <p:spPr>
            <a:xfrm>
              <a:off x="677941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4" name="tx134"/>
            <p:cNvSpPr/>
            <p:nvPr/>
          </p:nvSpPr>
          <p:spPr>
            <a:xfrm>
              <a:off x="825180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5" name="tx135"/>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36" name="tx136"/>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7" name="tx137"/>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8" name="tx138"/>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en Algérie (98%) était supérieure de 9 points de pourcentage à la moyenne mondiale (89%) et de 14 points de pourcentage à la moyenne de l'ensemble des pays du site MENA (84%).
La couverture nationale en DTC1 était supérieure de 3 points de pourcentage à celle de 2019 (95%).
Cela équivaut à 17 000 enfants recevant une dose zéro en 2024, contre 50 000 enfants recevant une dose zéro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33609"/>
              <a:ext cx="368491" cy="15231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74943"/>
              <a:ext cx="368491" cy="16818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86414"/>
              <a:ext cx="368491" cy="2570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54681"/>
              <a:ext cx="368491" cy="260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27748"/>
              <a:ext cx="368491" cy="2729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4282"/>
              <a:ext cx="368491" cy="2792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0815"/>
              <a:ext cx="368491" cy="28559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959585"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140715"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369021"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550150"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6950"/>
              <a:ext cx="368491" cy="310985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33609"/>
              <a:ext cx="368491" cy="1523193"/>
            </a:xfrm>
            <a:prstGeom prst="rect">
              <a:avLst/>
            </a:prstGeom>
            <a:solidFill>
              <a:srgbClr val="0083CF">
                <a:alpha val="100000"/>
              </a:srgbClr>
            </a:solidFill>
          </p:spPr>
          <p:txBody>
            <a:bodyPr/>
            <a:lstStyle/>
            <a:p/>
          </p:txBody>
        </p:sp>
        <p:sp>
          <p:nvSpPr>
            <p:cNvPr id="34" name="rc34"/>
            <p:cNvSpPr/>
            <p:nvPr/>
          </p:nvSpPr>
          <p:spPr>
            <a:xfrm>
              <a:off x="1274667" y="2474943"/>
              <a:ext cx="368491" cy="1681859"/>
            </a:xfrm>
            <a:prstGeom prst="rect">
              <a:avLst/>
            </a:prstGeom>
            <a:solidFill>
              <a:srgbClr val="0083CF">
                <a:alpha val="100000"/>
              </a:srgbClr>
            </a:solidFill>
          </p:spPr>
          <p:txBody>
            <a:bodyPr/>
            <a:lstStyle/>
            <a:p/>
          </p:txBody>
        </p:sp>
        <p:sp>
          <p:nvSpPr>
            <p:cNvPr id="35" name="rc35"/>
            <p:cNvSpPr/>
            <p:nvPr/>
          </p:nvSpPr>
          <p:spPr>
            <a:xfrm>
              <a:off x="1684102" y="1586414"/>
              <a:ext cx="368491" cy="2570388"/>
            </a:xfrm>
            <a:prstGeom prst="rect">
              <a:avLst/>
            </a:prstGeom>
            <a:solidFill>
              <a:srgbClr val="0083CF">
                <a:alpha val="100000"/>
              </a:srgbClr>
            </a:solidFill>
          </p:spPr>
          <p:txBody>
            <a:bodyPr/>
            <a:lstStyle/>
            <a:p/>
          </p:txBody>
        </p:sp>
        <p:sp>
          <p:nvSpPr>
            <p:cNvPr id="36" name="rc36"/>
            <p:cNvSpPr/>
            <p:nvPr/>
          </p:nvSpPr>
          <p:spPr>
            <a:xfrm>
              <a:off x="2502973" y="1427748"/>
              <a:ext cx="368491" cy="2729054"/>
            </a:xfrm>
            <a:prstGeom prst="rect">
              <a:avLst/>
            </a:prstGeom>
            <a:solidFill>
              <a:srgbClr val="0083CF">
                <a:alpha val="100000"/>
              </a:srgbClr>
            </a:solidFill>
          </p:spPr>
          <p:txBody>
            <a:bodyPr/>
            <a:lstStyle/>
            <a:p/>
          </p:txBody>
        </p:sp>
        <p:sp>
          <p:nvSpPr>
            <p:cNvPr id="37" name="rc37"/>
            <p:cNvSpPr/>
            <p:nvPr/>
          </p:nvSpPr>
          <p:spPr>
            <a:xfrm>
              <a:off x="2912409" y="1364282"/>
              <a:ext cx="368491" cy="2792520"/>
            </a:xfrm>
            <a:prstGeom prst="rect">
              <a:avLst/>
            </a:prstGeom>
            <a:solidFill>
              <a:srgbClr val="0083CF">
                <a:alpha val="100000"/>
              </a:srgbClr>
            </a:solidFill>
          </p:spPr>
          <p:txBody>
            <a:bodyPr/>
            <a:lstStyle/>
            <a:p/>
          </p:txBody>
        </p:sp>
        <p:sp>
          <p:nvSpPr>
            <p:cNvPr id="38" name="rc38"/>
            <p:cNvSpPr/>
            <p:nvPr/>
          </p:nvSpPr>
          <p:spPr>
            <a:xfrm>
              <a:off x="4959585" y="1078683"/>
              <a:ext cx="368491" cy="3078119"/>
            </a:xfrm>
            <a:prstGeom prst="rect">
              <a:avLst/>
            </a:prstGeom>
            <a:solidFill>
              <a:srgbClr val="0083CF">
                <a:alpha val="100000"/>
              </a:srgbClr>
            </a:solidFill>
          </p:spPr>
          <p:txBody>
            <a:bodyPr/>
            <a:lstStyle/>
            <a:p/>
          </p:txBody>
        </p:sp>
        <p:sp>
          <p:nvSpPr>
            <p:cNvPr id="39" name="rc39"/>
            <p:cNvSpPr/>
            <p:nvPr/>
          </p:nvSpPr>
          <p:spPr>
            <a:xfrm>
              <a:off x="4140715" y="1078683"/>
              <a:ext cx="368491" cy="3078119"/>
            </a:xfrm>
            <a:prstGeom prst="rect">
              <a:avLst/>
            </a:prstGeom>
            <a:solidFill>
              <a:srgbClr val="0083CF">
                <a:alpha val="100000"/>
              </a:srgbClr>
            </a:solidFill>
          </p:spPr>
          <p:txBody>
            <a:bodyPr/>
            <a:lstStyle/>
            <a:p/>
          </p:txBody>
        </p:sp>
        <p:sp>
          <p:nvSpPr>
            <p:cNvPr id="40" name="rc40"/>
            <p:cNvSpPr/>
            <p:nvPr/>
          </p:nvSpPr>
          <p:spPr>
            <a:xfrm>
              <a:off x="6597327" y="1046950"/>
              <a:ext cx="368491" cy="3109852"/>
            </a:xfrm>
            <a:prstGeom prst="rect">
              <a:avLst/>
            </a:prstGeom>
            <a:solidFill>
              <a:srgbClr val="0083CF">
                <a:alpha val="100000"/>
              </a:srgbClr>
            </a:solidFill>
          </p:spPr>
          <p:txBody>
            <a:bodyPr/>
            <a:lstStyle/>
            <a:p/>
          </p:txBody>
        </p:sp>
        <p:sp>
          <p:nvSpPr>
            <p:cNvPr id="41" name="rc41"/>
            <p:cNvSpPr/>
            <p:nvPr/>
          </p:nvSpPr>
          <p:spPr>
            <a:xfrm>
              <a:off x="6187891" y="1046950"/>
              <a:ext cx="368491" cy="3109852"/>
            </a:xfrm>
            <a:prstGeom prst="rect">
              <a:avLst/>
            </a:prstGeom>
            <a:solidFill>
              <a:srgbClr val="F26A21">
                <a:alpha val="100000"/>
              </a:srgbClr>
            </a:solidFill>
          </p:spPr>
          <p:txBody>
            <a:bodyPr/>
            <a:lstStyle/>
            <a:p/>
          </p:txBody>
        </p:sp>
        <p:sp>
          <p:nvSpPr>
            <p:cNvPr id="42" name="rc42"/>
            <p:cNvSpPr/>
            <p:nvPr/>
          </p:nvSpPr>
          <p:spPr>
            <a:xfrm>
              <a:off x="7416197" y="1015217"/>
              <a:ext cx="368491" cy="3141585"/>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65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729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693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33609"/>
              <a:ext cx="310941" cy="310941"/>
            </a:xfrm>
            <a:custGeom>
              <a:avLst/>
              <a:pathLst>
                <a:path w="310941" h="310941">
                  <a:moveTo>
                    <a:pt x="300580" y="0"/>
                  </a:moveTo>
                  <a:lnTo>
                    <a:pt x="310941" y="0"/>
                  </a:lnTo>
                  <a:lnTo>
                    <a:pt x="0" y="310941"/>
                  </a:lnTo>
                  <a:lnTo>
                    <a:pt x="0" y="300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33609"/>
              <a:ext cx="207333" cy="207333"/>
            </a:xfrm>
            <a:custGeom>
              <a:avLst/>
              <a:pathLst>
                <a:path w="207333" h="207333">
                  <a:moveTo>
                    <a:pt x="196973" y="0"/>
                  </a:moveTo>
                  <a:lnTo>
                    <a:pt x="207333" y="0"/>
                  </a:lnTo>
                  <a:lnTo>
                    <a:pt x="0" y="207333"/>
                  </a:lnTo>
                  <a:lnTo>
                    <a:pt x="0" y="196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33609"/>
              <a:ext cx="103726" cy="103726"/>
            </a:xfrm>
            <a:custGeom>
              <a:avLst/>
              <a:pathLst>
                <a:path w="103726" h="103726">
                  <a:moveTo>
                    <a:pt x="93365" y="0"/>
                  </a:moveTo>
                  <a:lnTo>
                    <a:pt x="103726" y="0"/>
                  </a:lnTo>
                  <a:lnTo>
                    <a:pt x="0" y="103726"/>
                  </a:lnTo>
                  <a:lnTo>
                    <a:pt x="0" y="93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147483648" y="-2147483648"/>
              <a:ext cx="-2147483648" cy="-2147483648"/>
            </a:xfrm>
            <a:custGeom>
              <a:avLst/>
              <a:pathLst>
                <a:path w="-2147483648" h="-2147483648">
                  <a:moveTo>
                    <a:pt x="-2147483648" y="-2147483648"/>
                  </a:move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779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6743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5706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74943"/>
              <a:ext cx="368491" cy="370995"/>
            </a:xfrm>
            <a:custGeom>
              <a:avLst/>
              <a:pathLst>
                <a:path w="368491" h="370995">
                  <a:moveTo>
                    <a:pt x="360634" y="0"/>
                  </a:moveTo>
                  <a:lnTo>
                    <a:pt x="368491" y="0"/>
                  </a:lnTo>
                  <a:lnTo>
                    <a:pt x="368491" y="2503"/>
                  </a:lnTo>
                  <a:lnTo>
                    <a:pt x="0" y="370995"/>
                  </a:lnTo>
                  <a:lnTo>
                    <a:pt x="0" y="36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74943"/>
              <a:ext cx="267387" cy="267387"/>
            </a:xfrm>
            <a:custGeom>
              <a:avLst/>
              <a:pathLst>
                <a:path w="267387" h="267387">
                  <a:moveTo>
                    <a:pt x="257027" y="0"/>
                  </a:moveTo>
                  <a:lnTo>
                    <a:pt x="267387" y="0"/>
                  </a:lnTo>
                  <a:lnTo>
                    <a:pt x="0" y="267387"/>
                  </a:lnTo>
                  <a:lnTo>
                    <a:pt x="0" y="25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74943"/>
              <a:ext cx="163780" cy="163780"/>
            </a:xfrm>
            <a:custGeom>
              <a:avLst/>
              <a:pathLst>
                <a:path w="163780" h="163780">
                  <a:moveTo>
                    <a:pt x="153419" y="0"/>
                  </a:moveTo>
                  <a:lnTo>
                    <a:pt x="163780" y="0"/>
                  </a:lnTo>
                  <a:lnTo>
                    <a:pt x="0" y="163780"/>
                  </a:lnTo>
                  <a:lnTo>
                    <a:pt x="0" y="153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74667" y="2474943"/>
              <a:ext cx="60172" cy="60172"/>
            </a:xfrm>
            <a:custGeom>
              <a:avLst/>
              <a:pathLst>
                <a:path w="60172" h="60172">
                  <a:moveTo>
                    <a:pt x="49811" y="0"/>
                  </a:moveTo>
                  <a:lnTo>
                    <a:pt x="60172" y="0"/>
                  </a:lnTo>
                  <a:lnTo>
                    <a:pt x="0" y="60172"/>
                  </a:lnTo>
                  <a:lnTo>
                    <a:pt x="0" y="49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5756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4720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3684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2648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1612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20576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9540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8504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7468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6432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86414"/>
              <a:ext cx="332050" cy="332050"/>
            </a:xfrm>
            <a:custGeom>
              <a:avLst/>
              <a:pathLst>
                <a:path w="332050" h="332050">
                  <a:moveTo>
                    <a:pt x="321689" y="0"/>
                  </a:moveTo>
                  <a:lnTo>
                    <a:pt x="332050" y="0"/>
                  </a:lnTo>
                  <a:lnTo>
                    <a:pt x="0" y="332050"/>
                  </a:lnTo>
                  <a:lnTo>
                    <a:pt x="0" y="3216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86414"/>
              <a:ext cx="228442" cy="228442"/>
            </a:xfrm>
            <a:custGeom>
              <a:avLst/>
              <a:pathLst>
                <a:path w="228442" h="228442">
                  <a:moveTo>
                    <a:pt x="218082" y="0"/>
                  </a:moveTo>
                  <a:lnTo>
                    <a:pt x="228442" y="0"/>
                  </a:lnTo>
                  <a:lnTo>
                    <a:pt x="0" y="228442"/>
                  </a:lnTo>
                  <a:lnTo>
                    <a:pt x="0" y="218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84102" y="1586414"/>
              <a:ext cx="124834" cy="124834"/>
            </a:xfrm>
            <a:custGeom>
              <a:avLst/>
              <a:pathLst>
                <a:path w="124834" h="124834">
                  <a:moveTo>
                    <a:pt x="114474" y="0"/>
                  </a:moveTo>
                  <a:lnTo>
                    <a:pt x="124834" y="0"/>
                  </a:lnTo>
                  <a:lnTo>
                    <a:pt x="0" y="124834"/>
                  </a:lnTo>
                  <a:lnTo>
                    <a:pt x="0" y="114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84102" y="1586414"/>
              <a:ext cx="21227" cy="21227"/>
            </a:xfrm>
            <a:custGeom>
              <a:avLst/>
              <a:pathLst>
                <a:path w="21227" h="21227">
                  <a:moveTo>
                    <a:pt x="10866" y="0"/>
                  </a:moveTo>
                  <a:lnTo>
                    <a:pt x="21227" y="0"/>
                  </a:lnTo>
                  <a:lnTo>
                    <a:pt x="0" y="21227"/>
                  </a:lnTo>
                  <a:lnTo>
                    <a:pt x="0" y="108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854461" y="4139799"/>
              <a:ext cx="17003" cy="17003"/>
            </a:xfrm>
            <a:custGeom>
              <a:avLst/>
              <a:pathLst>
                <a:path w="17003" h="17003">
                  <a:moveTo>
                    <a:pt x="17003" y="0"/>
                  </a:moveTo>
                  <a:lnTo>
                    <a:pt x="17003" y="10360"/>
                  </a:lnTo>
                  <a:lnTo>
                    <a:pt x="10360" y="17003"/>
                  </a:lnTo>
                  <a:lnTo>
                    <a:pt x="0" y="17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750854" y="4036191"/>
              <a:ext cx="120611" cy="120611"/>
            </a:xfrm>
            <a:custGeom>
              <a:avLst/>
              <a:pathLst>
                <a:path w="120611" h="120611">
                  <a:moveTo>
                    <a:pt x="120611" y="0"/>
                  </a:moveTo>
                  <a:lnTo>
                    <a:pt x="120611" y="10360"/>
                  </a:lnTo>
                  <a:lnTo>
                    <a:pt x="10360" y="120611"/>
                  </a:lnTo>
                  <a:lnTo>
                    <a:pt x="0" y="120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647246" y="3932583"/>
              <a:ext cx="224219" cy="224219"/>
            </a:xfrm>
            <a:custGeom>
              <a:avLst/>
              <a:pathLst>
                <a:path w="224219" h="224219">
                  <a:moveTo>
                    <a:pt x="224219" y="0"/>
                  </a:moveTo>
                  <a:lnTo>
                    <a:pt x="224219" y="10360"/>
                  </a:lnTo>
                  <a:lnTo>
                    <a:pt x="10360" y="224219"/>
                  </a:lnTo>
                  <a:lnTo>
                    <a:pt x="0" y="224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43638" y="3828975"/>
              <a:ext cx="327826" cy="327826"/>
            </a:xfrm>
            <a:custGeom>
              <a:avLst/>
              <a:pathLst>
                <a:path w="327826" h="327826">
                  <a:moveTo>
                    <a:pt x="327826" y="0"/>
                  </a:moveTo>
                  <a:lnTo>
                    <a:pt x="327826" y="10360"/>
                  </a:lnTo>
                  <a:lnTo>
                    <a:pt x="10360" y="327826"/>
                  </a:lnTo>
                  <a:lnTo>
                    <a:pt x="0" y="327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7253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621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518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4145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3109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2073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31037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30001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8965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7928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6892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5856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4820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3784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2748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21712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20676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9640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8604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7568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6532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5496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459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27748"/>
              <a:ext cx="293492" cy="293492"/>
            </a:xfrm>
            <a:custGeom>
              <a:avLst/>
              <a:pathLst>
                <a:path w="293492" h="293492">
                  <a:moveTo>
                    <a:pt x="283131" y="0"/>
                  </a:moveTo>
                  <a:lnTo>
                    <a:pt x="293492" y="0"/>
                  </a:lnTo>
                  <a:lnTo>
                    <a:pt x="0" y="293492"/>
                  </a:lnTo>
                  <a:lnTo>
                    <a:pt x="0" y="283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02973" y="1427748"/>
              <a:ext cx="189884" cy="189884"/>
            </a:xfrm>
            <a:custGeom>
              <a:avLst/>
              <a:pathLst>
                <a:path w="189884" h="189884">
                  <a:moveTo>
                    <a:pt x="179524" y="0"/>
                  </a:moveTo>
                  <a:lnTo>
                    <a:pt x="189884" y="0"/>
                  </a:lnTo>
                  <a:lnTo>
                    <a:pt x="0" y="189884"/>
                  </a:lnTo>
                  <a:lnTo>
                    <a:pt x="0" y="1795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02973" y="1427748"/>
              <a:ext cx="86277" cy="86277"/>
            </a:xfrm>
            <a:custGeom>
              <a:avLst/>
              <a:pathLst>
                <a:path w="86277" h="86277">
                  <a:moveTo>
                    <a:pt x="75916" y="0"/>
                  </a:moveTo>
                  <a:lnTo>
                    <a:pt x="86277" y="0"/>
                  </a:lnTo>
                  <a:lnTo>
                    <a:pt x="0" y="86277"/>
                  </a:lnTo>
                  <a:lnTo>
                    <a:pt x="0" y="759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268893" y="4144795"/>
              <a:ext cx="12007" cy="12007"/>
            </a:xfrm>
            <a:custGeom>
              <a:avLst/>
              <a:pathLst>
                <a:path w="12007" h="12007">
                  <a:moveTo>
                    <a:pt x="12007" y="0"/>
                  </a:moveTo>
                  <a:lnTo>
                    <a:pt x="12007" y="10360"/>
                  </a:lnTo>
                  <a:lnTo>
                    <a:pt x="10360" y="12007"/>
                  </a:lnTo>
                  <a:lnTo>
                    <a:pt x="0" y="12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165285" y="4041187"/>
              <a:ext cx="115615" cy="115615"/>
            </a:xfrm>
            <a:custGeom>
              <a:avLst/>
              <a:pathLst>
                <a:path w="115615" h="115615">
                  <a:moveTo>
                    <a:pt x="115615" y="0"/>
                  </a:moveTo>
                  <a:lnTo>
                    <a:pt x="115615" y="10360"/>
                  </a:lnTo>
                  <a:lnTo>
                    <a:pt x="10360" y="115615"/>
                  </a:lnTo>
                  <a:lnTo>
                    <a:pt x="0" y="115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061677" y="3937579"/>
              <a:ext cx="219223" cy="219223"/>
            </a:xfrm>
            <a:custGeom>
              <a:avLst/>
              <a:pathLst>
                <a:path w="219223" h="219223">
                  <a:moveTo>
                    <a:pt x="219223" y="0"/>
                  </a:moveTo>
                  <a:lnTo>
                    <a:pt x="219223" y="10360"/>
                  </a:lnTo>
                  <a:lnTo>
                    <a:pt x="10360" y="219223"/>
                  </a:lnTo>
                  <a:lnTo>
                    <a:pt x="0" y="219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58069" y="3833971"/>
              <a:ext cx="322831" cy="322831"/>
            </a:xfrm>
            <a:custGeom>
              <a:avLst/>
              <a:pathLst>
                <a:path w="322831" h="322831">
                  <a:moveTo>
                    <a:pt x="322831" y="0"/>
                  </a:moveTo>
                  <a:lnTo>
                    <a:pt x="322831" y="10360"/>
                  </a:lnTo>
                  <a:lnTo>
                    <a:pt x="10360" y="322831"/>
                  </a:lnTo>
                  <a:lnTo>
                    <a:pt x="0" y="3228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730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626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523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4195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3159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2123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31087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30051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9015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7978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6942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5906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4870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3834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2798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21762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20726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9690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8654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7618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6582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5546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4509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4282"/>
              <a:ext cx="361954" cy="361954"/>
            </a:xfrm>
            <a:custGeom>
              <a:avLst/>
              <a:pathLst>
                <a:path w="361954" h="361954">
                  <a:moveTo>
                    <a:pt x="351594" y="0"/>
                  </a:moveTo>
                  <a:lnTo>
                    <a:pt x="361954" y="0"/>
                  </a:lnTo>
                  <a:lnTo>
                    <a:pt x="0" y="361954"/>
                  </a:lnTo>
                  <a:lnTo>
                    <a:pt x="0" y="351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4282"/>
              <a:ext cx="258347" cy="258347"/>
            </a:xfrm>
            <a:custGeom>
              <a:avLst/>
              <a:pathLst>
                <a:path w="258347" h="258347">
                  <a:moveTo>
                    <a:pt x="247986" y="0"/>
                  </a:moveTo>
                  <a:lnTo>
                    <a:pt x="258347" y="0"/>
                  </a:lnTo>
                  <a:lnTo>
                    <a:pt x="0" y="258347"/>
                  </a:lnTo>
                  <a:lnTo>
                    <a:pt x="0" y="247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1364282"/>
              <a:ext cx="154739" cy="154739"/>
            </a:xfrm>
            <a:custGeom>
              <a:avLst/>
              <a:pathLst>
                <a:path w="154739" h="154739">
                  <a:moveTo>
                    <a:pt x="144378" y="0"/>
                  </a:moveTo>
                  <a:lnTo>
                    <a:pt x="154739" y="0"/>
                  </a:lnTo>
                  <a:lnTo>
                    <a:pt x="0" y="154739"/>
                  </a:lnTo>
                  <a:lnTo>
                    <a:pt x="0" y="144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1364282"/>
              <a:ext cx="51131" cy="51131"/>
            </a:xfrm>
            <a:custGeom>
              <a:avLst/>
              <a:pathLst>
                <a:path w="51131" h="51131">
                  <a:moveTo>
                    <a:pt x="40770" y="0"/>
                  </a:moveTo>
                  <a:lnTo>
                    <a:pt x="51131" y="0"/>
                  </a:lnTo>
                  <a:lnTo>
                    <a:pt x="0" y="51131"/>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237441" y="4066166"/>
              <a:ext cx="90636" cy="90636"/>
            </a:xfrm>
            <a:custGeom>
              <a:avLst/>
              <a:pathLst>
                <a:path w="90636" h="90636">
                  <a:moveTo>
                    <a:pt x="90636" y="0"/>
                  </a:moveTo>
                  <a:lnTo>
                    <a:pt x="90636" y="10360"/>
                  </a:lnTo>
                  <a:lnTo>
                    <a:pt x="10360" y="90636"/>
                  </a:lnTo>
                  <a:lnTo>
                    <a:pt x="0" y="906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33833" y="3962558"/>
              <a:ext cx="194243" cy="194243"/>
            </a:xfrm>
            <a:custGeom>
              <a:avLst/>
              <a:pathLst>
                <a:path w="194243" h="194243">
                  <a:moveTo>
                    <a:pt x="194243" y="0"/>
                  </a:moveTo>
                  <a:lnTo>
                    <a:pt x="194243" y="10360"/>
                  </a:lnTo>
                  <a:lnTo>
                    <a:pt x="10360" y="194243"/>
                  </a:lnTo>
                  <a:lnTo>
                    <a:pt x="0" y="1942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030225" y="3858951"/>
              <a:ext cx="297851" cy="297851"/>
            </a:xfrm>
            <a:custGeom>
              <a:avLst/>
              <a:pathLst>
                <a:path w="297851" h="297851">
                  <a:moveTo>
                    <a:pt x="297851" y="0"/>
                  </a:moveTo>
                  <a:lnTo>
                    <a:pt x="297851" y="10360"/>
                  </a:lnTo>
                  <a:lnTo>
                    <a:pt x="10360" y="297851"/>
                  </a:lnTo>
                  <a:lnTo>
                    <a:pt x="0" y="297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59585" y="37553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59585" y="36517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59585" y="35481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59585" y="34445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59585" y="33409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59585" y="32373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59585" y="31336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59585" y="30300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59585" y="29264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59585" y="28228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59585" y="27192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59585" y="26156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59585" y="25120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59585" y="24084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59585" y="23048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59585" y="22012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59585" y="20976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59585" y="19940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59585" y="18904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59585" y="17867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59585" y="16831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59585" y="15795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59585" y="14759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959585" y="1372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959585" y="1268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959585" y="1165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959585" y="1078683"/>
              <a:ext cx="361709" cy="361709"/>
            </a:xfrm>
            <a:custGeom>
              <a:avLst/>
              <a:pathLst>
                <a:path w="361709" h="361709">
                  <a:moveTo>
                    <a:pt x="351348" y="0"/>
                  </a:moveTo>
                  <a:lnTo>
                    <a:pt x="361709" y="0"/>
                  </a:lnTo>
                  <a:lnTo>
                    <a:pt x="0" y="361709"/>
                  </a:lnTo>
                  <a:lnTo>
                    <a:pt x="0" y="3513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959585" y="1078683"/>
              <a:ext cx="258101" cy="258101"/>
            </a:xfrm>
            <a:custGeom>
              <a:avLst/>
              <a:pathLst>
                <a:path w="258101" h="258101">
                  <a:moveTo>
                    <a:pt x="247740" y="0"/>
                  </a:moveTo>
                  <a:lnTo>
                    <a:pt x="258101" y="0"/>
                  </a:lnTo>
                  <a:lnTo>
                    <a:pt x="0" y="258101"/>
                  </a:lnTo>
                  <a:lnTo>
                    <a:pt x="0" y="247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959585" y="1078683"/>
              <a:ext cx="154493" cy="154493"/>
            </a:xfrm>
            <a:custGeom>
              <a:avLst/>
              <a:pathLst>
                <a:path w="154493" h="154493">
                  <a:moveTo>
                    <a:pt x="144133" y="0"/>
                  </a:moveTo>
                  <a:lnTo>
                    <a:pt x="154493" y="0"/>
                  </a:lnTo>
                  <a:lnTo>
                    <a:pt x="0" y="154493"/>
                  </a:lnTo>
                  <a:lnTo>
                    <a:pt x="0" y="1441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959585" y="1078683"/>
              <a:ext cx="50886" cy="50886"/>
            </a:xfrm>
            <a:custGeom>
              <a:avLst/>
              <a:pathLst>
                <a:path w="50886" h="50886">
                  <a:moveTo>
                    <a:pt x="40525" y="0"/>
                  </a:moveTo>
                  <a:lnTo>
                    <a:pt x="50886" y="0"/>
                  </a:lnTo>
                  <a:lnTo>
                    <a:pt x="0" y="50886"/>
                  </a:lnTo>
                  <a:lnTo>
                    <a:pt x="0" y="405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11551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1078683"/>
              <a:ext cx="351717" cy="351717"/>
            </a:xfrm>
            <a:custGeom>
              <a:avLst/>
              <a:pathLst>
                <a:path w="351717" h="351717">
                  <a:moveTo>
                    <a:pt x="341357" y="0"/>
                  </a:moveTo>
                  <a:lnTo>
                    <a:pt x="351717" y="0"/>
                  </a:lnTo>
                  <a:lnTo>
                    <a:pt x="0" y="351717"/>
                  </a:lnTo>
                  <a:lnTo>
                    <a:pt x="0" y="341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1078683"/>
              <a:ext cx="248109" cy="248109"/>
            </a:xfrm>
            <a:custGeom>
              <a:avLst/>
              <a:pathLst>
                <a:path w="248109" h="248109">
                  <a:moveTo>
                    <a:pt x="237749" y="0"/>
                  </a:moveTo>
                  <a:lnTo>
                    <a:pt x="248109" y="0"/>
                  </a:lnTo>
                  <a:lnTo>
                    <a:pt x="0" y="248109"/>
                  </a:lnTo>
                  <a:lnTo>
                    <a:pt x="0" y="2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1078683"/>
              <a:ext cx="144502" cy="144502"/>
            </a:xfrm>
            <a:custGeom>
              <a:avLst/>
              <a:pathLst>
                <a:path w="144502" h="144502">
                  <a:moveTo>
                    <a:pt x="134141" y="0"/>
                  </a:moveTo>
                  <a:lnTo>
                    <a:pt x="144502" y="0"/>
                  </a:lnTo>
                  <a:lnTo>
                    <a:pt x="0" y="144502"/>
                  </a:lnTo>
                  <a:lnTo>
                    <a:pt x="0" y="134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1078683"/>
              <a:ext cx="40894" cy="40894"/>
            </a:xfrm>
            <a:custGeom>
              <a:avLst/>
              <a:pathLst>
                <a:path w="40894" h="40894">
                  <a:moveTo>
                    <a:pt x="30533" y="0"/>
                  </a:moveTo>
                  <a:lnTo>
                    <a:pt x="40894" y="0"/>
                  </a:lnTo>
                  <a:lnTo>
                    <a:pt x="0" y="40894"/>
                  </a:lnTo>
                  <a:lnTo>
                    <a:pt x="0" y="305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895166" y="4086150"/>
              <a:ext cx="70652" cy="70652"/>
            </a:xfrm>
            <a:custGeom>
              <a:avLst/>
              <a:pathLst>
                <a:path w="70652" h="70652">
                  <a:moveTo>
                    <a:pt x="70652" y="0"/>
                  </a:moveTo>
                  <a:lnTo>
                    <a:pt x="70652" y="10360"/>
                  </a:lnTo>
                  <a:lnTo>
                    <a:pt x="10360" y="70652"/>
                  </a:lnTo>
                  <a:lnTo>
                    <a:pt x="0" y="70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791558" y="3982542"/>
              <a:ext cx="174260" cy="174260"/>
            </a:xfrm>
            <a:custGeom>
              <a:avLst/>
              <a:pathLst>
                <a:path w="174260" h="174260">
                  <a:moveTo>
                    <a:pt x="174260" y="0"/>
                  </a:moveTo>
                  <a:lnTo>
                    <a:pt x="174260" y="10360"/>
                  </a:lnTo>
                  <a:lnTo>
                    <a:pt x="10360" y="174260"/>
                  </a:lnTo>
                  <a:lnTo>
                    <a:pt x="0" y="174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687950" y="3878934"/>
              <a:ext cx="277868" cy="277868"/>
            </a:xfrm>
            <a:custGeom>
              <a:avLst/>
              <a:pathLst>
                <a:path w="277868" h="277868">
                  <a:moveTo>
                    <a:pt x="277868" y="0"/>
                  </a:moveTo>
                  <a:lnTo>
                    <a:pt x="277868" y="10360"/>
                  </a:lnTo>
                  <a:lnTo>
                    <a:pt x="10360" y="277868"/>
                  </a:lnTo>
                  <a:lnTo>
                    <a:pt x="0" y="277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7753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6717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5681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4645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3608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2572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31536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30500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9464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8428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7392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6356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5320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4284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3248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2212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21176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0139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9103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8067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7031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5995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4959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3923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2887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1851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815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6950"/>
              <a:ext cx="309818" cy="309818"/>
            </a:xfrm>
            <a:custGeom>
              <a:avLst/>
              <a:pathLst>
                <a:path w="309818" h="309818">
                  <a:moveTo>
                    <a:pt x="299457" y="0"/>
                  </a:moveTo>
                  <a:lnTo>
                    <a:pt x="309818" y="0"/>
                  </a:lnTo>
                  <a:lnTo>
                    <a:pt x="0" y="309818"/>
                  </a:lnTo>
                  <a:lnTo>
                    <a:pt x="0" y="2994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6950"/>
              <a:ext cx="206210" cy="206210"/>
            </a:xfrm>
            <a:custGeom>
              <a:avLst/>
              <a:pathLst>
                <a:path w="206210" h="206210">
                  <a:moveTo>
                    <a:pt x="195849" y="0"/>
                  </a:moveTo>
                  <a:lnTo>
                    <a:pt x="206210" y="0"/>
                  </a:lnTo>
                  <a:lnTo>
                    <a:pt x="0" y="206210"/>
                  </a:lnTo>
                  <a:lnTo>
                    <a:pt x="0" y="19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046950"/>
              <a:ext cx="102602" cy="102602"/>
            </a:xfrm>
            <a:custGeom>
              <a:avLst/>
              <a:pathLst>
                <a:path w="102602" h="102602">
                  <a:moveTo>
                    <a:pt x="92241" y="0"/>
                  </a:moveTo>
                  <a:lnTo>
                    <a:pt x="102602" y="0"/>
                  </a:lnTo>
                  <a:lnTo>
                    <a:pt x="0" y="102602"/>
                  </a:lnTo>
                  <a:lnTo>
                    <a:pt x="0" y="92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480735" y="4081154"/>
              <a:ext cx="75648" cy="75648"/>
            </a:xfrm>
            <a:custGeom>
              <a:avLst/>
              <a:pathLst>
                <a:path w="75648" h="75648">
                  <a:moveTo>
                    <a:pt x="75648" y="0"/>
                  </a:moveTo>
                  <a:lnTo>
                    <a:pt x="75648" y="10360"/>
                  </a:lnTo>
                  <a:lnTo>
                    <a:pt x="10360" y="75648"/>
                  </a:lnTo>
                  <a:lnTo>
                    <a:pt x="0" y="75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77127" y="3977546"/>
              <a:ext cx="179256" cy="179256"/>
            </a:xfrm>
            <a:custGeom>
              <a:avLst/>
              <a:pathLst>
                <a:path w="179256" h="179256">
                  <a:moveTo>
                    <a:pt x="179256" y="0"/>
                  </a:moveTo>
                  <a:lnTo>
                    <a:pt x="179256" y="10360"/>
                  </a:lnTo>
                  <a:lnTo>
                    <a:pt x="10360" y="179256"/>
                  </a:lnTo>
                  <a:lnTo>
                    <a:pt x="0" y="1792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273519" y="3873938"/>
              <a:ext cx="282864" cy="282864"/>
            </a:xfrm>
            <a:custGeom>
              <a:avLst/>
              <a:pathLst>
                <a:path w="282864" h="282864">
                  <a:moveTo>
                    <a:pt x="282864" y="0"/>
                  </a:moveTo>
                  <a:lnTo>
                    <a:pt x="282864" y="10360"/>
                  </a:lnTo>
                  <a:lnTo>
                    <a:pt x="10360" y="282864"/>
                  </a:lnTo>
                  <a:lnTo>
                    <a:pt x="0" y="282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703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6667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5631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4595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3558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2522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1486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30450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9414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8378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7342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6306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5270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4234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3198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2162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1126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20089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9053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8017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981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945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909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87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283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180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765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6950"/>
              <a:ext cx="304822" cy="304822"/>
            </a:xfrm>
            <a:custGeom>
              <a:avLst/>
              <a:pathLst>
                <a:path w="304822" h="304822">
                  <a:moveTo>
                    <a:pt x="294461" y="0"/>
                  </a:moveTo>
                  <a:lnTo>
                    <a:pt x="304822" y="0"/>
                  </a:lnTo>
                  <a:lnTo>
                    <a:pt x="0" y="304822"/>
                  </a:lnTo>
                  <a:lnTo>
                    <a:pt x="0" y="294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6950"/>
              <a:ext cx="201214" cy="201214"/>
            </a:xfrm>
            <a:custGeom>
              <a:avLst/>
              <a:pathLst>
                <a:path w="201214" h="201214">
                  <a:moveTo>
                    <a:pt x="190853" y="0"/>
                  </a:moveTo>
                  <a:lnTo>
                    <a:pt x="201214" y="0"/>
                  </a:lnTo>
                  <a:lnTo>
                    <a:pt x="0" y="201214"/>
                  </a:lnTo>
                  <a:lnTo>
                    <a:pt x="0" y="190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6950"/>
              <a:ext cx="97606" cy="97606"/>
            </a:xfrm>
            <a:custGeom>
              <a:avLst/>
              <a:pathLst>
                <a:path w="97606" h="97606">
                  <a:moveTo>
                    <a:pt x="87246" y="0"/>
                  </a:moveTo>
                  <a:lnTo>
                    <a:pt x="97606" y="0"/>
                  </a:lnTo>
                  <a:lnTo>
                    <a:pt x="0" y="97606"/>
                  </a:lnTo>
                  <a:lnTo>
                    <a:pt x="0" y="872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24028" y="4096141"/>
              <a:ext cx="60660" cy="60660"/>
            </a:xfrm>
            <a:custGeom>
              <a:avLst/>
              <a:pathLst>
                <a:path w="60660" h="60660">
                  <a:moveTo>
                    <a:pt x="60660" y="0"/>
                  </a:moveTo>
                  <a:lnTo>
                    <a:pt x="60660" y="10360"/>
                  </a:lnTo>
                  <a:lnTo>
                    <a:pt x="10360" y="60660"/>
                  </a:lnTo>
                  <a:lnTo>
                    <a:pt x="0" y="60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20420" y="3992534"/>
              <a:ext cx="164268" cy="164268"/>
            </a:xfrm>
            <a:custGeom>
              <a:avLst/>
              <a:pathLst>
                <a:path w="164268" h="164268">
                  <a:moveTo>
                    <a:pt x="164268" y="0"/>
                  </a:moveTo>
                  <a:lnTo>
                    <a:pt x="164268" y="10360"/>
                  </a:lnTo>
                  <a:lnTo>
                    <a:pt x="10360" y="164268"/>
                  </a:lnTo>
                  <a:lnTo>
                    <a:pt x="0" y="1642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16813" y="3888926"/>
              <a:ext cx="267876" cy="267876"/>
            </a:xfrm>
            <a:custGeom>
              <a:avLst/>
              <a:pathLst>
                <a:path w="267876" h="267876">
                  <a:moveTo>
                    <a:pt x="267876" y="0"/>
                  </a:moveTo>
                  <a:lnTo>
                    <a:pt x="267876" y="10360"/>
                  </a:lnTo>
                  <a:lnTo>
                    <a:pt x="10360" y="267876"/>
                  </a:lnTo>
                  <a:lnTo>
                    <a:pt x="0" y="267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16197" y="3785318"/>
              <a:ext cx="368491" cy="371484"/>
            </a:xfrm>
            <a:custGeom>
              <a:avLst/>
              <a:pathLst>
                <a:path w="368491" h="371484">
                  <a:moveTo>
                    <a:pt x="368491" y="0"/>
                  </a:moveTo>
                  <a:lnTo>
                    <a:pt x="368491" y="10360"/>
                  </a:lnTo>
                  <a:lnTo>
                    <a:pt x="7368" y="371484"/>
                  </a:lnTo>
                  <a:lnTo>
                    <a:pt x="0" y="37148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6817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5781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4744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3708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2672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1636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600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564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528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492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456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420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384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348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312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275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239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203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167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131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095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059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023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2987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1951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0915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5217"/>
              <a:ext cx="351543" cy="351543"/>
            </a:xfrm>
            <a:custGeom>
              <a:avLst/>
              <a:pathLst>
                <a:path w="351543" h="351543">
                  <a:moveTo>
                    <a:pt x="341182" y="0"/>
                  </a:moveTo>
                  <a:lnTo>
                    <a:pt x="351543" y="0"/>
                  </a:lnTo>
                  <a:lnTo>
                    <a:pt x="0" y="351543"/>
                  </a:lnTo>
                  <a:lnTo>
                    <a:pt x="0" y="341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5217"/>
              <a:ext cx="247935" cy="247935"/>
            </a:xfrm>
            <a:custGeom>
              <a:avLst/>
              <a:pathLst>
                <a:path w="247935" h="247935">
                  <a:moveTo>
                    <a:pt x="237574" y="0"/>
                  </a:moveTo>
                  <a:lnTo>
                    <a:pt x="247935" y="0"/>
                  </a:lnTo>
                  <a:lnTo>
                    <a:pt x="0" y="247935"/>
                  </a:lnTo>
                  <a:lnTo>
                    <a:pt x="0" y="237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5217"/>
              <a:ext cx="144327" cy="144327"/>
            </a:xfrm>
            <a:custGeom>
              <a:avLst/>
              <a:pathLst>
                <a:path w="144327" h="144327">
                  <a:moveTo>
                    <a:pt x="133966" y="0"/>
                  </a:moveTo>
                  <a:lnTo>
                    <a:pt x="144327" y="0"/>
                  </a:lnTo>
                  <a:lnTo>
                    <a:pt x="0" y="144327"/>
                  </a:lnTo>
                  <a:lnTo>
                    <a:pt x="0" y="133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5217"/>
              <a:ext cx="40719" cy="40719"/>
            </a:xfrm>
            <a:custGeom>
              <a:avLst/>
              <a:pathLst>
                <a:path w="40719" h="40719">
                  <a:moveTo>
                    <a:pt x="30359" y="0"/>
                  </a:moveTo>
                  <a:lnTo>
                    <a:pt x="40719" y="0"/>
                  </a:lnTo>
                  <a:lnTo>
                    <a:pt x="0" y="40719"/>
                  </a:lnTo>
                  <a:lnTo>
                    <a:pt x="0" y="3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33609"/>
              <a:ext cx="368491" cy="1523193"/>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74943"/>
              <a:ext cx="368491" cy="1681859"/>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86414"/>
              <a:ext cx="368491" cy="2570388"/>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27748"/>
              <a:ext cx="368491" cy="2729054"/>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4282"/>
              <a:ext cx="368491" cy="2792520"/>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959585" y="1078683"/>
              <a:ext cx="368491" cy="3078119"/>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4140715" y="1078683"/>
              <a:ext cx="368491" cy="3078119"/>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6950"/>
              <a:ext cx="368491" cy="3109852"/>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6950"/>
              <a:ext cx="368491" cy="3109852"/>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5217"/>
              <a:ext cx="368491" cy="3141585"/>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4882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2004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782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446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00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28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55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5063445"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4244574"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47288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65401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2921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243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12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450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685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7993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68922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201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574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688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5081165"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5113686" y="25472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4262294"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4294816" y="2545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29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323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829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152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06947"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94" name="tx394"/>
            <p:cNvSpPr/>
            <p:nvPr/>
          </p:nvSpPr>
          <p:spPr>
            <a:xfrm rot="-5400000">
              <a:off x="1236505"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95" name="tx395"/>
            <p:cNvSpPr/>
            <p:nvPr/>
          </p:nvSpPr>
          <p:spPr>
            <a:xfrm rot="-5400000">
              <a:off x="1577113"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96" name="tx396"/>
            <p:cNvSpPr/>
            <p:nvPr/>
          </p:nvSpPr>
          <p:spPr>
            <a:xfrm rot="-5400000">
              <a:off x="2030137"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515493"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98" name="tx398"/>
            <p:cNvSpPr/>
            <p:nvPr/>
          </p:nvSpPr>
          <p:spPr>
            <a:xfrm rot="-5400000">
              <a:off x="2555112"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99" name="tx399"/>
            <p:cNvSpPr/>
            <p:nvPr/>
          </p:nvSpPr>
          <p:spPr>
            <a:xfrm rot="-5400000">
              <a:off x="3324405"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400" name="tx400"/>
            <p:cNvSpPr/>
            <p:nvPr/>
          </p:nvSpPr>
          <p:spPr>
            <a:xfrm rot="-5400000">
              <a:off x="3284829"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401" name="tx401"/>
            <p:cNvSpPr/>
            <p:nvPr/>
          </p:nvSpPr>
          <p:spPr>
            <a:xfrm rot="-5400000">
              <a:off x="3826188"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402" name="tx402"/>
            <p:cNvSpPr/>
            <p:nvPr/>
          </p:nvSpPr>
          <p:spPr>
            <a:xfrm rot="-5400000">
              <a:off x="4488625"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403" name="tx403"/>
            <p:cNvSpPr/>
            <p:nvPr/>
          </p:nvSpPr>
          <p:spPr>
            <a:xfrm rot="-5400000">
              <a:off x="5026573"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404" name="tx404"/>
            <p:cNvSpPr/>
            <p:nvPr/>
          </p:nvSpPr>
          <p:spPr>
            <a:xfrm rot="-5400000">
              <a:off x="5284474"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405" name="tx405"/>
            <p:cNvSpPr/>
            <p:nvPr/>
          </p:nvSpPr>
          <p:spPr>
            <a:xfrm rot="-5400000">
              <a:off x="5736713"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406" name="tx406"/>
            <p:cNvSpPr/>
            <p:nvPr/>
          </p:nvSpPr>
          <p:spPr>
            <a:xfrm rot="-5400000">
              <a:off x="6139736"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407" name="tx407"/>
            <p:cNvSpPr/>
            <p:nvPr/>
          </p:nvSpPr>
          <p:spPr>
            <a:xfrm rot="-5400000">
              <a:off x="6660392"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96124"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409" name="tx409"/>
            <p:cNvSpPr/>
            <p:nvPr/>
          </p:nvSpPr>
          <p:spPr>
            <a:xfrm rot="-5400000">
              <a:off x="7355661"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410" name="tx410"/>
            <p:cNvSpPr/>
            <p:nvPr/>
          </p:nvSpPr>
          <p:spPr>
            <a:xfrm rot="-5400000">
              <a:off x="7795213"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411" name="tx411"/>
            <p:cNvSpPr/>
            <p:nvPr/>
          </p:nvSpPr>
          <p:spPr>
            <a:xfrm rot="-5400000">
              <a:off x="8227363"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4" name="rc414"/>
            <p:cNvSpPr/>
            <p:nvPr/>
          </p:nvSpPr>
          <p:spPr>
            <a:xfrm>
              <a:off x="4250968" y="5993415"/>
              <a:ext cx="219455" cy="219455"/>
            </a:xfrm>
            <a:prstGeom prst="rect">
              <a:avLst/>
            </a:prstGeom>
            <a:solidFill>
              <a:srgbClr val="FFFFFF">
                <a:alpha val="100000"/>
              </a:srgbClr>
            </a:solidFill>
          </p:spPr>
          <p:txBody>
            <a:bodyPr/>
            <a:lstStyle/>
            <a:p/>
          </p:txBody>
        </p:sp>
        <p:sp>
          <p:nvSpPr>
            <p:cNvPr id="415" name="pg415"/>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22" name="tx422"/>
            <p:cNvSpPr/>
            <p:nvPr/>
          </p:nvSpPr>
          <p:spPr>
            <a:xfrm>
              <a:off x="803816" y="399414"/>
              <a:ext cx="5758450"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MENA, 2024</a:t>
              </a:r>
            </a:p>
          </p:txBody>
        </p:sp>
        <p:sp>
          <p:nvSpPr>
            <p:cNvPr id="423" name="tx423"/>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24" name="tx424"/>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25" name="tx425"/>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MENA, classés du plus faible au plus élevé, ainsi que le classement des 10 pays comptant le plus grand nombre d'enfants n'ayant reçu aucune dose, sur la base des chiffres absolus.
En 2024, l'Algérie se classera au 14e rang sur 20 pays pour la plus faible couverture en DTC1 (sur la base des rangs ex æquo).
L'Algérie était dans le top 10 des pays ayant le plus grand nombre d'enfants n'ayant reçu aucune dose (rang=7).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51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03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554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07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593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113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63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152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672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192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6711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23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1750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427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679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9309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82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4349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55554"/>
              <a:ext cx="4155057" cy="755803"/>
            </a:xfrm>
            <a:custGeom>
              <a:avLst/>
              <a:pathLst>
                <a:path w="4155057" h="755803">
                  <a:moveTo>
                    <a:pt x="0" y="251793"/>
                  </a:moveTo>
                  <a:lnTo>
                    <a:pt x="13990" y="251778"/>
                  </a:lnTo>
                  <a:lnTo>
                    <a:pt x="27980" y="251761"/>
                  </a:lnTo>
                  <a:lnTo>
                    <a:pt x="41970" y="251740"/>
                  </a:lnTo>
                  <a:lnTo>
                    <a:pt x="55960" y="251716"/>
                  </a:lnTo>
                  <a:lnTo>
                    <a:pt x="69950" y="251688"/>
                  </a:lnTo>
                  <a:lnTo>
                    <a:pt x="83940" y="251655"/>
                  </a:lnTo>
                  <a:lnTo>
                    <a:pt x="97930" y="251616"/>
                  </a:lnTo>
                  <a:lnTo>
                    <a:pt x="111920" y="251570"/>
                  </a:lnTo>
                  <a:lnTo>
                    <a:pt x="125910" y="251516"/>
                  </a:lnTo>
                  <a:lnTo>
                    <a:pt x="139900" y="251453"/>
                  </a:lnTo>
                  <a:lnTo>
                    <a:pt x="153891" y="251378"/>
                  </a:lnTo>
                  <a:lnTo>
                    <a:pt x="167881" y="251291"/>
                  </a:lnTo>
                  <a:lnTo>
                    <a:pt x="181871" y="251189"/>
                  </a:lnTo>
                  <a:lnTo>
                    <a:pt x="195861" y="251068"/>
                  </a:lnTo>
                  <a:lnTo>
                    <a:pt x="209851" y="250927"/>
                  </a:lnTo>
                  <a:lnTo>
                    <a:pt x="223841" y="250761"/>
                  </a:lnTo>
                  <a:lnTo>
                    <a:pt x="237831" y="250566"/>
                  </a:lnTo>
                  <a:lnTo>
                    <a:pt x="251821" y="250337"/>
                  </a:lnTo>
                  <a:lnTo>
                    <a:pt x="265811" y="250069"/>
                  </a:lnTo>
                  <a:lnTo>
                    <a:pt x="279801" y="249754"/>
                  </a:lnTo>
                  <a:lnTo>
                    <a:pt x="293791" y="249385"/>
                  </a:lnTo>
                  <a:lnTo>
                    <a:pt x="307782" y="248953"/>
                  </a:lnTo>
                  <a:lnTo>
                    <a:pt x="321772" y="248447"/>
                  </a:lnTo>
                  <a:lnTo>
                    <a:pt x="335762" y="247855"/>
                  </a:lnTo>
                  <a:lnTo>
                    <a:pt x="349752" y="247162"/>
                  </a:lnTo>
                  <a:lnTo>
                    <a:pt x="363742" y="246353"/>
                  </a:lnTo>
                  <a:lnTo>
                    <a:pt x="377732" y="245409"/>
                  </a:lnTo>
                  <a:lnTo>
                    <a:pt x="391722" y="244309"/>
                  </a:lnTo>
                  <a:lnTo>
                    <a:pt x="405712" y="243028"/>
                  </a:lnTo>
                  <a:lnTo>
                    <a:pt x="419702" y="241539"/>
                  </a:lnTo>
                  <a:lnTo>
                    <a:pt x="433692" y="239813"/>
                  </a:lnTo>
                  <a:lnTo>
                    <a:pt x="447682" y="237814"/>
                  </a:lnTo>
                  <a:lnTo>
                    <a:pt x="461673" y="235508"/>
                  </a:lnTo>
                  <a:lnTo>
                    <a:pt x="475663" y="232853"/>
                  </a:lnTo>
                  <a:lnTo>
                    <a:pt x="489653" y="229808"/>
                  </a:lnTo>
                  <a:lnTo>
                    <a:pt x="503643" y="226330"/>
                  </a:lnTo>
                  <a:lnTo>
                    <a:pt x="517633" y="222373"/>
                  </a:lnTo>
                  <a:lnTo>
                    <a:pt x="531623" y="217896"/>
                  </a:lnTo>
                  <a:lnTo>
                    <a:pt x="545613" y="212858"/>
                  </a:lnTo>
                  <a:lnTo>
                    <a:pt x="559603" y="207227"/>
                  </a:lnTo>
                  <a:lnTo>
                    <a:pt x="573593" y="200977"/>
                  </a:lnTo>
                  <a:lnTo>
                    <a:pt x="587583" y="194096"/>
                  </a:lnTo>
                  <a:lnTo>
                    <a:pt x="601574" y="186587"/>
                  </a:lnTo>
                  <a:lnTo>
                    <a:pt x="615564" y="178471"/>
                  </a:lnTo>
                  <a:lnTo>
                    <a:pt x="629554" y="169790"/>
                  </a:lnTo>
                  <a:lnTo>
                    <a:pt x="643544" y="160607"/>
                  </a:lnTo>
                  <a:lnTo>
                    <a:pt x="657534" y="151006"/>
                  </a:lnTo>
                  <a:lnTo>
                    <a:pt x="671524" y="141092"/>
                  </a:lnTo>
                  <a:lnTo>
                    <a:pt x="685514" y="130984"/>
                  </a:lnTo>
                  <a:lnTo>
                    <a:pt x="699504" y="120809"/>
                  </a:lnTo>
                  <a:lnTo>
                    <a:pt x="713494" y="110700"/>
                  </a:lnTo>
                  <a:lnTo>
                    <a:pt x="727484" y="100786"/>
                  </a:lnTo>
                  <a:lnTo>
                    <a:pt x="741474" y="91186"/>
                  </a:lnTo>
                  <a:lnTo>
                    <a:pt x="755465" y="82003"/>
                  </a:lnTo>
                  <a:lnTo>
                    <a:pt x="769455" y="73322"/>
                  </a:lnTo>
                  <a:lnTo>
                    <a:pt x="783445" y="65206"/>
                  </a:lnTo>
                  <a:lnTo>
                    <a:pt x="797435" y="57697"/>
                  </a:lnTo>
                  <a:lnTo>
                    <a:pt x="811425" y="50816"/>
                  </a:lnTo>
                  <a:lnTo>
                    <a:pt x="825415" y="44566"/>
                  </a:lnTo>
                  <a:lnTo>
                    <a:pt x="839405" y="38934"/>
                  </a:lnTo>
                  <a:lnTo>
                    <a:pt x="853395" y="33897"/>
                  </a:lnTo>
                  <a:lnTo>
                    <a:pt x="867385" y="29419"/>
                  </a:lnTo>
                  <a:lnTo>
                    <a:pt x="881375" y="25463"/>
                  </a:lnTo>
                  <a:lnTo>
                    <a:pt x="895365" y="21984"/>
                  </a:lnTo>
                  <a:lnTo>
                    <a:pt x="909356" y="18939"/>
                  </a:lnTo>
                  <a:lnTo>
                    <a:pt x="923346" y="16285"/>
                  </a:lnTo>
                  <a:lnTo>
                    <a:pt x="937336" y="13978"/>
                  </a:lnTo>
                  <a:lnTo>
                    <a:pt x="951326" y="11980"/>
                  </a:lnTo>
                  <a:lnTo>
                    <a:pt x="965316" y="10253"/>
                  </a:lnTo>
                  <a:lnTo>
                    <a:pt x="979306" y="8765"/>
                  </a:lnTo>
                  <a:lnTo>
                    <a:pt x="993296" y="7484"/>
                  </a:lnTo>
                  <a:lnTo>
                    <a:pt x="1007286" y="6383"/>
                  </a:lnTo>
                  <a:lnTo>
                    <a:pt x="1021276" y="5439"/>
                  </a:lnTo>
                  <a:lnTo>
                    <a:pt x="1035266" y="4630"/>
                  </a:lnTo>
                  <a:lnTo>
                    <a:pt x="1049256" y="3938"/>
                  </a:lnTo>
                  <a:lnTo>
                    <a:pt x="1063247" y="3346"/>
                  </a:lnTo>
                  <a:lnTo>
                    <a:pt x="1077237" y="2840"/>
                  </a:lnTo>
                  <a:lnTo>
                    <a:pt x="1091227" y="2407"/>
                  </a:lnTo>
                  <a:lnTo>
                    <a:pt x="1105217" y="2039"/>
                  </a:lnTo>
                  <a:lnTo>
                    <a:pt x="1119207" y="1724"/>
                  </a:lnTo>
                  <a:lnTo>
                    <a:pt x="1133197" y="1456"/>
                  </a:lnTo>
                  <a:lnTo>
                    <a:pt x="1147187" y="1227"/>
                  </a:lnTo>
                  <a:lnTo>
                    <a:pt x="1161177" y="1032"/>
                  </a:lnTo>
                  <a:lnTo>
                    <a:pt x="1175167" y="866"/>
                  </a:lnTo>
                  <a:lnTo>
                    <a:pt x="1189157" y="725"/>
                  </a:lnTo>
                  <a:lnTo>
                    <a:pt x="1203148" y="604"/>
                  </a:lnTo>
                  <a:lnTo>
                    <a:pt x="1217138" y="501"/>
                  </a:lnTo>
                  <a:lnTo>
                    <a:pt x="1231128" y="414"/>
                  </a:lnTo>
                  <a:lnTo>
                    <a:pt x="1245118" y="340"/>
                  </a:lnTo>
                  <a:lnTo>
                    <a:pt x="1259108" y="276"/>
                  </a:lnTo>
                  <a:lnTo>
                    <a:pt x="1273098" y="223"/>
                  </a:lnTo>
                  <a:lnTo>
                    <a:pt x="1287088" y="177"/>
                  </a:lnTo>
                  <a:lnTo>
                    <a:pt x="1301078" y="138"/>
                  </a:lnTo>
                  <a:lnTo>
                    <a:pt x="1315068" y="104"/>
                  </a:lnTo>
                  <a:lnTo>
                    <a:pt x="1329058" y="76"/>
                  </a:lnTo>
                  <a:lnTo>
                    <a:pt x="1343048" y="52"/>
                  </a:lnTo>
                  <a:lnTo>
                    <a:pt x="1357039" y="32"/>
                  </a:lnTo>
                  <a:lnTo>
                    <a:pt x="1371029" y="14"/>
                  </a:lnTo>
                  <a:lnTo>
                    <a:pt x="1385019" y="0"/>
                  </a:lnTo>
                  <a:lnTo>
                    <a:pt x="1385019" y="168"/>
                  </a:lnTo>
                  <a:lnTo>
                    <a:pt x="1399009" y="213"/>
                  </a:lnTo>
                  <a:lnTo>
                    <a:pt x="1412999" y="265"/>
                  </a:lnTo>
                  <a:lnTo>
                    <a:pt x="1426989" y="327"/>
                  </a:lnTo>
                  <a:lnTo>
                    <a:pt x="1440979" y="399"/>
                  </a:lnTo>
                  <a:lnTo>
                    <a:pt x="1454969" y="483"/>
                  </a:lnTo>
                  <a:lnTo>
                    <a:pt x="1468959" y="583"/>
                  </a:lnTo>
                  <a:lnTo>
                    <a:pt x="1482949" y="700"/>
                  </a:lnTo>
                  <a:lnTo>
                    <a:pt x="1496939" y="838"/>
                  </a:lnTo>
                  <a:lnTo>
                    <a:pt x="1510930" y="999"/>
                  </a:lnTo>
                  <a:lnTo>
                    <a:pt x="1524920" y="1189"/>
                  </a:lnTo>
                  <a:lnTo>
                    <a:pt x="1538910" y="1412"/>
                  </a:lnTo>
                  <a:lnTo>
                    <a:pt x="1552900" y="1674"/>
                  </a:lnTo>
                  <a:lnTo>
                    <a:pt x="1566890" y="1982"/>
                  </a:lnTo>
                  <a:lnTo>
                    <a:pt x="1580880" y="2344"/>
                  </a:lnTo>
                  <a:lnTo>
                    <a:pt x="1594870" y="2768"/>
                  </a:lnTo>
                  <a:lnTo>
                    <a:pt x="1608860" y="3266"/>
                  </a:lnTo>
                  <a:lnTo>
                    <a:pt x="1622850" y="3851"/>
                  </a:lnTo>
                  <a:lnTo>
                    <a:pt x="1636840" y="4537"/>
                  </a:lnTo>
                  <a:lnTo>
                    <a:pt x="1650830" y="5342"/>
                  </a:lnTo>
                  <a:lnTo>
                    <a:pt x="1664821" y="6286"/>
                  </a:lnTo>
                  <a:lnTo>
                    <a:pt x="1678811" y="7392"/>
                  </a:lnTo>
                  <a:lnTo>
                    <a:pt x="1692801" y="8689"/>
                  </a:lnTo>
                  <a:lnTo>
                    <a:pt x="1706791" y="10207"/>
                  </a:lnTo>
                  <a:lnTo>
                    <a:pt x="1720781" y="11983"/>
                  </a:lnTo>
                  <a:lnTo>
                    <a:pt x="1734771" y="14061"/>
                  </a:lnTo>
                  <a:lnTo>
                    <a:pt x="1748761" y="16488"/>
                  </a:lnTo>
                  <a:lnTo>
                    <a:pt x="1762751" y="19320"/>
                  </a:lnTo>
                  <a:lnTo>
                    <a:pt x="1776741" y="22621"/>
                  </a:lnTo>
                  <a:lnTo>
                    <a:pt x="1790731" y="26464"/>
                  </a:lnTo>
                  <a:lnTo>
                    <a:pt x="1804722" y="30930"/>
                  </a:lnTo>
                  <a:lnTo>
                    <a:pt x="1818712" y="36110"/>
                  </a:lnTo>
                  <a:lnTo>
                    <a:pt x="1832702" y="42105"/>
                  </a:lnTo>
                  <a:lnTo>
                    <a:pt x="1846692" y="49024"/>
                  </a:lnTo>
                  <a:lnTo>
                    <a:pt x="1860682" y="56988"/>
                  </a:lnTo>
                  <a:lnTo>
                    <a:pt x="1874672" y="66123"/>
                  </a:lnTo>
                  <a:lnTo>
                    <a:pt x="1888662" y="76558"/>
                  </a:lnTo>
                  <a:lnTo>
                    <a:pt x="1902652" y="88428"/>
                  </a:lnTo>
                  <a:lnTo>
                    <a:pt x="1916642" y="101860"/>
                  </a:lnTo>
                  <a:lnTo>
                    <a:pt x="1930632" y="116973"/>
                  </a:lnTo>
                  <a:lnTo>
                    <a:pt x="1944622" y="133867"/>
                  </a:lnTo>
                  <a:lnTo>
                    <a:pt x="1958613" y="152617"/>
                  </a:lnTo>
                  <a:lnTo>
                    <a:pt x="1972603" y="173260"/>
                  </a:lnTo>
                  <a:lnTo>
                    <a:pt x="1986593" y="195787"/>
                  </a:lnTo>
                  <a:lnTo>
                    <a:pt x="2000583" y="220135"/>
                  </a:lnTo>
                  <a:lnTo>
                    <a:pt x="2014573" y="246178"/>
                  </a:lnTo>
                  <a:lnTo>
                    <a:pt x="2028563" y="273728"/>
                  </a:lnTo>
                  <a:lnTo>
                    <a:pt x="2042553" y="302529"/>
                  </a:lnTo>
                  <a:lnTo>
                    <a:pt x="2056543" y="332271"/>
                  </a:lnTo>
                  <a:lnTo>
                    <a:pt x="2070533" y="362597"/>
                  </a:lnTo>
                  <a:lnTo>
                    <a:pt x="2084523" y="393121"/>
                  </a:lnTo>
                  <a:lnTo>
                    <a:pt x="2098513" y="423447"/>
                  </a:lnTo>
                  <a:lnTo>
                    <a:pt x="2112504" y="453189"/>
                  </a:lnTo>
                  <a:lnTo>
                    <a:pt x="2126494" y="481990"/>
                  </a:lnTo>
                  <a:lnTo>
                    <a:pt x="2140484" y="509539"/>
                  </a:lnTo>
                  <a:lnTo>
                    <a:pt x="2154474" y="535583"/>
                  </a:lnTo>
                  <a:lnTo>
                    <a:pt x="2168464" y="559931"/>
                  </a:lnTo>
                  <a:lnTo>
                    <a:pt x="2182454" y="582458"/>
                  </a:lnTo>
                  <a:lnTo>
                    <a:pt x="2196444" y="603101"/>
                  </a:lnTo>
                  <a:lnTo>
                    <a:pt x="2210434" y="621851"/>
                  </a:lnTo>
                  <a:lnTo>
                    <a:pt x="2224424" y="638745"/>
                  </a:lnTo>
                  <a:lnTo>
                    <a:pt x="2238414" y="653858"/>
                  </a:lnTo>
                  <a:lnTo>
                    <a:pt x="2252404" y="667290"/>
                  </a:lnTo>
                  <a:lnTo>
                    <a:pt x="2266395" y="679159"/>
                  </a:lnTo>
                  <a:lnTo>
                    <a:pt x="2280385" y="689595"/>
                  </a:lnTo>
                  <a:lnTo>
                    <a:pt x="2294375" y="698730"/>
                  </a:lnTo>
                  <a:lnTo>
                    <a:pt x="2308365" y="706693"/>
                  </a:lnTo>
                  <a:lnTo>
                    <a:pt x="2322355" y="713613"/>
                  </a:lnTo>
                  <a:lnTo>
                    <a:pt x="2336345" y="719608"/>
                  </a:lnTo>
                  <a:lnTo>
                    <a:pt x="2350335" y="724787"/>
                  </a:lnTo>
                  <a:lnTo>
                    <a:pt x="2364325" y="729253"/>
                  </a:lnTo>
                  <a:lnTo>
                    <a:pt x="2378315" y="733096"/>
                  </a:lnTo>
                  <a:lnTo>
                    <a:pt x="2392305" y="736398"/>
                  </a:lnTo>
                  <a:lnTo>
                    <a:pt x="2406296" y="739230"/>
                  </a:lnTo>
                  <a:lnTo>
                    <a:pt x="2420286" y="741657"/>
                  </a:lnTo>
                  <a:lnTo>
                    <a:pt x="2434276" y="743734"/>
                  </a:lnTo>
                  <a:lnTo>
                    <a:pt x="2448266" y="745511"/>
                  </a:lnTo>
                  <a:lnTo>
                    <a:pt x="2462256" y="747029"/>
                  </a:lnTo>
                  <a:lnTo>
                    <a:pt x="2476246" y="748325"/>
                  </a:lnTo>
                  <a:lnTo>
                    <a:pt x="2490236" y="749432"/>
                  </a:lnTo>
                  <a:lnTo>
                    <a:pt x="2504226" y="750376"/>
                  </a:lnTo>
                  <a:lnTo>
                    <a:pt x="2518216" y="751181"/>
                  </a:lnTo>
                  <a:lnTo>
                    <a:pt x="2532206" y="751867"/>
                  </a:lnTo>
                  <a:lnTo>
                    <a:pt x="2546196" y="752452"/>
                  </a:lnTo>
                  <a:lnTo>
                    <a:pt x="2560187" y="752950"/>
                  </a:lnTo>
                  <a:lnTo>
                    <a:pt x="2574177" y="753374"/>
                  </a:lnTo>
                  <a:lnTo>
                    <a:pt x="2588167" y="753736"/>
                  </a:lnTo>
                  <a:lnTo>
                    <a:pt x="2602157" y="754043"/>
                  </a:lnTo>
                  <a:lnTo>
                    <a:pt x="2616147" y="754305"/>
                  </a:lnTo>
                  <a:lnTo>
                    <a:pt x="2630137" y="754529"/>
                  </a:lnTo>
                  <a:lnTo>
                    <a:pt x="2644127" y="754718"/>
                  </a:lnTo>
                  <a:lnTo>
                    <a:pt x="2658117" y="754880"/>
                  </a:lnTo>
                  <a:lnTo>
                    <a:pt x="2672107" y="755018"/>
                  </a:lnTo>
                  <a:lnTo>
                    <a:pt x="2686097" y="755135"/>
                  </a:lnTo>
                  <a:lnTo>
                    <a:pt x="2700087" y="755234"/>
                  </a:lnTo>
                  <a:lnTo>
                    <a:pt x="2714078" y="755319"/>
                  </a:lnTo>
                  <a:lnTo>
                    <a:pt x="2728068" y="755391"/>
                  </a:lnTo>
                  <a:lnTo>
                    <a:pt x="2742058" y="755453"/>
                  </a:lnTo>
                  <a:lnTo>
                    <a:pt x="2756048" y="755505"/>
                  </a:lnTo>
                  <a:lnTo>
                    <a:pt x="2770038" y="755549"/>
                  </a:lnTo>
                  <a:lnTo>
                    <a:pt x="2770038" y="755803"/>
                  </a:lnTo>
                  <a:lnTo>
                    <a:pt x="2784028" y="755803"/>
                  </a:lnTo>
                  <a:lnTo>
                    <a:pt x="2798018" y="755803"/>
                  </a:lnTo>
                  <a:lnTo>
                    <a:pt x="2812008" y="755803"/>
                  </a:lnTo>
                  <a:lnTo>
                    <a:pt x="2825998" y="755803"/>
                  </a:lnTo>
                  <a:lnTo>
                    <a:pt x="2839988" y="755803"/>
                  </a:lnTo>
                  <a:lnTo>
                    <a:pt x="2853978" y="755803"/>
                  </a:lnTo>
                  <a:lnTo>
                    <a:pt x="2867969" y="755803"/>
                  </a:lnTo>
                  <a:lnTo>
                    <a:pt x="2881959" y="755803"/>
                  </a:lnTo>
                  <a:lnTo>
                    <a:pt x="2895949" y="755803"/>
                  </a:lnTo>
                  <a:lnTo>
                    <a:pt x="2909939" y="755803"/>
                  </a:lnTo>
                  <a:lnTo>
                    <a:pt x="2923929" y="755803"/>
                  </a:lnTo>
                  <a:lnTo>
                    <a:pt x="2937919" y="755803"/>
                  </a:lnTo>
                  <a:lnTo>
                    <a:pt x="2951909" y="755803"/>
                  </a:lnTo>
                  <a:lnTo>
                    <a:pt x="2965899" y="755803"/>
                  </a:lnTo>
                  <a:lnTo>
                    <a:pt x="2979889" y="755803"/>
                  </a:lnTo>
                  <a:lnTo>
                    <a:pt x="2993879" y="755803"/>
                  </a:lnTo>
                  <a:lnTo>
                    <a:pt x="3007870" y="755803"/>
                  </a:lnTo>
                  <a:lnTo>
                    <a:pt x="3021860" y="755803"/>
                  </a:lnTo>
                  <a:lnTo>
                    <a:pt x="3035850" y="755803"/>
                  </a:lnTo>
                  <a:lnTo>
                    <a:pt x="3049840" y="755803"/>
                  </a:lnTo>
                  <a:lnTo>
                    <a:pt x="3063830" y="755803"/>
                  </a:lnTo>
                  <a:lnTo>
                    <a:pt x="3077820" y="755803"/>
                  </a:lnTo>
                  <a:lnTo>
                    <a:pt x="3091810" y="755803"/>
                  </a:lnTo>
                  <a:lnTo>
                    <a:pt x="3105800" y="755803"/>
                  </a:lnTo>
                  <a:lnTo>
                    <a:pt x="3119790" y="755803"/>
                  </a:lnTo>
                  <a:lnTo>
                    <a:pt x="3133780" y="755803"/>
                  </a:lnTo>
                  <a:lnTo>
                    <a:pt x="3147770" y="755803"/>
                  </a:lnTo>
                  <a:lnTo>
                    <a:pt x="3161761" y="755803"/>
                  </a:lnTo>
                  <a:lnTo>
                    <a:pt x="3175751" y="755803"/>
                  </a:lnTo>
                  <a:lnTo>
                    <a:pt x="3189741" y="755803"/>
                  </a:lnTo>
                  <a:lnTo>
                    <a:pt x="3203731" y="755803"/>
                  </a:lnTo>
                  <a:lnTo>
                    <a:pt x="3217721" y="755803"/>
                  </a:lnTo>
                  <a:lnTo>
                    <a:pt x="3231711" y="755803"/>
                  </a:lnTo>
                  <a:lnTo>
                    <a:pt x="3245701" y="755803"/>
                  </a:lnTo>
                  <a:lnTo>
                    <a:pt x="3259691" y="755803"/>
                  </a:lnTo>
                  <a:lnTo>
                    <a:pt x="3273681" y="755803"/>
                  </a:lnTo>
                  <a:lnTo>
                    <a:pt x="3287671" y="755803"/>
                  </a:lnTo>
                  <a:lnTo>
                    <a:pt x="3301661" y="755803"/>
                  </a:lnTo>
                  <a:lnTo>
                    <a:pt x="3315652" y="755803"/>
                  </a:lnTo>
                  <a:lnTo>
                    <a:pt x="3329642" y="755803"/>
                  </a:lnTo>
                  <a:lnTo>
                    <a:pt x="3343632" y="755803"/>
                  </a:lnTo>
                  <a:lnTo>
                    <a:pt x="3357622" y="755803"/>
                  </a:lnTo>
                  <a:lnTo>
                    <a:pt x="3371612" y="755803"/>
                  </a:lnTo>
                  <a:lnTo>
                    <a:pt x="3385602" y="755803"/>
                  </a:lnTo>
                  <a:lnTo>
                    <a:pt x="3399592" y="755803"/>
                  </a:lnTo>
                  <a:lnTo>
                    <a:pt x="3413582" y="755803"/>
                  </a:lnTo>
                  <a:lnTo>
                    <a:pt x="3427572" y="755803"/>
                  </a:lnTo>
                  <a:lnTo>
                    <a:pt x="3441562" y="755803"/>
                  </a:lnTo>
                  <a:lnTo>
                    <a:pt x="3455552" y="755803"/>
                  </a:lnTo>
                  <a:lnTo>
                    <a:pt x="3469543" y="755803"/>
                  </a:lnTo>
                  <a:lnTo>
                    <a:pt x="3483533" y="755803"/>
                  </a:lnTo>
                  <a:lnTo>
                    <a:pt x="3497523" y="755803"/>
                  </a:lnTo>
                  <a:lnTo>
                    <a:pt x="3511513" y="755803"/>
                  </a:lnTo>
                  <a:lnTo>
                    <a:pt x="3525503" y="755803"/>
                  </a:lnTo>
                  <a:lnTo>
                    <a:pt x="3539493" y="755803"/>
                  </a:lnTo>
                  <a:lnTo>
                    <a:pt x="3553483" y="755803"/>
                  </a:lnTo>
                  <a:lnTo>
                    <a:pt x="3567473" y="755803"/>
                  </a:lnTo>
                  <a:lnTo>
                    <a:pt x="3581463" y="755803"/>
                  </a:lnTo>
                  <a:lnTo>
                    <a:pt x="3595453" y="755803"/>
                  </a:lnTo>
                  <a:lnTo>
                    <a:pt x="3609444" y="755803"/>
                  </a:lnTo>
                  <a:lnTo>
                    <a:pt x="3623434" y="755803"/>
                  </a:lnTo>
                  <a:lnTo>
                    <a:pt x="3637424" y="755803"/>
                  </a:lnTo>
                  <a:lnTo>
                    <a:pt x="3651414" y="755803"/>
                  </a:lnTo>
                  <a:lnTo>
                    <a:pt x="3665404" y="755803"/>
                  </a:lnTo>
                  <a:lnTo>
                    <a:pt x="3679394" y="755803"/>
                  </a:lnTo>
                  <a:lnTo>
                    <a:pt x="3693384" y="755803"/>
                  </a:lnTo>
                  <a:lnTo>
                    <a:pt x="3707374" y="755803"/>
                  </a:lnTo>
                  <a:lnTo>
                    <a:pt x="3721364" y="755803"/>
                  </a:lnTo>
                  <a:lnTo>
                    <a:pt x="3735354" y="755803"/>
                  </a:lnTo>
                  <a:lnTo>
                    <a:pt x="3749344" y="755803"/>
                  </a:lnTo>
                  <a:lnTo>
                    <a:pt x="3763335" y="755803"/>
                  </a:lnTo>
                  <a:lnTo>
                    <a:pt x="3777325" y="755803"/>
                  </a:lnTo>
                  <a:lnTo>
                    <a:pt x="3791315" y="755803"/>
                  </a:lnTo>
                  <a:lnTo>
                    <a:pt x="3805305" y="755803"/>
                  </a:lnTo>
                  <a:lnTo>
                    <a:pt x="3819295" y="755803"/>
                  </a:lnTo>
                  <a:lnTo>
                    <a:pt x="3833285" y="755803"/>
                  </a:lnTo>
                  <a:lnTo>
                    <a:pt x="3847275" y="755803"/>
                  </a:lnTo>
                  <a:lnTo>
                    <a:pt x="3861265" y="755803"/>
                  </a:lnTo>
                  <a:lnTo>
                    <a:pt x="3875255" y="755803"/>
                  </a:lnTo>
                  <a:lnTo>
                    <a:pt x="3889245" y="755803"/>
                  </a:lnTo>
                  <a:lnTo>
                    <a:pt x="3903235" y="755803"/>
                  </a:lnTo>
                  <a:lnTo>
                    <a:pt x="3917226" y="755803"/>
                  </a:lnTo>
                  <a:lnTo>
                    <a:pt x="3931216" y="755803"/>
                  </a:lnTo>
                  <a:lnTo>
                    <a:pt x="3945206" y="755803"/>
                  </a:lnTo>
                  <a:lnTo>
                    <a:pt x="3959196" y="755803"/>
                  </a:lnTo>
                  <a:lnTo>
                    <a:pt x="3973186" y="755803"/>
                  </a:lnTo>
                  <a:lnTo>
                    <a:pt x="3987176" y="755803"/>
                  </a:lnTo>
                  <a:lnTo>
                    <a:pt x="4001166" y="755803"/>
                  </a:lnTo>
                  <a:lnTo>
                    <a:pt x="4015156" y="755803"/>
                  </a:lnTo>
                  <a:lnTo>
                    <a:pt x="4029146" y="755803"/>
                  </a:lnTo>
                  <a:lnTo>
                    <a:pt x="4043136" y="755803"/>
                  </a:lnTo>
                  <a:lnTo>
                    <a:pt x="4057126" y="755803"/>
                  </a:lnTo>
                  <a:lnTo>
                    <a:pt x="4071117" y="755803"/>
                  </a:lnTo>
                  <a:lnTo>
                    <a:pt x="4085107" y="755803"/>
                  </a:lnTo>
                  <a:lnTo>
                    <a:pt x="4099097" y="755803"/>
                  </a:lnTo>
                  <a:lnTo>
                    <a:pt x="4113087" y="755803"/>
                  </a:lnTo>
                  <a:lnTo>
                    <a:pt x="4127077" y="755803"/>
                  </a:lnTo>
                  <a:lnTo>
                    <a:pt x="4141067" y="755803"/>
                  </a:lnTo>
                  <a:lnTo>
                    <a:pt x="4155057" y="755803"/>
                  </a:lnTo>
                </a:path>
              </a:pathLst>
            </a:custGeom>
            <a:ln w="40651" cap="flat">
              <a:solidFill>
                <a:srgbClr val="F26A21">
                  <a:alpha val="100000"/>
                </a:srgbClr>
              </a:solidFill>
              <a:prstDash val="solid"/>
              <a:round/>
            </a:ln>
          </p:spPr>
          <p:txBody>
            <a:bodyPr/>
            <a:lstStyle/>
            <a:p/>
          </p:txBody>
        </p:sp>
        <p:sp>
          <p:nvSpPr>
            <p:cNvPr id="25" name="pl25"/>
            <p:cNvSpPr/>
            <p:nvPr/>
          </p:nvSpPr>
          <p:spPr>
            <a:xfrm>
              <a:off x="2737948" y="2915283"/>
              <a:ext cx="4155057" cy="503840"/>
            </a:xfrm>
            <a:custGeom>
              <a:avLst/>
              <a:pathLst>
                <a:path w="4155057" h="503840">
                  <a:moveTo>
                    <a:pt x="0" y="252047"/>
                  </a:moveTo>
                  <a:lnTo>
                    <a:pt x="13990" y="252061"/>
                  </a:lnTo>
                  <a:lnTo>
                    <a:pt x="27980" y="252079"/>
                  </a:lnTo>
                  <a:lnTo>
                    <a:pt x="41970" y="252099"/>
                  </a:lnTo>
                  <a:lnTo>
                    <a:pt x="55960" y="252123"/>
                  </a:lnTo>
                  <a:lnTo>
                    <a:pt x="69950" y="252152"/>
                  </a:lnTo>
                  <a:lnTo>
                    <a:pt x="83940" y="252185"/>
                  </a:lnTo>
                  <a:lnTo>
                    <a:pt x="97930" y="252224"/>
                  </a:lnTo>
                  <a:lnTo>
                    <a:pt x="111920" y="252270"/>
                  </a:lnTo>
                  <a:lnTo>
                    <a:pt x="125910" y="252324"/>
                  </a:lnTo>
                  <a:lnTo>
                    <a:pt x="139900" y="252387"/>
                  </a:lnTo>
                  <a:lnTo>
                    <a:pt x="153891" y="252461"/>
                  </a:lnTo>
                  <a:lnTo>
                    <a:pt x="167881" y="252549"/>
                  </a:lnTo>
                  <a:lnTo>
                    <a:pt x="181871" y="252651"/>
                  </a:lnTo>
                  <a:lnTo>
                    <a:pt x="195861" y="252772"/>
                  </a:lnTo>
                  <a:lnTo>
                    <a:pt x="209851" y="252913"/>
                  </a:lnTo>
                  <a:lnTo>
                    <a:pt x="223841" y="253079"/>
                  </a:lnTo>
                  <a:lnTo>
                    <a:pt x="237831" y="253274"/>
                  </a:lnTo>
                  <a:lnTo>
                    <a:pt x="251821" y="253503"/>
                  </a:lnTo>
                  <a:lnTo>
                    <a:pt x="265811" y="253771"/>
                  </a:lnTo>
                  <a:lnTo>
                    <a:pt x="279801" y="254086"/>
                  </a:lnTo>
                  <a:lnTo>
                    <a:pt x="293791" y="254455"/>
                  </a:lnTo>
                  <a:lnTo>
                    <a:pt x="307782" y="254887"/>
                  </a:lnTo>
                  <a:lnTo>
                    <a:pt x="321772" y="255393"/>
                  </a:lnTo>
                  <a:lnTo>
                    <a:pt x="335762" y="255985"/>
                  </a:lnTo>
                  <a:lnTo>
                    <a:pt x="349752" y="256677"/>
                  </a:lnTo>
                  <a:lnTo>
                    <a:pt x="363742" y="257486"/>
                  </a:lnTo>
                  <a:lnTo>
                    <a:pt x="377732" y="258430"/>
                  </a:lnTo>
                  <a:lnTo>
                    <a:pt x="391722" y="259531"/>
                  </a:lnTo>
                  <a:lnTo>
                    <a:pt x="405712" y="260812"/>
                  </a:lnTo>
                  <a:lnTo>
                    <a:pt x="419702" y="262301"/>
                  </a:lnTo>
                  <a:lnTo>
                    <a:pt x="433692" y="264027"/>
                  </a:lnTo>
                  <a:lnTo>
                    <a:pt x="447682" y="266025"/>
                  </a:lnTo>
                  <a:lnTo>
                    <a:pt x="461673" y="268332"/>
                  </a:lnTo>
                  <a:lnTo>
                    <a:pt x="475663" y="270986"/>
                  </a:lnTo>
                  <a:lnTo>
                    <a:pt x="489653" y="274031"/>
                  </a:lnTo>
                  <a:lnTo>
                    <a:pt x="503643" y="277510"/>
                  </a:lnTo>
                  <a:lnTo>
                    <a:pt x="517633" y="281466"/>
                  </a:lnTo>
                  <a:lnTo>
                    <a:pt x="531623" y="285944"/>
                  </a:lnTo>
                  <a:lnTo>
                    <a:pt x="545613" y="290981"/>
                  </a:lnTo>
                  <a:lnTo>
                    <a:pt x="559603" y="296613"/>
                  </a:lnTo>
                  <a:lnTo>
                    <a:pt x="573593" y="302863"/>
                  </a:lnTo>
                  <a:lnTo>
                    <a:pt x="587583" y="309744"/>
                  </a:lnTo>
                  <a:lnTo>
                    <a:pt x="601574" y="317253"/>
                  </a:lnTo>
                  <a:lnTo>
                    <a:pt x="615564" y="325369"/>
                  </a:lnTo>
                  <a:lnTo>
                    <a:pt x="629554" y="334050"/>
                  </a:lnTo>
                  <a:lnTo>
                    <a:pt x="643544" y="343233"/>
                  </a:lnTo>
                  <a:lnTo>
                    <a:pt x="657534" y="352833"/>
                  </a:lnTo>
                  <a:lnTo>
                    <a:pt x="671524" y="362747"/>
                  </a:lnTo>
                  <a:lnTo>
                    <a:pt x="685514" y="372856"/>
                  </a:lnTo>
                  <a:lnTo>
                    <a:pt x="699504" y="383031"/>
                  </a:lnTo>
                  <a:lnTo>
                    <a:pt x="713494" y="393139"/>
                  </a:lnTo>
                  <a:lnTo>
                    <a:pt x="727484" y="403053"/>
                  </a:lnTo>
                  <a:lnTo>
                    <a:pt x="741474" y="412654"/>
                  </a:lnTo>
                  <a:lnTo>
                    <a:pt x="755465" y="421837"/>
                  </a:lnTo>
                  <a:lnTo>
                    <a:pt x="769455" y="430518"/>
                  </a:lnTo>
                  <a:lnTo>
                    <a:pt x="783445" y="438634"/>
                  </a:lnTo>
                  <a:lnTo>
                    <a:pt x="797435" y="446143"/>
                  </a:lnTo>
                  <a:lnTo>
                    <a:pt x="811425" y="453024"/>
                  </a:lnTo>
                  <a:lnTo>
                    <a:pt x="825415" y="459274"/>
                  </a:lnTo>
                  <a:lnTo>
                    <a:pt x="839405" y="464905"/>
                  </a:lnTo>
                  <a:lnTo>
                    <a:pt x="853395" y="469943"/>
                  </a:lnTo>
                  <a:lnTo>
                    <a:pt x="867385" y="474420"/>
                  </a:lnTo>
                  <a:lnTo>
                    <a:pt x="881375" y="478377"/>
                  </a:lnTo>
                  <a:lnTo>
                    <a:pt x="895365" y="481856"/>
                  </a:lnTo>
                  <a:lnTo>
                    <a:pt x="909356" y="484900"/>
                  </a:lnTo>
                  <a:lnTo>
                    <a:pt x="923346" y="487555"/>
                  </a:lnTo>
                  <a:lnTo>
                    <a:pt x="937336" y="489861"/>
                  </a:lnTo>
                  <a:lnTo>
                    <a:pt x="951326" y="491860"/>
                  </a:lnTo>
                  <a:lnTo>
                    <a:pt x="965316" y="493586"/>
                  </a:lnTo>
                  <a:lnTo>
                    <a:pt x="979306" y="495075"/>
                  </a:lnTo>
                  <a:lnTo>
                    <a:pt x="993296" y="496356"/>
                  </a:lnTo>
                  <a:lnTo>
                    <a:pt x="1007286" y="497456"/>
                  </a:lnTo>
                  <a:lnTo>
                    <a:pt x="1021276" y="498401"/>
                  </a:lnTo>
                  <a:lnTo>
                    <a:pt x="1035266" y="499209"/>
                  </a:lnTo>
                  <a:lnTo>
                    <a:pt x="1049256" y="499902"/>
                  </a:lnTo>
                  <a:lnTo>
                    <a:pt x="1063247" y="500494"/>
                  </a:lnTo>
                  <a:lnTo>
                    <a:pt x="1077237" y="501000"/>
                  </a:lnTo>
                  <a:lnTo>
                    <a:pt x="1091227" y="501432"/>
                  </a:lnTo>
                  <a:lnTo>
                    <a:pt x="1105217" y="501801"/>
                  </a:lnTo>
                  <a:lnTo>
                    <a:pt x="1119207" y="502116"/>
                  </a:lnTo>
                  <a:lnTo>
                    <a:pt x="1133197" y="502384"/>
                  </a:lnTo>
                  <a:lnTo>
                    <a:pt x="1147187" y="502613"/>
                  </a:lnTo>
                  <a:lnTo>
                    <a:pt x="1161177" y="502808"/>
                  </a:lnTo>
                  <a:lnTo>
                    <a:pt x="1175167" y="502974"/>
                  </a:lnTo>
                  <a:lnTo>
                    <a:pt x="1189157" y="503115"/>
                  </a:lnTo>
                  <a:lnTo>
                    <a:pt x="1203148" y="503236"/>
                  </a:lnTo>
                  <a:lnTo>
                    <a:pt x="1217138" y="503338"/>
                  </a:lnTo>
                  <a:lnTo>
                    <a:pt x="1231128" y="503426"/>
                  </a:lnTo>
                  <a:lnTo>
                    <a:pt x="1245118" y="503500"/>
                  </a:lnTo>
                  <a:lnTo>
                    <a:pt x="1259108" y="503563"/>
                  </a:lnTo>
                  <a:lnTo>
                    <a:pt x="1273098" y="503617"/>
                  </a:lnTo>
                  <a:lnTo>
                    <a:pt x="1287088" y="503663"/>
                  </a:lnTo>
                  <a:lnTo>
                    <a:pt x="1301078" y="503702"/>
                  </a:lnTo>
                  <a:lnTo>
                    <a:pt x="1315068" y="503735"/>
                  </a:lnTo>
                  <a:lnTo>
                    <a:pt x="1329058" y="503763"/>
                  </a:lnTo>
                  <a:lnTo>
                    <a:pt x="1343048" y="503787"/>
                  </a:lnTo>
                  <a:lnTo>
                    <a:pt x="1357039" y="503808"/>
                  </a:lnTo>
                  <a:lnTo>
                    <a:pt x="1371029" y="503825"/>
                  </a:lnTo>
                  <a:lnTo>
                    <a:pt x="1385019" y="503840"/>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5183115"/>
              <a:ext cx="4155057" cy="503587"/>
            </a:xfrm>
            <a:custGeom>
              <a:avLst/>
              <a:pathLst>
                <a:path w="4155057" h="503587">
                  <a:moveTo>
                    <a:pt x="0" y="503587"/>
                  </a:moveTo>
                  <a:lnTo>
                    <a:pt x="13990" y="503557"/>
                  </a:lnTo>
                  <a:lnTo>
                    <a:pt x="27980" y="503522"/>
                  </a:lnTo>
                  <a:lnTo>
                    <a:pt x="41970" y="503481"/>
                  </a:lnTo>
                  <a:lnTo>
                    <a:pt x="55960" y="503433"/>
                  </a:lnTo>
                  <a:lnTo>
                    <a:pt x="69950" y="503377"/>
                  </a:lnTo>
                  <a:lnTo>
                    <a:pt x="83940" y="503310"/>
                  </a:lnTo>
                  <a:lnTo>
                    <a:pt x="97930" y="503232"/>
                  </a:lnTo>
                  <a:lnTo>
                    <a:pt x="111920" y="503141"/>
                  </a:lnTo>
                  <a:lnTo>
                    <a:pt x="125910" y="503033"/>
                  </a:lnTo>
                  <a:lnTo>
                    <a:pt x="139900" y="502906"/>
                  </a:lnTo>
                  <a:lnTo>
                    <a:pt x="153891" y="502757"/>
                  </a:lnTo>
                  <a:lnTo>
                    <a:pt x="167881" y="502583"/>
                  </a:lnTo>
                  <a:lnTo>
                    <a:pt x="181871" y="502378"/>
                  </a:lnTo>
                  <a:lnTo>
                    <a:pt x="195861" y="502137"/>
                  </a:lnTo>
                  <a:lnTo>
                    <a:pt x="209851" y="501854"/>
                  </a:lnTo>
                  <a:lnTo>
                    <a:pt x="223841" y="501522"/>
                  </a:lnTo>
                  <a:lnTo>
                    <a:pt x="237831" y="501132"/>
                  </a:lnTo>
                  <a:lnTo>
                    <a:pt x="251821" y="500674"/>
                  </a:lnTo>
                  <a:lnTo>
                    <a:pt x="265811" y="500138"/>
                  </a:lnTo>
                  <a:lnTo>
                    <a:pt x="279801" y="499508"/>
                  </a:lnTo>
                  <a:lnTo>
                    <a:pt x="293791" y="498771"/>
                  </a:lnTo>
                  <a:lnTo>
                    <a:pt x="307782" y="497906"/>
                  </a:lnTo>
                  <a:lnTo>
                    <a:pt x="321772" y="496894"/>
                  </a:lnTo>
                  <a:lnTo>
                    <a:pt x="335762" y="495710"/>
                  </a:lnTo>
                  <a:lnTo>
                    <a:pt x="349752" y="494325"/>
                  </a:lnTo>
                  <a:lnTo>
                    <a:pt x="363742" y="492707"/>
                  </a:lnTo>
                  <a:lnTo>
                    <a:pt x="377732" y="490819"/>
                  </a:lnTo>
                  <a:lnTo>
                    <a:pt x="391722" y="488618"/>
                  </a:lnTo>
                  <a:lnTo>
                    <a:pt x="405712" y="486056"/>
                  </a:lnTo>
                  <a:lnTo>
                    <a:pt x="419702" y="483079"/>
                  </a:lnTo>
                  <a:lnTo>
                    <a:pt x="433692" y="479626"/>
                  </a:lnTo>
                  <a:lnTo>
                    <a:pt x="447682" y="475629"/>
                  </a:lnTo>
                  <a:lnTo>
                    <a:pt x="461673" y="471016"/>
                  </a:lnTo>
                  <a:lnTo>
                    <a:pt x="475663" y="465707"/>
                  </a:lnTo>
                  <a:lnTo>
                    <a:pt x="489653" y="459617"/>
                  </a:lnTo>
                  <a:lnTo>
                    <a:pt x="503643" y="452660"/>
                  </a:lnTo>
                  <a:lnTo>
                    <a:pt x="517633" y="444747"/>
                  </a:lnTo>
                  <a:lnTo>
                    <a:pt x="531623" y="435792"/>
                  </a:lnTo>
                  <a:lnTo>
                    <a:pt x="545613" y="425717"/>
                  </a:lnTo>
                  <a:lnTo>
                    <a:pt x="559603" y="414454"/>
                  </a:lnTo>
                  <a:lnTo>
                    <a:pt x="573593" y="401954"/>
                  </a:lnTo>
                  <a:lnTo>
                    <a:pt x="587583" y="388193"/>
                  </a:lnTo>
                  <a:lnTo>
                    <a:pt x="601574" y="373175"/>
                  </a:lnTo>
                  <a:lnTo>
                    <a:pt x="615564" y="356943"/>
                  </a:lnTo>
                  <a:lnTo>
                    <a:pt x="629554" y="339580"/>
                  </a:lnTo>
                  <a:lnTo>
                    <a:pt x="643544" y="321214"/>
                  </a:lnTo>
                  <a:lnTo>
                    <a:pt x="657534" y="302013"/>
                  </a:lnTo>
                  <a:lnTo>
                    <a:pt x="671524" y="282185"/>
                  </a:lnTo>
                  <a:lnTo>
                    <a:pt x="685514" y="261968"/>
                  </a:lnTo>
                  <a:lnTo>
                    <a:pt x="699504" y="241618"/>
                  </a:lnTo>
                  <a:lnTo>
                    <a:pt x="713494" y="221401"/>
                  </a:lnTo>
                  <a:lnTo>
                    <a:pt x="727484" y="201573"/>
                  </a:lnTo>
                  <a:lnTo>
                    <a:pt x="741474" y="182372"/>
                  </a:lnTo>
                  <a:lnTo>
                    <a:pt x="755465" y="164006"/>
                  </a:lnTo>
                  <a:lnTo>
                    <a:pt x="769455" y="146644"/>
                  </a:lnTo>
                  <a:lnTo>
                    <a:pt x="783445" y="130412"/>
                  </a:lnTo>
                  <a:lnTo>
                    <a:pt x="797435" y="115394"/>
                  </a:lnTo>
                  <a:lnTo>
                    <a:pt x="811425" y="101632"/>
                  </a:lnTo>
                  <a:lnTo>
                    <a:pt x="825415" y="89132"/>
                  </a:lnTo>
                  <a:lnTo>
                    <a:pt x="839405" y="77869"/>
                  </a:lnTo>
                  <a:lnTo>
                    <a:pt x="853395" y="67794"/>
                  </a:lnTo>
                  <a:lnTo>
                    <a:pt x="867385" y="58839"/>
                  </a:lnTo>
                  <a:lnTo>
                    <a:pt x="881375" y="50926"/>
                  </a:lnTo>
                  <a:lnTo>
                    <a:pt x="895365" y="43969"/>
                  </a:lnTo>
                  <a:lnTo>
                    <a:pt x="909356" y="37879"/>
                  </a:lnTo>
                  <a:lnTo>
                    <a:pt x="923346" y="32570"/>
                  </a:lnTo>
                  <a:lnTo>
                    <a:pt x="937336" y="27957"/>
                  </a:lnTo>
                  <a:lnTo>
                    <a:pt x="951326" y="23961"/>
                  </a:lnTo>
                  <a:lnTo>
                    <a:pt x="965316" y="20507"/>
                  </a:lnTo>
                  <a:lnTo>
                    <a:pt x="979306" y="17530"/>
                  </a:lnTo>
                  <a:lnTo>
                    <a:pt x="993296" y="14968"/>
                  </a:lnTo>
                  <a:lnTo>
                    <a:pt x="1007286" y="12767"/>
                  </a:lnTo>
                  <a:lnTo>
                    <a:pt x="1021276" y="10879"/>
                  </a:lnTo>
                  <a:lnTo>
                    <a:pt x="1035266" y="9261"/>
                  </a:lnTo>
                  <a:lnTo>
                    <a:pt x="1049256" y="7876"/>
                  </a:lnTo>
                  <a:lnTo>
                    <a:pt x="1063247" y="6692"/>
                  </a:lnTo>
                  <a:lnTo>
                    <a:pt x="1077237" y="5680"/>
                  </a:lnTo>
                  <a:lnTo>
                    <a:pt x="1091227" y="4815"/>
                  </a:lnTo>
                  <a:lnTo>
                    <a:pt x="1105217" y="4078"/>
                  </a:lnTo>
                  <a:lnTo>
                    <a:pt x="1119207" y="3449"/>
                  </a:lnTo>
                  <a:lnTo>
                    <a:pt x="1133197" y="2912"/>
                  </a:lnTo>
                  <a:lnTo>
                    <a:pt x="1147187" y="2454"/>
                  </a:lnTo>
                  <a:lnTo>
                    <a:pt x="1161177" y="2065"/>
                  </a:lnTo>
                  <a:lnTo>
                    <a:pt x="1175167" y="1732"/>
                  </a:lnTo>
                  <a:lnTo>
                    <a:pt x="1189157" y="1450"/>
                  </a:lnTo>
                  <a:lnTo>
                    <a:pt x="1203148" y="1209"/>
                  </a:lnTo>
                  <a:lnTo>
                    <a:pt x="1217138" y="1003"/>
                  </a:lnTo>
                  <a:lnTo>
                    <a:pt x="1231128" y="829"/>
                  </a:lnTo>
                  <a:lnTo>
                    <a:pt x="1245118" y="680"/>
                  </a:lnTo>
                  <a:lnTo>
                    <a:pt x="1259108" y="553"/>
                  </a:lnTo>
                  <a:lnTo>
                    <a:pt x="1273098" y="446"/>
                  </a:lnTo>
                  <a:lnTo>
                    <a:pt x="1287088" y="354"/>
                  </a:lnTo>
                  <a:lnTo>
                    <a:pt x="1301078" y="276"/>
                  </a:lnTo>
                  <a:lnTo>
                    <a:pt x="1315068" y="209"/>
                  </a:lnTo>
                  <a:lnTo>
                    <a:pt x="1329058" y="153"/>
                  </a:lnTo>
                  <a:lnTo>
                    <a:pt x="1343048" y="105"/>
                  </a:lnTo>
                  <a:lnTo>
                    <a:pt x="1357039" y="64"/>
                  </a:lnTo>
                  <a:lnTo>
                    <a:pt x="1371029" y="29"/>
                  </a:lnTo>
                  <a:lnTo>
                    <a:pt x="1385019" y="0"/>
                  </a:lnTo>
                  <a:lnTo>
                    <a:pt x="1385019" y="0"/>
                  </a:lnTo>
                  <a:lnTo>
                    <a:pt x="1399009" y="29"/>
                  </a:lnTo>
                  <a:lnTo>
                    <a:pt x="1412999" y="64"/>
                  </a:lnTo>
                  <a:lnTo>
                    <a:pt x="1426989" y="105"/>
                  </a:lnTo>
                  <a:lnTo>
                    <a:pt x="1440979" y="153"/>
                  </a:lnTo>
                  <a:lnTo>
                    <a:pt x="1454969" y="209"/>
                  </a:lnTo>
                  <a:lnTo>
                    <a:pt x="1468959" y="276"/>
                  </a:lnTo>
                  <a:lnTo>
                    <a:pt x="1482949" y="354"/>
                  </a:lnTo>
                  <a:lnTo>
                    <a:pt x="1496939" y="446"/>
                  </a:lnTo>
                  <a:lnTo>
                    <a:pt x="1510930" y="553"/>
                  </a:lnTo>
                  <a:lnTo>
                    <a:pt x="1524920" y="680"/>
                  </a:lnTo>
                  <a:lnTo>
                    <a:pt x="1538910" y="829"/>
                  </a:lnTo>
                  <a:lnTo>
                    <a:pt x="1552900" y="1003"/>
                  </a:lnTo>
                  <a:lnTo>
                    <a:pt x="1566890" y="1209"/>
                  </a:lnTo>
                  <a:lnTo>
                    <a:pt x="1580880" y="1450"/>
                  </a:lnTo>
                  <a:lnTo>
                    <a:pt x="1594870" y="1732"/>
                  </a:lnTo>
                  <a:lnTo>
                    <a:pt x="1608860" y="2065"/>
                  </a:lnTo>
                  <a:lnTo>
                    <a:pt x="1622850" y="2454"/>
                  </a:lnTo>
                  <a:lnTo>
                    <a:pt x="1636840" y="2912"/>
                  </a:lnTo>
                  <a:lnTo>
                    <a:pt x="1650830" y="3449"/>
                  </a:lnTo>
                  <a:lnTo>
                    <a:pt x="1664821" y="4078"/>
                  </a:lnTo>
                  <a:lnTo>
                    <a:pt x="1678811" y="4815"/>
                  </a:lnTo>
                  <a:lnTo>
                    <a:pt x="1692801" y="5680"/>
                  </a:lnTo>
                  <a:lnTo>
                    <a:pt x="1706791" y="6692"/>
                  </a:lnTo>
                  <a:lnTo>
                    <a:pt x="1720781" y="7876"/>
                  </a:lnTo>
                  <a:lnTo>
                    <a:pt x="1734771" y="9261"/>
                  </a:lnTo>
                  <a:lnTo>
                    <a:pt x="1748761" y="10879"/>
                  </a:lnTo>
                  <a:lnTo>
                    <a:pt x="1762751" y="12767"/>
                  </a:lnTo>
                  <a:lnTo>
                    <a:pt x="1776741" y="14968"/>
                  </a:lnTo>
                  <a:lnTo>
                    <a:pt x="1790731" y="17530"/>
                  </a:lnTo>
                  <a:lnTo>
                    <a:pt x="1804722" y="20507"/>
                  </a:lnTo>
                  <a:lnTo>
                    <a:pt x="1818712" y="23961"/>
                  </a:lnTo>
                  <a:lnTo>
                    <a:pt x="1832702" y="27957"/>
                  </a:lnTo>
                  <a:lnTo>
                    <a:pt x="1846692" y="32570"/>
                  </a:lnTo>
                  <a:lnTo>
                    <a:pt x="1860682" y="37879"/>
                  </a:lnTo>
                  <a:lnTo>
                    <a:pt x="1874672" y="43969"/>
                  </a:lnTo>
                  <a:lnTo>
                    <a:pt x="1888662" y="50926"/>
                  </a:lnTo>
                  <a:lnTo>
                    <a:pt x="1902652" y="58839"/>
                  </a:lnTo>
                  <a:lnTo>
                    <a:pt x="1916642" y="67794"/>
                  </a:lnTo>
                  <a:lnTo>
                    <a:pt x="1930632" y="77869"/>
                  </a:lnTo>
                  <a:lnTo>
                    <a:pt x="1944622" y="89132"/>
                  </a:lnTo>
                  <a:lnTo>
                    <a:pt x="1958613" y="101632"/>
                  </a:lnTo>
                  <a:lnTo>
                    <a:pt x="1972603" y="115394"/>
                  </a:lnTo>
                  <a:lnTo>
                    <a:pt x="1986593" y="130412"/>
                  </a:lnTo>
                  <a:lnTo>
                    <a:pt x="2000583" y="146644"/>
                  </a:lnTo>
                  <a:lnTo>
                    <a:pt x="2014573" y="164006"/>
                  </a:lnTo>
                  <a:lnTo>
                    <a:pt x="2028563" y="182372"/>
                  </a:lnTo>
                  <a:lnTo>
                    <a:pt x="2042553" y="201573"/>
                  </a:lnTo>
                  <a:lnTo>
                    <a:pt x="2056543" y="221401"/>
                  </a:lnTo>
                  <a:lnTo>
                    <a:pt x="2070533" y="241618"/>
                  </a:lnTo>
                  <a:lnTo>
                    <a:pt x="2084523" y="261968"/>
                  </a:lnTo>
                  <a:lnTo>
                    <a:pt x="2098513" y="282185"/>
                  </a:lnTo>
                  <a:lnTo>
                    <a:pt x="2112504" y="302013"/>
                  </a:lnTo>
                  <a:lnTo>
                    <a:pt x="2126494" y="321214"/>
                  </a:lnTo>
                  <a:lnTo>
                    <a:pt x="2140484" y="339580"/>
                  </a:lnTo>
                  <a:lnTo>
                    <a:pt x="2154474" y="356943"/>
                  </a:lnTo>
                  <a:lnTo>
                    <a:pt x="2168464" y="373175"/>
                  </a:lnTo>
                  <a:lnTo>
                    <a:pt x="2182454" y="388193"/>
                  </a:lnTo>
                  <a:lnTo>
                    <a:pt x="2196444" y="401954"/>
                  </a:lnTo>
                  <a:lnTo>
                    <a:pt x="2210434" y="414454"/>
                  </a:lnTo>
                  <a:lnTo>
                    <a:pt x="2224424" y="425717"/>
                  </a:lnTo>
                  <a:lnTo>
                    <a:pt x="2238414" y="435792"/>
                  </a:lnTo>
                  <a:lnTo>
                    <a:pt x="2252404" y="444747"/>
                  </a:lnTo>
                  <a:lnTo>
                    <a:pt x="2266395" y="452660"/>
                  </a:lnTo>
                  <a:lnTo>
                    <a:pt x="2280385" y="459617"/>
                  </a:lnTo>
                  <a:lnTo>
                    <a:pt x="2294375" y="465707"/>
                  </a:lnTo>
                  <a:lnTo>
                    <a:pt x="2308365" y="471016"/>
                  </a:lnTo>
                  <a:lnTo>
                    <a:pt x="2322355" y="475629"/>
                  </a:lnTo>
                  <a:lnTo>
                    <a:pt x="2336345" y="479626"/>
                  </a:lnTo>
                  <a:lnTo>
                    <a:pt x="2350335" y="483079"/>
                  </a:lnTo>
                  <a:lnTo>
                    <a:pt x="2364325" y="486056"/>
                  </a:lnTo>
                  <a:lnTo>
                    <a:pt x="2378315" y="488618"/>
                  </a:lnTo>
                  <a:lnTo>
                    <a:pt x="2392305" y="490819"/>
                  </a:lnTo>
                  <a:lnTo>
                    <a:pt x="2406296" y="492707"/>
                  </a:lnTo>
                  <a:lnTo>
                    <a:pt x="2420286" y="494325"/>
                  </a:lnTo>
                  <a:lnTo>
                    <a:pt x="2434276" y="495710"/>
                  </a:lnTo>
                  <a:lnTo>
                    <a:pt x="2448266" y="496894"/>
                  </a:lnTo>
                  <a:lnTo>
                    <a:pt x="2462256" y="497906"/>
                  </a:lnTo>
                  <a:lnTo>
                    <a:pt x="2476246" y="498771"/>
                  </a:lnTo>
                  <a:lnTo>
                    <a:pt x="2490236" y="499508"/>
                  </a:lnTo>
                  <a:lnTo>
                    <a:pt x="2504226" y="500138"/>
                  </a:lnTo>
                  <a:lnTo>
                    <a:pt x="2518216" y="500674"/>
                  </a:lnTo>
                  <a:lnTo>
                    <a:pt x="2532206" y="501132"/>
                  </a:lnTo>
                  <a:lnTo>
                    <a:pt x="2546196" y="501522"/>
                  </a:lnTo>
                  <a:lnTo>
                    <a:pt x="2560187" y="501854"/>
                  </a:lnTo>
                  <a:lnTo>
                    <a:pt x="2574177" y="502137"/>
                  </a:lnTo>
                  <a:lnTo>
                    <a:pt x="2588167" y="502378"/>
                  </a:lnTo>
                  <a:lnTo>
                    <a:pt x="2602157" y="502583"/>
                  </a:lnTo>
                  <a:lnTo>
                    <a:pt x="2616147" y="502757"/>
                  </a:lnTo>
                  <a:lnTo>
                    <a:pt x="2630137" y="502906"/>
                  </a:lnTo>
                  <a:lnTo>
                    <a:pt x="2644127" y="503033"/>
                  </a:lnTo>
                  <a:lnTo>
                    <a:pt x="2658117" y="503141"/>
                  </a:lnTo>
                  <a:lnTo>
                    <a:pt x="2672107" y="503232"/>
                  </a:lnTo>
                  <a:lnTo>
                    <a:pt x="2686097" y="503310"/>
                  </a:lnTo>
                  <a:lnTo>
                    <a:pt x="2700087" y="503377"/>
                  </a:lnTo>
                  <a:lnTo>
                    <a:pt x="2714078" y="503433"/>
                  </a:lnTo>
                  <a:lnTo>
                    <a:pt x="2728068" y="503481"/>
                  </a:lnTo>
                  <a:lnTo>
                    <a:pt x="2742058" y="503522"/>
                  </a:lnTo>
                  <a:lnTo>
                    <a:pt x="2756048" y="503557"/>
                  </a:lnTo>
                  <a:lnTo>
                    <a:pt x="2770038" y="503587"/>
                  </a:lnTo>
                  <a:lnTo>
                    <a:pt x="2770038" y="503587"/>
                  </a:lnTo>
                  <a:lnTo>
                    <a:pt x="2784028" y="503557"/>
                  </a:lnTo>
                  <a:lnTo>
                    <a:pt x="2798018" y="503522"/>
                  </a:lnTo>
                  <a:lnTo>
                    <a:pt x="2812008" y="503481"/>
                  </a:lnTo>
                  <a:lnTo>
                    <a:pt x="2825998" y="503433"/>
                  </a:lnTo>
                  <a:lnTo>
                    <a:pt x="2839988" y="503377"/>
                  </a:lnTo>
                  <a:lnTo>
                    <a:pt x="2853978" y="503310"/>
                  </a:lnTo>
                  <a:lnTo>
                    <a:pt x="2867969" y="503232"/>
                  </a:lnTo>
                  <a:lnTo>
                    <a:pt x="2881959" y="503141"/>
                  </a:lnTo>
                  <a:lnTo>
                    <a:pt x="2895949" y="503033"/>
                  </a:lnTo>
                  <a:lnTo>
                    <a:pt x="2909939" y="502906"/>
                  </a:lnTo>
                  <a:lnTo>
                    <a:pt x="2923929" y="502757"/>
                  </a:lnTo>
                  <a:lnTo>
                    <a:pt x="2937919" y="502583"/>
                  </a:lnTo>
                  <a:lnTo>
                    <a:pt x="2951909" y="502378"/>
                  </a:lnTo>
                  <a:lnTo>
                    <a:pt x="2965899" y="502137"/>
                  </a:lnTo>
                  <a:lnTo>
                    <a:pt x="2979889" y="501854"/>
                  </a:lnTo>
                  <a:lnTo>
                    <a:pt x="2993879" y="501522"/>
                  </a:lnTo>
                  <a:lnTo>
                    <a:pt x="3007870" y="501132"/>
                  </a:lnTo>
                  <a:lnTo>
                    <a:pt x="3021860" y="500674"/>
                  </a:lnTo>
                  <a:lnTo>
                    <a:pt x="3035850" y="500138"/>
                  </a:lnTo>
                  <a:lnTo>
                    <a:pt x="3049840" y="499508"/>
                  </a:lnTo>
                  <a:lnTo>
                    <a:pt x="3063830" y="498771"/>
                  </a:lnTo>
                  <a:lnTo>
                    <a:pt x="3077820" y="497906"/>
                  </a:lnTo>
                  <a:lnTo>
                    <a:pt x="3091810" y="496894"/>
                  </a:lnTo>
                  <a:lnTo>
                    <a:pt x="3105800" y="495710"/>
                  </a:lnTo>
                  <a:lnTo>
                    <a:pt x="3119790" y="494325"/>
                  </a:lnTo>
                  <a:lnTo>
                    <a:pt x="3133780" y="492707"/>
                  </a:lnTo>
                  <a:lnTo>
                    <a:pt x="3147770" y="490819"/>
                  </a:lnTo>
                  <a:lnTo>
                    <a:pt x="3161761" y="488618"/>
                  </a:lnTo>
                  <a:lnTo>
                    <a:pt x="3175751" y="486056"/>
                  </a:lnTo>
                  <a:lnTo>
                    <a:pt x="3189741" y="483079"/>
                  </a:lnTo>
                  <a:lnTo>
                    <a:pt x="3203731" y="479626"/>
                  </a:lnTo>
                  <a:lnTo>
                    <a:pt x="3217721" y="475629"/>
                  </a:lnTo>
                  <a:lnTo>
                    <a:pt x="3231711" y="471016"/>
                  </a:lnTo>
                  <a:lnTo>
                    <a:pt x="3245701" y="465707"/>
                  </a:lnTo>
                  <a:lnTo>
                    <a:pt x="3259691" y="459617"/>
                  </a:lnTo>
                  <a:lnTo>
                    <a:pt x="3273681" y="452660"/>
                  </a:lnTo>
                  <a:lnTo>
                    <a:pt x="3287671" y="444747"/>
                  </a:lnTo>
                  <a:lnTo>
                    <a:pt x="3301661" y="435792"/>
                  </a:lnTo>
                  <a:lnTo>
                    <a:pt x="3315652" y="425717"/>
                  </a:lnTo>
                  <a:lnTo>
                    <a:pt x="3329642" y="414454"/>
                  </a:lnTo>
                  <a:lnTo>
                    <a:pt x="3343632" y="401954"/>
                  </a:lnTo>
                  <a:lnTo>
                    <a:pt x="3357622" y="388193"/>
                  </a:lnTo>
                  <a:lnTo>
                    <a:pt x="3371612" y="373175"/>
                  </a:lnTo>
                  <a:lnTo>
                    <a:pt x="3385602" y="356943"/>
                  </a:lnTo>
                  <a:lnTo>
                    <a:pt x="3399592" y="339580"/>
                  </a:lnTo>
                  <a:lnTo>
                    <a:pt x="3413582" y="321214"/>
                  </a:lnTo>
                  <a:lnTo>
                    <a:pt x="3427572" y="302013"/>
                  </a:lnTo>
                  <a:lnTo>
                    <a:pt x="3441562" y="282185"/>
                  </a:lnTo>
                  <a:lnTo>
                    <a:pt x="3455552" y="261968"/>
                  </a:lnTo>
                  <a:lnTo>
                    <a:pt x="3469543" y="241618"/>
                  </a:lnTo>
                  <a:lnTo>
                    <a:pt x="3483533" y="221401"/>
                  </a:lnTo>
                  <a:lnTo>
                    <a:pt x="3497523" y="201573"/>
                  </a:lnTo>
                  <a:lnTo>
                    <a:pt x="3511513" y="182372"/>
                  </a:lnTo>
                  <a:lnTo>
                    <a:pt x="3525503" y="164006"/>
                  </a:lnTo>
                  <a:lnTo>
                    <a:pt x="3539493" y="146644"/>
                  </a:lnTo>
                  <a:lnTo>
                    <a:pt x="3553483" y="130412"/>
                  </a:lnTo>
                  <a:lnTo>
                    <a:pt x="3567473" y="115394"/>
                  </a:lnTo>
                  <a:lnTo>
                    <a:pt x="3581463" y="101632"/>
                  </a:lnTo>
                  <a:lnTo>
                    <a:pt x="3595453" y="89132"/>
                  </a:lnTo>
                  <a:lnTo>
                    <a:pt x="3609444" y="77869"/>
                  </a:lnTo>
                  <a:lnTo>
                    <a:pt x="3623434" y="67794"/>
                  </a:lnTo>
                  <a:lnTo>
                    <a:pt x="3637424" y="58839"/>
                  </a:lnTo>
                  <a:lnTo>
                    <a:pt x="3651414" y="50926"/>
                  </a:lnTo>
                  <a:lnTo>
                    <a:pt x="3665404" y="43969"/>
                  </a:lnTo>
                  <a:lnTo>
                    <a:pt x="3679394" y="37879"/>
                  </a:lnTo>
                  <a:lnTo>
                    <a:pt x="3693384" y="32570"/>
                  </a:lnTo>
                  <a:lnTo>
                    <a:pt x="3707374" y="27957"/>
                  </a:lnTo>
                  <a:lnTo>
                    <a:pt x="3721364" y="23961"/>
                  </a:lnTo>
                  <a:lnTo>
                    <a:pt x="3735354" y="20507"/>
                  </a:lnTo>
                  <a:lnTo>
                    <a:pt x="3749344" y="17530"/>
                  </a:lnTo>
                  <a:lnTo>
                    <a:pt x="3763335" y="14968"/>
                  </a:lnTo>
                  <a:lnTo>
                    <a:pt x="3777325" y="12767"/>
                  </a:lnTo>
                  <a:lnTo>
                    <a:pt x="3791315" y="10879"/>
                  </a:lnTo>
                  <a:lnTo>
                    <a:pt x="3805305" y="9261"/>
                  </a:lnTo>
                  <a:lnTo>
                    <a:pt x="3819295" y="7876"/>
                  </a:lnTo>
                  <a:lnTo>
                    <a:pt x="3833285" y="6692"/>
                  </a:lnTo>
                  <a:lnTo>
                    <a:pt x="3847275" y="5680"/>
                  </a:lnTo>
                  <a:lnTo>
                    <a:pt x="3861265" y="4815"/>
                  </a:lnTo>
                  <a:lnTo>
                    <a:pt x="3875255" y="4078"/>
                  </a:lnTo>
                  <a:lnTo>
                    <a:pt x="3889245" y="3449"/>
                  </a:lnTo>
                  <a:lnTo>
                    <a:pt x="3903235" y="2912"/>
                  </a:lnTo>
                  <a:lnTo>
                    <a:pt x="3917226" y="2454"/>
                  </a:lnTo>
                  <a:lnTo>
                    <a:pt x="3931216" y="2065"/>
                  </a:lnTo>
                  <a:lnTo>
                    <a:pt x="3945206" y="1732"/>
                  </a:lnTo>
                  <a:lnTo>
                    <a:pt x="3959196" y="1450"/>
                  </a:lnTo>
                  <a:lnTo>
                    <a:pt x="3973186" y="1209"/>
                  </a:lnTo>
                  <a:lnTo>
                    <a:pt x="3987176" y="1003"/>
                  </a:lnTo>
                  <a:lnTo>
                    <a:pt x="4001166" y="829"/>
                  </a:lnTo>
                  <a:lnTo>
                    <a:pt x="4015156" y="680"/>
                  </a:lnTo>
                  <a:lnTo>
                    <a:pt x="4029146" y="553"/>
                  </a:lnTo>
                  <a:lnTo>
                    <a:pt x="4043136" y="446"/>
                  </a:lnTo>
                  <a:lnTo>
                    <a:pt x="4057126" y="354"/>
                  </a:lnTo>
                  <a:lnTo>
                    <a:pt x="4071117" y="276"/>
                  </a:lnTo>
                  <a:lnTo>
                    <a:pt x="4085107" y="209"/>
                  </a:lnTo>
                  <a:lnTo>
                    <a:pt x="4099097" y="153"/>
                  </a:lnTo>
                  <a:lnTo>
                    <a:pt x="4113087" y="105"/>
                  </a:lnTo>
                  <a:lnTo>
                    <a:pt x="4127077" y="64"/>
                  </a:lnTo>
                  <a:lnTo>
                    <a:pt x="4141067" y="29"/>
                  </a:lnTo>
                  <a:lnTo>
                    <a:pt x="4155057" y="0"/>
                  </a:lnTo>
                </a:path>
              </a:pathLst>
            </a:custGeom>
            <a:ln w="40651" cap="flat">
              <a:solidFill>
                <a:srgbClr val="D3D3D3">
                  <a:alpha val="100000"/>
                </a:srgbClr>
              </a:solidFill>
              <a:prstDash val="solid"/>
              <a:round/>
            </a:ln>
          </p:spPr>
          <p:txBody>
            <a:bodyPr/>
            <a:lstStyle/>
            <a:p/>
          </p:txBody>
        </p:sp>
        <p:sp>
          <p:nvSpPr>
            <p:cNvPr id="27" name="pl27"/>
            <p:cNvSpPr/>
            <p:nvPr/>
          </p:nvSpPr>
          <p:spPr>
            <a:xfrm>
              <a:off x="2737948" y="3671170"/>
              <a:ext cx="4155057" cy="1007681"/>
            </a:xfrm>
            <a:custGeom>
              <a:avLst/>
              <a:pathLst>
                <a:path w="4155057" h="100768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8"/>
                  </a:lnTo>
                  <a:lnTo>
                    <a:pt x="1399009" y="198"/>
                  </a:lnTo>
                  <a:lnTo>
                    <a:pt x="1412999" y="233"/>
                  </a:lnTo>
                  <a:lnTo>
                    <a:pt x="1426989" y="274"/>
                  </a:lnTo>
                  <a:lnTo>
                    <a:pt x="1440979" y="322"/>
                  </a:lnTo>
                  <a:lnTo>
                    <a:pt x="1454969" y="378"/>
                  </a:lnTo>
                  <a:lnTo>
                    <a:pt x="1468959" y="445"/>
                  </a:lnTo>
                  <a:lnTo>
                    <a:pt x="1482949" y="523"/>
                  </a:lnTo>
                  <a:lnTo>
                    <a:pt x="1496939" y="615"/>
                  </a:lnTo>
                  <a:lnTo>
                    <a:pt x="1510930" y="722"/>
                  </a:lnTo>
                  <a:lnTo>
                    <a:pt x="1524920" y="849"/>
                  </a:lnTo>
                  <a:lnTo>
                    <a:pt x="1538910" y="998"/>
                  </a:lnTo>
                  <a:lnTo>
                    <a:pt x="1552900" y="1172"/>
                  </a:lnTo>
                  <a:lnTo>
                    <a:pt x="1566890" y="1378"/>
                  </a:lnTo>
                  <a:lnTo>
                    <a:pt x="1580880" y="1619"/>
                  </a:lnTo>
                  <a:lnTo>
                    <a:pt x="1594870" y="1901"/>
                  </a:lnTo>
                  <a:lnTo>
                    <a:pt x="1608860" y="2234"/>
                  </a:lnTo>
                  <a:lnTo>
                    <a:pt x="1622850" y="2623"/>
                  </a:lnTo>
                  <a:lnTo>
                    <a:pt x="1636840" y="3081"/>
                  </a:lnTo>
                  <a:lnTo>
                    <a:pt x="1650830" y="3618"/>
                  </a:lnTo>
                  <a:lnTo>
                    <a:pt x="1664821" y="4247"/>
                  </a:lnTo>
                  <a:lnTo>
                    <a:pt x="1678811" y="4984"/>
                  </a:lnTo>
                  <a:lnTo>
                    <a:pt x="1692801" y="5849"/>
                  </a:lnTo>
                  <a:lnTo>
                    <a:pt x="1706791" y="6861"/>
                  </a:lnTo>
                  <a:lnTo>
                    <a:pt x="1720781" y="8045"/>
                  </a:lnTo>
                  <a:lnTo>
                    <a:pt x="1734771" y="9430"/>
                  </a:lnTo>
                  <a:lnTo>
                    <a:pt x="1748761" y="11048"/>
                  </a:lnTo>
                  <a:lnTo>
                    <a:pt x="1762751" y="12936"/>
                  </a:lnTo>
                  <a:lnTo>
                    <a:pt x="1776741" y="15137"/>
                  </a:lnTo>
                  <a:lnTo>
                    <a:pt x="1790731" y="17699"/>
                  </a:lnTo>
                  <a:lnTo>
                    <a:pt x="1804722" y="20676"/>
                  </a:lnTo>
                  <a:lnTo>
                    <a:pt x="1818712" y="24130"/>
                  </a:lnTo>
                  <a:lnTo>
                    <a:pt x="1832702" y="28126"/>
                  </a:lnTo>
                  <a:lnTo>
                    <a:pt x="1846692" y="32739"/>
                  </a:lnTo>
                  <a:lnTo>
                    <a:pt x="1860682" y="38048"/>
                  </a:lnTo>
                  <a:lnTo>
                    <a:pt x="1874672" y="44138"/>
                  </a:lnTo>
                  <a:lnTo>
                    <a:pt x="1888662" y="51095"/>
                  </a:lnTo>
                  <a:lnTo>
                    <a:pt x="1902652" y="59008"/>
                  </a:lnTo>
                  <a:lnTo>
                    <a:pt x="1916642" y="67963"/>
                  </a:lnTo>
                  <a:lnTo>
                    <a:pt x="1930632" y="78038"/>
                  </a:lnTo>
                  <a:lnTo>
                    <a:pt x="1944622" y="89301"/>
                  </a:lnTo>
                  <a:lnTo>
                    <a:pt x="1958613" y="101801"/>
                  </a:lnTo>
                  <a:lnTo>
                    <a:pt x="1972603" y="115563"/>
                  </a:lnTo>
                  <a:lnTo>
                    <a:pt x="1986593" y="130581"/>
                  </a:lnTo>
                  <a:lnTo>
                    <a:pt x="2000583" y="146813"/>
                  </a:lnTo>
                  <a:lnTo>
                    <a:pt x="2014573" y="164175"/>
                  </a:lnTo>
                  <a:lnTo>
                    <a:pt x="2028563" y="182541"/>
                  </a:lnTo>
                  <a:lnTo>
                    <a:pt x="2042553" y="201742"/>
                  </a:lnTo>
                  <a:lnTo>
                    <a:pt x="2056543" y="221570"/>
                  </a:lnTo>
                  <a:lnTo>
                    <a:pt x="2070533" y="241787"/>
                  </a:lnTo>
                  <a:lnTo>
                    <a:pt x="2084523" y="262137"/>
                  </a:lnTo>
                  <a:lnTo>
                    <a:pt x="2098513" y="282354"/>
                  </a:lnTo>
                  <a:lnTo>
                    <a:pt x="2112504" y="302182"/>
                  </a:lnTo>
                  <a:lnTo>
                    <a:pt x="2126494" y="321383"/>
                  </a:lnTo>
                  <a:lnTo>
                    <a:pt x="2140484" y="339749"/>
                  </a:lnTo>
                  <a:lnTo>
                    <a:pt x="2154474" y="357112"/>
                  </a:lnTo>
                  <a:lnTo>
                    <a:pt x="2168464" y="373343"/>
                  </a:lnTo>
                  <a:lnTo>
                    <a:pt x="2182454" y="388362"/>
                  </a:lnTo>
                  <a:lnTo>
                    <a:pt x="2196444" y="402123"/>
                  </a:lnTo>
                  <a:lnTo>
                    <a:pt x="2210434" y="414623"/>
                  </a:lnTo>
                  <a:lnTo>
                    <a:pt x="2224424" y="425886"/>
                  </a:lnTo>
                  <a:lnTo>
                    <a:pt x="2238414" y="435961"/>
                  </a:lnTo>
                  <a:lnTo>
                    <a:pt x="2252404" y="444916"/>
                  </a:lnTo>
                  <a:lnTo>
                    <a:pt x="2266395" y="452829"/>
                  </a:lnTo>
                  <a:lnTo>
                    <a:pt x="2280385" y="459786"/>
                  </a:lnTo>
                  <a:lnTo>
                    <a:pt x="2294375" y="465876"/>
                  </a:lnTo>
                  <a:lnTo>
                    <a:pt x="2308365" y="471185"/>
                  </a:lnTo>
                  <a:lnTo>
                    <a:pt x="2322355" y="475798"/>
                  </a:lnTo>
                  <a:lnTo>
                    <a:pt x="2336345" y="479795"/>
                  </a:lnTo>
                  <a:lnTo>
                    <a:pt x="2350335" y="483248"/>
                  </a:lnTo>
                  <a:lnTo>
                    <a:pt x="2364325" y="486225"/>
                  </a:lnTo>
                  <a:lnTo>
                    <a:pt x="2378315" y="488787"/>
                  </a:lnTo>
                  <a:lnTo>
                    <a:pt x="2392305" y="490988"/>
                  </a:lnTo>
                  <a:lnTo>
                    <a:pt x="2406296" y="492876"/>
                  </a:lnTo>
                  <a:lnTo>
                    <a:pt x="2420286" y="494494"/>
                  </a:lnTo>
                  <a:lnTo>
                    <a:pt x="2434276" y="495879"/>
                  </a:lnTo>
                  <a:lnTo>
                    <a:pt x="2448266" y="497063"/>
                  </a:lnTo>
                  <a:lnTo>
                    <a:pt x="2462256" y="498075"/>
                  </a:lnTo>
                  <a:lnTo>
                    <a:pt x="2476246" y="498940"/>
                  </a:lnTo>
                  <a:lnTo>
                    <a:pt x="2490236" y="499677"/>
                  </a:lnTo>
                  <a:lnTo>
                    <a:pt x="2504226" y="500307"/>
                  </a:lnTo>
                  <a:lnTo>
                    <a:pt x="2518216" y="500843"/>
                  </a:lnTo>
                  <a:lnTo>
                    <a:pt x="2532206" y="501301"/>
                  </a:lnTo>
                  <a:lnTo>
                    <a:pt x="2546196" y="501691"/>
                  </a:lnTo>
                  <a:lnTo>
                    <a:pt x="2560187" y="502023"/>
                  </a:lnTo>
                  <a:lnTo>
                    <a:pt x="2574177" y="502306"/>
                  </a:lnTo>
                  <a:lnTo>
                    <a:pt x="2588167" y="502547"/>
                  </a:lnTo>
                  <a:lnTo>
                    <a:pt x="2602157" y="502752"/>
                  </a:lnTo>
                  <a:lnTo>
                    <a:pt x="2616147" y="502926"/>
                  </a:lnTo>
                  <a:lnTo>
                    <a:pt x="2630137" y="503075"/>
                  </a:lnTo>
                  <a:lnTo>
                    <a:pt x="2644127" y="503202"/>
                  </a:lnTo>
                  <a:lnTo>
                    <a:pt x="2658117" y="503310"/>
                  </a:lnTo>
                  <a:lnTo>
                    <a:pt x="2672107" y="503401"/>
                  </a:lnTo>
                  <a:lnTo>
                    <a:pt x="2686097" y="503479"/>
                  </a:lnTo>
                  <a:lnTo>
                    <a:pt x="2700087" y="503546"/>
                  </a:lnTo>
                  <a:lnTo>
                    <a:pt x="2714078" y="503602"/>
                  </a:lnTo>
                  <a:lnTo>
                    <a:pt x="2728068" y="503650"/>
                  </a:lnTo>
                  <a:lnTo>
                    <a:pt x="2742058" y="503691"/>
                  </a:lnTo>
                  <a:lnTo>
                    <a:pt x="2756048" y="503726"/>
                  </a:lnTo>
                  <a:lnTo>
                    <a:pt x="2770038" y="503756"/>
                  </a:lnTo>
                  <a:lnTo>
                    <a:pt x="2770038" y="504094"/>
                  </a:lnTo>
                  <a:lnTo>
                    <a:pt x="2784028" y="504123"/>
                  </a:lnTo>
                  <a:lnTo>
                    <a:pt x="2798018" y="504158"/>
                  </a:lnTo>
                  <a:lnTo>
                    <a:pt x="2812008" y="504199"/>
                  </a:lnTo>
                  <a:lnTo>
                    <a:pt x="2825998" y="504247"/>
                  </a:lnTo>
                  <a:lnTo>
                    <a:pt x="2839988" y="504304"/>
                  </a:lnTo>
                  <a:lnTo>
                    <a:pt x="2853978" y="504370"/>
                  </a:lnTo>
                  <a:lnTo>
                    <a:pt x="2867969" y="504448"/>
                  </a:lnTo>
                  <a:lnTo>
                    <a:pt x="2881959" y="504540"/>
                  </a:lnTo>
                  <a:lnTo>
                    <a:pt x="2895949" y="504648"/>
                  </a:lnTo>
                  <a:lnTo>
                    <a:pt x="2909939" y="504774"/>
                  </a:lnTo>
                  <a:lnTo>
                    <a:pt x="2923929" y="504923"/>
                  </a:lnTo>
                  <a:lnTo>
                    <a:pt x="2937919" y="505098"/>
                  </a:lnTo>
                  <a:lnTo>
                    <a:pt x="2951909" y="505303"/>
                  </a:lnTo>
                  <a:lnTo>
                    <a:pt x="2965899" y="505544"/>
                  </a:lnTo>
                  <a:lnTo>
                    <a:pt x="2979889" y="505827"/>
                  </a:lnTo>
                  <a:lnTo>
                    <a:pt x="2993879" y="506159"/>
                  </a:lnTo>
                  <a:lnTo>
                    <a:pt x="3007870" y="506549"/>
                  </a:lnTo>
                  <a:lnTo>
                    <a:pt x="3021860" y="507006"/>
                  </a:lnTo>
                  <a:lnTo>
                    <a:pt x="3035850" y="507543"/>
                  </a:lnTo>
                  <a:lnTo>
                    <a:pt x="3049840" y="508172"/>
                  </a:lnTo>
                  <a:lnTo>
                    <a:pt x="3063830" y="508910"/>
                  </a:lnTo>
                  <a:lnTo>
                    <a:pt x="3077820" y="509774"/>
                  </a:lnTo>
                  <a:lnTo>
                    <a:pt x="3091810" y="510786"/>
                  </a:lnTo>
                  <a:lnTo>
                    <a:pt x="3105800" y="511970"/>
                  </a:lnTo>
                  <a:lnTo>
                    <a:pt x="3119790" y="513355"/>
                  </a:lnTo>
                  <a:lnTo>
                    <a:pt x="3133780" y="514973"/>
                  </a:lnTo>
                  <a:lnTo>
                    <a:pt x="3147770" y="516861"/>
                  </a:lnTo>
                  <a:lnTo>
                    <a:pt x="3161761" y="519062"/>
                  </a:lnTo>
                  <a:lnTo>
                    <a:pt x="3175751" y="521624"/>
                  </a:lnTo>
                  <a:lnTo>
                    <a:pt x="3189741" y="524602"/>
                  </a:lnTo>
                  <a:lnTo>
                    <a:pt x="3203731" y="528055"/>
                  </a:lnTo>
                  <a:lnTo>
                    <a:pt x="3217721" y="532051"/>
                  </a:lnTo>
                  <a:lnTo>
                    <a:pt x="3231711" y="536664"/>
                  </a:lnTo>
                  <a:lnTo>
                    <a:pt x="3245701" y="541973"/>
                  </a:lnTo>
                  <a:lnTo>
                    <a:pt x="3259691" y="548063"/>
                  </a:lnTo>
                  <a:lnTo>
                    <a:pt x="3273681" y="555020"/>
                  </a:lnTo>
                  <a:lnTo>
                    <a:pt x="3287671" y="562933"/>
                  </a:lnTo>
                  <a:lnTo>
                    <a:pt x="3301661" y="571888"/>
                  </a:lnTo>
                  <a:lnTo>
                    <a:pt x="3315652" y="581963"/>
                  </a:lnTo>
                  <a:lnTo>
                    <a:pt x="3329642" y="593226"/>
                  </a:lnTo>
                  <a:lnTo>
                    <a:pt x="3343632" y="605726"/>
                  </a:lnTo>
                  <a:lnTo>
                    <a:pt x="3357622" y="619488"/>
                  </a:lnTo>
                  <a:lnTo>
                    <a:pt x="3371612" y="634506"/>
                  </a:lnTo>
                  <a:lnTo>
                    <a:pt x="3385602" y="650738"/>
                  </a:lnTo>
                  <a:lnTo>
                    <a:pt x="3399592" y="668100"/>
                  </a:lnTo>
                  <a:lnTo>
                    <a:pt x="3413582" y="686466"/>
                  </a:lnTo>
                  <a:lnTo>
                    <a:pt x="3427572" y="705667"/>
                  </a:lnTo>
                  <a:lnTo>
                    <a:pt x="3441562" y="725495"/>
                  </a:lnTo>
                  <a:lnTo>
                    <a:pt x="3455552" y="745713"/>
                  </a:lnTo>
                  <a:lnTo>
                    <a:pt x="3469543" y="766062"/>
                  </a:lnTo>
                  <a:lnTo>
                    <a:pt x="3483533" y="786279"/>
                  </a:lnTo>
                  <a:lnTo>
                    <a:pt x="3497523" y="806107"/>
                  </a:lnTo>
                  <a:lnTo>
                    <a:pt x="3511513" y="825308"/>
                  </a:lnTo>
                  <a:lnTo>
                    <a:pt x="3525503" y="843674"/>
                  </a:lnTo>
                  <a:lnTo>
                    <a:pt x="3539493" y="861037"/>
                  </a:lnTo>
                  <a:lnTo>
                    <a:pt x="3553483" y="877269"/>
                  </a:lnTo>
                  <a:lnTo>
                    <a:pt x="3567473" y="892287"/>
                  </a:lnTo>
                  <a:lnTo>
                    <a:pt x="3581463" y="906049"/>
                  </a:lnTo>
                  <a:lnTo>
                    <a:pt x="3595453" y="918548"/>
                  </a:lnTo>
                  <a:lnTo>
                    <a:pt x="3609444" y="929811"/>
                  </a:lnTo>
                  <a:lnTo>
                    <a:pt x="3623434" y="939887"/>
                  </a:lnTo>
                  <a:lnTo>
                    <a:pt x="3637424" y="948841"/>
                  </a:lnTo>
                  <a:lnTo>
                    <a:pt x="3651414" y="956754"/>
                  </a:lnTo>
                  <a:lnTo>
                    <a:pt x="3665404" y="963712"/>
                  </a:lnTo>
                  <a:lnTo>
                    <a:pt x="3679394" y="969801"/>
                  </a:lnTo>
                  <a:lnTo>
                    <a:pt x="3693384" y="975110"/>
                  </a:lnTo>
                  <a:lnTo>
                    <a:pt x="3707374" y="979723"/>
                  </a:lnTo>
                  <a:lnTo>
                    <a:pt x="3721364" y="983720"/>
                  </a:lnTo>
                  <a:lnTo>
                    <a:pt x="3735354" y="987173"/>
                  </a:lnTo>
                  <a:lnTo>
                    <a:pt x="3749344" y="990150"/>
                  </a:lnTo>
                  <a:lnTo>
                    <a:pt x="3763335" y="992712"/>
                  </a:lnTo>
                  <a:lnTo>
                    <a:pt x="3777325" y="994913"/>
                  </a:lnTo>
                  <a:lnTo>
                    <a:pt x="3791315" y="996802"/>
                  </a:lnTo>
                  <a:lnTo>
                    <a:pt x="3805305" y="998419"/>
                  </a:lnTo>
                  <a:lnTo>
                    <a:pt x="3819295" y="999804"/>
                  </a:lnTo>
                  <a:lnTo>
                    <a:pt x="3833285" y="1000989"/>
                  </a:lnTo>
                  <a:lnTo>
                    <a:pt x="3847275" y="1002001"/>
                  </a:lnTo>
                  <a:lnTo>
                    <a:pt x="3861265" y="1002865"/>
                  </a:lnTo>
                  <a:lnTo>
                    <a:pt x="3875255" y="1003603"/>
                  </a:lnTo>
                  <a:lnTo>
                    <a:pt x="3889245" y="1004232"/>
                  </a:lnTo>
                  <a:lnTo>
                    <a:pt x="3903235" y="1004768"/>
                  </a:lnTo>
                  <a:lnTo>
                    <a:pt x="3917226" y="1005226"/>
                  </a:lnTo>
                  <a:lnTo>
                    <a:pt x="3931216" y="1005616"/>
                  </a:lnTo>
                  <a:lnTo>
                    <a:pt x="3945206" y="1005948"/>
                  </a:lnTo>
                  <a:lnTo>
                    <a:pt x="3959196" y="1006231"/>
                  </a:lnTo>
                  <a:lnTo>
                    <a:pt x="3973186" y="1006472"/>
                  </a:lnTo>
                  <a:lnTo>
                    <a:pt x="3987176" y="1006677"/>
                  </a:lnTo>
                  <a:lnTo>
                    <a:pt x="4001166" y="1006852"/>
                  </a:lnTo>
                  <a:lnTo>
                    <a:pt x="4015156" y="1007000"/>
                  </a:lnTo>
                  <a:lnTo>
                    <a:pt x="4029146" y="1007127"/>
                  </a:lnTo>
                  <a:lnTo>
                    <a:pt x="4043136" y="1007235"/>
                  </a:lnTo>
                  <a:lnTo>
                    <a:pt x="4057126" y="1007326"/>
                  </a:lnTo>
                  <a:lnTo>
                    <a:pt x="4071117" y="1007404"/>
                  </a:lnTo>
                  <a:lnTo>
                    <a:pt x="4085107" y="1007471"/>
                  </a:lnTo>
                  <a:lnTo>
                    <a:pt x="4099097" y="1007527"/>
                  </a:lnTo>
                  <a:lnTo>
                    <a:pt x="4113087" y="1007575"/>
                  </a:lnTo>
                  <a:lnTo>
                    <a:pt x="4127077" y="1007616"/>
                  </a:lnTo>
                  <a:lnTo>
                    <a:pt x="4141067" y="1007651"/>
                  </a:lnTo>
                  <a:lnTo>
                    <a:pt x="4155057" y="1007681"/>
                  </a:lnTo>
                </a:path>
              </a:pathLst>
            </a:custGeom>
            <a:ln w="40651" cap="flat">
              <a:solidFill>
                <a:srgbClr val="D3D3D3">
                  <a:alpha val="100000"/>
                </a:srgbClr>
              </a:solidFill>
              <a:prstDash val="solid"/>
              <a:round/>
            </a:ln>
          </p:spPr>
          <p:txBody>
            <a:bodyPr/>
            <a:lstStyle/>
            <a:p/>
          </p:txBody>
        </p:sp>
        <p:sp>
          <p:nvSpPr>
            <p:cNvPr id="28" name="pl28"/>
            <p:cNvSpPr/>
            <p:nvPr/>
          </p:nvSpPr>
          <p:spPr>
            <a:xfrm>
              <a:off x="2737948" y="1655554"/>
              <a:ext cx="4155057" cy="503756"/>
            </a:xfrm>
            <a:custGeom>
              <a:avLst/>
              <a:pathLst>
                <a:path w="4155057" h="503756">
                  <a:moveTo>
                    <a:pt x="0" y="503756"/>
                  </a:moveTo>
                  <a:lnTo>
                    <a:pt x="13990" y="503741"/>
                  </a:lnTo>
                  <a:lnTo>
                    <a:pt x="27980" y="503723"/>
                  </a:lnTo>
                  <a:lnTo>
                    <a:pt x="41970" y="503703"/>
                  </a:lnTo>
                  <a:lnTo>
                    <a:pt x="55960" y="503679"/>
                  </a:lnTo>
                  <a:lnTo>
                    <a:pt x="69950" y="503651"/>
                  </a:lnTo>
                  <a:lnTo>
                    <a:pt x="83940" y="503617"/>
                  </a:lnTo>
                  <a:lnTo>
                    <a:pt x="97930" y="503578"/>
                  </a:lnTo>
                  <a:lnTo>
                    <a:pt x="111920" y="503533"/>
                  </a:lnTo>
                  <a:lnTo>
                    <a:pt x="125910" y="503479"/>
                  </a:lnTo>
                  <a:lnTo>
                    <a:pt x="139900" y="503415"/>
                  </a:lnTo>
                  <a:lnTo>
                    <a:pt x="153891" y="503341"/>
                  </a:lnTo>
                  <a:lnTo>
                    <a:pt x="167881" y="503254"/>
                  </a:lnTo>
                  <a:lnTo>
                    <a:pt x="181871" y="503151"/>
                  </a:lnTo>
                  <a:lnTo>
                    <a:pt x="195861" y="503031"/>
                  </a:lnTo>
                  <a:lnTo>
                    <a:pt x="209851" y="502889"/>
                  </a:lnTo>
                  <a:lnTo>
                    <a:pt x="223841" y="502723"/>
                  </a:lnTo>
                  <a:lnTo>
                    <a:pt x="237831" y="502528"/>
                  </a:lnTo>
                  <a:lnTo>
                    <a:pt x="251821" y="502299"/>
                  </a:lnTo>
                  <a:lnTo>
                    <a:pt x="265811" y="502031"/>
                  </a:lnTo>
                  <a:lnTo>
                    <a:pt x="279801" y="501717"/>
                  </a:lnTo>
                  <a:lnTo>
                    <a:pt x="293791" y="501348"/>
                  </a:lnTo>
                  <a:lnTo>
                    <a:pt x="307782" y="500916"/>
                  </a:lnTo>
                  <a:lnTo>
                    <a:pt x="321772" y="500410"/>
                  </a:lnTo>
                  <a:lnTo>
                    <a:pt x="335762" y="499817"/>
                  </a:lnTo>
                  <a:lnTo>
                    <a:pt x="349752" y="499125"/>
                  </a:lnTo>
                  <a:lnTo>
                    <a:pt x="363742" y="498316"/>
                  </a:lnTo>
                  <a:lnTo>
                    <a:pt x="377732" y="497372"/>
                  </a:lnTo>
                  <a:lnTo>
                    <a:pt x="391722" y="496271"/>
                  </a:lnTo>
                  <a:lnTo>
                    <a:pt x="405712" y="494990"/>
                  </a:lnTo>
                  <a:lnTo>
                    <a:pt x="419702" y="493502"/>
                  </a:lnTo>
                  <a:lnTo>
                    <a:pt x="433692" y="491775"/>
                  </a:lnTo>
                  <a:lnTo>
                    <a:pt x="447682" y="489777"/>
                  </a:lnTo>
                  <a:lnTo>
                    <a:pt x="461673" y="487470"/>
                  </a:lnTo>
                  <a:lnTo>
                    <a:pt x="475663" y="484816"/>
                  </a:lnTo>
                  <a:lnTo>
                    <a:pt x="489653" y="481771"/>
                  </a:lnTo>
                  <a:lnTo>
                    <a:pt x="503643" y="478292"/>
                  </a:lnTo>
                  <a:lnTo>
                    <a:pt x="517633" y="474336"/>
                  </a:lnTo>
                  <a:lnTo>
                    <a:pt x="531623" y="469859"/>
                  </a:lnTo>
                  <a:lnTo>
                    <a:pt x="545613" y="464821"/>
                  </a:lnTo>
                  <a:lnTo>
                    <a:pt x="559603" y="459189"/>
                  </a:lnTo>
                  <a:lnTo>
                    <a:pt x="573593" y="452940"/>
                  </a:lnTo>
                  <a:lnTo>
                    <a:pt x="587583" y="446059"/>
                  </a:lnTo>
                  <a:lnTo>
                    <a:pt x="601574" y="438550"/>
                  </a:lnTo>
                  <a:lnTo>
                    <a:pt x="615564" y="430434"/>
                  </a:lnTo>
                  <a:lnTo>
                    <a:pt x="629554" y="421752"/>
                  </a:lnTo>
                  <a:lnTo>
                    <a:pt x="643544" y="412569"/>
                  </a:lnTo>
                  <a:lnTo>
                    <a:pt x="657534" y="402969"/>
                  </a:lnTo>
                  <a:lnTo>
                    <a:pt x="671524" y="393055"/>
                  </a:lnTo>
                  <a:lnTo>
                    <a:pt x="685514" y="382946"/>
                  </a:lnTo>
                  <a:lnTo>
                    <a:pt x="699504" y="372772"/>
                  </a:lnTo>
                  <a:lnTo>
                    <a:pt x="713494" y="362663"/>
                  </a:lnTo>
                  <a:lnTo>
                    <a:pt x="727484" y="352749"/>
                  </a:lnTo>
                  <a:lnTo>
                    <a:pt x="741474" y="343148"/>
                  </a:lnTo>
                  <a:lnTo>
                    <a:pt x="755465" y="333965"/>
                  </a:lnTo>
                  <a:lnTo>
                    <a:pt x="769455" y="325284"/>
                  </a:lnTo>
                  <a:lnTo>
                    <a:pt x="783445" y="317168"/>
                  </a:lnTo>
                  <a:lnTo>
                    <a:pt x="797435" y="309659"/>
                  </a:lnTo>
                  <a:lnTo>
                    <a:pt x="811425" y="302778"/>
                  </a:lnTo>
                  <a:lnTo>
                    <a:pt x="825415" y="296528"/>
                  </a:lnTo>
                  <a:lnTo>
                    <a:pt x="839405" y="290897"/>
                  </a:lnTo>
                  <a:lnTo>
                    <a:pt x="853395" y="285859"/>
                  </a:lnTo>
                  <a:lnTo>
                    <a:pt x="867385" y="281382"/>
                  </a:lnTo>
                  <a:lnTo>
                    <a:pt x="881375" y="277425"/>
                  </a:lnTo>
                  <a:lnTo>
                    <a:pt x="895365" y="273947"/>
                  </a:lnTo>
                  <a:lnTo>
                    <a:pt x="909356" y="270902"/>
                  </a:lnTo>
                  <a:lnTo>
                    <a:pt x="923346" y="268247"/>
                  </a:lnTo>
                  <a:lnTo>
                    <a:pt x="937336" y="265941"/>
                  </a:lnTo>
                  <a:lnTo>
                    <a:pt x="951326" y="263943"/>
                  </a:lnTo>
                  <a:lnTo>
                    <a:pt x="965316" y="262216"/>
                  </a:lnTo>
                  <a:lnTo>
                    <a:pt x="979306" y="260727"/>
                  </a:lnTo>
                  <a:lnTo>
                    <a:pt x="993296" y="259446"/>
                  </a:lnTo>
                  <a:lnTo>
                    <a:pt x="1007286" y="258346"/>
                  </a:lnTo>
                  <a:lnTo>
                    <a:pt x="1021276" y="257402"/>
                  </a:lnTo>
                  <a:lnTo>
                    <a:pt x="1035266" y="256593"/>
                  </a:lnTo>
                  <a:lnTo>
                    <a:pt x="1049256" y="255900"/>
                  </a:lnTo>
                  <a:lnTo>
                    <a:pt x="1063247" y="255308"/>
                  </a:lnTo>
                  <a:lnTo>
                    <a:pt x="1077237" y="254802"/>
                  </a:lnTo>
                  <a:lnTo>
                    <a:pt x="1091227" y="254370"/>
                  </a:lnTo>
                  <a:lnTo>
                    <a:pt x="1105217" y="254001"/>
                  </a:lnTo>
                  <a:lnTo>
                    <a:pt x="1119207" y="253687"/>
                  </a:lnTo>
                  <a:lnTo>
                    <a:pt x="1133197" y="253418"/>
                  </a:lnTo>
                  <a:lnTo>
                    <a:pt x="1147187" y="253190"/>
                  </a:lnTo>
                  <a:lnTo>
                    <a:pt x="1161177" y="252995"/>
                  </a:lnTo>
                  <a:lnTo>
                    <a:pt x="1175167" y="252829"/>
                  </a:lnTo>
                  <a:lnTo>
                    <a:pt x="1189157" y="252687"/>
                  </a:lnTo>
                  <a:lnTo>
                    <a:pt x="1203148" y="252567"/>
                  </a:lnTo>
                  <a:lnTo>
                    <a:pt x="1217138" y="252464"/>
                  </a:lnTo>
                  <a:lnTo>
                    <a:pt x="1231128" y="252377"/>
                  </a:lnTo>
                  <a:lnTo>
                    <a:pt x="1245118" y="252302"/>
                  </a:lnTo>
                  <a:lnTo>
                    <a:pt x="1259108" y="252239"/>
                  </a:lnTo>
                  <a:lnTo>
                    <a:pt x="1273098" y="252185"/>
                  </a:lnTo>
                  <a:lnTo>
                    <a:pt x="1287088" y="252139"/>
                  </a:lnTo>
                  <a:lnTo>
                    <a:pt x="1301078" y="252100"/>
                  </a:lnTo>
                  <a:lnTo>
                    <a:pt x="1315068" y="252067"/>
                  </a:lnTo>
                  <a:lnTo>
                    <a:pt x="1329058" y="252039"/>
                  </a:lnTo>
                  <a:lnTo>
                    <a:pt x="1343048" y="252015"/>
                  </a:lnTo>
                  <a:lnTo>
                    <a:pt x="1357039" y="251994"/>
                  </a:lnTo>
                  <a:lnTo>
                    <a:pt x="1371029" y="251977"/>
                  </a:lnTo>
                  <a:lnTo>
                    <a:pt x="1385019" y="251962"/>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29" name="pl29"/>
            <p:cNvSpPr/>
            <p:nvPr/>
          </p:nvSpPr>
          <p:spPr>
            <a:xfrm>
              <a:off x="2737948" y="4427058"/>
              <a:ext cx="4155057" cy="251878"/>
            </a:xfrm>
            <a:custGeom>
              <a:avLst/>
              <a:pathLst>
                <a:path w="4155057" h="2518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878"/>
                  </a:lnTo>
                  <a:lnTo>
                    <a:pt x="2784028" y="251863"/>
                  </a:lnTo>
                  <a:lnTo>
                    <a:pt x="2798018" y="251845"/>
                  </a:lnTo>
                  <a:lnTo>
                    <a:pt x="2812008" y="251825"/>
                  </a:lnTo>
                  <a:lnTo>
                    <a:pt x="2825998" y="251801"/>
                  </a:lnTo>
                  <a:lnTo>
                    <a:pt x="2839988" y="251773"/>
                  </a:lnTo>
                  <a:lnTo>
                    <a:pt x="2853978" y="251739"/>
                  </a:lnTo>
                  <a:lnTo>
                    <a:pt x="2867969" y="251700"/>
                  </a:lnTo>
                  <a:lnTo>
                    <a:pt x="2881959" y="251655"/>
                  </a:lnTo>
                  <a:lnTo>
                    <a:pt x="2895949" y="251601"/>
                  </a:lnTo>
                  <a:lnTo>
                    <a:pt x="2909939" y="251537"/>
                  </a:lnTo>
                  <a:lnTo>
                    <a:pt x="2923929" y="251463"/>
                  </a:lnTo>
                  <a:lnTo>
                    <a:pt x="2937919" y="251376"/>
                  </a:lnTo>
                  <a:lnTo>
                    <a:pt x="2951909" y="251273"/>
                  </a:lnTo>
                  <a:lnTo>
                    <a:pt x="2965899" y="251153"/>
                  </a:lnTo>
                  <a:lnTo>
                    <a:pt x="2979889" y="251011"/>
                  </a:lnTo>
                  <a:lnTo>
                    <a:pt x="2993879" y="250845"/>
                  </a:lnTo>
                  <a:lnTo>
                    <a:pt x="3007870" y="250650"/>
                  </a:lnTo>
                  <a:lnTo>
                    <a:pt x="3021860" y="250421"/>
                  </a:lnTo>
                  <a:lnTo>
                    <a:pt x="3035850" y="250153"/>
                  </a:lnTo>
                  <a:lnTo>
                    <a:pt x="3049840" y="249838"/>
                  </a:lnTo>
                  <a:lnTo>
                    <a:pt x="3063830" y="249470"/>
                  </a:lnTo>
                  <a:lnTo>
                    <a:pt x="3077820" y="249037"/>
                  </a:lnTo>
                  <a:lnTo>
                    <a:pt x="3091810" y="248531"/>
                  </a:lnTo>
                  <a:lnTo>
                    <a:pt x="3105800" y="247939"/>
                  </a:lnTo>
                  <a:lnTo>
                    <a:pt x="3119790" y="247247"/>
                  </a:lnTo>
                  <a:lnTo>
                    <a:pt x="3133780" y="246438"/>
                  </a:lnTo>
                  <a:lnTo>
                    <a:pt x="3147770" y="245494"/>
                  </a:lnTo>
                  <a:lnTo>
                    <a:pt x="3161761" y="244393"/>
                  </a:lnTo>
                  <a:lnTo>
                    <a:pt x="3175751" y="243112"/>
                  </a:lnTo>
                  <a:lnTo>
                    <a:pt x="3189741" y="241624"/>
                  </a:lnTo>
                  <a:lnTo>
                    <a:pt x="3203731" y="239897"/>
                  </a:lnTo>
                  <a:lnTo>
                    <a:pt x="3217721" y="237899"/>
                  </a:lnTo>
                  <a:lnTo>
                    <a:pt x="3231711" y="235592"/>
                  </a:lnTo>
                  <a:lnTo>
                    <a:pt x="3245701" y="232938"/>
                  </a:lnTo>
                  <a:lnTo>
                    <a:pt x="3259691" y="229893"/>
                  </a:lnTo>
                  <a:lnTo>
                    <a:pt x="3273681" y="226414"/>
                  </a:lnTo>
                  <a:lnTo>
                    <a:pt x="3287671" y="222458"/>
                  </a:lnTo>
                  <a:lnTo>
                    <a:pt x="3301661" y="217980"/>
                  </a:lnTo>
                  <a:lnTo>
                    <a:pt x="3315652" y="212943"/>
                  </a:lnTo>
                  <a:lnTo>
                    <a:pt x="3329642" y="207311"/>
                  </a:lnTo>
                  <a:lnTo>
                    <a:pt x="3343632" y="201061"/>
                  </a:lnTo>
                  <a:lnTo>
                    <a:pt x="3357622" y="194181"/>
                  </a:lnTo>
                  <a:lnTo>
                    <a:pt x="3371612" y="186671"/>
                  </a:lnTo>
                  <a:lnTo>
                    <a:pt x="3385602" y="178556"/>
                  </a:lnTo>
                  <a:lnTo>
                    <a:pt x="3399592" y="169874"/>
                  </a:lnTo>
                  <a:lnTo>
                    <a:pt x="3413582" y="160691"/>
                  </a:lnTo>
                  <a:lnTo>
                    <a:pt x="3427572" y="151091"/>
                  </a:lnTo>
                  <a:lnTo>
                    <a:pt x="3441562" y="141177"/>
                  </a:lnTo>
                  <a:lnTo>
                    <a:pt x="3455552" y="131068"/>
                  </a:lnTo>
                  <a:lnTo>
                    <a:pt x="3469543" y="120893"/>
                  </a:lnTo>
                  <a:lnTo>
                    <a:pt x="3483533" y="110785"/>
                  </a:lnTo>
                  <a:lnTo>
                    <a:pt x="3497523" y="100871"/>
                  </a:lnTo>
                  <a:lnTo>
                    <a:pt x="3511513" y="91270"/>
                  </a:lnTo>
                  <a:lnTo>
                    <a:pt x="3525503" y="82087"/>
                  </a:lnTo>
                  <a:lnTo>
                    <a:pt x="3539493" y="73406"/>
                  </a:lnTo>
                  <a:lnTo>
                    <a:pt x="3553483" y="65290"/>
                  </a:lnTo>
                  <a:lnTo>
                    <a:pt x="3567473" y="57781"/>
                  </a:lnTo>
                  <a:lnTo>
                    <a:pt x="3581463" y="50900"/>
                  </a:lnTo>
                  <a:lnTo>
                    <a:pt x="3595453" y="44650"/>
                  </a:lnTo>
                  <a:lnTo>
                    <a:pt x="3609444" y="39019"/>
                  </a:lnTo>
                  <a:lnTo>
                    <a:pt x="3623434" y="33981"/>
                  </a:lnTo>
                  <a:lnTo>
                    <a:pt x="3637424" y="29504"/>
                  </a:lnTo>
                  <a:lnTo>
                    <a:pt x="3651414" y="25547"/>
                  </a:lnTo>
                  <a:lnTo>
                    <a:pt x="3665404" y="22069"/>
                  </a:lnTo>
                  <a:lnTo>
                    <a:pt x="3679394" y="19024"/>
                  </a:lnTo>
                  <a:lnTo>
                    <a:pt x="3693384" y="16369"/>
                  </a:lnTo>
                  <a:lnTo>
                    <a:pt x="3707374" y="14063"/>
                  </a:lnTo>
                  <a:lnTo>
                    <a:pt x="3721364" y="12065"/>
                  </a:lnTo>
                  <a:lnTo>
                    <a:pt x="3735354" y="10338"/>
                  </a:lnTo>
                  <a:lnTo>
                    <a:pt x="3749344" y="8849"/>
                  </a:lnTo>
                  <a:lnTo>
                    <a:pt x="3763335" y="7568"/>
                  </a:lnTo>
                  <a:lnTo>
                    <a:pt x="3777325" y="6468"/>
                  </a:lnTo>
                  <a:lnTo>
                    <a:pt x="3791315" y="5524"/>
                  </a:lnTo>
                  <a:lnTo>
                    <a:pt x="3805305" y="4715"/>
                  </a:lnTo>
                  <a:lnTo>
                    <a:pt x="3819295" y="4022"/>
                  </a:lnTo>
                  <a:lnTo>
                    <a:pt x="3833285" y="3430"/>
                  </a:lnTo>
                  <a:lnTo>
                    <a:pt x="3847275" y="2924"/>
                  </a:lnTo>
                  <a:lnTo>
                    <a:pt x="3861265" y="2492"/>
                  </a:lnTo>
                  <a:lnTo>
                    <a:pt x="3875255" y="2123"/>
                  </a:lnTo>
                  <a:lnTo>
                    <a:pt x="3889245" y="1809"/>
                  </a:lnTo>
                  <a:lnTo>
                    <a:pt x="3903235" y="1540"/>
                  </a:lnTo>
                  <a:lnTo>
                    <a:pt x="3917226" y="1311"/>
                  </a:lnTo>
                  <a:lnTo>
                    <a:pt x="3931216" y="1117"/>
                  </a:lnTo>
                  <a:lnTo>
                    <a:pt x="3945206" y="950"/>
                  </a:lnTo>
                  <a:lnTo>
                    <a:pt x="3959196" y="809"/>
                  </a:lnTo>
                  <a:lnTo>
                    <a:pt x="3973186" y="689"/>
                  </a:lnTo>
                  <a:lnTo>
                    <a:pt x="3987176" y="586"/>
                  </a:lnTo>
                  <a:lnTo>
                    <a:pt x="4001166" y="499"/>
                  </a:lnTo>
                  <a:lnTo>
                    <a:pt x="4015156" y="424"/>
                  </a:lnTo>
                  <a:lnTo>
                    <a:pt x="4029146" y="361"/>
                  </a:lnTo>
                  <a:lnTo>
                    <a:pt x="4043136" y="307"/>
                  </a:lnTo>
                  <a:lnTo>
                    <a:pt x="4057126" y="261"/>
                  </a:lnTo>
                  <a:lnTo>
                    <a:pt x="4071117" y="222"/>
                  </a:lnTo>
                  <a:lnTo>
                    <a:pt x="4085107" y="189"/>
                  </a:lnTo>
                  <a:lnTo>
                    <a:pt x="4099097" y="161"/>
                  </a:lnTo>
                  <a:lnTo>
                    <a:pt x="4113087" y="137"/>
                  </a:lnTo>
                  <a:lnTo>
                    <a:pt x="4127077" y="116"/>
                  </a:lnTo>
                  <a:lnTo>
                    <a:pt x="4141067" y="99"/>
                  </a:lnTo>
                  <a:lnTo>
                    <a:pt x="4155057" y="84"/>
                  </a:lnTo>
                </a:path>
              </a:pathLst>
            </a:custGeom>
            <a:ln w="40651" cap="flat">
              <a:solidFill>
                <a:srgbClr val="D3D3D3">
                  <a:alpha val="100000"/>
                </a:srgbClr>
              </a:solidFill>
              <a:prstDash val="solid"/>
              <a:round/>
            </a:ln>
          </p:spPr>
          <p:txBody>
            <a:bodyPr/>
            <a:lstStyle/>
            <a:p/>
          </p:txBody>
        </p:sp>
        <p:sp>
          <p:nvSpPr>
            <p:cNvPr id="30" name="pl30"/>
            <p:cNvSpPr/>
            <p:nvPr/>
          </p:nvSpPr>
          <p:spPr>
            <a:xfrm>
              <a:off x="2737948" y="2663320"/>
              <a:ext cx="4155057" cy="2015700"/>
            </a:xfrm>
            <a:custGeom>
              <a:avLst/>
              <a:pathLst>
                <a:path w="4155057" h="2015700">
                  <a:moveTo>
                    <a:pt x="0" y="2015700"/>
                  </a:moveTo>
                  <a:lnTo>
                    <a:pt x="13990" y="2015700"/>
                  </a:lnTo>
                  <a:lnTo>
                    <a:pt x="27980" y="2015700"/>
                  </a:lnTo>
                  <a:lnTo>
                    <a:pt x="41970" y="2015700"/>
                  </a:lnTo>
                  <a:lnTo>
                    <a:pt x="55960" y="2015700"/>
                  </a:lnTo>
                  <a:lnTo>
                    <a:pt x="69950" y="2015700"/>
                  </a:lnTo>
                  <a:lnTo>
                    <a:pt x="83940" y="2015700"/>
                  </a:lnTo>
                  <a:lnTo>
                    <a:pt x="97930" y="2015700"/>
                  </a:lnTo>
                  <a:lnTo>
                    <a:pt x="111920" y="2015700"/>
                  </a:lnTo>
                  <a:lnTo>
                    <a:pt x="125910" y="2015700"/>
                  </a:lnTo>
                  <a:lnTo>
                    <a:pt x="139900" y="2015700"/>
                  </a:lnTo>
                  <a:lnTo>
                    <a:pt x="153891" y="2015700"/>
                  </a:lnTo>
                  <a:lnTo>
                    <a:pt x="167881" y="2015700"/>
                  </a:lnTo>
                  <a:lnTo>
                    <a:pt x="181871" y="2015700"/>
                  </a:lnTo>
                  <a:lnTo>
                    <a:pt x="195861" y="2015700"/>
                  </a:lnTo>
                  <a:lnTo>
                    <a:pt x="209851" y="2015700"/>
                  </a:lnTo>
                  <a:lnTo>
                    <a:pt x="223841" y="2015700"/>
                  </a:lnTo>
                  <a:lnTo>
                    <a:pt x="237831" y="2015700"/>
                  </a:lnTo>
                  <a:lnTo>
                    <a:pt x="251821" y="2015700"/>
                  </a:lnTo>
                  <a:lnTo>
                    <a:pt x="265811" y="2015700"/>
                  </a:lnTo>
                  <a:lnTo>
                    <a:pt x="279801" y="2015700"/>
                  </a:lnTo>
                  <a:lnTo>
                    <a:pt x="293791" y="2015700"/>
                  </a:lnTo>
                  <a:lnTo>
                    <a:pt x="307782" y="2015700"/>
                  </a:lnTo>
                  <a:lnTo>
                    <a:pt x="321772" y="2015700"/>
                  </a:lnTo>
                  <a:lnTo>
                    <a:pt x="335762" y="2015700"/>
                  </a:lnTo>
                  <a:lnTo>
                    <a:pt x="349752" y="2015700"/>
                  </a:lnTo>
                  <a:lnTo>
                    <a:pt x="363742" y="2015700"/>
                  </a:lnTo>
                  <a:lnTo>
                    <a:pt x="377732" y="2015700"/>
                  </a:lnTo>
                  <a:lnTo>
                    <a:pt x="391722" y="2015700"/>
                  </a:lnTo>
                  <a:lnTo>
                    <a:pt x="405712" y="2015700"/>
                  </a:lnTo>
                  <a:lnTo>
                    <a:pt x="419702" y="2015700"/>
                  </a:lnTo>
                  <a:lnTo>
                    <a:pt x="433692" y="2015700"/>
                  </a:lnTo>
                  <a:lnTo>
                    <a:pt x="447682" y="2015700"/>
                  </a:lnTo>
                  <a:lnTo>
                    <a:pt x="461673" y="2015700"/>
                  </a:lnTo>
                  <a:lnTo>
                    <a:pt x="475663" y="2015700"/>
                  </a:lnTo>
                  <a:lnTo>
                    <a:pt x="489653" y="2015700"/>
                  </a:lnTo>
                  <a:lnTo>
                    <a:pt x="503643" y="2015700"/>
                  </a:lnTo>
                  <a:lnTo>
                    <a:pt x="517633" y="2015700"/>
                  </a:lnTo>
                  <a:lnTo>
                    <a:pt x="531623" y="2015700"/>
                  </a:lnTo>
                  <a:lnTo>
                    <a:pt x="545613" y="2015700"/>
                  </a:lnTo>
                  <a:lnTo>
                    <a:pt x="559603" y="2015700"/>
                  </a:lnTo>
                  <a:lnTo>
                    <a:pt x="573593" y="2015700"/>
                  </a:lnTo>
                  <a:lnTo>
                    <a:pt x="587583" y="2015700"/>
                  </a:lnTo>
                  <a:lnTo>
                    <a:pt x="601574" y="2015700"/>
                  </a:lnTo>
                  <a:lnTo>
                    <a:pt x="615564" y="2015700"/>
                  </a:lnTo>
                  <a:lnTo>
                    <a:pt x="629554" y="2015700"/>
                  </a:lnTo>
                  <a:lnTo>
                    <a:pt x="643544" y="2015700"/>
                  </a:lnTo>
                  <a:lnTo>
                    <a:pt x="657534" y="2015700"/>
                  </a:lnTo>
                  <a:lnTo>
                    <a:pt x="671524" y="2015700"/>
                  </a:lnTo>
                  <a:lnTo>
                    <a:pt x="685514" y="2015700"/>
                  </a:lnTo>
                  <a:lnTo>
                    <a:pt x="699504" y="2015700"/>
                  </a:lnTo>
                  <a:lnTo>
                    <a:pt x="713494" y="2015700"/>
                  </a:lnTo>
                  <a:lnTo>
                    <a:pt x="727484" y="2015700"/>
                  </a:lnTo>
                  <a:lnTo>
                    <a:pt x="741474" y="2015700"/>
                  </a:lnTo>
                  <a:lnTo>
                    <a:pt x="755465" y="2015700"/>
                  </a:lnTo>
                  <a:lnTo>
                    <a:pt x="769455" y="2015700"/>
                  </a:lnTo>
                  <a:lnTo>
                    <a:pt x="783445" y="2015700"/>
                  </a:lnTo>
                  <a:lnTo>
                    <a:pt x="797435" y="2015700"/>
                  </a:lnTo>
                  <a:lnTo>
                    <a:pt x="811425" y="2015700"/>
                  </a:lnTo>
                  <a:lnTo>
                    <a:pt x="825415" y="2015700"/>
                  </a:lnTo>
                  <a:lnTo>
                    <a:pt x="839405" y="2015700"/>
                  </a:lnTo>
                  <a:lnTo>
                    <a:pt x="853395" y="2015700"/>
                  </a:lnTo>
                  <a:lnTo>
                    <a:pt x="867385" y="2015700"/>
                  </a:lnTo>
                  <a:lnTo>
                    <a:pt x="881375" y="2015700"/>
                  </a:lnTo>
                  <a:lnTo>
                    <a:pt x="895365" y="2015700"/>
                  </a:lnTo>
                  <a:lnTo>
                    <a:pt x="909356" y="2015700"/>
                  </a:lnTo>
                  <a:lnTo>
                    <a:pt x="923346" y="2015700"/>
                  </a:lnTo>
                  <a:lnTo>
                    <a:pt x="937336" y="2015700"/>
                  </a:lnTo>
                  <a:lnTo>
                    <a:pt x="951326" y="2015700"/>
                  </a:lnTo>
                  <a:lnTo>
                    <a:pt x="965316" y="2015700"/>
                  </a:lnTo>
                  <a:lnTo>
                    <a:pt x="979306" y="2015700"/>
                  </a:lnTo>
                  <a:lnTo>
                    <a:pt x="993296" y="2015700"/>
                  </a:lnTo>
                  <a:lnTo>
                    <a:pt x="1007286" y="2015700"/>
                  </a:lnTo>
                  <a:lnTo>
                    <a:pt x="1021276" y="2015700"/>
                  </a:lnTo>
                  <a:lnTo>
                    <a:pt x="1035266" y="2015700"/>
                  </a:lnTo>
                  <a:lnTo>
                    <a:pt x="1049256" y="2015700"/>
                  </a:lnTo>
                  <a:lnTo>
                    <a:pt x="1063247" y="2015700"/>
                  </a:lnTo>
                  <a:lnTo>
                    <a:pt x="1077237" y="2015700"/>
                  </a:lnTo>
                  <a:lnTo>
                    <a:pt x="1091227" y="2015700"/>
                  </a:lnTo>
                  <a:lnTo>
                    <a:pt x="1105217" y="2015700"/>
                  </a:lnTo>
                  <a:lnTo>
                    <a:pt x="1119207" y="2015700"/>
                  </a:lnTo>
                  <a:lnTo>
                    <a:pt x="1133197" y="2015700"/>
                  </a:lnTo>
                  <a:lnTo>
                    <a:pt x="1147187" y="2015700"/>
                  </a:lnTo>
                  <a:lnTo>
                    <a:pt x="1161177" y="2015700"/>
                  </a:lnTo>
                  <a:lnTo>
                    <a:pt x="1175167" y="2015700"/>
                  </a:lnTo>
                  <a:lnTo>
                    <a:pt x="1189157" y="2015700"/>
                  </a:lnTo>
                  <a:lnTo>
                    <a:pt x="1203148" y="2015700"/>
                  </a:lnTo>
                  <a:lnTo>
                    <a:pt x="1217138" y="2015700"/>
                  </a:lnTo>
                  <a:lnTo>
                    <a:pt x="1231128" y="2015700"/>
                  </a:lnTo>
                  <a:lnTo>
                    <a:pt x="1245118" y="2015700"/>
                  </a:lnTo>
                  <a:lnTo>
                    <a:pt x="1259108" y="2015700"/>
                  </a:lnTo>
                  <a:lnTo>
                    <a:pt x="1273098" y="2015700"/>
                  </a:lnTo>
                  <a:lnTo>
                    <a:pt x="1287088" y="2015700"/>
                  </a:lnTo>
                  <a:lnTo>
                    <a:pt x="1301078" y="2015700"/>
                  </a:lnTo>
                  <a:lnTo>
                    <a:pt x="1315068" y="2015700"/>
                  </a:lnTo>
                  <a:lnTo>
                    <a:pt x="1329058" y="2015700"/>
                  </a:lnTo>
                  <a:lnTo>
                    <a:pt x="1343048" y="2015700"/>
                  </a:lnTo>
                  <a:lnTo>
                    <a:pt x="1357039" y="2015700"/>
                  </a:lnTo>
                  <a:lnTo>
                    <a:pt x="1371029" y="2015700"/>
                  </a:lnTo>
                  <a:lnTo>
                    <a:pt x="1385019" y="2015700"/>
                  </a:lnTo>
                  <a:lnTo>
                    <a:pt x="1385019" y="2015024"/>
                  </a:lnTo>
                  <a:lnTo>
                    <a:pt x="1399009" y="2014906"/>
                  </a:lnTo>
                  <a:lnTo>
                    <a:pt x="1412999" y="2014766"/>
                  </a:lnTo>
                  <a:lnTo>
                    <a:pt x="1426989" y="2014603"/>
                  </a:lnTo>
                  <a:lnTo>
                    <a:pt x="1440979" y="2014410"/>
                  </a:lnTo>
                  <a:lnTo>
                    <a:pt x="1454969" y="2014184"/>
                  </a:lnTo>
                  <a:lnTo>
                    <a:pt x="1468959" y="2013919"/>
                  </a:lnTo>
                  <a:lnTo>
                    <a:pt x="1482949" y="2013606"/>
                  </a:lnTo>
                  <a:lnTo>
                    <a:pt x="1496939" y="2013240"/>
                  </a:lnTo>
                  <a:lnTo>
                    <a:pt x="1510930" y="2012809"/>
                  </a:lnTo>
                  <a:lnTo>
                    <a:pt x="1524920" y="2012302"/>
                  </a:lnTo>
                  <a:lnTo>
                    <a:pt x="1538910" y="2011707"/>
                  </a:lnTo>
                  <a:lnTo>
                    <a:pt x="1552900" y="2011009"/>
                  </a:lnTo>
                  <a:lnTo>
                    <a:pt x="1566890" y="2010188"/>
                  </a:lnTo>
                  <a:lnTo>
                    <a:pt x="1580880" y="2009224"/>
                  </a:lnTo>
                  <a:lnTo>
                    <a:pt x="1594870" y="2008092"/>
                  </a:lnTo>
                  <a:lnTo>
                    <a:pt x="1608860" y="2006764"/>
                  </a:lnTo>
                  <a:lnTo>
                    <a:pt x="1622850" y="2005204"/>
                  </a:lnTo>
                  <a:lnTo>
                    <a:pt x="1636840" y="2003375"/>
                  </a:lnTo>
                  <a:lnTo>
                    <a:pt x="1650830" y="2001228"/>
                  </a:lnTo>
                  <a:lnTo>
                    <a:pt x="1664821" y="1998711"/>
                  </a:lnTo>
                  <a:lnTo>
                    <a:pt x="1678811" y="1995760"/>
                  </a:lnTo>
                  <a:lnTo>
                    <a:pt x="1692801" y="1992303"/>
                  </a:lnTo>
                  <a:lnTo>
                    <a:pt x="1706791" y="1988255"/>
                  </a:lnTo>
                  <a:lnTo>
                    <a:pt x="1720781" y="1983518"/>
                  </a:lnTo>
                  <a:lnTo>
                    <a:pt x="1734771" y="1977979"/>
                  </a:lnTo>
                  <a:lnTo>
                    <a:pt x="1748761" y="1971507"/>
                  </a:lnTo>
                  <a:lnTo>
                    <a:pt x="1762751" y="1963954"/>
                  </a:lnTo>
                  <a:lnTo>
                    <a:pt x="1776741" y="1955150"/>
                  </a:lnTo>
                  <a:lnTo>
                    <a:pt x="1790731" y="1944902"/>
                  </a:lnTo>
                  <a:lnTo>
                    <a:pt x="1804722" y="1932993"/>
                  </a:lnTo>
                  <a:lnTo>
                    <a:pt x="1818712" y="1919180"/>
                  </a:lnTo>
                  <a:lnTo>
                    <a:pt x="1832702" y="1903194"/>
                  </a:lnTo>
                  <a:lnTo>
                    <a:pt x="1846692" y="1884742"/>
                  </a:lnTo>
                  <a:lnTo>
                    <a:pt x="1860682" y="1863505"/>
                  </a:lnTo>
                  <a:lnTo>
                    <a:pt x="1874672" y="1839147"/>
                  </a:lnTo>
                  <a:lnTo>
                    <a:pt x="1888662" y="1811318"/>
                  </a:lnTo>
                  <a:lnTo>
                    <a:pt x="1902652" y="1779666"/>
                  </a:lnTo>
                  <a:lnTo>
                    <a:pt x="1916642" y="1743847"/>
                  </a:lnTo>
                  <a:lnTo>
                    <a:pt x="1930632" y="1703546"/>
                  </a:lnTo>
                  <a:lnTo>
                    <a:pt x="1944622" y="1658494"/>
                  </a:lnTo>
                  <a:lnTo>
                    <a:pt x="1958613" y="1608495"/>
                  </a:lnTo>
                  <a:lnTo>
                    <a:pt x="1972603" y="1553448"/>
                  </a:lnTo>
                  <a:lnTo>
                    <a:pt x="1986593" y="1493375"/>
                  </a:lnTo>
                  <a:lnTo>
                    <a:pt x="2000583" y="1428448"/>
                  </a:lnTo>
                  <a:lnTo>
                    <a:pt x="2014573" y="1358998"/>
                  </a:lnTo>
                  <a:lnTo>
                    <a:pt x="2028563" y="1285533"/>
                  </a:lnTo>
                  <a:lnTo>
                    <a:pt x="2042553" y="1208731"/>
                  </a:lnTo>
                  <a:lnTo>
                    <a:pt x="2056543" y="1129419"/>
                  </a:lnTo>
                  <a:lnTo>
                    <a:pt x="2070533" y="1048549"/>
                  </a:lnTo>
                  <a:lnTo>
                    <a:pt x="2084523" y="967151"/>
                  </a:lnTo>
                  <a:lnTo>
                    <a:pt x="2098513" y="886281"/>
                  </a:lnTo>
                  <a:lnTo>
                    <a:pt x="2112504" y="806969"/>
                  </a:lnTo>
                  <a:lnTo>
                    <a:pt x="2126494" y="730166"/>
                  </a:lnTo>
                  <a:lnTo>
                    <a:pt x="2140484" y="656702"/>
                  </a:lnTo>
                  <a:lnTo>
                    <a:pt x="2154474" y="587252"/>
                  </a:lnTo>
                  <a:lnTo>
                    <a:pt x="2168464" y="522324"/>
                  </a:lnTo>
                  <a:lnTo>
                    <a:pt x="2182454" y="462252"/>
                  </a:lnTo>
                  <a:lnTo>
                    <a:pt x="2196444" y="407205"/>
                  </a:lnTo>
                  <a:lnTo>
                    <a:pt x="2210434" y="357205"/>
                  </a:lnTo>
                  <a:lnTo>
                    <a:pt x="2224424" y="312154"/>
                  </a:lnTo>
                  <a:lnTo>
                    <a:pt x="2238414" y="271853"/>
                  </a:lnTo>
                  <a:lnTo>
                    <a:pt x="2252404" y="236034"/>
                  </a:lnTo>
                  <a:lnTo>
                    <a:pt x="2266395" y="204382"/>
                  </a:lnTo>
                  <a:lnTo>
                    <a:pt x="2280385" y="176553"/>
                  </a:lnTo>
                  <a:lnTo>
                    <a:pt x="2294375" y="152195"/>
                  </a:lnTo>
                  <a:lnTo>
                    <a:pt x="2308365" y="130958"/>
                  </a:lnTo>
                  <a:lnTo>
                    <a:pt x="2322355" y="112505"/>
                  </a:lnTo>
                  <a:lnTo>
                    <a:pt x="2336345" y="96520"/>
                  </a:lnTo>
                  <a:lnTo>
                    <a:pt x="2350335" y="82707"/>
                  </a:lnTo>
                  <a:lnTo>
                    <a:pt x="2364325" y="70798"/>
                  </a:lnTo>
                  <a:lnTo>
                    <a:pt x="2378315" y="60550"/>
                  </a:lnTo>
                  <a:lnTo>
                    <a:pt x="2392305" y="51746"/>
                  </a:lnTo>
                  <a:lnTo>
                    <a:pt x="2406296" y="44193"/>
                  </a:lnTo>
                  <a:lnTo>
                    <a:pt x="2420286" y="37721"/>
                  </a:lnTo>
                  <a:lnTo>
                    <a:pt x="2434276" y="32182"/>
                  </a:lnTo>
                  <a:lnTo>
                    <a:pt x="2448266" y="27445"/>
                  </a:lnTo>
                  <a:lnTo>
                    <a:pt x="2462256" y="23396"/>
                  </a:lnTo>
                  <a:lnTo>
                    <a:pt x="2476246" y="19939"/>
                  </a:lnTo>
                  <a:lnTo>
                    <a:pt x="2490236" y="16989"/>
                  </a:lnTo>
                  <a:lnTo>
                    <a:pt x="2504226" y="14472"/>
                  </a:lnTo>
                  <a:lnTo>
                    <a:pt x="2518216" y="12325"/>
                  </a:lnTo>
                  <a:lnTo>
                    <a:pt x="2532206" y="10495"/>
                  </a:lnTo>
                  <a:lnTo>
                    <a:pt x="2546196" y="8936"/>
                  </a:lnTo>
                  <a:lnTo>
                    <a:pt x="2560187" y="7607"/>
                  </a:lnTo>
                  <a:lnTo>
                    <a:pt x="2574177" y="6476"/>
                  </a:lnTo>
                  <a:lnTo>
                    <a:pt x="2588167" y="5512"/>
                  </a:lnTo>
                  <a:lnTo>
                    <a:pt x="2602157" y="4691"/>
                  </a:lnTo>
                  <a:lnTo>
                    <a:pt x="2616147" y="3992"/>
                  </a:lnTo>
                  <a:lnTo>
                    <a:pt x="2630137" y="3398"/>
                  </a:lnTo>
                  <a:lnTo>
                    <a:pt x="2644127" y="2891"/>
                  </a:lnTo>
                  <a:lnTo>
                    <a:pt x="2658117" y="2460"/>
                  </a:lnTo>
                  <a:lnTo>
                    <a:pt x="2672107" y="2093"/>
                  </a:lnTo>
                  <a:lnTo>
                    <a:pt x="2686097" y="1781"/>
                  </a:lnTo>
                  <a:lnTo>
                    <a:pt x="2700087" y="1515"/>
                  </a:lnTo>
                  <a:lnTo>
                    <a:pt x="2714078" y="1289"/>
                  </a:lnTo>
                  <a:lnTo>
                    <a:pt x="2728068" y="1097"/>
                  </a:lnTo>
                  <a:lnTo>
                    <a:pt x="2742058" y="933"/>
                  </a:lnTo>
                  <a:lnTo>
                    <a:pt x="2756048" y="794"/>
                  </a:lnTo>
                  <a:lnTo>
                    <a:pt x="2770038" y="675"/>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1" name="pl31"/>
            <p:cNvSpPr/>
            <p:nvPr/>
          </p:nvSpPr>
          <p:spPr>
            <a:xfrm>
              <a:off x="2737948" y="1404099"/>
              <a:ext cx="4155057" cy="1762724"/>
            </a:xfrm>
            <a:custGeom>
              <a:avLst/>
              <a:pathLst>
                <a:path w="4155057" h="1762724">
                  <a:moveTo>
                    <a:pt x="0" y="0"/>
                  </a:moveTo>
                  <a:lnTo>
                    <a:pt x="13990" y="103"/>
                  </a:lnTo>
                  <a:lnTo>
                    <a:pt x="27980" y="225"/>
                  </a:lnTo>
                  <a:lnTo>
                    <a:pt x="41970" y="368"/>
                  </a:lnTo>
                  <a:lnTo>
                    <a:pt x="55960" y="537"/>
                  </a:lnTo>
                  <a:lnTo>
                    <a:pt x="69950" y="734"/>
                  </a:lnTo>
                  <a:lnTo>
                    <a:pt x="83940" y="967"/>
                  </a:lnTo>
                  <a:lnTo>
                    <a:pt x="97930" y="1240"/>
                  </a:lnTo>
                  <a:lnTo>
                    <a:pt x="111920" y="1561"/>
                  </a:lnTo>
                  <a:lnTo>
                    <a:pt x="125910" y="1938"/>
                  </a:lnTo>
                  <a:lnTo>
                    <a:pt x="139900" y="2381"/>
                  </a:lnTo>
                  <a:lnTo>
                    <a:pt x="153891" y="2902"/>
                  </a:lnTo>
                  <a:lnTo>
                    <a:pt x="167881" y="3513"/>
                  </a:lnTo>
                  <a:lnTo>
                    <a:pt x="181871" y="4231"/>
                  </a:lnTo>
                  <a:lnTo>
                    <a:pt x="195861" y="5075"/>
                  </a:lnTo>
                  <a:lnTo>
                    <a:pt x="209851" y="6065"/>
                  </a:lnTo>
                  <a:lnTo>
                    <a:pt x="223841" y="7227"/>
                  </a:lnTo>
                  <a:lnTo>
                    <a:pt x="237831" y="8592"/>
                  </a:lnTo>
                  <a:lnTo>
                    <a:pt x="251821" y="10193"/>
                  </a:lnTo>
                  <a:lnTo>
                    <a:pt x="265811" y="12071"/>
                  </a:lnTo>
                  <a:lnTo>
                    <a:pt x="279801" y="14274"/>
                  </a:lnTo>
                  <a:lnTo>
                    <a:pt x="293791" y="16855"/>
                  </a:lnTo>
                  <a:lnTo>
                    <a:pt x="307782" y="19880"/>
                  </a:lnTo>
                  <a:lnTo>
                    <a:pt x="321772" y="23422"/>
                  </a:lnTo>
                  <a:lnTo>
                    <a:pt x="335762" y="27568"/>
                  </a:lnTo>
                  <a:lnTo>
                    <a:pt x="349752" y="32414"/>
                  </a:lnTo>
                  <a:lnTo>
                    <a:pt x="363742" y="38077"/>
                  </a:lnTo>
                  <a:lnTo>
                    <a:pt x="377732" y="44686"/>
                  </a:lnTo>
                  <a:lnTo>
                    <a:pt x="391722" y="52390"/>
                  </a:lnTo>
                  <a:lnTo>
                    <a:pt x="405712" y="61357"/>
                  </a:lnTo>
                  <a:lnTo>
                    <a:pt x="419702" y="71777"/>
                  </a:lnTo>
                  <a:lnTo>
                    <a:pt x="433692" y="83863"/>
                  </a:lnTo>
                  <a:lnTo>
                    <a:pt x="447682" y="97851"/>
                  </a:lnTo>
                  <a:lnTo>
                    <a:pt x="461673" y="113997"/>
                  </a:lnTo>
                  <a:lnTo>
                    <a:pt x="475663" y="132579"/>
                  </a:lnTo>
                  <a:lnTo>
                    <a:pt x="489653" y="153892"/>
                  </a:lnTo>
                  <a:lnTo>
                    <a:pt x="503643" y="178243"/>
                  </a:lnTo>
                  <a:lnTo>
                    <a:pt x="517633" y="205938"/>
                  </a:lnTo>
                  <a:lnTo>
                    <a:pt x="531623" y="237280"/>
                  </a:lnTo>
                  <a:lnTo>
                    <a:pt x="545613" y="272543"/>
                  </a:lnTo>
                  <a:lnTo>
                    <a:pt x="559603" y="311963"/>
                  </a:lnTo>
                  <a:lnTo>
                    <a:pt x="573593" y="355713"/>
                  </a:lnTo>
                  <a:lnTo>
                    <a:pt x="587583" y="403879"/>
                  </a:lnTo>
                  <a:lnTo>
                    <a:pt x="601574" y="456442"/>
                  </a:lnTo>
                  <a:lnTo>
                    <a:pt x="615564" y="513254"/>
                  </a:lnTo>
                  <a:lnTo>
                    <a:pt x="629554" y="574022"/>
                  </a:lnTo>
                  <a:lnTo>
                    <a:pt x="643544" y="638304"/>
                  </a:lnTo>
                  <a:lnTo>
                    <a:pt x="657534" y="705506"/>
                  </a:lnTo>
                  <a:lnTo>
                    <a:pt x="671524" y="774904"/>
                  </a:lnTo>
                  <a:lnTo>
                    <a:pt x="685514" y="845665"/>
                  </a:lnTo>
                  <a:lnTo>
                    <a:pt x="699504" y="916889"/>
                  </a:lnTo>
                  <a:lnTo>
                    <a:pt x="713494" y="987650"/>
                  </a:lnTo>
                  <a:lnTo>
                    <a:pt x="727484" y="1057048"/>
                  </a:lnTo>
                  <a:lnTo>
                    <a:pt x="741474" y="1124250"/>
                  </a:lnTo>
                  <a:lnTo>
                    <a:pt x="755465" y="1188532"/>
                  </a:lnTo>
                  <a:lnTo>
                    <a:pt x="769455" y="1249300"/>
                  </a:lnTo>
                  <a:lnTo>
                    <a:pt x="783445" y="1306112"/>
                  </a:lnTo>
                  <a:lnTo>
                    <a:pt x="797435" y="1358675"/>
                  </a:lnTo>
                  <a:lnTo>
                    <a:pt x="811425" y="1406842"/>
                  </a:lnTo>
                  <a:lnTo>
                    <a:pt x="825415" y="1450591"/>
                  </a:lnTo>
                  <a:lnTo>
                    <a:pt x="839405" y="1490011"/>
                  </a:lnTo>
                  <a:lnTo>
                    <a:pt x="853395" y="1525274"/>
                  </a:lnTo>
                  <a:lnTo>
                    <a:pt x="867385" y="1556616"/>
                  </a:lnTo>
                  <a:lnTo>
                    <a:pt x="881375" y="1584312"/>
                  </a:lnTo>
                  <a:lnTo>
                    <a:pt x="895365" y="1608662"/>
                  </a:lnTo>
                  <a:lnTo>
                    <a:pt x="909356" y="1629975"/>
                  </a:lnTo>
                  <a:lnTo>
                    <a:pt x="923346" y="1648558"/>
                  </a:lnTo>
                  <a:lnTo>
                    <a:pt x="937336" y="1664703"/>
                  </a:lnTo>
                  <a:lnTo>
                    <a:pt x="951326" y="1678691"/>
                  </a:lnTo>
                  <a:lnTo>
                    <a:pt x="965316" y="1690777"/>
                  </a:lnTo>
                  <a:lnTo>
                    <a:pt x="979306" y="1701198"/>
                  </a:lnTo>
                  <a:lnTo>
                    <a:pt x="993296" y="1710165"/>
                  </a:lnTo>
                  <a:lnTo>
                    <a:pt x="1007286" y="1717868"/>
                  </a:lnTo>
                  <a:lnTo>
                    <a:pt x="1021276" y="1724477"/>
                  </a:lnTo>
                  <a:lnTo>
                    <a:pt x="1035266" y="1730140"/>
                  </a:lnTo>
                  <a:lnTo>
                    <a:pt x="1049256" y="1734987"/>
                  </a:lnTo>
                  <a:lnTo>
                    <a:pt x="1063247" y="1739132"/>
                  </a:lnTo>
                  <a:lnTo>
                    <a:pt x="1077237" y="1742674"/>
                  </a:lnTo>
                  <a:lnTo>
                    <a:pt x="1091227" y="1745699"/>
                  </a:lnTo>
                  <a:lnTo>
                    <a:pt x="1105217" y="1748281"/>
                  </a:lnTo>
                  <a:lnTo>
                    <a:pt x="1119207" y="1750483"/>
                  </a:lnTo>
                  <a:lnTo>
                    <a:pt x="1133197" y="1752361"/>
                  </a:lnTo>
                  <a:lnTo>
                    <a:pt x="1147187" y="1753962"/>
                  </a:lnTo>
                  <a:lnTo>
                    <a:pt x="1161177" y="1755327"/>
                  </a:lnTo>
                  <a:lnTo>
                    <a:pt x="1175167" y="1756489"/>
                  </a:lnTo>
                  <a:lnTo>
                    <a:pt x="1189157" y="1757480"/>
                  </a:lnTo>
                  <a:lnTo>
                    <a:pt x="1203148" y="1758323"/>
                  </a:lnTo>
                  <a:lnTo>
                    <a:pt x="1217138" y="1759041"/>
                  </a:lnTo>
                  <a:lnTo>
                    <a:pt x="1231128" y="1759652"/>
                  </a:lnTo>
                  <a:lnTo>
                    <a:pt x="1245118" y="1760173"/>
                  </a:lnTo>
                  <a:lnTo>
                    <a:pt x="1259108" y="1760616"/>
                  </a:lnTo>
                  <a:lnTo>
                    <a:pt x="1273098" y="1760993"/>
                  </a:lnTo>
                  <a:lnTo>
                    <a:pt x="1287088" y="1761314"/>
                  </a:lnTo>
                  <a:lnTo>
                    <a:pt x="1301078" y="1761587"/>
                  </a:lnTo>
                  <a:lnTo>
                    <a:pt x="1315068" y="1761820"/>
                  </a:lnTo>
                  <a:lnTo>
                    <a:pt x="1329058" y="1762018"/>
                  </a:lnTo>
                  <a:lnTo>
                    <a:pt x="1343048" y="1762186"/>
                  </a:lnTo>
                  <a:lnTo>
                    <a:pt x="1357039" y="1762329"/>
                  </a:lnTo>
                  <a:lnTo>
                    <a:pt x="1371029" y="1762451"/>
                  </a:lnTo>
                  <a:lnTo>
                    <a:pt x="1385019" y="1762555"/>
                  </a:lnTo>
                  <a:lnTo>
                    <a:pt x="1385019" y="1762724"/>
                  </a:lnTo>
                  <a:lnTo>
                    <a:pt x="1399009" y="1762650"/>
                  </a:lnTo>
                  <a:lnTo>
                    <a:pt x="1412999" y="1762563"/>
                  </a:lnTo>
                  <a:lnTo>
                    <a:pt x="1426989" y="1762460"/>
                  </a:lnTo>
                  <a:lnTo>
                    <a:pt x="1440979" y="1762340"/>
                  </a:lnTo>
                  <a:lnTo>
                    <a:pt x="1454969" y="1762199"/>
                  </a:lnTo>
                  <a:lnTo>
                    <a:pt x="1468959" y="1762033"/>
                  </a:lnTo>
                  <a:lnTo>
                    <a:pt x="1482949" y="1761838"/>
                  </a:lnTo>
                  <a:lnTo>
                    <a:pt x="1496939" y="1761608"/>
                  </a:lnTo>
                  <a:lnTo>
                    <a:pt x="1510930" y="1761339"/>
                  </a:lnTo>
                  <a:lnTo>
                    <a:pt x="1524920" y="1761022"/>
                  </a:lnTo>
                  <a:lnTo>
                    <a:pt x="1538910" y="1760651"/>
                  </a:lnTo>
                  <a:lnTo>
                    <a:pt x="1552900" y="1760214"/>
                  </a:lnTo>
                  <a:lnTo>
                    <a:pt x="1566890" y="1759701"/>
                  </a:lnTo>
                  <a:lnTo>
                    <a:pt x="1580880" y="1759099"/>
                  </a:lnTo>
                  <a:lnTo>
                    <a:pt x="1594870" y="1758391"/>
                  </a:lnTo>
                  <a:lnTo>
                    <a:pt x="1608860" y="1757561"/>
                  </a:lnTo>
                  <a:lnTo>
                    <a:pt x="1622850" y="1756586"/>
                  </a:lnTo>
                  <a:lnTo>
                    <a:pt x="1636840" y="1755443"/>
                  </a:lnTo>
                  <a:lnTo>
                    <a:pt x="1650830" y="1754101"/>
                  </a:lnTo>
                  <a:lnTo>
                    <a:pt x="1664821" y="1752528"/>
                  </a:lnTo>
                  <a:lnTo>
                    <a:pt x="1678811" y="1750684"/>
                  </a:lnTo>
                  <a:lnTo>
                    <a:pt x="1692801" y="1748523"/>
                  </a:lnTo>
                  <a:lnTo>
                    <a:pt x="1706791" y="1745993"/>
                  </a:lnTo>
                  <a:lnTo>
                    <a:pt x="1720781" y="1743032"/>
                  </a:lnTo>
                  <a:lnTo>
                    <a:pt x="1734771" y="1739570"/>
                  </a:lnTo>
                  <a:lnTo>
                    <a:pt x="1748761" y="1735525"/>
                  </a:lnTo>
                  <a:lnTo>
                    <a:pt x="1762751" y="1730805"/>
                  </a:lnTo>
                  <a:lnTo>
                    <a:pt x="1776741" y="1725302"/>
                  </a:lnTo>
                  <a:lnTo>
                    <a:pt x="1790731" y="1718897"/>
                  </a:lnTo>
                  <a:lnTo>
                    <a:pt x="1804722" y="1711454"/>
                  </a:lnTo>
                  <a:lnTo>
                    <a:pt x="1818712" y="1702821"/>
                  </a:lnTo>
                  <a:lnTo>
                    <a:pt x="1832702" y="1692830"/>
                  </a:lnTo>
                  <a:lnTo>
                    <a:pt x="1846692" y="1681297"/>
                  </a:lnTo>
                  <a:lnTo>
                    <a:pt x="1860682" y="1668024"/>
                  </a:lnTo>
                  <a:lnTo>
                    <a:pt x="1874672" y="1652800"/>
                  </a:lnTo>
                  <a:lnTo>
                    <a:pt x="1888662" y="1635407"/>
                  </a:lnTo>
                  <a:lnTo>
                    <a:pt x="1902652" y="1615624"/>
                  </a:lnTo>
                  <a:lnTo>
                    <a:pt x="1916642" y="1593238"/>
                  </a:lnTo>
                  <a:lnTo>
                    <a:pt x="1930632" y="1568050"/>
                  </a:lnTo>
                  <a:lnTo>
                    <a:pt x="1944622" y="1539893"/>
                  </a:lnTo>
                  <a:lnTo>
                    <a:pt x="1958613" y="1508643"/>
                  </a:lnTo>
                  <a:lnTo>
                    <a:pt x="1972603" y="1474238"/>
                  </a:lnTo>
                  <a:lnTo>
                    <a:pt x="1986593" y="1436693"/>
                  </a:lnTo>
                  <a:lnTo>
                    <a:pt x="2000583" y="1396113"/>
                  </a:lnTo>
                  <a:lnTo>
                    <a:pt x="2014573" y="1352707"/>
                  </a:lnTo>
                  <a:lnTo>
                    <a:pt x="2028563" y="1306792"/>
                  </a:lnTo>
                  <a:lnTo>
                    <a:pt x="2042553" y="1258790"/>
                  </a:lnTo>
                  <a:lnTo>
                    <a:pt x="2056543" y="1209220"/>
                  </a:lnTo>
                  <a:lnTo>
                    <a:pt x="2070533" y="1158677"/>
                  </a:lnTo>
                  <a:lnTo>
                    <a:pt x="2084523" y="1107803"/>
                  </a:lnTo>
                  <a:lnTo>
                    <a:pt x="2098513" y="1057259"/>
                  </a:lnTo>
                  <a:lnTo>
                    <a:pt x="2112504" y="1007689"/>
                  </a:lnTo>
                  <a:lnTo>
                    <a:pt x="2126494" y="959687"/>
                  </a:lnTo>
                  <a:lnTo>
                    <a:pt x="2140484" y="913772"/>
                  </a:lnTo>
                  <a:lnTo>
                    <a:pt x="2154474" y="870366"/>
                  </a:lnTo>
                  <a:lnTo>
                    <a:pt x="2168464" y="829786"/>
                  </a:lnTo>
                  <a:lnTo>
                    <a:pt x="2182454" y="792241"/>
                  </a:lnTo>
                  <a:lnTo>
                    <a:pt x="2196444" y="757836"/>
                  </a:lnTo>
                  <a:lnTo>
                    <a:pt x="2210434" y="726587"/>
                  </a:lnTo>
                  <a:lnTo>
                    <a:pt x="2224424" y="698430"/>
                  </a:lnTo>
                  <a:lnTo>
                    <a:pt x="2238414" y="673242"/>
                  </a:lnTo>
                  <a:lnTo>
                    <a:pt x="2252404" y="650855"/>
                  </a:lnTo>
                  <a:lnTo>
                    <a:pt x="2266395" y="631072"/>
                  </a:lnTo>
                  <a:lnTo>
                    <a:pt x="2280385" y="613679"/>
                  </a:lnTo>
                  <a:lnTo>
                    <a:pt x="2294375" y="598455"/>
                  </a:lnTo>
                  <a:lnTo>
                    <a:pt x="2308365" y="585182"/>
                  </a:lnTo>
                  <a:lnTo>
                    <a:pt x="2322355" y="573649"/>
                  </a:lnTo>
                  <a:lnTo>
                    <a:pt x="2336345" y="563658"/>
                  </a:lnTo>
                  <a:lnTo>
                    <a:pt x="2350335" y="555025"/>
                  </a:lnTo>
                  <a:lnTo>
                    <a:pt x="2364325" y="547582"/>
                  </a:lnTo>
                  <a:lnTo>
                    <a:pt x="2378315" y="541177"/>
                  </a:lnTo>
                  <a:lnTo>
                    <a:pt x="2392305" y="535675"/>
                  </a:lnTo>
                  <a:lnTo>
                    <a:pt x="2406296" y="530954"/>
                  </a:lnTo>
                  <a:lnTo>
                    <a:pt x="2420286" y="526909"/>
                  </a:lnTo>
                  <a:lnTo>
                    <a:pt x="2434276" y="523447"/>
                  </a:lnTo>
                  <a:lnTo>
                    <a:pt x="2448266" y="520486"/>
                  </a:lnTo>
                  <a:lnTo>
                    <a:pt x="2462256" y="517956"/>
                  </a:lnTo>
                  <a:lnTo>
                    <a:pt x="2476246" y="515796"/>
                  </a:lnTo>
                  <a:lnTo>
                    <a:pt x="2490236" y="513951"/>
                  </a:lnTo>
                  <a:lnTo>
                    <a:pt x="2504226" y="512378"/>
                  </a:lnTo>
                  <a:lnTo>
                    <a:pt x="2518216" y="511037"/>
                  </a:lnTo>
                  <a:lnTo>
                    <a:pt x="2532206" y="509893"/>
                  </a:lnTo>
                  <a:lnTo>
                    <a:pt x="2546196" y="508918"/>
                  </a:lnTo>
                  <a:lnTo>
                    <a:pt x="2560187" y="508088"/>
                  </a:lnTo>
                  <a:lnTo>
                    <a:pt x="2574177" y="507381"/>
                  </a:lnTo>
                  <a:lnTo>
                    <a:pt x="2588167" y="506778"/>
                  </a:lnTo>
                  <a:lnTo>
                    <a:pt x="2602157" y="506265"/>
                  </a:lnTo>
                  <a:lnTo>
                    <a:pt x="2616147" y="505829"/>
                  </a:lnTo>
                  <a:lnTo>
                    <a:pt x="2630137" y="505457"/>
                  </a:lnTo>
                  <a:lnTo>
                    <a:pt x="2644127" y="505141"/>
                  </a:lnTo>
                  <a:lnTo>
                    <a:pt x="2658117" y="504871"/>
                  </a:lnTo>
                  <a:lnTo>
                    <a:pt x="2672107" y="504642"/>
                  </a:lnTo>
                  <a:lnTo>
                    <a:pt x="2686097" y="504447"/>
                  </a:lnTo>
                  <a:lnTo>
                    <a:pt x="2700087" y="504281"/>
                  </a:lnTo>
                  <a:lnTo>
                    <a:pt x="2714078" y="504139"/>
                  </a:lnTo>
                  <a:lnTo>
                    <a:pt x="2728068" y="504019"/>
                  </a:lnTo>
                  <a:lnTo>
                    <a:pt x="2742058" y="503917"/>
                  </a:lnTo>
                  <a:lnTo>
                    <a:pt x="2756048" y="503830"/>
                  </a:lnTo>
                  <a:lnTo>
                    <a:pt x="2770038" y="503756"/>
                  </a:lnTo>
                  <a:lnTo>
                    <a:pt x="2770038" y="503249"/>
                  </a:lnTo>
                  <a:lnTo>
                    <a:pt x="2784028" y="503234"/>
                  </a:lnTo>
                  <a:lnTo>
                    <a:pt x="2798018" y="503216"/>
                  </a:lnTo>
                  <a:lnTo>
                    <a:pt x="2812008" y="503196"/>
                  </a:lnTo>
                  <a:lnTo>
                    <a:pt x="2825998" y="503172"/>
                  </a:lnTo>
                  <a:lnTo>
                    <a:pt x="2839988" y="503144"/>
                  </a:lnTo>
                  <a:lnTo>
                    <a:pt x="2853978" y="503111"/>
                  </a:lnTo>
                  <a:lnTo>
                    <a:pt x="2867969" y="503071"/>
                  </a:lnTo>
                  <a:lnTo>
                    <a:pt x="2881959" y="503026"/>
                  </a:lnTo>
                  <a:lnTo>
                    <a:pt x="2895949" y="502972"/>
                  </a:lnTo>
                  <a:lnTo>
                    <a:pt x="2909939" y="502908"/>
                  </a:lnTo>
                  <a:lnTo>
                    <a:pt x="2923929" y="502834"/>
                  </a:lnTo>
                  <a:lnTo>
                    <a:pt x="2937919" y="502747"/>
                  </a:lnTo>
                  <a:lnTo>
                    <a:pt x="2951909" y="502644"/>
                  </a:lnTo>
                  <a:lnTo>
                    <a:pt x="2965899" y="502524"/>
                  </a:lnTo>
                  <a:lnTo>
                    <a:pt x="2979889" y="502382"/>
                  </a:lnTo>
                  <a:lnTo>
                    <a:pt x="2993879" y="502216"/>
                  </a:lnTo>
                  <a:lnTo>
                    <a:pt x="3007870" y="502021"/>
                  </a:lnTo>
                  <a:lnTo>
                    <a:pt x="3021860" y="501793"/>
                  </a:lnTo>
                  <a:lnTo>
                    <a:pt x="3035850" y="501524"/>
                  </a:lnTo>
                  <a:lnTo>
                    <a:pt x="3049840" y="501210"/>
                  </a:lnTo>
                  <a:lnTo>
                    <a:pt x="3063830" y="500841"/>
                  </a:lnTo>
                  <a:lnTo>
                    <a:pt x="3077820" y="500409"/>
                  </a:lnTo>
                  <a:lnTo>
                    <a:pt x="3091810" y="499903"/>
                  </a:lnTo>
                  <a:lnTo>
                    <a:pt x="3105800" y="499310"/>
                  </a:lnTo>
                  <a:lnTo>
                    <a:pt x="3119790" y="498618"/>
                  </a:lnTo>
                  <a:lnTo>
                    <a:pt x="3133780" y="497809"/>
                  </a:lnTo>
                  <a:lnTo>
                    <a:pt x="3147770" y="496865"/>
                  </a:lnTo>
                  <a:lnTo>
                    <a:pt x="3161761" y="495764"/>
                  </a:lnTo>
                  <a:lnTo>
                    <a:pt x="3175751" y="494483"/>
                  </a:lnTo>
                  <a:lnTo>
                    <a:pt x="3189741" y="492995"/>
                  </a:lnTo>
                  <a:lnTo>
                    <a:pt x="3203731" y="491268"/>
                  </a:lnTo>
                  <a:lnTo>
                    <a:pt x="3217721" y="489270"/>
                  </a:lnTo>
                  <a:lnTo>
                    <a:pt x="3231711" y="486963"/>
                  </a:lnTo>
                  <a:lnTo>
                    <a:pt x="3245701" y="484309"/>
                  </a:lnTo>
                  <a:lnTo>
                    <a:pt x="3259691" y="481264"/>
                  </a:lnTo>
                  <a:lnTo>
                    <a:pt x="3273681" y="477785"/>
                  </a:lnTo>
                  <a:lnTo>
                    <a:pt x="3287671" y="473829"/>
                  </a:lnTo>
                  <a:lnTo>
                    <a:pt x="3301661" y="469352"/>
                  </a:lnTo>
                  <a:lnTo>
                    <a:pt x="3315652" y="464314"/>
                  </a:lnTo>
                  <a:lnTo>
                    <a:pt x="3329642" y="458682"/>
                  </a:lnTo>
                  <a:lnTo>
                    <a:pt x="3343632" y="452433"/>
                  </a:lnTo>
                  <a:lnTo>
                    <a:pt x="3357622" y="445552"/>
                  </a:lnTo>
                  <a:lnTo>
                    <a:pt x="3371612" y="438043"/>
                  </a:lnTo>
                  <a:lnTo>
                    <a:pt x="3385602" y="429927"/>
                  </a:lnTo>
                  <a:lnTo>
                    <a:pt x="3399592" y="421245"/>
                  </a:lnTo>
                  <a:lnTo>
                    <a:pt x="3413582" y="412062"/>
                  </a:lnTo>
                  <a:lnTo>
                    <a:pt x="3427572" y="402462"/>
                  </a:lnTo>
                  <a:lnTo>
                    <a:pt x="3441562" y="392548"/>
                  </a:lnTo>
                  <a:lnTo>
                    <a:pt x="3455552" y="382439"/>
                  </a:lnTo>
                  <a:lnTo>
                    <a:pt x="3469543" y="372265"/>
                  </a:lnTo>
                  <a:lnTo>
                    <a:pt x="3483533" y="362156"/>
                  </a:lnTo>
                  <a:lnTo>
                    <a:pt x="3497523" y="352242"/>
                  </a:lnTo>
                  <a:lnTo>
                    <a:pt x="3511513" y="342641"/>
                  </a:lnTo>
                  <a:lnTo>
                    <a:pt x="3525503" y="333458"/>
                  </a:lnTo>
                  <a:lnTo>
                    <a:pt x="3539493" y="324777"/>
                  </a:lnTo>
                  <a:lnTo>
                    <a:pt x="3553483" y="316661"/>
                  </a:lnTo>
                  <a:lnTo>
                    <a:pt x="3567473" y="309152"/>
                  </a:lnTo>
                  <a:lnTo>
                    <a:pt x="3581463" y="302271"/>
                  </a:lnTo>
                  <a:lnTo>
                    <a:pt x="3595453" y="296021"/>
                  </a:lnTo>
                  <a:lnTo>
                    <a:pt x="3609444" y="290390"/>
                  </a:lnTo>
                  <a:lnTo>
                    <a:pt x="3623434" y="285352"/>
                  </a:lnTo>
                  <a:lnTo>
                    <a:pt x="3637424" y="280875"/>
                  </a:lnTo>
                  <a:lnTo>
                    <a:pt x="3651414" y="276918"/>
                  </a:lnTo>
                  <a:lnTo>
                    <a:pt x="3665404" y="273440"/>
                  </a:lnTo>
                  <a:lnTo>
                    <a:pt x="3679394" y="270395"/>
                  </a:lnTo>
                  <a:lnTo>
                    <a:pt x="3693384" y="267740"/>
                  </a:lnTo>
                  <a:lnTo>
                    <a:pt x="3707374" y="265434"/>
                  </a:lnTo>
                  <a:lnTo>
                    <a:pt x="3721364" y="263436"/>
                  </a:lnTo>
                  <a:lnTo>
                    <a:pt x="3735354" y="261709"/>
                  </a:lnTo>
                  <a:lnTo>
                    <a:pt x="3749344" y="260220"/>
                  </a:lnTo>
                  <a:lnTo>
                    <a:pt x="3763335" y="258939"/>
                  </a:lnTo>
                  <a:lnTo>
                    <a:pt x="3777325" y="257839"/>
                  </a:lnTo>
                  <a:lnTo>
                    <a:pt x="3791315" y="256895"/>
                  </a:lnTo>
                  <a:lnTo>
                    <a:pt x="3805305" y="256086"/>
                  </a:lnTo>
                  <a:lnTo>
                    <a:pt x="3819295" y="255393"/>
                  </a:lnTo>
                  <a:lnTo>
                    <a:pt x="3833285" y="254801"/>
                  </a:lnTo>
                  <a:lnTo>
                    <a:pt x="3847275" y="254295"/>
                  </a:lnTo>
                  <a:lnTo>
                    <a:pt x="3861265" y="253863"/>
                  </a:lnTo>
                  <a:lnTo>
                    <a:pt x="3875255" y="253494"/>
                  </a:lnTo>
                  <a:lnTo>
                    <a:pt x="3889245" y="253180"/>
                  </a:lnTo>
                  <a:lnTo>
                    <a:pt x="3903235" y="252911"/>
                  </a:lnTo>
                  <a:lnTo>
                    <a:pt x="3917226" y="252683"/>
                  </a:lnTo>
                  <a:lnTo>
                    <a:pt x="3931216" y="252488"/>
                  </a:lnTo>
                  <a:lnTo>
                    <a:pt x="3945206" y="252322"/>
                  </a:lnTo>
                  <a:lnTo>
                    <a:pt x="3959196" y="252180"/>
                  </a:lnTo>
                  <a:lnTo>
                    <a:pt x="3973186" y="252060"/>
                  </a:lnTo>
                  <a:lnTo>
                    <a:pt x="3987176" y="251957"/>
                  </a:lnTo>
                  <a:lnTo>
                    <a:pt x="4001166" y="251870"/>
                  </a:lnTo>
                  <a:lnTo>
                    <a:pt x="4015156" y="251795"/>
                  </a:lnTo>
                  <a:lnTo>
                    <a:pt x="4029146" y="251732"/>
                  </a:lnTo>
                  <a:lnTo>
                    <a:pt x="4043136" y="251678"/>
                  </a:lnTo>
                  <a:lnTo>
                    <a:pt x="4057126" y="251632"/>
                  </a:lnTo>
                  <a:lnTo>
                    <a:pt x="4071117" y="251593"/>
                  </a:lnTo>
                  <a:lnTo>
                    <a:pt x="4085107" y="251560"/>
                  </a:lnTo>
                  <a:lnTo>
                    <a:pt x="4099097" y="251532"/>
                  </a:lnTo>
                  <a:lnTo>
                    <a:pt x="4113087" y="251508"/>
                  </a:lnTo>
                  <a:lnTo>
                    <a:pt x="4127077" y="251487"/>
                  </a:lnTo>
                  <a:lnTo>
                    <a:pt x="4141067" y="251470"/>
                  </a:lnTo>
                  <a:lnTo>
                    <a:pt x="4155057" y="251455"/>
                  </a:lnTo>
                </a:path>
              </a:pathLst>
            </a:custGeom>
            <a:ln w="40651" cap="flat">
              <a:solidFill>
                <a:srgbClr val="D3D3D3">
                  <a:alpha val="100000"/>
                </a:srgbClr>
              </a:solidFill>
              <a:prstDash val="solid"/>
              <a:round/>
            </a:ln>
          </p:spPr>
          <p:txBody>
            <a:bodyPr/>
            <a:lstStyle/>
            <a:p/>
          </p:txBody>
        </p:sp>
        <p:sp>
          <p:nvSpPr>
            <p:cNvPr id="32" name="pl32"/>
            <p:cNvSpPr/>
            <p:nvPr/>
          </p:nvSpPr>
          <p:spPr>
            <a:xfrm>
              <a:off x="2737948" y="2159902"/>
              <a:ext cx="4155057" cy="1511015"/>
            </a:xfrm>
            <a:custGeom>
              <a:avLst/>
              <a:pathLst>
                <a:path w="4155057" h="1511015">
                  <a:moveTo>
                    <a:pt x="0" y="755380"/>
                  </a:moveTo>
                  <a:lnTo>
                    <a:pt x="13990" y="755380"/>
                  </a:lnTo>
                  <a:lnTo>
                    <a:pt x="27980" y="755380"/>
                  </a:lnTo>
                  <a:lnTo>
                    <a:pt x="41970" y="755380"/>
                  </a:lnTo>
                  <a:lnTo>
                    <a:pt x="55960" y="755380"/>
                  </a:lnTo>
                  <a:lnTo>
                    <a:pt x="69950" y="755380"/>
                  </a:lnTo>
                  <a:lnTo>
                    <a:pt x="83940" y="755380"/>
                  </a:lnTo>
                  <a:lnTo>
                    <a:pt x="97930" y="755380"/>
                  </a:lnTo>
                  <a:lnTo>
                    <a:pt x="111920" y="755380"/>
                  </a:lnTo>
                  <a:lnTo>
                    <a:pt x="125910" y="755380"/>
                  </a:lnTo>
                  <a:lnTo>
                    <a:pt x="139900" y="755380"/>
                  </a:lnTo>
                  <a:lnTo>
                    <a:pt x="153891" y="755380"/>
                  </a:lnTo>
                  <a:lnTo>
                    <a:pt x="167881" y="755380"/>
                  </a:lnTo>
                  <a:lnTo>
                    <a:pt x="181871" y="755380"/>
                  </a:lnTo>
                  <a:lnTo>
                    <a:pt x="195861" y="755380"/>
                  </a:lnTo>
                  <a:lnTo>
                    <a:pt x="209851" y="755380"/>
                  </a:lnTo>
                  <a:lnTo>
                    <a:pt x="223841" y="755380"/>
                  </a:lnTo>
                  <a:lnTo>
                    <a:pt x="237831" y="755380"/>
                  </a:lnTo>
                  <a:lnTo>
                    <a:pt x="251821" y="755380"/>
                  </a:lnTo>
                  <a:lnTo>
                    <a:pt x="265811" y="755380"/>
                  </a:lnTo>
                  <a:lnTo>
                    <a:pt x="279801" y="755380"/>
                  </a:lnTo>
                  <a:lnTo>
                    <a:pt x="293791" y="755380"/>
                  </a:lnTo>
                  <a:lnTo>
                    <a:pt x="307782" y="755380"/>
                  </a:lnTo>
                  <a:lnTo>
                    <a:pt x="321772" y="755380"/>
                  </a:lnTo>
                  <a:lnTo>
                    <a:pt x="335762" y="755380"/>
                  </a:lnTo>
                  <a:lnTo>
                    <a:pt x="349752" y="755380"/>
                  </a:lnTo>
                  <a:lnTo>
                    <a:pt x="363742" y="755380"/>
                  </a:lnTo>
                  <a:lnTo>
                    <a:pt x="377732" y="755380"/>
                  </a:lnTo>
                  <a:lnTo>
                    <a:pt x="391722" y="755380"/>
                  </a:lnTo>
                  <a:lnTo>
                    <a:pt x="405712" y="755380"/>
                  </a:lnTo>
                  <a:lnTo>
                    <a:pt x="419702" y="755380"/>
                  </a:lnTo>
                  <a:lnTo>
                    <a:pt x="433692" y="755380"/>
                  </a:lnTo>
                  <a:lnTo>
                    <a:pt x="447682" y="755380"/>
                  </a:lnTo>
                  <a:lnTo>
                    <a:pt x="461673" y="755380"/>
                  </a:lnTo>
                  <a:lnTo>
                    <a:pt x="475663" y="755380"/>
                  </a:lnTo>
                  <a:lnTo>
                    <a:pt x="489653" y="755380"/>
                  </a:lnTo>
                  <a:lnTo>
                    <a:pt x="503643" y="755380"/>
                  </a:lnTo>
                  <a:lnTo>
                    <a:pt x="517633" y="755380"/>
                  </a:lnTo>
                  <a:lnTo>
                    <a:pt x="531623" y="755380"/>
                  </a:lnTo>
                  <a:lnTo>
                    <a:pt x="545613" y="755380"/>
                  </a:lnTo>
                  <a:lnTo>
                    <a:pt x="559603" y="755380"/>
                  </a:lnTo>
                  <a:lnTo>
                    <a:pt x="573593" y="755380"/>
                  </a:lnTo>
                  <a:lnTo>
                    <a:pt x="587583" y="755380"/>
                  </a:lnTo>
                  <a:lnTo>
                    <a:pt x="601574" y="755380"/>
                  </a:lnTo>
                  <a:lnTo>
                    <a:pt x="615564" y="755380"/>
                  </a:lnTo>
                  <a:lnTo>
                    <a:pt x="629554" y="755380"/>
                  </a:lnTo>
                  <a:lnTo>
                    <a:pt x="643544" y="755380"/>
                  </a:lnTo>
                  <a:lnTo>
                    <a:pt x="657534" y="755380"/>
                  </a:lnTo>
                  <a:lnTo>
                    <a:pt x="671524" y="755380"/>
                  </a:lnTo>
                  <a:lnTo>
                    <a:pt x="685514" y="755380"/>
                  </a:lnTo>
                  <a:lnTo>
                    <a:pt x="699504" y="755380"/>
                  </a:lnTo>
                  <a:lnTo>
                    <a:pt x="713494" y="755380"/>
                  </a:lnTo>
                  <a:lnTo>
                    <a:pt x="727484" y="755380"/>
                  </a:lnTo>
                  <a:lnTo>
                    <a:pt x="741474" y="755380"/>
                  </a:lnTo>
                  <a:lnTo>
                    <a:pt x="755465" y="755380"/>
                  </a:lnTo>
                  <a:lnTo>
                    <a:pt x="769455" y="755380"/>
                  </a:lnTo>
                  <a:lnTo>
                    <a:pt x="783445" y="755380"/>
                  </a:lnTo>
                  <a:lnTo>
                    <a:pt x="797435" y="755380"/>
                  </a:lnTo>
                  <a:lnTo>
                    <a:pt x="811425" y="755380"/>
                  </a:lnTo>
                  <a:lnTo>
                    <a:pt x="825415" y="755380"/>
                  </a:lnTo>
                  <a:lnTo>
                    <a:pt x="839405" y="755380"/>
                  </a:lnTo>
                  <a:lnTo>
                    <a:pt x="853395" y="755380"/>
                  </a:lnTo>
                  <a:lnTo>
                    <a:pt x="867385" y="755380"/>
                  </a:lnTo>
                  <a:lnTo>
                    <a:pt x="881375" y="755380"/>
                  </a:lnTo>
                  <a:lnTo>
                    <a:pt x="895365" y="755380"/>
                  </a:lnTo>
                  <a:lnTo>
                    <a:pt x="909356" y="755380"/>
                  </a:lnTo>
                  <a:lnTo>
                    <a:pt x="923346" y="755380"/>
                  </a:lnTo>
                  <a:lnTo>
                    <a:pt x="937336" y="755380"/>
                  </a:lnTo>
                  <a:lnTo>
                    <a:pt x="951326" y="755380"/>
                  </a:lnTo>
                  <a:lnTo>
                    <a:pt x="965316" y="755380"/>
                  </a:lnTo>
                  <a:lnTo>
                    <a:pt x="979306" y="755380"/>
                  </a:lnTo>
                  <a:lnTo>
                    <a:pt x="993296" y="755380"/>
                  </a:lnTo>
                  <a:lnTo>
                    <a:pt x="1007286" y="755380"/>
                  </a:lnTo>
                  <a:lnTo>
                    <a:pt x="1021276" y="755380"/>
                  </a:lnTo>
                  <a:lnTo>
                    <a:pt x="1035266" y="755380"/>
                  </a:lnTo>
                  <a:lnTo>
                    <a:pt x="1049256" y="755380"/>
                  </a:lnTo>
                  <a:lnTo>
                    <a:pt x="1063247" y="755380"/>
                  </a:lnTo>
                  <a:lnTo>
                    <a:pt x="1077237" y="755380"/>
                  </a:lnTo>
                  <a:lnTo>
                    <a:pt x="1091227" y="755380"/>
                  </a:lnTo>
                  <a:lnTo>
                    <a:pt x="1105217" y="755380"/>
                  </a:lnTo>
                  <a:lnTo>
                    <a:pt x="1119207" y="755380"/>
                  </a:lnTo>
                  <a:lnTo>
                    <a:pt x="1133197" y="755380"/>
                  </a:lnTo>
                  <a:lnTo>
                    <a:pt x="1147187" y="755380"/>
                  </a:lnTo>
                  <a:lnTo>
                    <a:pt x="1161177" y="755380"/>
                  </a:lnTo>
                  <a:lnTo>
                    <a:pt x="1175167" y="755380"/>
                  </a:lnTo>
                  <a:lnTo>
                    <a:pt x="1189157" y="755380"/>
                  </a:lnTo>
                  <a:lnTo>
                    <a:pt x="1203148" y="755380"/>
                  </a:lnTo>
                  <a:lnTo>
                    <a:pt x="1217138" y="755380"/>
                  </a:lnTo>
                  <a:lnTo>
                    <a:pt x="1231128" y="755380"/>
                  </a:lnTo>
                  <a:lnTo>
                    <a:pt x="1245118" y="755380"/>
                  </a:lnTo>
                  <a:lnTo>
                    <a:pt x="1259108" y="755380"/>
                  </a:lnTo>
                  <a:lnTo>
                    <a:pt x="1273098" y="755380"/>
                  </a:lnTo>
                  <a:lnTo>
                    <a:pt x="1287088" y="755380"/>
                  </a:lnTo>
                  <a:lnTo>
                    <a:pt x="1301078" y="755380"/>
                  </a:lnTo>
                  <a:lnTo>
                    <a:pt x="1315068" y="755380"/>
                  </a:lnTo>
                  <a:lnTo>
                    <a:pt x="1329058" y="755380"/>
                  </a:lnTo>
                  <a:lnTo>
                    <a:pt x="1343048" y="755380"/>
                  </a:lnTo>
                  <a:lnTo>
                    <a:pt x="1357039" y="755380"/>
                  </a:lnTo>
                  <a:lnTo>
                    <a:pt x="1371029" y="755380"/>
                  </a:lnTo>
                  <a:lnTo>
                    <a:pt x="1385019" y="755380"/>
                  </a:lnTo>
                  <a:lnTo>
                    <a:pt x="1385019" y="755634"/>
                  </a:lnTo>
                  <a:lnTo>
                    <a:pt x="1399009" y="755678"/>
                  </a:lnTo>
                  <a:lnTo>
                    <a:pt x="1412999" y="755730"/>
                  </a:lnTo>
                  <a:lnTo>
                    <a:pt x="1426989" y="755792"/>
                  </a:lnTo>
                  <a:lnTo>
                    <a:pt x="1440979" y="755864"/>
                  </a:lnTo>
                  <a:lnTo>
                    <a:pt x="1454969" y="755949"/>
                  </a:lnTo>
                  <a:lnTo>
                    <a:pt x="1468959" y="756048"/>
                  </a:lnTo>
                  <a:lnTo>
                    <a:pt x="1482949" y="756165"/>
                  </a:lnTo>
                  <a:lnTo>
                    <a:pt x="1496939" y="756303"/>
                  </a:lnTo>
                  <a:lnTo>
                    <a:pt x="1510930" y="756465"/>
                  </a:lnTo>
                  <a:lnTo>
                    <a:pt x="1524920" y="756655"/>
                  </a:lnTo>
                  <a:lnTo>
                    <a:pt x="1538910" y="756878"/>
                  </a:lnTo>
                  <a:lnTo>
                    <a:pt x="1552900" y="757140"/>
                  </a:lnTo>
                  <a:lnTo>
                    <a:pt x="1566890" y="757447"/>
                  </a:lnTo>
                  <a:lnTo>
                    <a:pt x="1580880" y="757809"/>
                  </a:lnTo>
                  <a:lnTo>
                    <a:pt x="1594870" y="758233"/>
                  </a:lnTo>
                  <a:lnTo>
                    <a:pt x="1608860" y="758731"/>
                  </a:lnTo>
                  <a:lnTo>
                    <a:pt x="1622850" y="759316"/>
                  </a:lnTo>
                  <a:lnTo>
                    <a:pt x="1636840" y="760002"/>
                  </a:lnTo>
                  <a:lnTo>
                    <a:pt x="1650830" y="760807"/>
                  </a:lnTo>
                  <a:lnTo>
                    <a:pt x="1664821" y="761751"/>
                  </a:lnTo>
                  <a:lnTo>
                    <a:pt x="1678811" y="762858"/>
                  </a:lnTo>
                  <a:lnTo>
                    <a:pt x="1692801" y="764154"/>
                  </a:lnTo>
                  <a:lnTo>
                    <a:pt x="1706791" y="765672"/>
                  </a:lnTo>
                  <a:lnTo>
                    <a:pt x="1720781" y="767449"/>
                  </a:lnTo>
                  <a:lnTo>
                    <a:pt x="1734771" y="769526"/>
                  </a:lnTo>
                  <a:lnTo>
                    <a:pt x="1748761" y="771953"/>
                  </a:lnTo>
                  <a:lnTo>
                    <a:pt x="1762751" y="774785"/>
                  </a:lnTo>
                  <a:lnTo>
                    <a:pt x="1776741" y="778087"/>
                  </a:lnTo>
                  <a:lnTo>
                    <a:pt x="1790731" y="781930"/>
                  </a:lnTo>
                  <a:lnTo>
                    <a:pt x="1804722" y="786396"/>
                  </a:lnTo>
                  <a:lnTo>
                    <a:pt x="1818712" y="791575"/>
                  </a:lnTo>
                  <a:lnTo>
                    <a:pt x="1832702" y="797570"/>
                  </a:lnTo>
                  <a:lnTo>
                    <a:pt x="1846692" y="804490"/>
                  </a:lnTo>
                  <a:lnTo>
                    <a:pt x="1860682" y="812454"/>
                  </a:lnTo>
                  <a:lnTo>
                    <a:pt x="1874672" y="821588"/>
                  </a:lnTo>
                  <a:lnTo>
                    <a:pt x="1888662" y="832024"/>
                  </a:lnTo>
                  <a:lnTo>
                    <a:pt x="1902652" y="843893"/>
                  </a:lnTo>
                  <a:lnTo>
                    <a:pt x="1916642" y="857325"/>
                  </a:lnTo>
                  <a:lnTo>
                    <a:pt x="1930632" y="872438"/>
                  </a:lnTo>
                  <a:lnTo>
                    <a:pt x="1944622" y="889332"/>
                  </a:lnTo>
                  <a:lnTo>
                    <a:pt x="1958613" y="908082"/>
                  </a:lnTo>
                  <a:lnTo>
                    <a:pt x="1972603" y="928725"/>
                  </a:lnTo>
                  <a:lnTo>
                    <a:pt x="1986593" y="951252"/>
                  </a:lnTo>
                  <a:lnTo>
                    <a:pt x="2000583" y="975600"/>
                  </a:lnTo>
                  <a:lnTo>
                    <a:pt x="2014573" y="1001644"/>
                  </a:lnTo>
                  <a:lnTo>
                    <a:pt x="2028563" y="1029193"/>
                  </a:lnTo>
                  <a:lnTo>
                    <a:pt x="2042553" y="1057994"/>
                  </a:lnTo>
                  <a:lnTo>
                    <a:pt x="2056543" y="1087736"/>
                  </a:lnTo>
                  <a:lnTo>
                    <a:pt x="2070533" y="1118062"/>
                  </a:lnTo>
                  <a:lnTo>
                    <a:pt x="2084523" y="1148586"/>
                  </a:lnTo>
                  <a:lnTo>
                    <a:pt x="2098513" y="1178913"/>
                  </a:lnTo>
                  <a:lnTo>
                    <a:pt x="2112504" y="1208654"/>
                  </a:lnTo>
                  <a:lnTo>
                    <a:pt x="2126494" y="1237456"/>
                  </a:lnTo>
                  <a:lnTo>
                    <a:pt x="2140484" y="1265005"/>
                  </a:lnTo>
                  <a:lnTo>
                    <a:pt x="2154474" y="1291048"/>
                  </a:lnTo>
                  <a:lnTo>
                    <a:pt x="2168464" y="1315396"/>
                  </a:lnTo>
                  <a:lnTo>
                    <a:pt x="2182454" y="1337923"/>
                  </a:lnTo>
                  <a:lnTo>
                    <a:pt x="2196444" y="1358566"/>
                  </a:lnTo>
                  <a:lnTo>
                    <a:pt x="2210434" y="1377316"/>
                  </a:lnTo>
                  <a:lnTo>
                    <a:pt x="2224424" y="1394210"/>
                  </a:lnTo>
                  <a:lnTo>
                    <a:pt x="2238414" y="1409323"/>
                  </a:lnTo>
                  <a:lnTo>
                    <a:pt x="2252404" y="1422755"/>
                  </a:lnTo>
                  <a:lnTo>
                    <a:pt x="2266395" y="1434625"/>
                  </a:lnTo>
                  <a:lnTo>
                    <a:pt x="2280385" y="1445061"/>
                  </a:lnTo>
                  <a:lnTo>
                    <a:pt x="2294375" y="1454195"/>
                  </a:lnTo>
                  <a:lnTo>
                    <a:pt x="2308365" y="1462159"/>
                  </a:lnTo>
                  <a:lnTo>
                    <a:pt x="2322355" y="1469078"/>
                  </a:lnTo>
                  <a:lnTo>
                    <a:pt x="2336345" y="1475073"/>
                  </a:lnTo>
                  <a:lnTo>
                    <a:pt x="2350335" y="1480253"/>
                  </a:lnTo>
                  <a:lnTo>
                    <a:pt x="2364325" y="1484719"/>
                  </a:lnTo>
                  <a:lnTo>
                    <a:pt x="2378315" y="1488562"/>
                  </a:lnTo>
                  <a:lnTo>
                    <a:pt x="2392305" y="1491863"/>
                  </a:lnTo>
                  <a:lnTo>
                    <a:pt x="2406296" y="1494696"/>
                  </a:lnTo>
                  <a:lnTo>
                    <a:pt x="2420286" y="1497122"/>
                  </a:lnTo>
                  <a:lnTo>
                    <a:pt x="2434276" y="1499200"/>
                  </a:lnTo>
                  <a:lnTo>
                    <a:pt x="2448266" y="1500976"/>
                  </a:lnTo>
                  <a:lnTo>
                    <a:pt x="2462256" y="1502494"/>
                  </a:lnTo>
                  <a:lnTo>
                    <a:pt x="2476246" y="1503791"/>
                  </a:lnTo>
                  <a:lnTo>
                    <a:pt x="2490236" y="1504897"/>
                  </a:lnTo>
                  <a:lnTo>
                    <a:pt x="2504226" y="1505841"/>
                  </a:lnTo>
                  <a:lnTo>
                    <a:pt x="2518216" y="1506646"/>
                  </a:lnTo>
                  <a:lnTo>
                    <a:pt x="2532206" y="1507332"/>
                  </a:lnTo>
                  <a:lnTo>
                    <a:pt x="2546196" y="1507917"/>
                  </a:lnTo>
                  <a:lnTo>
                    <a:pt x="2560187" y="1508415"/>
                  </a:lnTo>
                  <a:lnTo>
                    <a:pt x="2574177" y="1508840"/>
                  </a:lnTo>
                  <a:lnTo>
                    <a:pt x="2588167" y="1509201"/>
                  </a:lnTo>
                  <a:lnTo>
                    <a:pt x="2602157" y="1509509"/>
                  </a:lnTo>
                  <a:lnTo>
                    <a:pt x="2616147" y="1509771"/>
                  </a:lnTo>
                  <a:lnTo>
                    <a:pt x="2630137" y="1509994"/>
                  </a:lnTo>
                  <a:lnTo>
                    <a:pt x="2644127" y="1510184"/>
                  </a:lnTo>
                  <a:lnTo>
                    <a:pt x="2658117" y="1510345"/>
                  </a:lnTo>
                  <a:lnTo>
                    <a:pt x="2672107" y="1510483"/>
                  </a:lnTo>
                  <a:lnTo>
                    <a:pt x="2686097" y="1510600"/>
                  </a:lnTo>
                  <a:lnTo>
                    <a:pt x="2700087" y="1510700"/>
                  </a:lnTo>
                  <a:lnTo>
                    <a:pt x="2714078" y="1510784"/>
                  </a:lnTo>
                  <a:lnTo>
                    <a:pt x="2728068" y="1510857"/>
                  </a:lnTo>
                  <a:lnTo>
                    <a:pt x="2742058" y="1510918"/>
                  </a:lnTo>
                  <a:lnTo>
                    <a:pt x="2756048" y="1510970"/>
                  </a:lnTo>
                  <a:lnTo>
                    <a:pt x="2770038" y="1511015"/>
                  </a:lnTo>
                  <a:lnTo>
                    <a:pt x="2770038" y="1510761"/>
                  </a:lnTo>
                  <a:lnTo>
                    <a:pt x="2784028" y="1510672"/>
                  </a:lnTo>
                  <a:lnTo>
                    <a:pt x="2798018" y="1510568"/>
                  </a:lnTo>
                  <a:lnTo>
                    <a:pt x="2812008" y="1510445"/>
                  </a:lnTo>
                  <a:lnTo>
                    <a:pt x="2825998" y="1510301"/>
                  </a:lnTo>
                  <a:lnTo>
                    <a:pt x="2839988" y="1510131"/>
                  </a:lnTo>
                  <a:lnTo>
                    <a:pt x="2853978" y="1509932"/>
                  </a:lnTo>
                  <a:lnTo>
                    <a:pt x="2867969" y="1509698"/>
                  </a:lnTo>
                  <a:lnTo>
                    <a:pt x="2881959" y="1509423"/>
                  </a:lnTo>
                  <a:lnTo>
                    <a:pt x="2895949" y="1509099"/>
                  </a:lnTo>
                  <a:lnTo>
                    <a:pt x="2909939" y="1508720"/>
                  </a:lnTo>
                  <a:lnTo>
                    <a:pt x="2923929" y="1508273"/>
                  </a:lnTo>
                  <a:lnTo>
                    <a:pt x="2937919" y="1507749"/>
                  </a:lnTo>
                  <a:lnTo>
                    <a:pt x="2951909" y="1507134"/>
                  </a:lnTo>
                  <a:lnTo>
                    <a:pt x="2965899" y="1506411"/>
                  </a:lnTo>
                  <a:lnTo>
                    <a:pt x="2979889" y="1505562"/>
                  </a:lnTo>
                  <a:lnTo>
                    <a:pt x="2993879" y="1504566"/>
                  </a:lnTo>
                  <a:lnTo>
                    <a:pt x="3007870" y="1503396"/>
                  </a:lnTo>
                  <a:lnTo>
                    <a:pt x="3021860" y="1502024"/>
                  </a:lnTo>
                  <a:lnTo>
                    <a:pt x="3035850" y="1500414"/>
                  </a:lnTo>
                  <a:lnTo>
                    <a:pt x="3049840" y="1498526"/>
                  </a:lnTo>
                  <a:lnTo>
                    <a:pt x="3063830" y="1496313"/>
                  </a:lnTo>
                  <a:lnTo>
                    <a:pt x="3077820" y="1493720"/>
                  </a:lnTo>
                  <a:lnTo>
                    <a:pt x="3091810" y="1490684"/>
                  </a:lnTo>
                  <a:lnTo>
                    <a:pt x="3105800" y="1487131"/>
                  </a:lnTo>
                  <a:lnTo>
                    <a:pt x="3119790" y="1482977"/>
                  </a:lnTo>
                  <a:lnTo>
                    <a:pt x="3133780" y="1478123"/>
                  </a:lnTo>
                  <a:lnTo>
                    <a:pt x="3147770" y="1472458"/>
                  </a:lnTo>
                  <a:lnTo>
                    <a:pt x="3161761" y="1465855"/>
                  </a:lnTo>
                  <a:lnTo>
                    <a:pt x="3175751" y="1458169"/>
                  </a:lnTo>
                  <a:lnTo>
                    <a:pt x="3189741" y="1449237"/>
                  </a:lnTo>
                  <a:lnTo>
                    <a:pt x="3203731" y="1438878"/>
                  </a:lnTo>
                  <a:lnTo>
                    <a:pt x="3217721" y="1426889"/>
                  </a:lnTo>
                  <a:lnTo>
                    <a:pt x="3231711" y="1413049"/>
                  </a:lnTo>
                  <a:lnTo>
                    <a:pt x="3245701" y="1397122"/>
                  </a:lnTo>
                  <a:lnTo>
                    <a:pt x="3259691" y="1378853"/>
                  </a:lnTo>
                  <a:lnTo>
                    <a:pt x="3273681" y="1357981"/>
                  </a:lnTo>
                  <a:lnTo>
                    <a:pt x="3287671" y="1334242"/>
                  </a:lnTo>
                  <a:lnTo>
                    <a:pt x="3301661" y="1307378"/>
                  </a:lnTo>
                  <a:lnTo>
                    <a:pt x="3315652" y="1277152"/>
                  </a:lnTo>
                  <a:lnTo>
                    <a:pt x="3329642" y="1243364"/>
                  </a:lnTo>
                  <a:lnTo>
                    <a:pt x="3343632" y="1205864"/>
                  </a:lnTo>
                  <a:lnTo>
                    <a:pt x="3357622" y="1164579"/>
                  </a:lnTo>
                  <a:lnTo>
                    <a:pt x="3371612" y="1119525"/>
                  </a:lnTo>
                  <a:lnTo>
                    <a:pt x="3385602" y="1070829"/>
                  </a:lnTo>
                  <a:lnTo>
                    <a:pt x="3399592" y="1018741"/>
                  </a:lnTo>
                  <a:lnTo>
                    <a:pt x="3413582" y="963643"/>
                  </a:lnTo>
                  <a:lnTo>
                    <a:pt x="3427572" y="906041"/>
                  </a:lnTo>
                  <a:lnTo>
                    <a:pt x="3441562" y="846557"/>
                  </a:lnTo>
                  <a:lnTo>
                    <a:pt x="3455552" y="785905"/>
                  </a:lnTo>
                  <a:lnTo>
                    <a:pt x="3469543" y="724856"/>
                  </a:lnTo>
                  <a:lnTo>
                    <a:pt x="3483533" y="664204"/>
                  </a:lnTo>
                  <a:lnTo>
                    <a:pt x="3497523" y="604720"/>
                  </a:lnTo>
                  <a:lnTo>
                    <a:pt x="3511513" y="547118"/>
                  </a:lnTo>
                  <a:lnTo>
                    <a:pt x="3525503" y="492019"/>
                  </a:lnTo>
                  <a:lnTo>
                    <a:pt x="3539493" y="439932"/>
                  </a:lnTo>
                  <a:lnTo>
                    <a:pt x="3553483" y="391236"/>
                  </a:lnTo>
                  <a:lnTo>
                    <a:pt x="3567473" y="346182"/>
                  </a:lnTo>
                  <a:lnTo>
                    <a:pt x="3581463" y="304896"/>
                  </a:lnTo>
                  <a:lnTo>
                    <a:pt x="3595453" y="267397"/>
                  </a:lnTo>
                  <a:lnTo>
                    <a:pt x="3609444" y="233608"/>
                  </a:lnTo>
                  <a:lnTo>
                    <a:pt x="3623434" y="203383"/>
                  </a:lnTo>
                  <a:lnTo>
                    <a:pt x="3637424" y="176519"/>
                  </a:lnTo>
                  <a:lnTo>
                    <a:pt x="3651414" y="152779"/>
                  </a:lnTo>
                  <a:lnTo>
                    <a:pt x="3665404" y="131908"/>
                  </a:lnTo>
                  <a:lnTo>
                    <a:pt x="3679394" y="113639"/>
                  </a:lnTo>
                  <a:lnTo>
                    <a:pt x="3693384" y="97711"/>
                  </a:lnTo>
                  <a:lnTo>
                    <a:pt x="3707374" y="83872"/>
                  </a:lnTo>
                  <a:lnTo>
                    <a:pt x="3721364" y="71883"/>
                  </a:lnTo>
                  <a:lnTo>
                    <a:pt x="3735354" y="61523"/>
                  </a:lnTo>
                  <a:lnTo>
                    <a:pt x="3749344" y="52591"/>
                  </a:lnTo>
                  <a:lnTo>
                    <a:pt x="3763335" y="44905"/>
                  </a:lnTo>
                  <a:lnTo>
                    <a:pt x="3777325" y="38302"/>
                  </a:lnTo>
                  <a:lnTo>
                    <a:pt x="3791315" y="32638"/>
                  </a:lnTo>
                  <a:lnTo>
                    <a:pt x="3805305" y="27784"/>
                  </a:lnTo>
                  <a:lnTo>
                    <a:pt x="3819295" y="23629"/>
                  </a:lnTo>
                  <a:lnTo>
                    <a:pt x="3833285" y="20076"/>
                  </a:lnTo>
                  <a:lnTo>
                    <a:pt x="3847275" y="17040"/>
                  </a:lnTo>
                  <a:lnTo>
                    <a:pt x="3861265" y="14447"/>
                  </a:lnTo>
                  <a:lnTo>
                    <a:pt x="3875255" y="12234"/>
                  </a:lnTo>
                  <a:lnTo>
                    <a:pt x="3889245" y="10347"/>
                  </a:lnTo>
                  <a:lnTo>
                    <a:pt x="3903235" y="8737"/>
                  </a:lnTo>
                  <a:lnTo>
                    <a:pt x="3917226" y="7364"/>
                  </a:lnTo>
                  <a:lnTo>
                    <a:pt x="3931216" y="6195"/>
                  </a:lnTo>
                  <a:lnTo>
                    <a:pt x="3945206" y="5198"/>
                  </a:lnTo>
                  <a:lnTo>
                    <a:pt x="3959196" y="4350"/>
                  </a:lnTo>
                  <a:lnTo>
                    <a:pt x="3973186" y="3627"/>
                  </a:lnTo>
                  <a:lnTo>
                    <a:pt x="3987176" y="3011"/>
                  </a:lnTo>
                  <a:lnTo>
                    <a:pt x="4001166" y="2487"/>
                  </a:lnTo>
                  <a:lnTo>
                    <a:pt x="4015156" y="2041"/>
                  </a:lnTo>
                  <a:lnTo>
                    <a:pt x="4029146" y="1661"/>
                  </a:lnTo>
                  <a:lnTo>
                    <a:pt x="4043136" y="1338"/>
                  </a:lnTo>
                  <a:lnTo>
                    <a:pt x="4057126" y="1063"/>
                  </a:lnTo>
                  <a:lnTo>
                    <a:pt x="4071117" y="829"/>
                  </a:lnTo>
                  <a:lnTo>
                    <a:pt x="4085107" y="629"/>
                  </a:lnTo>
                  <a:lnTo>
                    <a:pt x="4099097" y="460"/>
                  </a:lnTo>
                  <a:lnTo>
                    <a:pt x="4113087" y="316"/>
                  </a:lnTo>
                  <a:lnTo>
                    <a:pt x="4127077" y="193"/>
                  </a:lnTo>
                  <a:lnTo>
                    <a:pt x="4141067" y="88"/>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2411357"/>
              <a:ext cx="4155057" cy="1511775"/>
            </a:xfrm>
            <a:custGeom>
              <a:avLst/>
              <a:pathLst>
                <a:path w="4155057" h="151177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06"/>
                  </a:lnTo>
                  <a:lnTo>
                    <a:pt x="1399009" y="595"/>
                  </a:lnTo>
                  <a:lnTo>
                    <a:pt x="1412999" y="700"/>
                  </a:lnTo>
                  <a:lnTo>
                    <a:pt x="1426989" y="823"/>
                  </a:lnTo>
                  <a:lnTo>
                    <a:pt x="1440979" y="967"/>
                  </a:lnTo>
                  <a:lnTo>
                    <a:pt x="1454969" y="1136"/>
                  </a:lnTo>
                  <a:lnTo>
                    <a:pt x="1468959" y="1336"/>
                  </a:lnTo>
                  <a:lnTo>
                    <a:pt x="1482949" y="1570"/>
                  </a:lnTo>
                  <a:lnTo>
                    <a:pt x="1496939" y="1845"/>
                  </a:lnTo>
                  <a:lnTo>
                    <a:pt x="1510930" y="2168"/>
                  </a:lnTo>
                  <a:lnTo>
                    <a:pt x="1524920" y="2548"/>
                  </a:lnTo>
                  <a:lnTo>
                    <a:pt x="1538910" y="2994"/>
                  </a:lnTo>
                  <a:lnTo>
                    <a:pt x="1552900" y="3518"/>
                  </a:lnTo>
                  <a:lnTo>
                    <a:pt x="1566890" y="4134"/>
                  </a:lnTo>
                  <a:lnTo>
                    <a:pt x="1580880" y="4857"/>
                  </a:lnTo>
                  <a:lnTo>
                    <a:pt x="1594870" y="5705"/>
                  </a:lnTo>
                  <a:lnTo>
                    <a:pt x="1608860" y="6702"/>
                  </a:lnTo>
                  <a:lnTo>
                    <a:pt x="1622850" y="7871"/>
                  </a:lnTo>
                  <a:lnTo>
                    <a:pt x="1636840" y="9244"/>
                  </a:lnTo>
                  <a:lnTo>
                    <a:pt x="1650830" y="10854"/>
                  </a:lnTo>
                  <a:lnTo>
                    <a:pt x="1664821" y="12741"/>
                  </a:lnTo>
                  <a:lnTo>
                    <a:pt x="1678811" y="14954"/>
                  </a:lnTo>
                  <a:lnTo>
                    <a:pt x="1692801" y="17547"/>
                  </a:lnTo>
                  <a:lnTo>
                    <a:pt x="1706791" y="20583"/>
                  </a:lnTo>
                  <a:lnTo>
                    <a:pt x="1720781" y="24136"/>
                  </a:lnTo>
                  <a:lnTo>
                    <a:pt x="1734771" y="28291"/>
                  </a:lnTo>
                  <a:lnTo>
                    <a:pt x="1748761" y="33144"/>
                  </a:lnTo>
                  <a:lnTo>
                    <a:pt x="1762751" y="38809"/>
                  </a:lnTo>
                  <a:lnTo>
                    <a:pt x="1776741" y="45412"/>
                  </a:lnTo>
                  <a:lnTo>
                    <a:pt x="1790731" y="53098"/>
                  </a:lnTo>
                  <a:lnTo>
                    <a:pt x="1804722" y="62030"/>
                  </a:lnTo>
                  <a:lnTo>
                    <a:pt x="1818712" y="72390"/>
                  </a:lnTo>
                  <a:lnTo>
                    <a:pt x="1832702" y="84379"/>
                  </a:lnTo>
                  <a:lnTo>
                    <a:pt x="1846692" y="98218"/>
                  </a:lnTo>
                  <a:lnTo>
                    <a:pt x="1860682" y="114146"/>
                  </a:lnTo>
                  <a:lnTo>
                    <a:pt x="1874672" y="132415"/>
                  </a:lnTo>
                  <a:lnTo>
                    <a:pt x="1888662" y="153286"/>
                  </a:lnTo>
                  <a:lnTo>
                    <a:pt x="1902652" y="177026"/>
                  </a:lnTo>
                  <a:lnTo>
                    <a:pt x="1916642" y="203890"/>
                  </a:lnTo>
                  <a:lnTo>
                    <a:pt x="1930632" y="234115"/>
                  </a:lnTo>
                  <a:lnTo>
                    <a:pt x="1944622" y="267904"/>
                  </a:lnTo>
                  <a:lnTo>
                    <a:pt x="1958613" y="305403"/>
                  </a:lnTo>
                  <a:lnTo>
                    <a:pt x="1972603" y="346689"/>
                  </a:lnTo>
                  <a:lnTo>
                    <a:pt x="1986593" y="391743"/>
                  </a:lnTo>
                  <a:lnTo>
                    <a:pt x="2000583" y="440439"/>
                  </a:lnTo>
                  <a:lnTo>
                    <a:pt x="2014573" y="492526"/>
                  </a:lnTo>
                  <a:lnTo>
                    <a:pt x="2028563" y="547625"/>
                  </a:lnTo>
                  <a:lnTo>
                    <a:pt x="2042553" y="605227"/>
                  </a:lnTo>
                  <a:lnTo>
                    <a:pt x="2056543" y="664711"/>
                  </a:lnTo>
                  <a:lnTo>
                    <a:pt x="2070533" y="725363"/>
                  </a:lnTo>
                  <a:lnTo>
                    <a:pt x="2084523" y="786412"/>
                  </a:lnTo>
                  <a:lnTo>
                    <a:pt x="2098513" y="847064"/>
                  </a:lnTo>
                  <a:lnTo>
                    <a:pt x="2112504" y="906548"/>
                  </a:lnTo>
                  <a:lnTo>
                    <a:pt x="2126494" y="964150"/>
                  </a:lnTo>
                  <a:lnTo>
                    <a:pt x="2140484" y="1019248"/>
                  </a:lnTo>
                  <a:lnTo>
                    <a:pt x="2154474" y="1071336"/>
                  </a:lnTo>
                  <a:lnTo>
                    <a:pt x="2168464" y="1120031"/>
                  </a:lnTo>
                  <a:lnTo>
                    <a:pt x="2182454" y="1165086"/>
                  </a:lnTo>
                  <a:lnTo>
                    <a:pt x="2196444" y="1206371"/>
                  </a:lnTo>
                  <a:lnTo>
                    <a:pt x="2210434" y="1243871"/>
                  </a:lnTo>
                  <a:lnTo>
                    <a:pt x="2224424" y="1277659"/>
                  </a:lnTo>
                  <a:lnTo>
                    <a:pt x="2238414" y="1307885"/>
                  </a:lnTo>
                  <a:lnTo>
                    <a:pt x="2252404" y="1334749"/>
                  </a:lnTo>
                  <a:lnTo>
                    <a:pt x="2266395" y="1358488"/>
                  </a:lnTo>
                  <a:lnTo>
                    <a:pt x="2280385" y="1379360"/>
                  </a:lnTo>
                  <a:lnTo>
                    <a:pt x="2294375" y="1397629"/>
                  </a:lnTo>
                  <a:lnTo>
                    <a:pt x="2308365" y="1413556"/>
                  </a:lnTo>
                  <a:lnTo>
                    <a:pt x="2322355" y="1427396"/>
                  </a:lnTo>
                  <a:lnTo>
                    <a:pt x="2336345" y="1439385"/>
                  </a:lnTo>
                  <a:lnTo>
                    <a:pt x="2350335" y="1449744"/>
                  </a:lnTo>
                  <a:lnTo>
                    <a:pt x="2364325" y="1458676"/>
                  </a:lnTo>
                  <a:lnTo>
                    <a:pt x="2378315" y="1466362"/>
                  </a:lnTo>
                  <a:lnTo>
                    <a:pt x="2392305" y="1472965"/>
                  </a:lnTo>
                  <a:lnTo>
                    <a:pt x="2406296" y="1478630"/>
                  </a:lnTo>
                  <a:lnTo>
                    <a:pt x="2420286" y="1483484"/>
                  </a:lnTo>
                  <a:lnTo>
                    <a:pt x="2434276" y="1487638"/>
                  </a:lnTo>
                  <a:lnTo>
                    <a:pt x="2448266" y="1491191"/>
                  </a:lnTo>
                  <a:lnTo>
                    <a:pt x="2462256" y="1494227"/>
                  </a:lnTo>
                  <a:lnTo>
                    <a:pt x="2476246" y="1496820"/>
                  </a:lnTo>
                  <a:lnTo>
                    <a:pt x="2490236" y="1499033"/>
                  </a:lnTo>
                  <a:lnTo>
                    <a:pt x="2504226" y="1500921"/>
                  </a:lnTo>
                  <a:lnTo>
                    <a:pt x="2518216" y="1502531"/>
                  </a:lnTo>
                  <a:lnTo>
                    <a:pt x="2532206" y="1503903"/>
                  </a:lnTo>
                  <a:lnTo>
                    <a:pt x="2546196" y="1505073"/>
                  </a:lnTo>
                  <a:lnTo>
                    <a:pt x="2560187" y="1506069"/>
                  </a:lnTo>
                  <a:lnTo>
                    <a:pt x="2574177" y="1506918"/>
                  </a:lnTo>
                  <a:lnTo>
                    <a:pt x="2588167" y="1507641"/>
                  </a:lnTo>
                  <a:lnTo>
                    <a:pt x="2602157" y="1508256"/>
                  </a:lnTo>
                  <a:lnTo>
                    <a:pt x="2616147" y="1508780"/>
                  </a:lnTo>
                  <a:lnTo>
                    <a:pt x="2630137" y="1509227"/>
                  </a:lnTo>
                  <a:lnTo>
                    <a:pt x="2644127" y="1509606"/>
                  </a:lnTo>
                  <a:lnTo>
                    <a:pt x="2658117" y="1509930"/>
                  </a:lnTo>
                  <a:lnTo>
                    <a:pt x="2672107" y="1510205"/>
                  </a:lnTo>
                  <a:lnTo>
                    <a:pt x="2686097" y="1510439"/>
                  </a:lnTo>
                  <a:lnTo>
                    <a:pt x="2700087" y="1510638"/>
                  </a:lnTo>
                  <a:lnTo>
                    <a:pt x="2714078" y="1510808"/>
                  </a:lnTo>
                  <a:lnTo>
                    <a:pt x="2728068" y="1510952"/>
                  </a:lnTo>
                  <a:lnTo>
                    <a:pt x="2742058" y="1511075"/>
                  </a:lnTo>
                  <a:lnTo>
                    <a:pt x="2756048" y="1511179"/>
                  </a:lnTo>
                  <a:lnTo>
                    <a:pt x="2770038" y="1511268"/>
                  </a:lnTo>
                  <a:lnTo>
                    <a:pt x="2770038" y="1511775"/>
                  </a:lnTo>
                  <a:lnTo>
                    <a:pt x="2784028" y="1511775"/>
                  </a:lnTo>
                  <a:lnTo>
                    <a:pt x="2798018" y="1511775"/>
                  </a:lnTo>
                  <a:lnTo>
                    <a:pt x="2812008" y="1511775"/>
                  </a:lnTo>
                  <a:lnTo>
                    <a:pt x="2825998" y="1511775"/>
                  </a:lnTo>
                  <a:lnTo>
                    <a:pt x="2839988" y="1511775"/>
                  </a:lnTo>
                  <a:lnTo>
                    <a:pt x="2853978" y="1511775"/>
                  </a:lnTo>
                  <a:lnTo>
                    <a:pt x="2867969" y="1511775"/>
                  </a:lnTo>
                  <a:lnTo>
                    <a:pt x="2881959" y="1511775"/>
                  </a:lnTo>
                  <a:lnTo>
                    <a:pt x="2895949" y="1511775"/>
                  </a:lnTo>
                  <a:lnTo>
                    <a:pt x="2909939" y="1511775"/>
                  </a:lnTo>
                  <a:lnTo>
                    <a:pt x="2923929" y="1511775"/>
                  </a:lnTo>
                  <a:lnTo>
                    <a:pt x="2937919" y="1511775"/>
                  </a:lnTo>
                  <a:lnTo>
                    <a:pt x="2951909" y="1511775"/>
                  </a:lnTo>
                  <a:lnTo>
                    <a:pt x="2965899" y="1511775"/>
                  </a:lnTo>
                  <a:lnTo>
                    <a:pt x="2979889" y="1511775"/>
                  </a:lnTo>
                  <a:lnTo>
                    <a:pt x="2993879" y="1511775"/>
                  </a:lnTo>
                  <a:lnTo>
                    <a:pt x="3007870" y="1511775"/>
                  </a:lnTo>
                  <a:lnTo>
                    <a:pt x="3021860" y="1511775"/>
                  </a:lnTo>
                  <a:lnTo>
                    <a:pt x="3035850" y="1511775"/>
                  </a:lnTo>
                  <a:lnTo>
                    <a:pt x="3049840" y="1511775"/>
                  </a:lnTo>
                  <a:lnTo>
                    <a:pt x="3063830" y="1511775"/>
                  </a:lnTo>
                  <a:lnTo>
                    <a:pt x="3077820" y="1511775"/>
                  </a:lnTo>
                  <a:lnTo>
                    <a:pt x="3091810" y="1511775"/>
                  </a:lnTo>
                  <a:lnTo>
                    <a:pt x="3105800" y="1511775"/>
                  </a:lnTo>
                  <a:lnTo>
                    <a:pt x="3119790" y="1511775"/>
                  </a:lnTo>
                  <a:lnTo>
                    <a:pt x="3133780" y="1511775"/>
                  </a:lnTo>
                  <a:lnTo>
                    <a:pt x="3147770" y="1511775"/>
                  </a:lnTo>
                  <a:lnTo>
                    <a:pt x="3161761" y="1511775"/>
                  </a:lnTo>
                  <a:lnTo>
                    <a:pt x="3175751" y="1511775"/>
                  </a:lnTo>
                  <a:lnTo>
                    <a:pt x="3189741" y="1511775"/>
                  </a:lnTo>
                  <a:lnTo>
                    <a:pt x="3203731" y="1511775"/>
                  </a:lnTo>
                  <a:lnTo>
                    <a:pt x="3217721" y="1511775"/>
                  </a:lnTo>
                  <a:lnTo>
                    <a:pt x="3231711" y="1511775"/>
                  </a:lnTo>
                  <a:lnTo>
                    <a:pt x="3245701" y="1511775"/>
                  </a:lnTo>
                  <a:lnTo>
                    <a:pt x="3259691" y="1511775"/>
                  </a:lnTo>
                  <a:lnTo>
                    <a:pt x="3273681" y="1511775"/>
                  </a:lnTo>
                  <a:lnTo>
                    <a:pt x="3287671" y="1511775"/>
                  </a:lnTo>
                  <a:lnTo>
                    <a:pt x="3301661" y="1511775"/>
                  </a:lnTo>
                  <a:lnTo>
                    <a:pt x="3315652" y="1511775"/>
                  </a:lnTo>
                  <a:lnTo>
                    <a:pt x="3329642" y="1511775"/>
                  </a:lnTo>
                  <a:lnTo>
                    <a:pt x="3343632" y="1511775"/>
                  </a:lnTo>
                  <a:lnTo>
                    <a:pt x="3357622" y="1511775"/>
                  </a:lnTo>
                  <a:lnTo>
                    <a:pt x="3371612" y="1511775"/>
                  </a:lnTo>
                  <a:lnTo>
                    <a:pt x="3385602" y="1511775"/>
                  </a:lnTo>
                  <a:lnTo>
                    <a:pt x="3399592" y="1511775"/>
                  </a:lnTo>
                  <a:lnTo>
                    <a:pt x="3413582" y="1511775"/>
                  </a:lnTo>
                  <a:lnTo>
                    <a:pt x="3427572" y="1511775"/>
                  </a:lnTo>
                  <a:lnTo>
                    <a:pt x="3441562" y="1511775"/>
                  </a:lnTo>
                  <a:lnTo>
                    <a:pt x="3455552" y="1511775"/>
                  </a:lnTo>
                  <a:lnTo>
                    <a:pt x="3469543" y="1511775"/>
                  </a:lnTo>
                  <a:lnTo>
                    <a:pt x="3483533" y="1511775"/>
                  </a:lnTo>
                  <a:lnTo>
                    <a:pt x="3497523" y="1511775"/>
                  </a:lnTo>
                  <a:lnTo>
                    <a:pt x="3511513" y="1511775"/>
                  </a:lnTo>
                  <a:lnTo>
                    <a:pt x="3525503" y="1511775"/>
                  </a:lnTo>
                  <a:lnTo>
                    <a:pt x="3539493" y="1511775"/>
                  </a:lnTo>
                  <a:lnTo>
                    <a:pt x="3553483" y="1511775"/>
                  </a:lnTo>
                  <a:lnTo>
                    <a:pt x="3567473" y="1511775"/>
                  </a:lnTo>
                  <a:lnTo>
                    <a:pt x="3581463" y="1511775"/>
                  </a:lnTo>
                  <a:lnTo>
                    <a:pt x="3595453" y="1511775"/>
                  </a:lnTo>
                  <a:lnTo>
                    <a:pt x="3609444" y="1511775"/>
                  </a:lnTo>
                  <a:lnTo>
                    <a:pt x="3623434" y="1511775"/>
                  </a:lnTo>
                  <a:lnTo>
                    <a:pt x="3637424" y="1511775"/>
                  </a:lnTo>
                  <a:lnTo>
                    <a:pt x="3651414" y="1511775"/>
                  </a:lnTo>
                  <a:lnTo>
                    <a:pt x="3665404" y="1511775"/>
                  </a:lnTo>
                  <a:lnTo>
                    <a:pt x="3679394" y="1511775"/>
                  </a:lnTo>
                  <a:lnTo>
                    <a:pt x="3693384" y="1511775"/>
                  </a:lnTo>
                  <a:lnTo>
                    <a:pt x="3707374" y="1511775"/>
                  </a:lnTo>
                  <a:lnTo>
                    <a:pt x="3721364" y="1511775"/>
                  </a:lnTo>
                  <a:lnTo>
                    <a:pt x="3735354" y="1511775"/>
                  </a:lnTo>
                  <a:lnTo>
                    <a:pt x="3749344" y="1511775"/>
                  </a:lnTo>
                  <a:lnTo>
                    <a:pt x="3763335" y="1511775"/>
                  </a:lnTo>
                  <a:lnTo>
                    <a:pt x="3777325" y="1511775"/>
                  </a:lnTo>
                  <a:lnTo>
                    <a:pt x="3791315" y="1511775"/>
                  </a:lnTo>
                  <a:lnTo>
                    <a:pt x="3805305" y="1511775"/>
                  </a:lnTo>
                  <a:lnTo>
                    <a:pt x="3819295" y="1511775"/>
                  </a:lnTo>
                  <a:lnTo>
                    <a:pt x="3833285" y="1511775"/>
                  </a:lnTo>
                  <a:lnTo>
                    <a:pt x="3847275" y="1511775"/>
                  </a:lnTo>
                  <a:lnTo>
                    <a:pt x="3861265" y="1511775"/>
                  </a:lnTo>
                  <a:lnTo>
                    <a:pt x="3875255" y="1511775"/>
                  </a:lnTo>
                  <a:lnTo>
                    <a:pt x="3889245" y="1511775"/>
                  </a:lnTo>
                  <a:lnTo>
                    <a:pt x="3903235" y="1511775"/>
                  </a:lnTo>
                  <a:lnTo>
                    <a:pt x="3917226" y="1511775"/>
                  </a:lnTo>
                  <a:lnTo>
                    <a:pt x="3931216" y="1511775"/>
                  </a:lnTo>
                  <a:lnTo>
                    <a:pt x="3945206" y="1511775"/>
                  </a:lnTo>
                  <a:lnTo>
                    <a:pt x="3959196" y="1511775"/>
                  </a:lnTo>
                  <a:lnTo>
                    <a:pt x="3973186" y="1511775"/>
                  </a:lnTo>
                  <a:lnTo>
                    <a:pt x="3987176" y="1511775"/>
                  </a:lnTo>
                  <a:lnTo>
                    <a:pt x="4001166" y="1511775"/>
                  </a:lnTo>
                  <a:lnTo>
                    <a:pt x="4015156" y="1511775"/>
                  </a:lnTo>
                  <a:lnTo>
                    <a:pt x="4029146" y="1511775"/>
                  </a:lnTo>
                  <a:lnTo>
                    <a:pt x="4043136" y="1511775"/>
                  </a:lnTo>
                  <a:lnTo>
                    <a:pt x="4057126" y="1511775"/>
                  </a:lnTo>
                  <a:lnTo>
                    <a:pt x="4071117" y="1511775"/>
                  </a:lnTo>
                  <a:lnTo>
                    <a:pt x="4085107" y="1511775"/>
                  </a:lnTo>
                  <a:lnTo>
                    <a:pt x="4099097" y="1511775"/>
                  </a:lnTo>
                  <a:lnTo>
                    <a:pt x="4113087" y="1511775"/>
                  </a:lnTo>
                  <a:lnTo>
                    <a:pt x="4127077" y="1511775"/>
                  </a:lnTo>
                  <a:lnTo>
                    <a:pt x="4141067" y="1511775"/>
                  </a:lnTo>
                  <a:lnTo>
                    <a:pt x="4155057" y="1511775"/>
                  </a:lnTo>
                </a:path>
              </a:pathLst>
            </a:custGeom>
            <a:ln w="40651" cap="flat">
              <a:solidFill>
                <a:srgbClr val="D3D3D3">
                  <a:alpha val="100000"/>
                </a:srgbClr>
              </a:solidFill>
              <a:prstDash val="solid"/>
              <a:round/>
            </a:ln>
          </p:spPr>
          <p:txBody>
            <a:bodyPr/>
            <a:lstStyle/>
            <a:p/>
          </p:txBody>
        </p:sp>
        <p:sp>
          <p:nvSpPr>
            <p:cNvPr id="34" name="pl34"/>
            <p:cNvSpPr/>
            <p:nvPr/>
          </p:nvSpPr>
          <p:spPr>
            <a:xfrm>
              <a:off x="2737948" y="5183030"/>
              <a:ext cx="4155057" cy="251793"/>
            </a:xfrm>
            <a:custGeom>
              <a:avLst/>
              <a:pathLst>
                <a:path w="4155057" h="251793">
                  <a:moveTo>
                    <a:pt x="0" y="0"/>
                  </a:moveTo>
                  <a:lnTo>
                    <a:pt x="13990" y="14"/>
                  </a:lnTo>
                  <a:lnTo>
                    <a:pt x="27980" y="32"/>
                  </a:lnTo>
                  <a:lnTo>
                    <a:pt x="41970" y="52"/>
                  </a:lnTo>
                  <a:lnTo>
                    <a:pt x="55960" y="76"/>
                  </a:lnTo>
                  <a:lnTo>
                    <a:pt x="69950" y="104"/>
                  </a:lnTo>
                  <a:lnTo>
                    <a:pt x="83940" y="138"/>
                  </a:lnTo>
                  <a:lnTo>
                    <a:pt x="97930" y="177"/>
                  </a:lnTo>
                  <a:lnTo>
                    <a:pt x="111920" y="223"/>
                  </a:lnTo>
                  <a:lnTo>
                    <a:pt x="125910" y="276"/>
                  </a:lnTo>
                  <a:lnTo>
                    <a:pt x="139900" y="340"/>
                  </a:lnTo>
                  <a:lnTo>
                    <a:pt x="153891" y="414"/>
                  </a:lnTo>
                  <a:lnTo>
                    <a:pt x="167881" y="501"/>
                  </a:lnTo>
                  <a:lnTo>
                    <a:pt x="181871" y="604"/>
                  </a:lnTo>
                  <a:lnTo>
                    <a:pt x="195861" y="725"/>
                  </a:lnTo>
                  <a:lnTo>
                    <a:pt x="209851" y="866"/>
                  </a:lnTo>
                  <a:lnTo>
                    <a:pt x="223841" y="1032"/>
                  </a:lnTo>
                  <a:lnTo>
                    <a:pt x="237831" y="1227"/>
                  </a:lnTo>
                  <a:lnTo>
                    <a:pt x="251821" y="1456"/>
                  </a:lnTo>
                  <a:lnTo>
                    <a:pt x="265811" y="1724"/>
                  </a:lnTo>
                  <a:lnTo>
                    <a:pt x="279801" y="2039"/>
                  </a:lnTo>
                  <a:lnTo>
                    <a:pt x="293791" y="2407"/>
                  </a:lnTo>
                  <a:lnTo>
                    <a:pt x="307782" y="2840"/>
                  </a:lnTo>
                  <a:lnTo>
                    <a:pt x="321772" y="3346"/>
                  </a:lnTo>
                  <a:lnTo>
                    <a:pt x="335762" y="3938"/>
                  </a:lnTo>
                  <a:lnTo>
                    <a:pt x="349752" y="4630"/>
                  </a:lnTo>
                  <a:lnTo>
                    <a:pt x="363742" y="5439"/>
                  </a:lnTo>
                  <a:lnTo>
                    <a:pt x="377732" y="6383"/>
                  </a:lnTo>
                  <a:lnTo>
                    <a:pt x="391722" y="7484"/>
                  </a:lnTo>
                  <a:lnTo>
                    <a:pt x="405712" y="8765"/>
                  </a:lnTo>
                  <a:lnTo>
                    <a:pt x="419702" y="10253"/>
                  </a:lnTo>
                  <a:lnTo>
                    <a:pt x="433692" y="11980"/>
                  </a:lnTo>
                  <a:lnTo>
                    <a:pt x="447682" y="13978"/>
                  </a:lnTo>
                  <a:lnTo>
                    <a:pt x="461673" y="16285"/>
                  </a:lnTo>
                  <a:lnTo>
                    <a:pt x="475663" y="18939"/>
                  </a:lnTo>
                  <a:lnTo>
                    <a:pt x="489653" y="21984"/>
                  </a:lnTo>
                  <a:lnTo>
                    <a:pt x="503643" y="25463"/>
                  </a:lnTo>
                  <a:lnTo>
                    <a:pt x="517633" y="29419"/>
                  </a:lnTo>
                  <a:lnTo>
                    <a:pt x="531623" y="33897"/>
                  </a:lnTo>
                  <a:lnTo>
                    <a:pt x="545613" y="38934"/>
                  </a:lnTo>
                  <a:lnTo>
                    <a:pt x="559603" y="44566"/>
                  </a:lnTo>
                  <a:lnTo>
                    <a:pt x="573593" y="50816"/>
                  </a:lnTo>
                  <a:lnTo>
                    <a:pt x="587583" y="57697"/>
                  </a:lnTo>
                  <a:lnTo>
                    <a:pt x="601574" y="65206"/>
                  </a:lnTo>
                  <a:lnTo>
                    <a:pt x="615564" y="73322"/>
                  </a:lnTo>
                  <a:lnTo>
                    <a:pt x="629554" y="82003"/>
                  </a:lnTo>
                  <a:lnTo>
                    <a:pt x="643544" y="91186"/>
                  </a:lnTo>
                  <a:lnTo>
                    <a:pt x="657534" y="100786"/>
                  </a:lnTo>
                  <a:lnTo>
                    <a:pt x="671524" y="110700"/>
                  </a:lnTo>
                  <a:lnTo>
                    <a:pt x="685514" y="120809"/>
                  </a:lnTo>
                  <a:lnTo>
                    <a:pt x="699504" y="130984"/>
                  </a:lnTo>
                  <a:lnTo>
                    <a:pt x="713494" y="141092"/>
                  </a:lnTo>
                  <a:lnTo>
                    <a:pt x="727484" y="151006"/>
                  </a:lnTo>
                  <a:lnTo>
                    <a:pt x="741474" y="160607"/>
                  </a:lnTo>
                  <a:lnTo>
                    <a:pt x="755465" y="169790"/>
                  </a:lnTo>
                  <a:lnTo>
                    <a:pt x="769455" y="178471"/>
                  </a:lnTo>
                  <a:lnTo>
                    <a:pt x="783445" y="186587"/>
                  </a:lnTo>
                  <a:lnTo>
                    <a:pt x="797435" y="194096"/>
                  </a:lnTo>
                  <a:lnTo>
                    <a:pt x="811425" y="200977"/>
                  </a:lnTo>
                  <a:lnTo>
                    <a:pt x="825415" y="207227"/>
                  </a:lnTo>
                  <a:lnTo>
                    <a:pt x="839405" y="212858"/>
                  </a:lnTo>
                  <a:lnTo>
                    <a:pt x="853395" y="217896"/>
                  </a:lnTo>
                  <a:lnTo>
                    <a:pt x="867385" y="222373"/>
                  </a:lnTo>
                  <a:lnTo>
                    <a:pt x="881375" y="226330"/>
                  </a:lnTo>
                  <a:lnTo>
                    <a:pt x="895365" y="229808"/>
                  </a:lnTo>
                  <a:lnTo>
                    <a:pt x="909356" y="232853"/>
                  </a:lnTo>
                  <a:lnTo>
                    <a:pt x="923346" y="235508"/>
                  </a:lnTo>
                  <a:lnTo>
                    <a:pt x="937336" y="237814"/>
                  </a:lnTo>
                  <a:lnTo>
                    <a:pt x="951326" y="239813"/>
                  </a:lnTo>
                  <a:lnTo>
                    <a:pt x="965316" y="241539"/>
                  </a:lnTo>
                  <a:lnTo>
                    <a:pt x="979306" y="243028"/>
                  </a:lnTo>
                  <a:lnTo>
                    <a:pt x="993296" y="244309"/>
                  </a:lnTo>
                  <a:lnTo>
                    <a:pt x="1007286" y="245409"/>
                  </a:lnTo>
                  <a:lnTo>
                    <a:pt x="1021276" y="246353"/>
                  </a:lnTo>
                  <a:lnTo>
                    <a:pt x="1035266" y="247162"/>
                  </a:lnTo>
                  <a:lnTo>
                    <a:pt x="1049256" y="247855"/>
                  </a:lnTo>
                  <a:lnTo>
                    <a:pt x="1063247" y="248447"/>
                  </a:lnTo>
                  <a:lnTo>
                    <a:pt x="1077237" y="248953"/>
                  </a:lnTo>
                  <a:lnTo>
                    <a:pt x="1091227" y="249385"/>
                  </a:lnTo>
                  <a:lnTo>
                    <a:pt x="1105217" y="249754"/>
                  </a:lnTo>
                  <a:lnTo>
                    <a:pt x="1119207" y="250069"/>
                  </a:lnTo>
                  <a:lnTo>
                    <a:pt x="1133197" y="250337"/>
                  </a:lnTo>
                  <a:lnTo>
                    <a:pt x="1147187" y="250566"/>
                  </a:lnTo>
                  <a:lnTo>
                    <a:pt x="1161177" y="250761"/>
                  </a:lnTo>
                  <a:lnTo>
                    <a:pt x="1175167" y="250927"/>
                  </a:lnTo>
                  <a:lnTo>
                    <a:pt x="1189157" y="251068"/>
                  </a:lnTo>
                  <a:lnTo>
                    <a:pt x="1203148" y="251189"/>
                  </a:lnTo>
                  <a:lnTo>
                    <a:pt x="1217138" y="251291"/>
                  </a:lnTo>
                  <a:lnTo>
                    <a:pt x="1231128" y="251378"/>
                  </a:lnTo>
                  <a:lnTo>
                    <a:pt x="1245118" y="251453"/>
                  </a:lnTo>
                  <a:lnTo>
                    <a:pt x="1259108" y="251516"/>
                  </a:lnTo>
                  <a:lnTo>
                    <a:pt x="1273098" y="251570"/>
                  </a:lnTo>
                  <a:lnTo>
                    <a:pt x="1287088" y="251616"/>
                  </a:lnTo>
                  <a:lnTo>
                    <a:pt x="1301078" y="251655"/>
                  </a:lnTo>
                  <a:lnTo>
                    <a:pt x="1315068" y="251688"/>
                  </a:lnTo>
                  <a:lnTo>
                    <a:pt x="1329058" y="251716"/>
                  </a:lnTo>
                  <a:lnTo>
                    <a:pt x="1343048" y="251740"/>
                  </a:lnTo>
                  <a:lnTo>
                    <a:pt x="1357039" y="251761"/>
                  </a:lnTo>
                  <a:lnTo>
                    <a:pt x="1371029" y="251778"/>
                  </a:lnTo>
                  <a:lnTo>
                    <a:pt x="1385019" y="251793"/>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35" name="pl35"/>
            <p:cNvSpPr/>
            <p:nvPr/>
          </p:nvSpPr>
          <p:spPr>
            <a:xfrm>
              <a:off x="2737948" y="2663489"/>
              <a:ext cx="4155057" cy="755465"/>
            </a:xfrm>
            <a:custGeom>
              <a:avLst/>
              <a:pathLst>
                <a:path w="4155057" h="755465">
                  <a:moveTo>
                    <a:pt x="0" y="755465"/>
                  </a:moveTo>
                  <a:lnTo>
                    <a:pt x="13990" y="755420"/>
                  </a:lnTo>
                  <a:lnTo>
                    <a:pt x="27980" y="755368"/>
                  </a:lnTo>
                  <a:lnTo>
                    <a:pt x="41970" y="755307"/>
                  </a:lnTo>
                  <a:lnTo>
                    <a:pt x="55960" y="755235"/>
                  </a:lnTo>
                  <a:lnTo>
                    <a:pt x="69950" y="755150"/>
                  </a:lnTo>
                  <a:lnTo>
                    <a:pt x="83940" y="755050"/>
                  </a:lnTo>
                  <a:lnTo>
                    <a:pt x="97930" y="754933"/>
                  </a:lnTo>
                  <a:lnTo>
                    <a:pt x="111920" y="754796"/>
                  </a:lnTo>
                  <a:lnTo>
                    <a:pt x="125910" y="754634"/>
                  </a:lnTo>
                  <a:lnTo>
                    <a:pt x="139900" y="754444"/>
                  </a:lnTo>
                  <a:lnTo>
                    <a:pt x="153891" y="754221"/>
                  </a:lnTo>
                  <a:lnTo>
                    <a:pt x="167881" y="753959"/>
                  </a:lnTo>
                  <a:lnTo>
                    <a:pt x="181871" y="753651"/>
                  </a:lnTo>
                  <a:lnTo>
                    <a:pt x="195861" y="753290"/>
                  </a:lnTo>
                  <a:lnTo>
                    <a:pt x="209851" y="752865"/>
                  </a:lnTo>
                  <a:lnTo>
                    <a:pt x="223841" y="752367"/>
                  </a:lnTo>
                  <a:lnTo>
                    <a:pt x="237831" y="751782"/>
                  </a:lnTo>
                  <a:lnTo>
                    <a:pt x="251821" y="751096"/>
                  </a:lnTo>
                  <a:lnTo>
                    <a:pt x="265811" y="750291"/>
                  </a:lnTo>
                  <a:lnTo>
                    <a:pt x="279801" y="749347"/>
                  </a:lnTo>
                  <a:lnTo>
                    <a:pt x="293791" y="748241"/>
                  </a:lnTo>
                  <a:lnTo>
                    <a:pt x="307782" y="746944"/>
                  </a:lnTo>
                  <a:lnTo>
                    <a:pt x="321772" y="745426"/>
                  </a:lnTo>
                  <a:lnTo>
                    <a:pt x="335762" y="743650"/>
                  </a:lnTo>
                  <a:lnTo>
                    <a:pt x="349752" y="741573"/>
                  </a:lnTo>
                  <a:lnTo>
                    <a:pt x="363742" y="739146"/>
                  </a:lnTo>
                  <a:lnTo>
                    <a:pt x="377732" y="736313"/>
                  </a:lnTo>
                  <a:lnTo>
                    <a:pt x="391722" y="733012"/>
                  </a:lnTo>
                  <a:lnTo>
                    <a:pt x="405712" y="729169"/>
                  </a:lnTo>
                  <a:lnTo>
                    <a:pt x="419702" y="724703"/>
                  </a:lnTo>
                  <a:lnTo>
                    <a:pt x="433692" y="719523"/>
                  </a:lnTo>
                  <a:lnTo>
                    <a:pt x="447682" y="713529"/>
                  </a:lnTo>
                  <a:lnTo>
                    <a:pt x="461673" y="706609"/>
                  </a:lnTo>
                  <a:lnTo>
                    <a:pt x="475663" y="698645"/>
                  </a:lnTo>
                  <a:lnTo>
                    <a:pt x="489653" y="689511"/>
                  </a:lnTo>
                  <a:lnTo>
                    <a:pt x="503643" y="679075"/>
                  </a:lnTo>
                  <a:lnTo>
                    <a:pt x="517633" y="667205"/>
                  </a:lnTo>
                  <a:lnTo>
                    <a:pt x="531623" y="653773"/>
                  </a:lnTo>
                  <a:lnTo>
                    <a:pt x="545613" y="638660"/>
                  </a:lnTo>
                  <a:lnTo>
                    <a:pt x="559603" y="621766"/>
                  </a:lnTo>
                  <a:lnTo>
                    <a:pt x="573593" y="603016"/>
                  </a:lnTo>
                  <a:lnTo>
                    <a:pt x="587583" y="582374"/>
                  </a:lnTo>
                  <a:lnTo>
                    <a:pt x="601574" y="559846"/>
                  </a:lnTo>
                  <a:lnTo>
                    <a:pt x="615564" y="535499"/>
                  </a:lnTo>
                  <a:lnTo>
                    <a:pt x="629554" y="509455"/>
                  </a:lnTo>
                  <a:lnTo>
                    <a:pt x="643544" y="481906"/>
                  </a:lnTo>
                  <a:lnTo>
                    <a:pt x="657534" y="453105"/>
                  </a:lnTo>
                  <a:lnTo>
                    <a:pt x="671524" y="423363"/>
                  </a:lnTo>
                  <a:lnTo>
                    <a:pt x="685514" y="393037"/>
                  </a:lnTo>
                  <a:lnTo>
                    <a:pt x="699504" y="362512"/>
                  </a:lnTo>
                  <a:lnTo>
                    <a:pt x="713494" y="332186"/>
                  </a:lnTo>
                  <a:lnTo>
                    <a:pt x="727484" y="302444"/>
                  </a:lnTo>
                  <a:lnTo>
                    <a:pt x="741474" y="273643"/>
                  </a:lnTo>
                  <a:lnTo>
                    <a:pt x="755465" y="246094"/>
                  </a:lnTo>
                  <a:lnTo>
                    <a:pt x="769455" y="220050"/>
                  </a:lnTo>
                  <a:lnTo>
                    <a:pt x="783445" y="195702"/>
                  </a:lnTo>
                  <a:lnTo>
                    <a:pt x="797435" y="173175"/>
                  </a:lnTo>
                  <a:lnTo>
                    <a:pt x="811425" y="152532"/>
                  </a:lnTo>
                  <a:lnTo>
                    <a:pt x="825415" y="133783"/>
                  </a:lnTo>
                  <a:lnTo>
                    <a:pt x="839405" y="116888"/>
                  </a:lnTo>
                  <a:lnTo>
                    <a:pt x="853395" y="101776"/>
                  </a:lnTo>
                  <a:lnTo>
                    <a:pt x="867385" y="88344"/>
                  </a:lnTo>
                  <a:lnTo>
                    <a:pt x="881375" y="76474"/>
                  </a:lnTo>
                  <a:lnTo>
                    <a:pt x="895365" y="66038"/>
                  </a:lnTo>
                  <a:lnTo>
                    <a:pt x="909356" y="56904"/>
                  </a:lnTo>
                  <a:lnTo>
                    <a:pt x="923346" y="48940"/>
                  </a:lnTo>
                  <a:lnTo>
                    <a:pt x="937336" y="42020"/>
                  </a:lnTo>
                  <a:lnTo>
                    <a:pt x="951326" y="36026"/>
                  </a:lnTo>
                  <a:lnTo>
                    <a:pt x="965316" y="30846"/>
                  </a:lnTo>
                  <a:lnTo>
                    <a:pt x="979306" y="26380"/>
                  </a:lnTo>
                  <a:lnTo>
                    <a:pt x="993296" y="22537"/>
                  </a:lnTo>
                  <a:lnTo>
                    <a:pt x="1007286" y="19235"/>
                  </a:lnTo>
                  <a:lnTo>
                    <a:pt x="1021276" y="16403"/>
                  </a:lnTo>
                  <a:lnTo>
                    <a:pt x="1035266" y="13976"/>
                  </a:lnTo>
                  <a:lnTo>
                    <a:pt x="1049256" y="11899"/>
                  </a:lnTo>
                  <a:lnTo>
                    <a:pt x="1063247" y="10122"/>
                  </a:lnTo>
                  <a:lnTo>
                    <a:pt x="1077237" y="8604"/>
                  </a:lnTo>
                  <a:lnTo>
                    <a:pt x="1091227" y="7308"/>
                  </a:lnTo>
                  <a:lnTo>
                    <a:pt x="1105217" y="6201"/>
                  </a:lnTo>
                  <a:lnTo>
                    <a:pt x="1119207" y="5258"/>
                  </a:lnTo>
                  <a:lnTo>
                    <a:pt x="1133197" y="4453"/>
                  </a:lnTo>
                  <a:lnTo>
                    <a:pt x="1147187" y="3766"/>
                  </a:lnTo>
                  <a:lnTo>
                    <a:pt x="1161177" y="3182"/>
                  </a:lnTo>
                  <a:lnTo>
                    <a:pt x="1175167" y="2683"/>
                  </a:lnTo>
                  <a:lnTo>
                    <a:pt x="1189157" y="2259"/>
                  </a:lnTo>
                  <a:lnTo>
                    <a:pt x="1203148" y="1898"/>
                  </a:lnTo>
                  <a:lnTo>
                    <a:pt x="1217138" y="1590"/>
                  </a:lnTo>
                  <a:lnTo>
                    <a:pt x="1231128" y="1328"/>
                  </a:lnTo>
                  <a:lnTo>
                    <a:pt x="1245118" y="1105"/>
                  </a:lnTo>
                  <a:lnTo>
                    <a:pt x="1259108" y="915"/>
                  </a:lnTo>
                  <a:lnTo>
                    <a:pt x="1273098" y="753"/>
                  </a:lnTo>
                  <a:lnTo>
                    <a:pt x="1287088" y="616"/>
                  </a:lnTo>
                  <a:lnTo>
                    <a:pt x="1301078" y="499"/>
                  </a:lnTo>
                  <a:lnTo>
                    <a:pt x="1315068" y="399"/>
                  </a:lnTo>
                  <a:lnTo>
                    <a:pt x="1329058" y="314"/>
                  </a:lnTo>
                  <a:lnTo>
                    <a:pt x="1343048" y="242"/>
                  </a:lnTo>
                  <a:lnTo>
                    <a:pt x="1357039" y="181"/>
                  </a:lnTo>
                  <a:lnTo>
                    <a:pt x="1371029" y="128"/>
                  </a:lnTo>
                  <a:lnTo>
                    <a:pt x="1385019" y="84"/>
                  </a:lnTo>
                  <a:lnTo>
                    <a:pt x="1385019" y="0"/>
                  </a:lnTo>
                  <a:lnTo>
                    <a:pt x="1399009" y="29"/>
                  </a:lnTo>
                  <a:lnTo>
                    <a:pt x="1412999" y="64"/>
                  </a:lnTo>
                  <a:lnTo>
                    <a:pt x="1426989" y="105"/>
                  </a:lnTo>
                  <a:lnTo>
                    <a:pt x="1440979" y="153"/>
                  </a:lnTo>
                  <a:lnTo>
                    <a:pt x="1454969" y="209"/>
                  </a:lnTo>
                  <a:lnTo>
                    <a:pt x="1468959" y="276"/>
                  </a:lnTo>
                  <a:lnTo>
                    <a:pt x="1482949" y="354"/>
                  </a:lnTo>
                  <a:lnTo>
                    <a:pt x="1496939" y="446"/>
                  </a:lnTo>
                  <a:lnTo>
                    <a:pt x="1510930" y="553"/>
                  </a:lnTo>
                  <a:lnTo>
                    <a:pt x="1524920" y="680"/>
                  </a:lnTo>
                  <a:lnTo>
                    <a:pt x="1538910" y="829"/>
                  </a:lnTo>
                  <a:lnTo>
                    <a:pt x="1552900" y="1003"/>
                  </a:lnTo>
                  <a:lnTo>
                    <a:pt x="1566890" y="1209"/>
                  </a:lnTo>
                  <a:lnTo>
                    <a:pt x="1580880" y="1450"/>
                  </a:lnTo>
                  <a:lnTo>
                    <a:pt x="1594870" y="1732"/>
                  </a:lnTo>
                  <a:lnTo>
                    <a:pt x="1608860" y="2065"/>
                  </a:lnTo>
                  <a:lnTo>
                    <a:pt x="1622850" y="2454"/>
                  </a:lnTo>
                  <a:lnTo>
                    <a:pt x="1636840" y="2912"/>
                  </a:lnTo>
                  <a:lnTo>
                    <a:pt x="1650830" y="3449"/>
                  </a:lnTo>
                  <a:lnTo>
                    <a:pt x="1664821" y="4078"/>
                  </a:lnTo>
                  <a:lnTo>
                    <a:pt x="1678811" y="4815"/>
                  </a:lnTo>
                  <a:lnTo>
                    <a:pt x="1692801" y="5680"/>
                  </a:lnTo>
                  <a:lnTo>
                    <a:pt x="1706791" y="6692"/>
                  </a:lnTo>
                  <a:lnTo>
                    <a:pt x="1720781" y="7876"/>
                  </a:lnTo>
                  <a:lnTo>
                    <a:pt x="1734771" y="9261"/>
                  </a:lnTo>
                  <a:lnTo>
                    <a:pt x="1748761" y="10879"/>
                  </a:lnTo>
                  <a:lnTo>
                    <a:pt x="1762751" y="12767"/>
                  </a:lnTo>
                  <a:lnTo>
                    <a:pt x="1776741" y="14968"/>
                  </a:lnTo>
                  <a:lnTo>
                    <a:pt x="1790731" y="17530"/>
                  </a:lnTo>
                  <a:lnTo>
                    <a:pt x="1804722" y="20507"/>
                  </a:lnTo>
                  <a:lnTo>
                    <a:pt x="1818712" y="23961"/>
                  </a:lnTo>
                  <a:lnTo>
                    <a:pt x="1832702" y="27957"/>
                  </a:lnTo>
                  <a:lnTo>
                    <a:pt x="1846692" y="32570"/>
                  </a:lnTo>
                  <a:lnTo>
                    <a:pt x="1860682" y="37879"/>
                  </a:lnTo>
                  <a:lnTo>
                    <a:pt x="1874672" y="43969"/>
                  </a:lnTo>
                  <a:lnTo>
                    <a:pt x="1888662" y="50926"/>
                  </a:lnTo>
                  <a:lnTo>
                    <a:pt x="1902652" y="58839"/>
                  </a:lnTo>
                  <a:lnTo>
                    <a:pt x="1916642" y="67794"/>
                  </a:lnTo>
                  <a:lnTo>
                    <a:pt x="1930632" y="77869"/>
                  </a:lnTo>
                  <a:lnTo>
                    <a:pt x="1944622" y="89132"/>
                  </a:lnTo>
                  <a:lnTo>
                    <a:pt x="1958613" y="101632"/>
                  </a:lnTo>
                  <a:lnTo>
                    <a:pt x="1972603" y="115394"/>
                  </a:lnTo>
                  <a:lnTo>
                    <a:pt x="1986593" y="130412"/>
                  </a:lnTo>
                  <a:lnTo>
                    <a:pt x="2000583" y="146644"/>
                  </a:lnTo>
                  <a:lnTo>
                    <a:pt x="2014573" y="164006"/>
                  </a:lnTo>
                  <a:lnTo>
                    <a:pt x="2028563" y="182372"/>
                  </a:lnTo>
                  <a:lnTo>
                    <a:pt x="2042553" y="201573"/>
                  </a:lnTo>
                  <a:lnTo>
                    <a:pt x="2056543" y="221401"/>
                  </a:lnTo>
                  <a:lnTo>
                    <a:pt x="2070533" y="241618"/>
                  </a:lnTo>
                  <a:lnTo>
                    <a:pt x="2084523" y="261968"/>
                  </a:lnTo>
                  <a:lnTo>
                    <a:pt x="2098513" y="282185"/>
                  </a:lnTo>
                  <a:lnTo>
                    <a:pt x="2112504" y="302013"/>
                  </a:lnTo>
                  <a:lnTo>
                    <a:pt x="2126494" y="321214"/>
                  </a:lnTo>
                  <a:lnTo>
                    <a:pt x="2140484" y="339580"/>
                  </a:lnTo>
                  <a:lnTo>
                    <a:pt x="2154474" y="356943"/>
                  </a:lnTo>
                  <a:lnTo>
                    <a:pt x="2168464" y="373175"/>
                  </a:lnTo>
                  <a:lnTo>
                    <a:pt x="2182454" y="388193"/>
                  </a:lnTo>
                  <a:lnTo>
                    <a:pt x="2196444" y="401954"/>
                  </a:lnTo>
                  <a:lnTo>
                    <a:pt x="2210434" y="414454"/>
                  </a:lnTo>
                  <a:lnTo>
                    <a:pt x="2224424" y="425717"/>
                  </a:lnTo>
                  <a:lnTo>
                    <a:pt x="2238414" y="435792"/>
                  </a:lnTo>
                  <a:lnTo>
                    <a:pt x="2252404" y="444747"/>
                  </a:lnTo>
                  <a:lnTo>
                    <a:pt x="2266395" y="452660"/>
                  </a:lnTo>
                  <a:lnTo>
                    <a:pt x="2280385" y="459617"/>
                  </a:lnTo>
                  <a:lnTo>
                    <a:pt x="2294375" y="465707"/>
                  </a:lnTo>
                  <a:lnTo>
                    <a:pt x="2308365" y="471016"/>
                  </a:lnTo>
                  <a:lnTo>
                    <a:pt x="2322355" y="475629"/>
                  </a:lnTo>
                  <a:lnTo>
                    <a:pt x="2336345" y="479626"/>
                  </a:lnTo>
                  <a:lnTo>
                    <a:pt x="2350335" y="483079"/>
                  </a:lnTo>
                  <a:lnTo>
                    <a:pt x="2364325" y="486056"/>
                  </a:lnTo>
                  <a:lnTo>
                    <a:pt x="2378315" y="488618"/>
                  </a:lnTo>
                  <a:lnTo>
                    <a:pt x="2392305" y="490819"/>
                  </a:lnTo>
                  <a:lnTo>
                    <a:pt x="2406296" y="492707"/>
                  </a:lnTo>
                  <a:lnTo>
                    <a:pt x="2420286" y="494325"/>
                  </a:lnTo>
                  <a:lnTo>
                    <a:pt x="2434276" y="495710"/>
                  </a:lnTo>
                  <a:lnTo>
                    <a:pt x="2448266" y="496894"/>
                  </a:lnTo>
                  <a:lnTo>
                    <a:pt x="2462256" y="497906"/>
                  </a:lnTo>
                  <a:lnTo>
                    <a:pt x="2476246" y="498771"/>
                  </a:lnTo>
                  <a:lnTo>
                    <a:pt x="2490236" y="499508"/>
                  </a:lnTo>
                  <a:lnTo>
                    <a:pt x="2504226" y="500138"/>
                  </a:lnTo>
                  <a:lnTo>
                    <a:pt x="2518216" y="500674"/>
                  </a:lnTo>
                  <a:lnTo>
                    <a:pt x="2532206" y="501132"/>
                  </a:lnTo>
                  <a:lnTo>
                    <a:pt x="2546196" y="501522"/>
                  </a:lnTo>
                  <a:lnTo>
                    <a:pt x="2560187" y="501854"/>
                  </a:lnTo>
                  <a:lnTo>
                    <a:pt x="2574177" y="502137"/>
                  </a:lnTo>
                  <a:lnTo>
                    <a:pt x="2588167" y="502378"/>
                  </a:lnTo>
                  <a:lnTo>
                    <a:pt x="2602157" y="502583"/>
                  </a:lnTo>
                  <a:lnTo>
                    <a:pt x="2616147" y="502757"/>
                  </a:lnTo>
                  <a:lnTo>
                    <a:pt x="2630137" y="502906"/>
                  </a:lnTo>
                  <a:lnTo>
                    <a:pt x="2644127" y="503033"/>
                  </a:lnTo>
                  <a:lnTo>
                    <a:pt x="2658117" y="503141"/>
                  </a:lnTo>
                  <a:lnTo>
                    <a:pt x="2672107" y="503232"/>
                  </a:lnTo>
                  <a:lnTo>
                    <a:pt x="2686097" y="503310"/>
                  </a:lnTo>
                  <a:lnTo>
                    <a:pt x="2700087" y="503377"/>
                  </a:lnTo>
                  <a:lnTo>
                    <a:pt x="2714078" y="503433"/>
                  </a:lnTo>
                  <a:lnTo>
                    <a:pt x="2728068" y="503481"/>
                  </a:lnTo>
                  <a:lnTo>
                    <a:pt x="2742058" y="503522"/>
                  </a:lnTo>
                  <a:lnTo>
                    <a:pt x="2756048" y="503557"/>
                  </a:lnTo>
                  <a:lnTo>
                    <a:pt x="2770038" y="503587"/>
                  </a:lnTo>
                  <a:lnTo>
                    <a:pt x="2770038" y="503756"/>
                  </a:lnTo>
                  <a:lnTo>
                    <a:pt x="2784028" y="503756"/>
                  </a:lnTo>
                  <a:lnTo>
                    <a:pt x="2798018" y="503756"/>
                  </a:lnTo>
                  <a:lnTo>
                    <a:pt x="2812008" y="503756"/>
                  </a:lnTo>
                  <a:lnTo>
                    <a:pt x="2825998" y="503756"/>
                  </a:lnTo>
                  <a:lnTo>
                    <a:pt x="2839988" y="503756"/>
                  </a:lnTo>
                  <a:lnTo>
                    <a:pt x="2853978" y="503756"/>
                  </a:lnTo>
                  <a:lnTo>
                    <a:pt x="2867969" y="503756"/>
                  </a:lnTo>
                  <a:lnTo>
                    <a:pt x="2881959" y="503756"/>
                  </a:lnTo>
                  <a:lnTo>
                    <a:pt x="2895949" y="503756"/>
                  </a:lnTo>
                  <a:lnTo>
                    <a:pt x="2909939" y="503756"/>
                  </a:lnTo>
                  <a:lnTo>
                    <a:pt x="2923929" y="503756"/>
                  </a:lnTo>
                  <a:lnTo>
                    <a:pt x="2937919" y="503756"/>
                  </a:lnTo>
                  <a:lnTo>
                    <a:pt x="2951909" y="503756"/>
                  </a:lnTo>
                  <a:lnTo>
                    <a:pt x="2965899" y="503756"/>
                  </a:lnTo>
                  <a:lnTo>
                    <a:pt x="2979889" y="503756"/>
                  </a:lnTo>
                  <a:lnTo>
                    <a:pt x="2993879" y="503756"/>
                  </a:lnTo>
                  <a:lnTo>
                    <a:pt x="3007870" y="503756"/>
                  </a:lnTo>
                  <a:lnTo>
                    <a:pt x="3021860" y="503756"/>
                  </a:lnTo>
                  <a:lnTo>
                    <a:pt x="3035850" y="503756"/>
                  </a:lnTo>
                  <a:lnTo>
                    <a:pt x="3049840" y="503756"/>
                  </a:lnTo>
                  <a:lnTo>
                    <a:pt x="3063830" y="503756"/>
                  </a:lnTo>
                  <a:lnTo>
                    <a:pt x="3077820" y="503756"/>
                  </a:lnTo>
                  <a:lnTo>
                    <a:pt x="3091810" y="503756"/>
                  </a:lnTo>
                  <a:lnTo>
                    <a:pt x="3105800" y="503756"/>
                  </a:lnTo>
                  <a:lnTo>
                    <a:pt x="3119790" y="503756"/>
                  </a:lnTo>
                  <a:lnTo>
                    <a:pt x="3133780" y="503756"/>
                  </a:lnTo>
                  <a:lnTo>
                    <a:pt x="3147770" y="503756"/>
                  </a:lnTo>
                  <a:lnTo>
                    <a:pt x="3161761" y="503756"/>
                  </a:lnTo>
                  <a:lnTo>
                    <a:pt x="3175751" y="503756"/>
                  </a:lnTo>
                  <a:lnTo>
                    <a:pt x="3189741" y="503756"/>
                  </a:lnTo>
                  <a:lnTo>
                    <a:pt x="3203731" y="503756"/>
                  </a:lnTo>
                  <a:lnTo>
                    <a:pt x="3217721" y="503756"/>
                  </a:lnTo>
                  <a:lnTo>
                    <a:pt x="3231711" y="503756"/>
                  </a:lnTo>
                  <a:lnTo>
                    <a:pt x="3245701" y="503756"/>
                  </a:lnTo>
                  <a:lnTo>
                    <a:pt x="3259691" y="503756"/>
                  </a:lnTo>
                  <a:lnTo>
                    <a:pt x="3273681" y="503756"/>
                  </a:lnTo>
                  <a:lnTo>
                    <a:pt x="3287671" y="503756"/>
                  </a:lnTo>
                  <a:lnTo>
                    <a:pt x="3301661" y="503756"/>
                  </a:lnTo>
                  <a:lnTo>
                    <a:pt x="3315652" y="503756"/>
                  </a:lnTo>
                  <a:lnTo>
                    <a:pt x="3329642" y="503756"/>
                  </a:lnTo>
                  <a:lnTo>
                    <a:pt x="3343632" y="503756"/>
                  </a:lnTo>
                  <a:lnTo>
                    <a:pt x="3357622" y="503756"/>
                  </a:lnTo>
                  <a:lnTo>
                    <a:pt x="3371612" y="503756"/>
                  </a:lnTo>
                  <a:lnTo>
                    <a:pt x="3385602" y="503756"/>
                  </a:lnTo>
                  <a:lnTo>
                    <a:pt x="3399592" y="503756"/>
                  </a:lnTo>
                  <a:lnTo>
                    <a:pt x="3413582" y="503756"/>
                  </a:lnTo>
                  <a:lnTo>
                    <a:pt x="3427572" y="503756"/>
                  </a:lnTo>
                  <a:lnTo>
                    <a:pt x="3441562" y="503756"/>
                  </a:lnTo>
                  <a:lnTo>
                    <a:pt x="3455552" y="503756"/>
                  </a:lnTo>
                  <a:lnTo>
                    <a:pt x="3469543" y="503756"/>
                  </a:lnTo>
                  <a:lnTo>
                    <a:pt x="3483533" y="503756"/>
                  </a:lnTo>
                  <a:lnTo>
                    <a:pt x="3497523" y="503756"/>
                  </a:lnTo>
                  <a:lnTo>
                    <a:pt x="3511513" y="503756"/>
                  </a:lnTo>
                  <a:lnTo>
                    <a:pt x="3525503" y="503756"/>
                  </a:lnTo>
                  <a:lnTo>
                    <a:pt x="3539493" y="503756"/>
                  </a:lnTo>
                  <a:lnTo>
                    <a:pt x="3553483" y="503756"/>
                  </a:lnTo>
                  <a:lnTo>
                    <a:pt x="3567473" y="503756"/>
                  </a:lnTo>
                  <a:lnTo>
                    <a:pt x="3581463" y="503756"/>
                  </a:lnTo>
                  <a:lnTo>
                    <a:pt x="3595453" y="503756"/>
                  </a:lnTo>
                  <a:lnTo>
                    <a:pt x="3609444" y="503756"/>
                  </a:lnTo>
                  <a:lnTo>
                    <a:pt x="3623434" y="503756"/>
                  </a:lnTo>
                  <a:lnTo>
                    <a:pt x="3637424" y="503756"/>
                  </a:lnTo>
                  <a:lnTo>
                    <a:pt x="3651414" y="503756"/>
                  </a:lnTo>
                  <a:lnTo>
                    <a:pt x="3665404" y="503756"/>
                  </a:lnTo>
                  <a:lnTo>
                    <a:pt x="3679394" y="503756"/>
                  </a:lnTo>
                  <a:lnTo>
                    <a:pt x="3693384" y="503756"/>
                  </a:lnTo>
                  <a:lnTo>
                    <a:pt x="3707374" y="503756"/>
                  </a:lnTo>
                  <a:lnTo>
                    <a:pt x="3721364" y="503756"/>
                  </a:lnTo>
                  <a:lnTo>
                    <a:pt x="3735354" y="503756"/>
                  </a:lnTo>
                  <a:lnTo>
                    <a:pt x="3749344" y="503756"/>
                  </a:lnTo>
                  <a:lnTo>
                    <a:pt x="3763335" y="503756"/>
                  </a:lnTo>
                  <a:lnTo>
                    <a:pt x="3777325" y="503756"/>
                  </a:lnTo>
                  <a:lnTo>
                    <a:pt x="3791315" y="503756"/>
                  </a:lnTo>
                  <a:lnTo>
                    <a:pt x="3805305" y="503756"/>
                  </a:lnTo>
                  <a:lnTo>
                    <a:pt x="3819295" y="503756"/>
                  </a:lnTo>
                  <a:lnTo>
                    <a:pt x="3833285" y="503756"/>
                  </a:lnTo>
                  <a:lnTo>
                    <a:pt x="3847275" y="503756"/>
                  </a:lnTo>
                  <a:lnTo>
                    <a:pt x="3861265" y="503756"/>
                  </a:lnTo>
                  <a:lnTo>
                    <a:pt x="3875255" y="503756"/>
                  </a:lnTo>
                  <a:lnTo>
                    <a:pt x="3889245" y="503756"/>
                  </a:lnTo>
                  <a:lnTo>
                    <a:pt x="3903235" y="503756"/>
                  </a:lnTo>
                  <a:lnTo>
                    <a:pt x="3917226" y="503756"/>
                  </a:lnTo>
                  <a:lnTo>
                    <a:pt x="3931216" y="503756"/>
                  </a:lnTo>
                  <a:lnTo>
                    <a:pt x="3945206" y="503756"/>
                  </a:lnTo>
                  <a:lnTo>
                    <a:pt x="3959196" y="503756"/>
                  </a:lnTo>
                  <a:lnTo>
                    <a:pt x="3973186" y="503756"/>
                  </a:lnTo>
                  <a:lnTo>
                    <a:pt x="3987176" y="503756"/>
                  </a:lnTo>
                  <a:lnTo>
                    <a:pt x="4001166" y="503756"/>
                  </a:lnTo>
                  <a:lnTo>
                    <a:pt x="4015156" y="503756"/>
                  </a:lnTo>
                  <a:lnTo>
                    <a:pt x="4029146" y="503756"/>
                  </a:lnTo>
                  <a:lnTo>
                    <a:pt x="4043136" y="503756"/>
                  </a:lnTo>
                  <a:lnTo>
                    <a:pt x="4057126" y="503756"/>
                  </a:lnTo>
                  <a:lnTo>
                    <a:pt x="4071117" y="503756"/>
                  </a:lnTo>
                  <a:lnTo>
                    <a:pt x="4085107" y="503756"/>
                  </a:lnTo>
                  <a:lnTo>
                    <a:pt x="4099097" y="503756"/>
                  </a:lnTo>
                  <a:lnTo>
                    <a:pt x="4113087" y="503756"/>
                  </a:lnTo>
                  <a:lnTo>
                    <a:pt x="4127077" y="503756"/>
                  </a:lnTo>
                  <a:lnTo>
                    <a:pt x="4141067" y="503756"/>
                  </a:lnTo>
                  <a:lnTo>
                    <a:pt x="4155057" y="503756"/>
                  </a:lnTo>
                </a:path>
              </a:pathLst>
            </a:custGeom>
            <a:ln w="40651" cap="flat">
              <a:solidFill>
                <a:srgbClr val="D3D3D3">
                  <a:alpha val="100000"/>
                </a:srgbClr>
              </a:solidFill>
              <a:prstDash val="solid"/>
              <a:round/>
            </a:ln>
          </p:spPr>
          <p:txBody>
            <a:bodyPr/>
            <a:lstStyle/>
            <a:p/>
          </p:txBody>
        </p:sp>
        <p:sp>
          <p:nvSpPr>
            <p:cNvPr id="36" name="pl36"/>
            <p:cNvSpPr/>
            <p:nvPr/>
          </p:nvSpPr>
          <p:spPr>
            <a:xfrm>
              <a:off x="2737948" y="2159395"/>
              <a:ext cx="4155057" cy="1511268"/>
            </a:xfrm>
            <a:custGeom>
              <a:avLst/>
              <a:pathLst>
                <a:path w="4155057" h="1511268">
                  <a:moveTo>
                    <a:pt x="0" y="503756"/>
                  </a:moveTo>
                  <a:lnTo>
                    <a:pt x="13990" y="503726"/>
                  </a:lnTo>
                  <a:lnTo>
                    <a:pt x="27980" y="503691"/>
                  </a:lnTo>
                  <a:lnTo>
                    <a:pt x="41970" y="503650"/>
                  </a:lnTo>
                  <a:lnTo>
                    <a:pt x="55960" y="503602"/>
                  </a:lnTo>
                  <a:lnTo>
                    <a:pt x="69950" y="503546"/>
                  </a:lnTo>
                  <a:lnTo>
                    <a:pt x="83940" y="503479"/>
                  </a:lnTo>
                  <a:lnTo>
                    <a:pt x="97930" y="503401"/>
                  </a:lnTo>
                  <a:lnTo>
                    <a:pt x="111920" y="503310"/>
                  </a:lnTo>
                  <a:lnTo>
                    <a:pt x="125910" y="503202"/>
                  </a:lnTo>
                  <a:lnTo>
                    <a:pt x="139900" y="503075"/>
                  </a:lnTo>
                  <a:lnTo>
                    <a:pt x="153891" y="502926"/>
                  </a:lnTo>
                  <a:lnTo>
                    <a:pt x="167881" y="502752"/>
                  </a:lnTo>
                  <a:lnTo>
                    <a:pt x="181871" y="502547"/>
                  </a:lnTo>
                  <a:lnTo>
                    <a:pt x="195861" y="502306"/>
                  </a:lnTo>
                  <a:lnTo>
                    <a:pt x="209851" y="502023"/>
                  </a:lnTo>
                  <a:lnTo>
                    <a:pt x="223841" y="501691"/>
                  </a:lnTo>
                  <a:lnTo>
                    <a:pt x="237831" y="501301"/>
                  </a:lnTo>
                  <a:lnTo>
                    <a:pt x="251821" y="500843"/>
                  </a:lnTo>
                  <a:lnTo>
                    <a:pt x="265811" y="500307"/>
                  </a:lnTo>
                  <a:lnTo>
                    <a:pt x="279801" y="499677"/>
                  </a:lnTo>
                  <a:lnTo>
                    <a:pt x="293791" y="498940"/>
                  </a:lnTo>
                  <a:lnTo>
                    <a:pt x="307782" y="498075"/>
                  </a:lnTo>
                  <a:lnTo>
                    <a:pt x="321772" y="497063"/>
                  </a:lnTo>
                  <a:lnTo>
                    <a:pt x="335762" y="495879"/>
                  </a:lnTo>
                  <a:lnTo>
                    <a:pt x="349752" y="494494"/>
                  </a:lnTo>
                  <a:lnTo>
                    <a:pt x="363742" y="492876"/>
                  </a:lnTo>
                  <a:lnTo>
                    <a:pt x="377732" y="490988"/>
                  </a:lnTo>
                  <a:lnTo>
                    <a:pt x="391722" y="488787"/>
                  </a:lnTo>
                  <a:lnTo>
                    <a:pt x="405712" y="486225"/>
                  </a:lnTo>
                  <a:lnTo>
                    <a:pt x="419702" y="483248"/>
                  </a:lnTo>
                  <a:lnTo>
                    <a:pt x="433692" y="479795"/>
                  </a:lnTo>
                  <a:lnTo>
                    <a:pt x="447682" y="475798"/>
                  </a:lnTo>
                  <a:lnTo>
                    <a:pt x="461673" y="471185"/>
                  </a:lnTo>
                  <a:lnTo>
                    <a:pt x="475663" y="465876"/>
                  </a:lnTo>
                  <a:lnTo>
                    <a:pt x="489653" y="459786"/>
                  </a:lnTo>
                  <a:lnTo>
                    <a:pt x="503643" y="452829"/>
                  </a:lnTo>
                  <a:lnTo>
                    <a:pt x="517633" y="444916"/>
                  </a:lnTo>
                  <a:lnTo>
                    <a:pt x="531623" y="435961"/>
                  </a:lnTo>
                  <a:lnTo>
                    <a:pt x="545613" y="425886"/>
                  </a:lnTo>
                  <a:lnTo>
                    <a:pt x="559603" y="414623"/>
                  </a:lnTo>
                  <a:lnTo>
                    <a:pt x="573593" y="402123"/>
                  </a:lnTo>
                  <a:lnTo>
                    <a:pt x="587583" y="388362"/>
                  </a:lnTo>
                  <a:lnTo>
                    <a:pt x="601574" y="373343"/>
                  </a:lnTo>
                  <a:lnTo>
                    <a:pt x="615564" y="357112"/>
                  </a:lnTo>
                  <a:lnTo>
                    <a:pt x="629554" y="339749"/>
                  </a:lnTo>
                  <a:lnTo>
                    <a:pt x="643544" y="321383"/>
                  </a:lnTo>
                  <a:lnTo>
                    <a:pt x="657534" y="302182"/>
                  </a:lnTo>
                  <a:lnTo>
                    <a:pt x="671524" y="282354"/>
                  </a:lnTo>
                  <a:lnTo>
                    <a:pt x="685514" y="262137"/>
                  </a:lnTo>
                  <a:lnTo>
                    <a:pt x="699504" y="241787"/>
                  </a:lnTo>
                  <a:lnTo>
                    <a:pt x="713494" y="221570"/>
                  </a:lnTo>
                  <a:lnTo>
                    <a:pt x="727484" y="201742"/>
                  </a:lnTo>
                  <a:lnTo>
                    <a:pt x="741474" y="182541"/>
                  </a:lnTo>
                  <a:lnTo>
                    <a:pt x="755465" y="164175"/>
                  </a:lnTo>
                  <a:lnTo>
                    <a:pt x="769455" y="146813"/>
                  </a:lnTo>
                  <a:lnTo>
                    <a:pt x="783445" y="130581"/>
                  </a:lnTo>
                  <a:lnTo>
                    <a:pt x="797435" y="115563"/>
                  </a:lnTo>
                  <a:lnTo>
                    <a:pt x="811425" y="101801"/>
                  </a:lnTo>
                  <a:lnTo>
                    <a:pt x="825415" y="89301"/>
                  </a:lnTo>
                  <a:lnTo>
                    <a:pt x="839405" y="78038"/>
                  </a:lnTo>
                  <a:lnTo>
                    <a:pt x="853395" y="67963"/>
                  </a:lnTo>
                  <a:lnTo>
                    <a:pt x="867385" y="59008"/>
                  </a:lnTo>
                  <a:lnTo>
                    <a:pt x="881375" y="51095"/>
                  </a:lnTo>
                  <a:lnTo>
                    <a:pt x="895365" y="44138"/>
                  </a:lnTo>
                  <a:lnTo>
                    <a:pt x="909356" y="38048"/>
                  </a:lnTo>
                  <a:lnTo>
                    <a:pt x="923346" y="32739"/>
                  </a:lnTo>
                  <a:lnTo>
                    <a:pt x="937336" y="28126"/>
                  </a:lnTo>
                  <a:lnTo>
                    <a:pt x="951326" y="24130"/>
                  </a:lnTo>
                  <a:lnTo>
                    <a:pt x="965316" y="20676"/>
                  </a:lnTo>
                  <a:lnTo>
                    <a:pt x="979306" y="17699"/>
                  </a:lnTo>
                  <a:lnTo>
                    <a:pt x="993296" y="15137"/>
                  </a:lnTo>
                  <a:lnTo>
                    <a:pt x="1007286" y="12936"/>
                  </a:lnTo>
                  <a:lnTo>
                    <a:pt x="1021276" y="11048"/>
                  </a:lnTo>
                  <a:lnTo>
                    <a:pt x="1035266" y="9430"/>
                  </a:lnTo>
                  <a:lnTo>
                    <a:pt x="1049256" y="8045"/>
                  </a:lnTo>
                  <a:lnTo>
                    <a:pt x="1063247" y="6861"/>
                  </a:lnTo>
                  <a:lnTo>
                    <a:pt x="1077237" y="5849"/>
                  </a:lnTo>
                  <a:lnTo>
                    <a:pt x="1091227" y="4984"/>
                  </a:lnTo>
                  <a:lnTo>
                    <a:pt x="1105217" y="4247"/>
                  </a:lnTo>
                  <a:lnTo>
                    <a:pt x="1119207" y="3618"/>
                  </a:lnTo>
                  <a:lnTo>
                    <a:pt x="1133197" y="3081"/>
                  </a:lnTo>
                  <a:lnTo>
                    <a:pt x="1147187" y="2623"/>
                  </a:lnTo>
                  <a:lnTo>
                    <a:pt x="1161177" y="2234"/>
                  </a:lnTo>
                  <a:lnTo>
                    <a:pt x="1175167" y="1901"/>
                  </a:lnTo>
                  <a:lnTo>
                    <a:pt x="1189157" y="1619"/>
                  </a:lnTo>
                  <a:lnTo>
                    <a:pt x="1203148" y="1378"/>
                  </a:lnTo>
                  <a:lnTo>
                    <a:pt x="1217138" y="1172"/>
                  </a:lnTo>
                  <a:lnTo>
                    <a:pt x="1231128" y="998"/>
                  </a:lnTo>
                  <a:lnTo>
                    <a:pt x="1245118" y="849"/>
                  </a:lnTo>
                  <a:lnTo>
                    <a:pt x="1259108" y="722"/>
                  </a:lnTo>
                  <a:lnTo>
                    <a:pt x="1273098" y="615"/>
                  </a:lnTo>
                  <a:lnTo>
                    <a:pt x="1287088" y="523"/>
                  </a:lnTo>
                  <a:lnTo>
                    <a:pt x="1301078" y="445"/>
                  </a:lnTo>
                  <a:lnTo>
                    <a:pt x="1315068" y="378"/>
                  </a:lnTo>
                  <a:lnTo>
                    <a:pt x="1329058" y="322"/>
                  </a:lnTo>
                  <a:lnTo>
                    <a:pt x="1343048" y="274"/>
                  </a:lnTo>
                  <a:lnTo>
                    <a:pt x="1357039" y="233"/>
                  </a:lnTo>
                  <a:lnTo>
                    <a:pt x="1371029" y="198"/>
                  </a:lnTo>
                  <a:lnTo>
                    <a:pt x="1385019" y="168"/>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06"/>
                  </a:lnTo>
                  <a:lnTo>
                    <a:pt x="2784028" y="595"/>
                  </a:lnTo>
                  <a:lnTo>
                    <a:pt x="2798018" y="700"/>
                  </a:lnTo>
                  <a:lnTo>
                    <a:pt x="2812008" y="823"/>
                  </a:lnTo>
                  <a:lnTo>
                    <a:pt x="2825998" y="967"/>
                  </a:lnTo>
                  <a:lnTo>
                    <a:pt x="2839988" y="1136"/>
                  </a:lnTo>
                  <a:lnTo>
                    <a:pt x="2853978" y="1336"/>
                  </a:lnTo>
                  <a:lnTo>
                    <a:pt x="2867969" y="1570"/>
                  </a:lnTo>
                  <a:lnTo>
                    <a:pt x="2881959" y="1845"/>
                  </a:lnTo>
                  <a:lnTo>
                    <a:pt x="2895949" y="2168"/>
                  </a:lnTo>
                  <a:lnTo>
                    <a:pt x="2909939" y="2548"/>
                  </a:lnTo>
                  <a:lnTo>
                    <a:pt x="2923929" y="2994"/>
                  </a:lnTo>
                  <a:lnTo>
                    <a:pt x="2937919" y="3518"/>
                  </a:lnTo>
                  <a:lnTo>
                    <a:pt x="2951909" y="4134"/>
                  </a:lnTo>
                  <a:lnTo>
                    <a:pt x="2965899" y="4857"/>
                  </a:lnTo>
                  <a:lnTo>
                    <a:pt x="2979889" y="5705"/>
                  </a:lnTo>
                  <a:lnTo>
                    <a:pt x="2993879" y="6702"/>
                  </a:lnTo>
                  <a:lnTo>
                    <a:pt x="3007870" y="7871"/>
                  </a:lnTo>
                  <a:lnTo>
                    <a:pt x="3021860" y="9244"/>
                  </a:lnTo>
                  <a:lnTo>
                    <a:pt x="3035850" y="10854"/>
                  </a:lnTo>
                  <a:lnTo>
                    <a:pt x="3049840" y="12741"/>
                  </a:lnTo>
                  <a:lnTo>
                    <a:pt x="3063830" y="14954"/>
                  </a:lnTo>
                  <a:lnTo>
                    <a:pt x="3077820" y="17547"/>
                  </a:lnTo>
                  <a:lnTo>
                    <a:pt x="3091810" y="20583"/>
                  </a:lnTo>
                  <a:lnTo>
                    <a:pt x="3105800" y="24136"/>
                  </a:lnTo>
                  <a:lnTo>
                    <a:pt x="3119790" y="28291"/>
                  </a:lnTo>
                  <a:lnTo>
                    <a:pt x="3133780" y="33144"/>
                  </a:lnTo>
                  <a:lnTo>
                    <a:pt x="3147770" y="38809"/>
                  </a:lnTo>
                  <a:lnTo>
                    <a:pt x="3161761" y="45412"/>
                  </a:lnTo>
                  <a:lnTo>
                    <a:pt x="3175751" y="53098"/>
                  </a:lnTo>
                  <a:lnTo>
                    <a:pt x="3189741" y="62030"/>
                  </a:lnTo>
                  <a:lnTo>
                    <a:pt x="3203731" y="72390"/>
                  </a:lnTo>
                  <a:lnTo>
                    <a:pt x="3217721" y="84379"/>
                  </a:lnTo>
                  <a:lnTo>
                    <a:pt x="3231711" y="98218"/>
                  </a:lnTo>
                  <a:lnTo>
                    <a:pt x="3245701" y="114146"/>
                  </a:lnTo>
                  <a:lnTo>
                    <a:pt x="3259691" y="132415"/>
                  </a:lnTo>
                  <a:lnTo>
                    <a:pt x="3273681" y="153286"/>
                  </a:lnTo>
                  <a:lnTo>
                    <a:pt x="3287671" y="177026"/>
                  </a:lnTo>
                  <a:lnTo>
                    <a:pt x="3301661" y="203890"/>
                  </a:lnTo>
                  <a:lnTo>
                    <a:pt x="3315652" y="234115"/>
                  </a:lnTo>
                  <a:lnTo>
                    <a:pt x="3329642" y="267904"/>
                  </a:lnTo>
                  <a:lnTo>
                    <a:pt x="3343632" y="305403"/>
                  </a:lnTo>
                  <a:lnTo>
                    <a:pt x="3357622" y="346689"/>
                  </a:lnTo>
                  <a:lnTo>
                    <a:pt x="3371612" y="391743"/>
                  </a:lnTo>
                  <a:lnTo>
                    <a:pt x="3385602" y="440439"/>
                  </a:lnTo>
                  <a:lnTo>
                    <a:pt x="3399592" y="492526"/>
                  </a:lnTo>
                  <a:lnTo>
                    <a:pt x="3413582" y="547625"/>
                  </a:lnTo>
                  <a:lnTo>
                    <a:pt x="3427572" y="605227"/>
                  </a:lnTo>
                  <a:lnTo>
                    <a:pt x="3441562" y="664711"/>
                  </a:lnTo>
                  <a:lnTo>
                    <a:pt x="3455552" y="725363"/>
                  </a:lnTo>
                  <a:lnTo>
                    <a:pt x="3469543" y="786412"/>
                  </a:lnTo>
                  <a:lnTo>
                    <a:pt x="3483533" y="847064"/>
                  </a:lnTo>
                  <a:lnTo>
                    <a:pt x="3497523" y="906548"/>
                  </a:lnTo>
                  <a:lnTo>
                    <a:pt x="3511513" y="964150"/>
                  </a:lnTo>
                  <a:lnTo>
                    <a:pt x="3525503" y="1019248"/>
                  </a:lnTo>
                  <a:lnTo>
                    <a:pt x="3539493" y="1071336"/>
                  </a:lnTo>
                  <a:lnTo>
                    <a:pt x="3553483" y="1120031"/>
                  </a:lnTo>
                  <a:lnTo>
                    <a:pt x="3567473" y="1165086"/>
                  </a:lnTo>
                  <a:lnTo>
                    <a:pt x="3581463" y="1206371"/>
                  </a:lnTo>
                  <a:lnTo>
                    <a:pt x="3595453" y="1243871"/>
                  </a:lnTo>
                  <a:lnTo>
                    <a:pt x="3609444" y="1277659"/>
                  </a:lnTo>
                  <a:lnTo>
                    <a:pt x="3623434" y="1307885"/>
                  </a:lnTo>
                  <a:lnTo>
                    <a:pt x="3637424" y="1334749"/>
                  </a:lnTo>
                  <a:lnTo>
                    <a:pt x="3651414" y="1358488"/>
                  </a:lnTo>
                  <a:lnTo>
                    <a:pt x="3665404" y="1379360"/>
                  </a:lnTo>
                  <a:lnTo>
                    <a:pt x="3679394" y="1397629"/>
                  </a:lnTo>
                  <a:lnTo>
                    <a:pt x="3693384" y="1413556"/>
                  </a:lnTo>
                  <a:lnTo>
                    <a:pt x="3707374" y="1427396"/>
                  </a:lnTo>
                  <a:lnTo>
                    <a:pt x="3721364" y="1439385"/>
                  </a:lnTo>
                  <a:lnTo>
                    <a:pt x="3735354" y="1449744"/>
                  </a:lnTo>
                  <a:lnTo>
                    <a:pt x="3749344" y="1458676"/>
                  </a:lnTo>
                  <a:lnTo>
                    <a:pt x="3763335" y="1466362"/>
                  </a:lnTo>
                  <a:lnTo>
                    <a:pt x="3777325" y="1472965"/>
                  </a:lnTo>
                  <a:lnTo>
                    <a:pt x="3791315" y="1478630"/>
                  </a:lnTo>
                  <a:lnTo>
                    <a:pt x="3805305" y="1483484"/>
                  </a:lnTo>
                  <a:lnTo>
                    <a:pt x="3819295" y="1487638"/>
                  </a:lnTo>
                  <a:lnTo>
                    <a:pt x="3833285" y="1491191"/>
                  </a:lnTo>
                  <a:lnTo>
                    <a:pt x="3847275" y="1494227"/>
                  </a:lnTo>
                  <a:lnTo>
                    <a:pt x="3861265" y="1496820"/>
                  </a:lnTo>
                  <a:lnTo>
                    <a:pt x="3875255" y="1499033"/>
                  </a:lnTo>
                  <a:lnTo>
                    <a:pt x="3889245" y="1500921"/>
                  </a:lnTo>
                  <a:lnTo>
                    <a:pt x="3903235" y="1502531"/>
                  </a:lnTo>
                  <a:lnTo>
                    <a:pt x="3917226" y="1503903"/>
                  </a:lnTo>
                  <a:lnTo>
                    <a:pt x="3931216" y="1505073"/>
                  </a:lnTo>
                  <a:lnTo>
                    <a:pt x="3945206" y="1506069"/>
                  </a:lnTo>
                  <a:lnTo>
                    <a:pt x="3959196" y="1506918"/>
                  </a:lnTo>
                  <a:lnTo>
                    <a:pt x="3973186" y="1507641"/>
                  </a:lnTo>
                  <a:lnTo>
                    <a:pt x="3987176" y="1508256"/>
                  </a:lnTo>
                  <a:lnTo>
                    <a:pt x="4001166" y="1508780"/>
                  </a:lnTo>
                  <a:lnTo>
                    <a:pt x="4015156" y="1509227"/>
                  </a:lnTo>
                  <a:lnTo>
                    <a:pt x="4029146" y="1509606"/>
                  </a:lnTo>
                  <a:lnTo>
                    <a:pt x="4043136" y="1509930"/>
                  </a:lnTo>
                  <a:lnTo>
                    <a:pt x="4057126" y="1510205"/>
                  </a:lnTo>
                  <a:lnTo>
                    <a:pt x="4071117" y="1510439"/>
                  </a:lnTo>
                  <a:lnTo>
                    <a:pt x="4085107" y="1510638"/>
                  </a:lnTo>
                  <a:lnTo>
                    <a:pt x="4099097" y="1510808"/>
                  </a:lnTo>
                  <a:lnTo>
                    <a:pt x="4113087" y="1510952"/>
                  </a:lnTo>
                  <a:lnTo>
                    <a:pt x="4127077" y="1511075"/>
                  </a:lnTo>
                  <a:lnTo>
                    <a:pt x="4141067" y="1511179"/>
                  </a:lnTo>
                  <a:lnTo>
                    <a:pt x="4155057" y="1511268"/>
                  </a:lnTo>
                </a:path>
              </a:pathLst>
            </a:custGeom>
            <a:ln w="40651" cap="flat">
              <a:solidFill>
                <a:srgbClr val="D3D3D3">
                  <a:alpha val="100000"/>
                </a:srgbClr>
              </a:solidFill>
              <a:prstDash val="solid"/>
              <a:round/>
            </a:ln>
          </p:spPr>
          <p:txBody>
            <a:bodyPr/>
            <a:lstStyle/>
            <a:p/>
          </p:txBody>
        </p:sp>
        <p:sp>
          <p:nvSpPr>
            <p:cNvPr id="37" name="pl37"/>
            <p:cNvSpPr/>
            <p:nvPr/>
          </p:nvSpPr>
          <p:spPr>
            <a:xfrm>
              <a:off x="2737948" y="3419208"/>
              <a:ext cx="4155057" cy="503925"/>
            </a:xfrm>
            <a:custGeom>
              <a:avLst/>
              <a:pathLst>
                <a:path w="4155057" h="503925">
                  <a:moveTo>
                    <a:pt x="0" y="503925"/>
                  </a:moveTo>
                  <a:lnTo>
                    <a:pt x="13990" y="503925"/>
                  </a:lnTo>
                  <a:lnTo>
                    <a:pt x="27980" y="503925"/>
                  </a:lnTo>
                  <a:lnTo>
                    <a:pt x="41970" y="503925"/>
                  </a:lnTo>
                  <a:lnTo>
                    <a:pt x="55960" y="503925"/>
                  </a:lnTo>
                  <a:lnTo>
                    <a:pt x="69950" y="503925"/>
                  </a:lnTo>
                  <a:lnTo>
                    <a:pt x="83940" y="503925"/>
                  </a:lnTo>
                  <a:lnTo>
                    <a:pt x="97930" y="503925"/>
                  </a:lnTo>
                  <a:lnTo>
                    <a:pt x="111920" y="503925"/>
                  </a:lnTo>
                  <a:lnTo>
                    <a:pt x="125910" y="503925"/>
                  </a:lnTo>
                  <a:lnTo>
                    <a:pt x="139900" y="503925"/>
                  </a:lnTo>
                  <a:lnTo>
                    <a:pt x="153891" y="503925"/>
                  </a:lnTo>
                  <a:lnTo>
                    <a:pt x="167881" y="503925"/>
                  </a:lnTo>
                  <a:lnTo>
                    <a:pt x="181871" y="503925"/>
                  </a:lnTo>
                  <a:lnTo>
                    <a:pt x="195861" y="503925"/>
                  </a:lnTo>
                  <a:lnTo>
                    <a:pt x="209851" y="503925"/>
                  </a:lnTo>
                  <a:lnTo>
                    <a:pt x="223841" y="503925"/>
                  </a:lnTo>
                  <a:lnTo>
                    <a:pt x="237831" y="503925"/>
                  </a:lnTo>
                  <a:lnTo>
                    <a:pt x="251821" y="503925"/>
                  </a:lnTo>
                  <a:lnTo>
                    <a:pt x="265811" y="503925"/>
                  </a:lnTo>
                  <a:lnTo>
                    <a:pt x="279801" y="503925"/>
                  </a:lnTo>
                  <a:lnTo>
                    <a:pt x="293791" y="503925"/>
                  </a:lnTo>
                  <a:lnTo>
                    <a:pt x="307782" y="503925"/>
                  </a:lnTo>
                  <a:lnTo>
                    <a:pt x="321772" y="503925"/>
                  </a:lnTo>
                  <a:lnTo>
                    <a:pt x="335762" y="503925"/>
                  </a:lnTo>
                  <a:lnTo>
                    <a:pt x="349752" y="503925"/>
                  </a:lnTo>
                  <a:lnTo>
                    <a:pt x="363742" y="503925"/>
                  </a:lnTo>
                  <a:lnTo>
                    <a:pt x="377732" y="503925"/>
                  </a:lnTo>
                  <a:lnTo>
                    <a:pt x="391722" y="503925"/>
                  </a:lnTo>
                  <a:lnTo>
                    <a:pt x="405712" y="503925"/>
                  </a:lnTo>
                  <a:lnTo>
                    <a:pt x="419702" y="503925"/>
                  </a:lnTo>
                  <a:lnTo>
                    <a:pt x="433692" y="503925"/>
                  </a:lnTo>
                  <a:lnTo>
                    <a:pt x="447682" y="503925"/>
                  </a:lnTo>
                  <a:lnTo>
                    <a:pt x="461673" y="503925"/>
                  </a:lnTo>
                  <a:lnTo>
                    <a:pt x="475663" y="503925"/>
                  </a:lnTo>
                  <a:lnTo>
                    <a:pt x="489653" y="503925"/>
                  </a:lnTo>
                  <a:lnTo>
                    <a:pt x="503643" y="503925"/>
                  </a:lnTo>
                  <a:lnTo>
                    <a:pt x="517633" y="503925"/>
                  </a:lnTo>
                  <a:lnTo>
                    <a:pt x="531623" y="503925"/>
                  </a:lnTo>
                  <a:lnTo>
                    <a:pt x="545613" y="503925"/>
                  </a:lnTo>
                  <a:lnTo>
                    <a:pt x="559603" y="503925"/>
                  </a:lnTo>
                  <a:lnTo>
                    <a:pt x="573593" y="503925"/>
                  </a:lnTo>
                  <a:lnTo>
                    <a:pt x="587583" y="503925"/>
                  </a:lnTo>
                  <a:lnTo>
                    <a:pt x="601574" y="503925"/>
                  </a:lnTo>
                  <a:lnTo>
                    <a:pt x="615564" y="503925"/>
                  </a:lnTo>
                  <a:lnTo>
                    <a:pt x="629554" y="503925"/>
                  </a:lnTo>
                  <a:lnTo>
                    <a:pt x="643544" y="503925"/>
                  </a:lnTo>
                  <a:lnTo>
                    <a:pt x="657534" y="503925"/>
                  </a:lnTo>
                  <a:lnTo>
                    <a:pt x="671524" y="503925"/>
                  </a:lnTo>
                  <a:lnTo>
                    <a:pt x="685514" y="503925"/>
                  </a:lnTo>
                  <a:lnTo>
                    <a:pt x="699504" y="503925"/>
                  </a:lnTo>
                  <a:lnTo>
                    <a:pt x="713494" y="503925"/>
                  </a:lnTo>
                  <a:lnTo>
                    <a:pt x="727484" y="503925"/>
                  </a:lnTo>
                  <a:lnTo>
                    <a:pt x="741474" y="503925"/>
                  </a:lnTo>
                  <a:lnTo>
                    <a:pt x="755465" y="503925"/>
                  </a:lnTo>
                  <a:lnTo>
                    <a:pt x="769455" y="503925"/>
                  </a:lnTo>
                  <a:lnTo>
                    <a:pt x="783445" y="503925"/>
                  </a:lnTo>
                  <a:lnTo>
                    <a:pt x="797435" y="503925"/>
                  </a:lnTo>
                  <a:lnTo>
                    <a:pt x="811425" y="503925"/>
                  </a:lnTo>
                  <a:lnTo>
                    <a:pt x="825415" y="503925"/>
                  </a:lnTo>
                  <a:lnTo>
                    <a:pt x="839405" y="503925"/>
                  </a:lnTo>
                  <a:lnTo>
                    <a:pt x="853395" y="503925"/>
                  </a:lnTo>
                  <a:lnTo>
                    <a:pt x="867385" y="503925"/>
                  </a:lnTo>
                  <a:lnTo>
                    <a:pt x="881375" y="503925"/>
                  </a:lnTo>
                  <a:lnTo>
                    <a:pt x="895365" y="503925"/>
                  </a:lnTo>
                  <a:lnTo>
                    <a:pt x="909356" y="503925"/>
                  </a:lnTo>
                  <a:lnTo>
                    <a:pt x="923346" y="503925"/>
                  </a:lnTo>
                  <a:lnTo>
                    <a:pt x="937336" y="503925"/>
                  </a:lnTo>
                  <a:lnTo>
                    <a:pt x="951326" y="503925"/>
                  </a:lnTo>
                  <a:lnTo>
                    <a:pt x="965316" y="503925"/>
                  </a:lnTo>
                  <a:lnTo>
                    <a:pt x="979306" y="503925"/>
                  </a:lnTo>
                  <a:lnTo>
                    <a:pt x="993296" y="503925"/>
                  </a:lnTo>
                  <a:lnTo>
                    <a:pt x="1007286" y="503925"/>
                  </a:lnTo>
                  <a:lnTo>
                    <a:pt x="1021276" y="503925"/>
                  </a:lnTo>
                  <a:lnTo>
                    <a:pt x="1035266" y="503925"/>
                  </a:lnTo>
                  <a:lnTo>
                    <a:pt x="1049256" y="503925"/>
                  </a:lnTo>
                  <a:lnTo>
                    <a:pt x="1063247" y="503925"/>
                  </a:lnTo>
                  <a:lnTo>
                    <a:pt x="1077237" y="503925"/>
                  </a:lnTo>
                  <a:lnTo>
                    <a:pt x="1091227" y="503925"/>
                  </a:lnTo>
                  <a:lnTo>
                    <a:pt x="1105217" y="503925"/>
                  </a:lnTo>
                  <a:lnTo>
                    <a:pt x="1119207" y="503925"/>
                  </a:lnTo>
                  <a:lnTo>
                    <a:pt x="1133197" y="503925"/>
                  </a:lnTo>
                  <a:lnTo>
                    <a:pt x="1147187" y="503925"/>
                  </a:lnTo>
                  <a:lnTo>
                    <a:pt x="1161177" y="503925"/>
                  </a:lnTo>
                  <a:lnTo>
                    <a:pt x="1175167" y="503925"/>
                  </a:lnTo>
                  <a:lnTo>
                    <a:pt x="1189157" y="503925"/>
                  </a:lnTo>
                  <a:lnTo>
                    <a:pt x="1203148" y="503925"/>
                  </a:lnTo>
                  <a:lnTo>
                    <a:pt x="1217138" y="503925"/>
                  </a:lnTo>
                  <a:lnTo>
                    <a:pt x="1231128" y="503925"/>
                  </a:lnTo>
                  <a:lnTo>
                    <a:pt x="1245118" y="503925"/>
                  </a:lnTo>
                  <a:lnTo>
                    <a:pt x="1259108" y="503925"/>
                  </a:lnTo>
                  <a:lnTo>
                    <a:pt x="1273098" y="503925"/>
                  </a:lnTo>
                  <a:lnTo>
                    <a:pt x="1287088" y="503925"/>
                  </a:lnTo>
                  <a:lnTo>
                    <a:pt x="1301078" y="503925"/>
                  </a:lnTo>
                  <a:lnTo>
                    <a:pt x="1315068" y="503925"/>
                  </a:lnTo>
                  <a:lnTo>
                    <a:pt x="1329058" y="503925"/>
                  </a:lnTo>
                  <a:lnTo>
                    <a:pt x="1343048" y="503925"/>
                  </a:lnTo>
                  <a:lnTo>
                    <a:pt x="1357039" y="503925"/>
                  </a:lnTo>
                  <a:lnTo>
                    <a:pt x="1371029" y="503925"/>
                  </a:lnTo>
                  <a:lnTo>
                    <a:pt x="1385019" y="503925"/>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9309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5434993"/>
              <a:ext cx="4155057" cy="251793"/>
            </a:xfrm>
            <a:custGeom>
              <a:avLst/>
              <a:pathLst>
                <a:path w="4155057" h="251793">
                  <a:moveTo>
                    <a:pt x="0" y="0"/>
                  </a:moveTo>
                  <a:lnTo>
                    <a:pt x="13990" y="14"/>
                  </a:lnTo>
                  <a:lnTo>
                    <a:pt x="27980" y="32"/>
                  </a:lnTo>
                  <a:lnTo>
                    <a:pt x="41970" y="52"/>
                  </a:lnTo>
                  <a:lnTo>
                    <a:pt x="55960" y="76"/>
                  </a:lnTo>
                  <a:lnTo>
                    <a:pt x="69950" y="104"/>
                  </a:lnTo>
                  <a:lnTo>
                    <a:pt x="83940" y="138"/>
                  </a:lnTo>
                  <a:lnTo>
                    <a:pt x="97930" y="177"/>
                  </a:lnTo>
                  <a:lnTo>
                    <a:pt x="111920" y="223"/>
                  </a:lnTo>
                  <a:lnTo>
                    <a:pt x="125910" y="276"/>
                  </a:lnTo>
                  <a:lnTo>
                    <a:pt x="139900" y="340"/>
                  </a:lnTo>
                  <a:lnTo>
                    <a:pt x="153891" y="414"/>
                  </a:lnTo>
                  <a:lnTo>
                    <a:pt x="167881" y="501"/>
                  </a:lnTo>
                  <a:lnTo>
                    <a:pt x="181871" y="604"/>
                  </a:lnTo>
                  <a:lnTo>
                    <a:pt x="195861" y="725"/>
                  </a:lnTo>
                  <a:lnTo>
                    <a:pt x="209851" y="866"/>
                  </a:lnTo>
                  <a:lnTo>
                    <a:pt x="223841" y="1032"/>
                  </a:lnTo>
                  <a:lnTo>
                    <a:pt x="237831" y="1227"/>
                  </a:lnTo>
                  <a:lnTo>
                    <a:pt x="251821" y="1456"/>
                  </a:lnTo>
                  <a:lnTo>
                    <a:pt x="265811" y="1724"/>
                  </a:lnTo>
                  <a:lnTo>
                    <a:pt x="279801" y="2039"/>
                  </a:lnTo>
                  <a:lnTo>
                    <a:pt x="293791" y="2407"/>
                  </a:lnTo>
                  <a:lnTo>
                    <a:pt x="307782" y="2840"/>
                  </a:lnTo>
                  <a:lnTo>
                    <a:pt x="321772" y="3346"/>
                  </a:lnTo>
                  <a:lnTo>
                    <a:pt x="335762" y="3938"/>
                  </a:lnTo>
                  <a:lnTo>
                    <a:pt x="349752" y="4630"/>
                  </a:lnTo>
                  <a:lnTo>
                    <a:pt x="363742" y="5439"/>
                  </a:lnTo>
                  <a:lnTo>
                    <a:pt x="377732" y="6383"/>
                  </a:lnTo>
                  <a:lnTo>
                    <a:pt x="391722" y="7484"/>
                  </a:lnTo>
                  <a:lnTo>
                    <a:pt x="405712" y="8765"/>
                  </a:lnTo>
                  <a:lnTo>
                    <a:pt x="419702" y="10253"/>
                  </a:lnTo>
                  <a:lnTo>
                    <a:pt x="433692" y="11980"/>
                  </a:lnTo>
                  <a:lnTo>
                    <a:pt x="447682" y="13978"/>
                  </a:lnTo>
                  <a:lnTo>
                    <a:pt x="461673" y="16285"/>
                  </a:lnTo>
                  <a:lnTo>
                    <a:pt x="475663" y="18939"/>
                  </a:lnTo>
                  <a:lnTo>
                    <a:pt x="489653" y="21984"/>
                  </a:lnTo>
                  <a:lnTo>
                    <a:pt x="503643" y="25463"/>
                  </a:lnTo>
                  <a:lnTo>
                    <a:pt x="517633" y="29419"/>
                  </a:lnTo>
                  <a:lnTo>
                    <a:pt x="531623" y="33897"/>
                  </a:lnTo>
                  <a:lnTo>
                    <a:pt x="545613" y="38934"/>
                  </a:lnTo>
                  <a:lnTo>
                    <a:pt x="559603" y="44566"/>
                  </a:lnTo>
                  <a:lnTo>
                    <a:pt x="573593" y="50816"/>
                  </a:lnTo>
                  <a:lnTo>
                    <a:pt x="587583" y="57697"/>
                  </a:lnTo>
                  <a:lnTo>
                    <a:pt x="601574" y="65206"/>
                  </a:lnTo>
                  <a:lnTo>
                    <a:pt x="615564" y="73322"/>
                  </a:lnTo>
                  <a:lnTo>
                    <a:pt x="629554" y="82003"/>
                  </a:lnTo>
                  <a:lnTo>
                    <a:pt x="643544" y="91186"/>
                  </a:lnTo>
                  <a:lnTo>
                    <a:pt x="657534" y="100786"/>
                  </a:lnTo>
                  <a:lnTo>
                    <a:pt x="671524" y="110700"/>
                  </a:lnTo>
                  <a:lnTo>
                    <a:pt x="685514" y="120809"/>
                  </a:lnTo>
                  <a:lnTo>
                    <a:pt x="699504" y="130984"/>
                  </a:lnTo>
                  <a:lnTo>
                    <a:pt x="713494" y="141092"/>
                  </a:lnTo>
                  <a:lnTo>
                    <a:pt x="727484" y="151006"/>
                  </a:lnTo>
                  <a:lnTo>
                    <a:pt x="741474" y="160607"/>
                  </a:lnTo>
                  <a:lnTo>
                    <a:pt x="755465" y="169790"/>
                  </a:lnTo>
                  <a:lnTo>
                    <a:pt x="769455" y="178471"/>
                  </a:lnTo>
                  <a:lnTo>
                    <a:pt x="783445" y="186587"/>
                  </a:lnTo>
                  <a:lnTo>
                    <a:pt x="797435" y="194096"/>
                  </a:lnTo>
                  <a:lnTo>
                    <a:pt x="811425" y="200977"/>
                  </a:lnTo>
                  <a:lnTo>
                    <a:pt x="825415" y="207227"/>
                  </a:lnTo>
                  <a:lnTo>
                    <a:pt x="839405" y="212858"/>
                  </a:lnTo>
                  <a:lnTo>
                    <a:pt x="853395" y="217896"/>
                  </a:lnTo>
                  <a:lnTo>
                    <a:pt x="867385" y="222373"/>
                  </a:lnTo>
                  <a:lnTo>
                    <a:pt x="881375" y="226330"/>
                  </a:lnTo>
                  <a:lnTo>
                    <a:pt x="895365" y="229808"/>
                  </a:lnTo>
                  <a:lnTo>
                    <a:pt x="909356" y="232853"/>
                  </a:lnTo>
                  <a:lnTo>
                    <a:pt x="923346" y="235508"/>
                  </a:lnTo>
                  <a:lnTo>
                    <a:pt x="937336" y="237814"/>
                  </a:lnTo>
                  <a:lnTo>
                    <a:pt x="951326" y="239813"/>
                  </a:lnTo>
                  <a:lnTo>
                    <a:pt x="965316" y="241539"/>
                  </a:lnTo>
                  <a:lnTo>
                    <a:pt x="979306" y="243028"/>
                  </a:lnTo>
                  <a:lnTo>
                    <a:pt x="993296" y="244309"/>
                  </a:lnTo>
                  <a:lnTo>
                    <a:pt x="1007286" y="245409"/>
                  </a:lnTo>
                  <a:lnTo>
                    <a:pt x="1021276" y="246353"/>
                  </a:lnTo>
                  <a:lnTo>
                    <a:pt x="1035266" y="247162"/>
                  </a:lnTo>
                  <a:lnTo>
                    <a:pt x="1049256" y="247855"/>
                  </a:lnTo>
                  <a:lnTo>
                    <a:pt x="1063247" y="248447"/>
                  </a:lnTo>
                  <a:lnTo>
                    <a:pt x="1077237" y="248953"/>
                  </a:lnTo>
                  <a:lnTo>
                    <a:pt x="1091227" y="249385"/>
                  </a:lnTo>
                  <a:lnTo>
                    <a:pt x="1105217" y="249754"/>
                  </a:lnTo>
                  <a:lnTo>
                    <a:pt x="1119207" y="250069"/>
                  </a:lnTo>
                  <a:lnTo>
                    <a:pt x="1133197" y="250337"/>
                  </a:lnTo>
                  <a:lnTo>
                    <a:pt x="1147187" y="250566"/>
                  </a:lnTo>
                  <a:lnTo>
                    <a:pt x="1161177" y="250761"/>
                  </a:lnTo>
                  <a:lnTo>
                    <a:pt x="1175167" y="250927"/>
                  </a:lnTo>
                  <a:lnTo>
                    <a:pt x="1189157" y="251068"/>
                  </a:lnTo>
                  <a:lnTo>
                    <a:pt x="1203148" y="251189"/>
                  </a:lnTo>
                  <a:lnTo>
                    <a:pt x="1217138" y="251291"/>
                  </a:lnTo>
                  <a:lnTo>
                    <a:pt x="1231128" y="251378"/>
                  </a:lnTo>
                  <a:lnTo>
                    <a:pt x="1245118" y="251453"/>
                  </a:lnTo>
                  <a:lnTo>
                    <a:pt x="1259108" y="251516"/>
                  </a:lnTo>
                  <a:lnTo>
                    <a:pt x="1273098" y="251570"/>
                  </a:lnTo>
                  <a:lnTo>
                    <a:pt x="1287088" y="251616"/>
                  </a:lnTo>
                  <a:lnTo>
                    <a:pt x="1301078" y="251655"/>
                  </a:lnTo>
                  <a:lnTo>
                    <a:pt x="1315068" y="251688"/>
                  </a:lnTo>
                  <a:lnTo>
                    <a:pt x="1329058" y="251716"/>
                  </a:lnTo>
                  <a:lnTo>
                    <a:pt x="1343048" y="251740"/>
                  </a:lnTo>
                  <a:lnTo>
                    <a:pt x="1357039" y="251761"/>
                  </a:lnTo>
                  <a:lnTo>
                    <a:pt x="1371029" y="251778"/>
                  </a:lnTo>
                  <a:lnTo>
                    <a:pt x="1385019" y="251793"/>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40" name="pl40"/>
            <p:cNvSpPr/>
            <p:nvPr/>
          </p:nvSpPr>
          <p:spPr>
            <a:xfrm>
              <a:off x="2737948" y="899582"/>
              <a:ext cx="4155057" cy="755803"/>
            </a:xfrm>
            <a:custGeom>
              <a:avLst/>
              <a:pathLst>
                <a:path w="4155057" h="755803">
                  <a:moveTo>
                    <a:pt x="0" y="755803"/>
                  </a:moveTo>
                  <a:lnTo>
                    <a:pt x="13990" y="755788"/>
                  </a:lnTo>
                  <a:lnTo>
                    <a:pt x="27980" y="755771"/>
                  </a:lnTo>
                  <a:lnTo>
                    <a:pt x="41970" y="755750"/>
                  </a:lnTo>
                  <a:lnTo>
                    <a:pt x="55960" y="755726"/>
                  </a:lnTo>
                  <a:lnTo>
                    <a:pt x="69950" y="755698"/>
                  </a:lnTo>
                  <a:lnTo>
                    <a:pt x="83940" y="755665"/>
                  </a:lnTo>
                  <a:lnTo>
                    <a:pt x="97930" y="755626"/>
                  </a:lnTo>
                  <a:lnTo>
                    <a:pt x="111920" y="755580"/>
                  </a:lnTo>
                  <a:lnTo>
                    <a:pt x="125910" y="755526"/>
                  </a:lnTo>
                  <a:lnTo>
                    <a:pt x="139900" y="755463"/>
                  </a:lnTo>
                  <a:lnTo>
                    <a:pt x="153891" y="755388"/>
                  </a:lnTo>
                  <a:lnTo>
                    <a:pt x="167881" y="755301"/>
                  </a:lnTo>
                  <a:lnTo>
                    <a:pt x="181871" y="755198"/>
                  </a:lnTo>
                  <a:lnTo>
                    <a:pt x="195861" y="755078"/>
                  </a:lnTo>
                  <a:lnTo>
                    <a:pt x="209851" y="754936"/>
                  </a:lnTo>
                  <a:lnTo>
                    <a:pt x="223841" y="754770"/>
                  </a:lnTo>
                  <a:lnTo>
                    <a:pt x="237831" y="754575"/>
                  </a:lnTo>
                  <a:lnTo>
                    <a:pt x="251821" y="754347"/>
                  </a:lnTo>
                  <a:lnTo>
                    <a:pt x="265811" y="754078"/>
                  </a:lnTo>
                  <a:lnTo>
                    <a:pt x="279801" y="753764"/>
                  </a:lnTo>
                  <a:lnTo>
                    <a:pt x="293791" y="753395"/>
                  </a:lnTo>
                  <a:lnTo>
                    <a:pt x="307782" y="752963"/>
                  </a:lnTo>
                  <a:lnTo>
                    <a:pt x="321772" y="752457"/>
                  </a:lnTo>
                  <a:lnTo>
                    <a:pt x="335762" y="751864"/>
                  </a:lnTo>
                  <a:lnTo>
                    <a:pt x="349752" y="751172"/>
                  </a:lnTo>
                  <a:lnTo>
                    <a:pt x="363742" y="750363"/>
                  </a:lnTo>
                  <a:lnTo>
                    <a:pt x="377732" y="749419"/>
                  </a:lnTo>
                  <a:lnTo>
                    <a:pt x="391722" y="748318"/>
                  </a:lnTo>
                  <a:lnTo>
                    <a:pt x="405712" y="747037"/>
                  </a:lnTo>
                  <a:lnTo>
                    <a:pt x="419702" y="745549"/>
                  </a:lnTo>
                  <a:lnTo>
                    <a:pt x="433692" y="743822"/>
                  </a:lnTo>
                  <a:lnTo>
                    <a:pt x="447682" y="741824"/>
                  </a:lnTo>
                  <a:lnTo>
                    <a:pt x="461673" y="739517"/>
                  </a:lnTo>
                  <a:lnTo>
                    <a:pt x="475663" y="736863"/>
                  </a:lnTo>
                  <a:lnTo>
                    <a:pt x="489653" y="733818"/>
                  </a:lnTo>
                  <a:lnTo>
                    <a:pt x="503643" y="730339"/>
                  </a:lnTo>
                  <a:lnTo>
                    <a:pt x="517633" y="726383"/>
                  </a:lnTo>
                  <a:lnTo>
                    <a:pt x="531623" y="721906"/>
                  </a:lnTo>
                  <a:lnTo>
                    <a:pt x="545613" y="716868"/>
                  </a:lnTo>
                  <a:lnTo>
                    <a:pt x="559603" y="711237"/>
                  </a:lnTo>
                  <a:lnTo>
                    <a:pt x="573593" y="704987"/>
                  </a:lnTo>
                  <a:lnTo>
                    <a:pt x="587583" y="698106"/>
                  </a:lnTo>
                  <a:lnTo>
                    <a:pt x="601574" y="690597"/>
                  </a:lnTo>
                  <a:lnTo>
                    <a:pt x="615564" y="682481"/>
                  </a:lnTo>
                  <a:lnTo>
                    <a:pt x="629554" y="673800"/>
                  </a:lnTo>
                  <a:lnTo>
                    <a:pt x="643544" y="664616"/>
                  </a:lnTo>
                  <a:lnTo>
                    <a:pt x="657534" y="655016"/>
                  </a:lnTo>
                  <a:lnTo>
                    <a:pt x="671524" y="645102"/>
                  </a:lnTo>
                  <a:lnTo>
                    <a:pt x="685514" y="634993"/>
                  </a:lnTo>
                  <a:lnTo>
                    <a:pt x="699504" y="624819"/>
                  </a:lnTo>
                  <a:lnTo>
                    <a:pt x="713494" y="614710"/>
                  </a:lnTo>
                  <a:lnTo>
                    <a:pt x="727484" y="604796"/>
                  </a:lnTo>
                  <a:lnTo>
                    <a:pt x="741474" y="595196"/>
                  </a:lnTo>
                  <a:lnTo>
                    <a:pt x="755465" y="586012"/>
                  </a:lnTo>
                  <a:lnTo>
                    <a:pt x="769455" y="577331"/>
                  </a:lnTo>
                  <a:lnTo>
                    <a:pt x="783445" y="569215"/>
                  </a:lnTo>
                  <a:lnTo>
                    <a:pt x="797435" y="561706"/>
                  </a:lnTo>
                  <a:lnTo>
                    <a:pt x="811425" y="554825"/>
                  </a:lnTo>
                  <a:lnTo>
                    <a:pt x="825415" y="548575"/>
                  </a:lnTo>
                  <a:lnTo>
                    <a:pt x="839405" y="542944"/>
                  </a:lnTo>
                  <a:lnTo>
                    <a:pt x="853395" y="537906"/>
                  </a:lnTo>
                  <a:lnTo>
                    <a:pt x="867385" y="533429"/>
                  </a:lnTo>
                  <a:lnTo>
                    <a:pt x="881375" y="529472"/>
                  </a:lnTo>
                  <a:lnTo>
                    <a:pt x="895365" y="525994"/>
                  </a:lnTo>
                  <a:lnTo>
                    <a:pt x="909356" y="522949"/>
                  </a:lnTo>
                  <a:lnTo>
                    <a:pt x="923346" y="520294"/>
                  </a:lnTo>
                  <a:lnTo>
                    <a:pt x="937336" y="517988"/>
                  </a:lnTo>
                  <a:lnTo>
                    <a:pt x="951326" y="515990"/>
                  </a:lnTo>
                  <a:lnTo>
                    <a:pt x="965316" y="514263"/>
                  </a:lnTo>
                  <a:lnTo>
                    <a:pt x="979306" y="512774"/>
                  </a:lnTo>
                  <a:lnTo>
                    <a:pt x="993296" y="511493"/>
                  </a:lnTo>
                  <a:lnTo>
                    <a:pt x="1007286" y="510393"/>
                  </a:lnTo>
                  <a:lnTo>
                    <a:pt x="1021276" y="509449"/>
                  </a:lnTo>
                  <a:lnTo>
                    <a:pt x="1035266" y="508640"/>
                  </a:lnTo>
                  <a:lnTo>
                    <a:pt x="1049256" y="507947"/>
                  </a:lnTo>
                  <a:lnTo>
                    <a:pt x="1063247" y="507355"/>
                  </a:lnTo>
                  <a:lnTo>
                    <a:pt x="1077237" y="506849"/>
                  </a:lnTo>
                  <a:lnTo>
                    <a:pt x="1091227" y="506417"/>
                  </a:lnTo>
                  <a:lnTo>
                    <a:pt x="1105217" y="506048"/>
                  </a:lnTo>
                  <a:lnTo>
                    <a:pt x="1119207" y="505734"/>
                  </a:lnTo>
                  <a:lnTo>
                    <a:pt x="1133197" y="505465"/>
                  </a:lnTo>
                  <a:lnTo>
                    <a:pt x="1147187" y="505237"/>
                  </a:lnTo>
                  <a:lnTo>
                    <a:pt x="1161177" y="505042"/>
                  </a:lnTo>
                  <a:lnTo>
                    <a:pt x="1175167" y="504876"/>
                  </a:lnTo>
                  <a:lnTo>
                    <a:pt x="1189157" y="504734"/>
                  </a:lnTo>
                  <a:lnTo>
                    <a:pt x="1203148" y="504614"/>
                  </a:lnTo>
                  <a:lnTo>
                    <a:pt x="1217138" y="504511"/>
                  </a:lnTo>
                  <a:lnTo>
                    <a:pt x="1231128" y="504424"/>
                  </a:lnTo>
                  <a:lnTo>
                    <a:pt x="1245118" y="504349"/>
                  </a:lnTo>
                  <a:lnTo>
                    <a:pt x="1259108" y="504286"/>
                  </a:lnTo>
                  <a:lnTo>
                    <a:pt x="1273098" y="504232"/>
                  </a:lnTo>
                  <a:lnTo>
                    <a:pt x="1287088" y="504186"/>
                  </a:lnTo>
                  <a:lnTo>
                    <a:pt x="1301078" y="504147"/>
                  </a:lnTo>
                  <a:lnTo>
                    <a:pt x="1315068" y="504114"/>
                  </a:lnTo>
                  <a:lnTo>
                    <a:pt x="1329058" y="504086"/>
                  </a:lnTo>
                  <a:lnTo>
                    <a:pt x="1343048" y="504062"/>
                  </a:lnTo>
                  <a:lnTo>
                    <a:pt x="1357039" y="504041"/>
                  </a:lnTo>
                  <a:lnTo>
                    <a:pt x="1371029" y="504024"/>
                  </a:lnTo>
                  <a:lnTo>
                    <a:pt x="1385019" y="504009"/>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151544"/>
              <a:ext cx="4155057" cy="251962"/>
            </a:xfrm>
            <a:custGeom>
              <a:avLst/>
              <a:pathLst>
                <a:path w="4155057" h="25196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962"/>
                  </a:lnTo>
                  <a:lnTo>
                    <a:pt x="2784028" y="251962"/>
                  </a:lnTo>
                  <a:lnTo>
                    <a:pt x="2798018" y="251962"/>
                  </a:lnTo>
                  <a:lnTo>
                    <a:pt x="2812008" y="251962"/>
                  </a:lnTo>
                  <a:lnTo>
                    <a:pt x="2825998" y="251962"/>
                  </a:lnTo>
                  <a:lnTo>
                    <a:pt x="2839988" y="251962"/>
                  </a:lnTo>
                  <a:lnTo>
                    <a:pt x="2853978" y="251962"/>
                  </a:lnTo>
                  <a:lnTo>
                    <a:pt x="2867969" y="251962"/>
                  </a:lnTo>
                  <a:lnTo>
                    <a:pt x="2881959" y="251962"/>
                  </a:lnTo>
                  <a:lnTo>
                    <a:pt x="2895949" y="251962"/>
                  </a:lnTo>
                  <a:lnTo>
                    <a:pt x="2909939" y="251962"/>
                  </a:lnTo>
                  <a:lnTo>
                    <a:pt x="2923929" y="251962"/>
                  </a:lnTo>
                  <a:lnTo>
                    <a:pt x="2937919" y="251962"/>
                  </a:lnTo>
                  <a:lnTo>
                    <a:pt x="2951909" y="251962"/>
                  </a:lnTo>
                  <a:lnTo>
                    <a:pt x="2965899" y="251962"/>
                  </a:lnTo>
                  <a:lnTo>
                    <a:pt x="2979889" y="251962"/>
                  </a:lnTo>
                  <a:lnTo>
                    <a:pt x="2993879" y="251962"/>
                  </a:lnTo>
                  <a:lnTo>
                    <a:pt x="3007870" y="251962"/>
                  </a:lnTo>
                  <a:lnTo>
                    <a:pt x="3021860" y="251962"/>
                  </a:lnTo>
                  <a:lnTo>
                    <a:pt x="3035850" y="251962"/>
                  </a:lnTo>
                  <a:lnTo>
                    <a:pt x="3049840" y="251962"/>
                  </a:lnTo>
                  <a:lnTo>
                    <a:pt x="3063830" y="251962"/>
                  </a:lnTo>
                  <a:lnTo>
                    <a:pt x="3077820" y="251962"/>
                  </a:lnTo>
                  <a:lnTo>
                    <a:pt x="3091810" y="251962"/>
                  </a:lnTo>
                  <a:lnTo>
                    <a:pt x="3105800" y="251962"/>
                  </a:lnTo>
                  <a:lnTo>
                    <a:pt x="3119790" y="251962"/>
                  </a:lnTo>
                  <a:lnTo>
                    <a:pt x="3133780" y="251962"/>
                  </a:lnTo>
                  <a:lnTo>
                    <a:pt x="3147770" y="251962"/>
                  </a:lnTo>
                  <a:lnTo>
                    <a:pt x="3161761" y="251962"/>
                  </a:lnTo>
                  <a:lnTo>
                    <a:pt x="3175751" y="251962"/>
                  </a:lnTo>
                  <a:lnTo>
                    <a:pt x="3189741" y="251962"/>
                  </a:lnTo>
                  <a:lnTo>
                    <a:pt x="3203731" y="251962"/>
                  </a:lnTo>
                  <a:lnTo>
                    <a:pt x="3217721" y="251962"/>
                  </a:lnTo>
                  <a:lnTo>
                    <a:pt x="3231711" y="251962"/>
                  </a:lnTo>
                  <a:lnTo>
                    <a:pt x="3245701" y="251962"/>
                  </a:lnTo>
                  <a:lnTo>
                    <a:pt x="3259691" y="251962"/>
                  </a:lnTo>
                  <a:lnTo>
                    <a:pt x="3273681" y="251962"/>
                  </a:lnTo>
                  <a:lnTo>
                    <a:pt x="3287671" y="251962"/>
                  </a:lnTo>
                  <a:lnTo>
                    <a:pt x="3301661" y="251962"/>
                  </a:lnTo>
                  <a:lnTo>
                    <a:pt x="3315652" y="251962"/>
                  </a:lnTo>
                  <a:lnTo>
                    <a:pt x="3329642" y="251962"/>
                  </a:lnTo>
                  <a:lnTo>
                    <a:pt x="3343632" y="251962"/>
                  </a:lnTo>
                  <a:lnTo>
                    <a:pt x="3357622" y="251962"/>
                  </a:lnTo>
                  <a:lnTo>
                    <a:pt x="3371612" y="251962"/>
                  </a:lnTo>
                  <a:lnTo>
                    <a:pt x="3385602" y="251962"/>
                  </a:lnTo>
                  <a:lnTo>
                    <a:pt x="3399592" y="251962"/>
                  </a:lnTo>
                  <a:lnTo>
                    <a:pt x="3413582" y="251962"/>
                  </a:lnTo>
                  <a:lnTo>
                    <a:pt x="3427572" y="251962"/>
                  </a:lnTo>
                  <a:lnTo>
                    <a:pt x="3441562" y="251962"/>
                  </a:lnTo>
                  <a:lnTo>
                    <a:pt x="3455552" y="251962"/>
                  </a:lnTo>
                  <a:lnTo>
                    <a:pt x="3469543" y="251962"/>
                  </a:lnTo>
                  <a:lnTo>
                    <a:pt x="3483533" y="251962"/>
                  </a:lnTo>
                  <a:lnTo>
                    <a:pt x="3497523" y="251962"/>
                  </a:lnTo>
                  <a:lnTo>
                    <a:pt x="3511513" y="251962"/>
                  </a:lnTo>
                  <a:lnTo>
                    <a:pt x="3525503" y="251962"/>
                  </a:lnTo>
                  <a:lnTo>
                    <a:pt x="3539493" y="251962"/>
                  </a:lnTo>
                  <a:lnTo>
                    <a:pt x="3553483" y="251962"/>
                  </a:lnTo>
                  <a:lnTo>
                    <a:pt x="3567473" y="251962"/>
                  </a:lnTo>
                  <a:lnTo>
                    <a:pt x="3581463" y="251962"/>
                  </a:lnTo>
                  <a:lnTo>
                    <a:pt x="3595453" y="251962"/>
                  </a:lnTo>
                  <a:lnTo>
                    <a:pt x="3609444" y="251962"/>
                  </a:lnTo>
                  <a:lnTo>
                    <a:pt x="3623434" y="251962"/>
                  </a:lnTo>
                  <a:lnTo>
                    <a:pt x="3637424" y="251962"/>
                  </a:lnTo>
                  <a:lnTo>
                    <a:pt x="3651414" y="251962"/>
                  </a:lnTo>
                  <a:lnTo>
                    <a:pt x="3665404" y="251962"/>
                  </a:lnTo>
                  <a:lnTo>
                    <a:pt x="3679394" y="251962"/>
                  </a:lnTo>
                  <a:lnTo>
                    <a:pt x="3693384" y="251962"/>
                  </a:lnTo>
                  <a:lnTo>
                    <a:pt x="3707374" y="251962"/>
                  </a:lnTo>
                  <a:lnTo>
                    <a:pt x="3721364" y="251962"/>
                  </a:lnTo>
                  <a:lnTo>
                    <a:pt x="3735354" y="251962"/>
                  </a:lnTo>
                  <a:lnTo>
                    <a:pt x="3749344" y="251962"/>
                  </a:lnTo>
                  <a:lnTo>
                    <a:pt x="3763335" y="251962"/>
                  </a:lnTo>
                  <a:lnTo>
                    <a:pt x="3777325" y="251962"/>
                  </a:lnTo>
                  <a:lnTo>
                    <a:pt x="3791315" y="251962"/>
                  </a:lnTo>
                  <a:lnTo>
                    <a:pt x="3805305" y="251962"/>
                  </a:lnTo>
                  <a:lnTo>
                    <a:pt x="3819295" y="251962"/>
                  </a:lnTo>
                  <a:lnTo>
                    <a:pt x="3833285" y="251962"/>
                  </a:lnTo>
                  <a:lnTo>
                    <a:pt x="3847275" y="251962"/>
                  </a:lnTo>
                  <a:lnTo>
                    <a:pt x="3861265" y="251962"/>
                  </a:lnTo>
                  <a:lnTo>
                    <a:pt x="3875255" y="251962"/>
                  </a:lnTo>
                  <a:lnTo>
                    <a:pt x="3889245" y="251962"/>
                  </a:lnTo>
                  <a:lnTo>
                    <a:pt x="3903235" y="251962"/>
                  </a:lnTo>
                  <a:lnTo>
                    <a:pt x="3917226" y="251962"/>
                  </a:lnTo>
                  <a:lnTo>
                    <a:pt x="3931216" y="251962"/>
                  </a:lnTo>
                  <a:lnTo>
                    <a:pt x="3945206" y="251962"/>
                  </a:lnTo>
                  <a:lnTo>
                    <a:pt x="3959196" y="251962"/>
                  </a:lnTo>
                  <a:lnTo>
                    <a:pt x="3973186" y="251962"/>
                  </a:lnTo>
                  <a:lnTo>
                    <a:pt x="3987176" y="251962"/>
                  </a:lnTo>
                  <a:lnTo>
                    <a:pt x="4001166" y="251962"/>
                  </a:lnTo>
                  <a:lnTo>
                    <a:pt x="4015156" y="251962"/>
                  </a:lnTo>
                  <a:lnTo>
                    <a:pt x="4029146" y="251962"/>
                  </a:lnTo>
                  <a:lnTo>
                    <a:pt x="4043136" y="251962"/>
                  </a:lnTo>
                  <a:lnTo>
                    <a:pt x="4057126" y="251962"/>
                  </a:lnTo>
                  <a:lnTo>
                    <a:pt x="4071117" y="251962"/>
                  </a:lnTo>
                  <a:lnTo>
                    <a:pt x="4085107" y="251962"/>
                  </a:lnTo>
                  <a:lnTo>
                    <a:pt x="4099097" y="251962"/>
                  </a:lnTo>
                  <a:lnTo>
                    <a:pt x="4113087" y="251962"/>
                  </a:lnTo>
                  <a:lnTo>
                    <a:pt x="4127077" y="251962"/>
                  </a:lnTo>
                  <a:lnTo>
                    <a:pt x="4141067" y="251962"/>
                  </a:lnTo>
                  <a:lnTo>
                    <a:pt x="4155057" y="2519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175096"/>
              <a:ext cx="4155057" cy="251878"/>
            </a:xfrm>
            <a:custGeom>
              <a:avLst/>
              <a:pathLst>
                <a:path w="4155057" h="2518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878"/>
                  </a:lnTo>
                  <a:lnTo>
                    <a:pt x="2784028" y="251863"/>
                  </a:lnTo>
                  <a:lnTo>
                    <a:pt x="2798018" y="251845"/>
                  </a:lnTo>
                  <a:lnTo>
                    <a:pt x="2812008" y="251825"/>
                  </a:lnTo>
                  <a:lnTo>
                    <a:pt x="2825998" y="251801"/>
                  </a:lnTo>
                  <a:lnTo>
                    <a:pt x="2839988" y="251773"/>
                  </a:lnTo>
                  <a:lnTo>
                    <a:pt x="2853978" y="251739"/>
                  </a:lnTo>
                  <a:lnTo>
                    <a:pt x="2867969" y="251700"/>
                  </a:lnTo>
                  <a:lnTo>
                    <a:pt x="2881959" y="251655"/>
                  </a:lnTo>
                  <a:lnTo>
                    <a:pt x="2895949" y="251601"/>
                  </a:lnTo>
                  <a:lnTo>
                    <a:pt x="2909939" y="251537"/>
                  </a:lnTo>
                  <a:lnTo>
                    <a:pt x="2923929" y="251463"/>
                  </a:lnTo>
                  <a:lnTo>
                    <a:pt x="2937919" y="251376"/>
                  </a:lnTo>
                  <a:lnTo>
                    <a:pt x="2951909" y="251273"/>
                  </a:lnTo>
                  <a:lnTo>
                    <a:pt x="2965899" y="251153"/>
                  </a:lnTo>
                  <a:lnTo>
                    <a:pt x="2979889" y="251011"/>
                  </a:lnTo>
                  <a:lnTo>
                    <a:pt x="2993879" y="250845"/>
                  </a:lnTo>
                  <a:lnTo>
                    <a:pt x="3007870" y="250650"/>
                  </a:lnTo>
                  <a:lnTo>
                    <a:pt x="3021860" y="250421"/>
                  </a:lnTo>
                  <a:lnTo>
                    <a:pt x="3035850" y="250153"/>
                  </a:lnTo>
                  <a:lnTo>
                    <a:pt x="3049840" y="249838"/>
                  </a:lnTo>
                  <a:lnTo>
                    <a:pt x="3063830" y="249470"/>
                  </a:lnTo>
                  <a:lnTo>
                    <a:pt x="3077820" y="249037"/>
                  </a:lnTo>
                  <a:lnTo>
                    <a:pt x="3091810" y="248531"/>
                  </a:lnTo>
                  <a:lnTo>
                    <a:pt x="3105800" y="247939"/>
                  </a:lnTo>
                  <a:lnTo>
                    <a:pt x="3119790" y="247247"/>
                  </a:lnTo>
                  <a:lnTo>
                    <a:pt x="3133780" y="246438"/>
                  </a:lnTo>
                  <a:lnTo>
                    <a:pt x="3147770" y="245494"/>
                  </a:lnTo>
                  <a:lnTo>
                    <a:pt x="3161761" y="244393"/>
                  </a:lnTo>
                  <a:lnTo>
                    <a:pt x="3175751" y="243112"/>
                  </a:lnTo>
                  <a:lnTo>
                    <a:pt x="3189741" y="241624"/>
                  </a:lnTo>
                  <a:lnTo>
                    <a:pt x="3203731" y="239897"/>
                  </a:lnTo>
                  <a:lnTo>
                    <a:pt x="3217721" y="237899"/>
                  </a:lnTo>
                  <a:lnTo>
                    <a:pt x="3231711" y="235592"/>
                  </a:lnTo>
                  <a:lnTo>
                    <a:pt x="3245701" y="232938"/>
                  </a:lnTo>
                  <a:lnTo>
                    <a:pt x="3259691" y="229893"/>
                  </a:lnTo>
                  <a:lnTo>
                    <a:pt x="3273681" y="226414"/>
                  </a:lnTo>
                  <a:lnTo>
                    <a:pt x="3287671" y="222458"/>
                  </a:lnTo>
                  <a:lnTo>
                    <a:pt x="3301661" y="217980"/>
                  </a:lnTo>
                  <a:lnTo>
                    <a:pt x="3315652" y="212943"/>
                  </a:lnTo>
                  <a:lnTo>
                    <a:pt x="3329642" y="207311"/>
                  </a:lnTo>
                  <a:lnTo>
                    <a:pt x="3343632" y="201061"/>
                  </a:lnTo>
                  <a:lnTo>
                    <a:pt x="3357622" y="194181"/>
                  </a:lnTo>
                  <a:lnTo>
                    <a:pt x="3371612" y="186671"/>
                  </a:lnTo>
                  <a:lnTo>
                    <a:pt x="3385602" y="178556"/>
                  </a:lnTo>
                  <a:lnTo>
                    <a:pt x="3399592" y="169874"/>
                  </a:lnTo>
                  <a:lnTo>
                    <a:pt x="3413582" y="160691"/>
                  </a:lnTo>
                  <a:lnTo>
                    <a:pt x="3427572" y="151091"/>
                  </a:lnTo>
                  <a:lnTo>
                    <a:pt x="3441562" y="141177"/>
                  </a:lnTo>
                  <a:lnTo>
                    <a:pt x="3455552" y="131068"/>
                  </a:lnTo>
                  <a:lnTo>
                    <a:pt x="3469543" y="120893"/>
                  </a:lnTo>
                  <a:lnTo>
                    <a:pt x="3483533" y="110785"/>
                  </a:lnTo>
                  <a:lnTo>
                    <a:pt x="3497523" y="100871"/>
                  </a:lnTo>
                  <a:lnTo>
                    <a:pt x="3511513" y="91270"/>
                  </a:lnTo>
                  <a:lnTo>
                    <a:pt x="3525503" y="82087"/>
                  </a:lnTo>
                  <a:lnTo>
                    <a:pt x="3539493" y="73406"/>
                  </a:lnTo>
                  <a:lnTo>
                    <a:pt x="3553483" y="65290"/>
                  </a:lnTo>
                  <a:lnTo>
                    <a:pt x="3567473" y="57781"/>
                  </a:lnTo>
                  <a:lnTo>
                    <a:pt x="3581463" y="50900"/>
                  </a:lnTo>
                  <a:lnTo>
                    <a:pt x="3595453" y="44650"/>
                  </a:lnTo>
                  <a:lnTo>
                    <a:pt x="3609444" y="39019"/>
                  </a:lnTo>
                  <a:lnTo>
                    <a:pt x="3623434" y="33981"/>
                  </a:lnTo>
                  <a:lnTo>
                    <a:pt x="3637424" y="29504"/>
                  </a:lnTo>
                  <a:lnTo>
                    <a:pt x="3651414" y="25547"/>
                  </a:lnTo>
                  <a:lnTo>
                    <a:pt x="3665404" y="22069"/>
                  </a:lnTo>
                  <a:lnTo>
                    <a:pt x="3679394" y="19024"/>
                  </a:lnTo>
                  <a:lnTo>
                    <a:pt x="3693384" y="16369"/>
                  </a:lnTo>
                  <a:lnTo>
                    <a:pt x="3707374" y="14063"/>
                  </a:lnTo>
                  <a:lnTo>
                    <a:pt x="3721364" y="12065"/>
                  </a:lnTo>
                  <a:lnTo>
                    <a:pt x="3735354" y="10338"/>
                  </a:lnTo>
                  <a:lnTo>
                    <a:pt x="3749344" y="8849"/>
                  </a:lnTo>
                  <a:lnTo>
                    <a:pt x="3763335" y="7568"/>
                  </a:lnTo>
                  <a:lnTo>
                    <a:pt x="3777325" y="6468"/>
                  </a:lnTo>
                  <a:lnTo>
                    <a:pt x="3791315" y="5524"/>
                  </a:lnTo>
                  <a:lnTo>
                    <a:pt x="3805305" y="4715"/>
                  </a:lnTo>
                  <a:lnTo>
                    <a:pt x="3819295" y="4022"/>
                  </a:lnTo>
                  <a:lnTo>
                    <a:pt x="3833285" y="3430"/>
                  </a:lnTo>
                  <a:lnTo>
                    <a:pt x="3847275" y="2924"/>
                  </a:lnTo>
                  <a:lnTo>
                    <a:pt x="3861265" y="2492"/>
                  </a:lnTo>
                  <a:lnTo>
                    <a:pt x="3875255" y="2123"/>
                  </a:lnTo>
                  <a:lnTo>
                    <a:pt x="3889245" y="1809"/>
                  </a:lnTo>
                  <a:lnTo>
                    <a:pt x="3903235" y="1540"/>
                  </a:lnTo>
                  <a:lnTo>
                    <a:pt x="3917226" y="1311"/>
                  </a:lnTo>
                  <a:lnTo>
                    <a:pt x="3931216" y="1117"/>
                  </a:lnTo>
                  <a:lnTo>
                    <a:pt x="3945206" y="950"/>
                  </a:lnTo>
                  <a:lnTo>
                    <a:pt x="3959196" y="809"/>
                  </a:lnTo>
                  <a:lnTo>
                    <a:pt x="3973186" y="689"/>
                  </a:lnTo>
                  <a:lnTo>
                    <a:pt x="3987176" y="586"/>
                  </a:lnTo>
                  <a:lnTo>
                    <a:pt x="4001166" y="499"/>
                  </a:lnTo>
                  <a:lnTo>
                    <a:pt x="4015156" y="424"/>
                  </a:lnTo>
                  <a:lnTo>
                    <a:pt x="4029146" y="361"/>
                  </a:lnTo>
                  <a:lnTo>
                    <a:pt x="4043136" y="307"/>
                  </a:lnTo>
                  <a:lnTo>
                    <a:pt x="4057126" y="261"/>
                  </a:lnTo>
                  <a:lnTo>
                    <a:pt x="4071117" y="222"/>
                  </a:lnTo>
                  <a:lnTo>
                    <a:pt x="4085107" y="189"/>
                  </a:lnTo>
                  <a:lnTo>
                    <a:pt x="4099097" y="161"/>
                  </a:lnTo>
                  <a:lnTo>
                    <a:pt x="4113087" y="137"/>
                  </a:lnTo>
                  <a:lnTo>
                    <a:pt x="4127077" y="116"/>
                  </a:lnTo>
                  <a:lnTo>
                    <a:pt x="4141067" y="99"/>
                  </a:lnTo>
                  <a:lnTo>
                    <a:pt x="4155057" y="84"/>
                  </a:lnTo>
                </a:path>
              </a:pathLst>
            </a:custGeom>
            <a:ln w="40651" cap="flat">
              <a:solidFill>
                <a:srgbClr val="D3D3D3">
                  <a:alpha val="100000"/>
                </a:srgbClr>
              </a:solidFill>
              <a:prstDash val="solid"/>
              <a:round/>
            </a:ln>
          </p:spPr>
          <p:txBody>
            <a:bodyPr/>
            <a:lstStyle/>
            <a:p/>
          </p:txBody>
        </p:sp>
        <p:sp>
          <p:nvSpPr>
            <p:cNvPr id="43" name="pl43"/>
            <p:cNvSpPr/>
            <p:nvPr/>
          </p:nvSpPr>
          <p:spPr>
            <a:xfrm>
              <a:off x="2737948" y="899582"/>
              <a:ext cx="4155057" cy="251962"/>
            </a:xfrm>
            <a:custGeom>
              <a:avLst/>
              <a:pathLst>
                <a:path w="4155057" h="25196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962"/>
                  </a:lnTo>
                  <a:lnTo>
                    <a:pt x="2784028" y="251962"/>
                  </a:lnTo>
                  <a:lnTo>
                    <a:pt x="2798018" y="251962"/>
                  </a:lnTo>
                  <a:lnTo>
                    <a:pt x="2812008" y="251962"/>
                  </a:lnTo>
                  <a:lnTo>
                    <a:pt x="2825998" y="251962"/>
                  </a:lnTo>
                  <a:lnTo>
                    <a:pt x="2839988" y="251962"/>
                  </a:lnTo>
                  <a:lnTo>
                    <a:pt x="2853978" y="251962"/>
                  </a:lnTo>
                  <a:lnTo>
                    <a:pt x="2867969" y="251962"/>
                  </a:lnTo>
                  <a:lnTo>
                    <a:pt x="2881959" y="251962"/>
                  </a:lnTo>
                  <a:lnTo>
                    <a:pt x="2895949" y="251962"/>
                  </a:lnTo>
                  <a:lnTo>
                    <a:pt x="2909939" y="251962"/>
                  </a:lnTo>
                  <a:lnTo>
                    <a:pt x="2923929" y="251962"/>
                  </a:lnTo>
                  <a:lnTo>
                    <a:pt x="2937919" y="251962"/>
                  </a:lnTo>
                  <a:lnTo>
                    <a:pt x="2951909" y="251962"/>
                  </a:lnTo>
                  <a:lnTo>
                    <a:pt x="2965899" y="251962"/>
                  </a:lnTo>
                  <a:lnTo>
                    <a:pt x="2979889" y="251962"/>
                  </a:lnTo>
                  <a:lnTo>
                    <a:pt x="2993879" y="251962"/>
                  </a:lnTo>
                  <a:lnTo>
                    <a:pt x="3007870" y="251962"/>
                  </a:lnTo>
                  <a:lnTo>
                    <a:pt x="3021860" y="251962"/>
                  </a:lnTo>
                  <a:lnTo>
                    <a:pt x="3035850" y="251962"/>
                  </a:lnTo>
                  <a:lnTo>
                    <a:pt x="3049840" y="251962"/>
                  </a:lnTo>
                  <a:lnTo>
                    <a:pt x="3063830" y="251962"/>
                  </a:lnTo>
                  <a:lnTo>
                    <a:pt x="3077820" y="251962"/>
                  </a:lnTo>
                  <a:lnTo>
                    <a:pt x="3091810" y="251962"/>
                  </a:lnTo>
                  <a:lnTo>
                    <a:pt x="3105800" y="251962"/>
                  </a:lnTo>
                  <a:lnTo>
                    <a:pt x="3119790" y="251962"/>
                  </a:lnTo>
                  <a:lnTo>
                    <a:pt x="3133780" y="251962"/>
                  </a:lnTo>
                  <a:lnTo>
                    <a:pt x="3147770" y="251962"/>
                  </a:lnTo>
                  <a:lnTo>
                    <a:pt x="3161761" y="251962"/>
                  </a:lnTo>
                  <a:lnTo>
                    <a:pt x="3175751" y="251962"/>
                  </a:lnTo>
                  <a:lnTo>
                    <a:pt x="3189741" y="251962"/>
                  </a:lnTo>
                  <a:lnTo>
                    <a:pt x="3203731" y="251962"/>
                  </a:lnTo>
                  <a:lnTo>
                    <a:pt x="3217721" y="251962"/>
                  </a:lnTo>
                  <a:lnTo>
                    <a:pt x="3231711" y="251962"/>
                  </a:lnTo>
                  <a:lnTo>
                    <a:pt x="3245701" y="251962"/>
                  </a:lnTo>
                  <a:lnTo>
                    <a:pt x="3259691" y="251962"/>
                  </a:lnTo>
                  <a:lnTo>
                    <a:pt x="3273681" y="251962"/>
                  </a:lnTo>
                  <a:lnTo>
                    <a:pt x="3287671" y="251962"/>
                  </a:lnTo>
                  <a:lnTo>
                    <a:pt x="3301661" y="251962"/>
                  </a:lnTo>
                  <a:lnTo>
                    <a:pt x="3315652" y="251962"/>
                  </a:lnTo>
                  <a:lnTo>
                    <a:pt x="3329642" y="251962"/>
                  </a:lnTo>
                  <a:lnTo>
                    <a:pt x="3343632" y="251962"/>
                  </a:lnTo>
                  <a:lnTo>
                    <a:pt x="3357622" y="251962"/>
                  </a:lnTo>
                  <a:lnTo>
                    <a:pt x="3371612" y="251962"/>
                  </a:lnTo>
                  <a:lnTo>
                    <a:pt x="3385602" y="251962"/>
                  </a:lnTo>
                  <a:lnTo>
                    <a:pt x="3399592" y="251962"/>
                  </a:lnTo>
                  <a:lnTo>
                    <a:pt x="3413582" y="251962"/>
                  </a:lnTo>
                  <a:lnTo>
                    <a:pt x="3427572" y="251962"/>
                  </a:lnTo>
                  <a:lnTo>
                    <a:pt x="3441562" y="251962"/>
                  </a:lnTo>
                  <a:lnTo>
                    <a:pt x="3455552" y="251962"/>
                  </a:lnTo>
                  <a:lnTo>
                    <a:pt x="3469543" y="251962"/>
                  </a:lnTo>
                  <a:lnTo>
                    <a:pt x="3483533" y="251962"/>
                  </a:lnTo>
                  <a:lnTo>
                    <a:pt x="3497523" y="251962"/>
                  </a:lnTo>
                  <a:lnTo>
                    <a:pt x="3511513" y="251962"/>
                  </a:lnTo>
                  <a:lnTo>
                    <a:pt x="3525503" y="251962"/>
                  </a:lnTo>
                  <a:lnTo>
                    <a:pt x="3539493" y="251962"/>
                  </a:lnTo>
                  <a:lnTo>
                    <a:pt x="3553483" y="251962"/>
                  </a:lnTo>
                  <a:lnTo>
                    <a:pt x="3567473" y="251962"/>
                  </a:lnTo>
                  <a:lnTo>
                    <a:pt x="3581463" y="251962"/>
                  </a:lnTo>
                  <a:lnTo>
                    <a:pt x="3595453" y="251962"/>
                  </a:lnTo>
                  <a:lnTo>
                    <a:pt x="3609444" y="251962"/>
                  </a:lnTo>
                  <a:lnTo>
                    <a:pt x="3623434" y="251962"/>
                  </a:lnTo>
                  <a:lnTo>
                    <a:pt x="3637424" y="251962"/>
                  </a:lnTo>
                  <a:lnTo>
                    <a:pt x="3651414" y="251962"/>
                  </a:lnTo>
                  <a:lnTo>
                    <a:pt x="3665404" y="251962"/>
                  </a:lnTo>
                  <a:lnTo>
                    <a:pt x="3679394" y="251962"/>
                  </a:lnTo>
                  <a:lnTo>
                    <a:pt x="3693384" y="251962"/>
                  </a:lnTo>
                  <a:lnTo>
                    <a:pt x="3707374" y="251962"/>
                  </a:lnTo>
                  <a:lnTo>
                    <a:pt x="3721364" y="251962"/>
                  </a:lnTo>
                  <a:lnTo>
                    <a:pt x="3735354" y="251962"/>
                  </a:lnTo>
                  <a:lnTo>
                    <a:pt x="3749344" y="251962"/>
                  </a:lnTo>
                  <a:lnTo>
                    <a:pt x="3763335" y="251962"/>
                  </a:lnTo>
                  <a:lnTo>
                    <a:pt x="3777325" y="251962"/>
                  </a:lnTo>
                  <a:lnTo>
                    <a:pt x="3791315" y="251962"/>
                  </a:lnTo>
                  <a:lnTo>
                    <a:pt x="3805305" y="251962"/>
                  </a:lnTo>
                  <a:lnTo>
                    <a:pt x="3819295" y="251962"/>
                  </a:lnTo>
                  <a:lnTo>
                    <a:pt x="3833285" y="251962"/>
                  </a:lnTo>
                  <a:lnTo>
                    <a:pt x="3847275" y="251962"/>
                  </a:lnTo>
                  <a:lnTo>
                    <a:pt x="3861265" y="251962"/>
                  </a:lnTo>
                  <a:lnTo>
                    <a:pt x="3875255" y="251962"/>
                  </a:lnTo>
                  <a:lnTo>
                    <a:pt x="3889245" y="251962"/>
                  </a:lnTo>
                  <a:lnTo>
                    <a:pt x="3903235" y="251962"/>
                  </a:lnTo>
                  <a:lnTo>
                    <a:pt x="3917226" y="251962"/>
                  </a:lnTo>
                  <a:lnTo>
                    <a:pt x="3931216" y="251962"/>
                  </a:lnTo>
                  <a:lnTo>
                    <a:pt x="3945206" y="251962"/>
                  </a:lnTo>
                  <a:lnTo>
                    <a:pt x="3959196" y="251962"/>
                  </a:lnTo>
                  <a:lnTo>
                    <a:pt x="3973186" y="251962"/>
                  </a:lnTo>
                  <a:lnTo>
                    <a:pt x="3987176" y="251962"/>
                  </a:lnTo>
                  <a:lnTo>
                    <a:pt x="4001166" y="251962"/>
                  </a:lnTo>
                  <a:lnTo>
                    <a:pt x="4015156" y="251962"/>
                  </a:lnTo>
                  <a:lnTo>
                    <a:pt x="4029146" y="251962"/>
                  </a:lnTo>
                  <a:lnTo>
                    <a:pt x="4043136" y="251962"/>
                  </a:lnTo>
                  <a:lnTo>
                    <a:pt x="4057126" y="251962"/>
                  </a:lnTo>
                  <a:lnTo>
                    <a:pt x="4071117" y="251962"/>
                  </a:lnTo>
                  <a:lnTo>
                    <a:pt x="4085107" y="251962"/>
                  </a:lnTo>
                  <a:lnTo>
                    <a:pt x="4099097" y="251962"/>
                  </a:lnTo>
                  <a:lnTo>
                    <a:pt x="4113087" y="251962"/>
                  </a:lnTo>
                  <a:lnTo>
                    <a:pt x="4127077" y="251962"/>
                  </a:lnTo>
                  <a:lnTo>
                    <a:pt x="4141067" y="251962"/>
                  </a:lnTo>
                  <a:lnTo>
                    <a:pt x="4155057" y="251962"/>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5967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2679245" y="18487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4064264"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526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6834303" y="23526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5449283"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(424,000)</a:t>
              </a:r>
            </a:p>
          </p:txBody>
        </p:sp>
        <p:sp>
          <p:nvSpPr>
            <p:cNvPr id="125" name="tx125"/>
            <p:cNvSpPr/>
            <p:nvPr/>
          </p:nvSpPr>
          <p:spPr>
            <a:xfrm>
              <a:off x="1523750" y="1078119"/>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(135,000)</a:t>
              </a:r>
            </a:p>
          </p:txBody>
        </p:sp>
        <p:sp>
          <p:nvSpPr>
            <p:cNvPr id="126" name="tx126"/>
            <p:cNvSpPr/>
            <p:nvPr/>
          </p:nvSpPr>
          <p:spPr>
            <a:xfrm>
              <a:off x="1812080" y="1330081"/>
              <a:ext cx="7873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(123,000)</a:t>
              </a:r>
            </a:p>
          </p:txBody>
        </p:sp>
        <p:sp>
          <p:nvSpPr>
            <p:cNvPr id="127" name="tx127"/>
            <p:cNvSpPr/>
            <p:nvPr/>
          </p:nvSpPr>
          <p:spPr>
            <a:xfrm>
              <a:off x="1586863" y="1582044"/>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(110,000)</a:t>
              </a:r>
            </a:p>
          </p:txBody>
        </p:sp>
        <p:sp>
          <p:nvSpPr>
            <p:cNvPr id="128" name="tx128"/>
            <p:cNvSpPr/>
            <p:nvPr/>
          </p:nvSpPr>
          <p:spPr>
            <a:xfrm>
              <a:off x="1699564" y="18340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(75,000)</a:t>
              </a:r>
            </a:p>
          </p:txBody>
        </p:sp>
        <p:sp>
          <p:nvSpPr>
            <p:cNvPr id="129" name="tx129"/>
            <p:cNvSpPr/>
            <p:nvPr/>
          </p:nvSpPr>
          <p:spPr>
            <a:xfrm>
              <a:off x="1699502" y="2064664"/>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(69,000)</a:t>
              </a:r>
            </a:p>
          </p:txBody>
        </p:sp>
        <p:sp>
          <p:nvSpPr>
            <p:cNvPr id="130" name="tx130"/>
            <p:cNvSpPr/>
            <p:nvPr/>
          </p:nvSpPr>
          <p:spPr>
            <a:xfrm>
              <a:off x="1608106" y="2337932"/>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(35,000)</a:t>
              </a:r>
            </a:p>
          </p:txBody>
        </p:sp>
        <p:sp>
          <p:nvSpPr>
            <p:cNvPr id="131" name="tx131"/>
            <p:cNvSpPr/>
            <p:nvPr/>
          </p:nvSpPr>
          <p:spPr>
            <a:xfrm>
              <a:off x="1790899" y="2589894"/>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(33,000)</a:t>
              </a:r>
            </a:p>
          </p:txBody>
        </p:sp>
        <p:sp>
          <p:nvSpPr>
            <p:cNvPr id="132" name="tx132"/>
            <p:cNvSpPr/>
            <p:nvPr/>
          </p:nvSpPr>
          <p:spPr>
            <a:xfrm>
              <a:off x="1875316" y="284185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193242" y="3093820"/>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(15,000)</a:t>
              </a:r>
            </a:p>
          </p:txBody>
        </p:sp>
        <p:sp>
          <p:nvSpPr>
            <p:cNvPr id="134" name="tx134"/>
            <p:cNvSpPr/>
            <p:nvPr/>
          </p:nvSpPr>
          <p:spPr>
            <a:xfrm>
              <a:off x="1783797" y="3345782"/>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35" name="tx135"/>
            <p:cNvSpPr/>
            <p:nvPr/>
          </p:nvSpPr>
          <p:spPr>
            <a:xfrm>
              <a:off x="1741804" y="359774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812204" y="3849707"/>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(6,000)</a:t>
              </a:r>
            </a:p>
          </p:txBody>
        </p:sp>
        <p:sp>
          <p:nvSpPr>
            <p:cNvPr id="137" name="tx137"/>
            <p:cNvSpPr/>
            <p:nvPr/>
          </p:nvSpPr>
          <p:spPr>
            <a:xfrm>
              <a:off x="1755884"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38" name="tx138"/>
            <p:cNvSpPr/>
            <p:nvPr/>
          </p:nvSpPr>
          <p:spPr>
            <a:xfrm>
              <a:off x="1045958"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39" name="tx139"/>
            <p:cNvSpPr/>
            <p:nvPr/>
          </p:nvSpPr>
          <p:spPr>
            <a:xfrm>
              <a:off x="1207384"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40" name="tx140"/>
            <p:cNvSpPr/>
            <p:nvPr/>
          </p:nvSpPr>
          <p:spPr>
            <a:xfrm>
              <a:off x="1745324"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08560"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42" name="tx142"/>
            <p:cNvSpPr/>
            <p:nvPr/>
          </p:nvSpPr>
          <p:spPr>
            <a:xfrm>
              <a:off x="1878898"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2240"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44" name="tx144"/>
            <p:cNvSpPr/>
            <p:nvPr/>
          </p:nvSpPr>
          <p:spPr>
            <a:xfrm>
              <a:off x="7031507" y="826156"/>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(838,000)</a:t>
              </a:r>
            </a:p>
          </p:txBody>
        </p:sp>
        <p:sp>
          <p:nvSpPr>
            <p:cNvPr id="145" name="tx145"/>
            <p:cNvSpPr/>
            <p:nvPr/>
          </p:nvSpPr>
          <p:spPr>
            <a:xfrm>
              <a:off x="7031507" y="1078119"/>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(637,000)</a:t>
              </a:r>
            </a:p>
          </p:txBody>
        </p:sp>
        <p:sp>
          <p:nvSpPr>
            <p:cNvPr id="146" name="tx146"/>
            <p:cNvSpPr/>
            <p:nvPr/>
          </p:nvSpPr>
          <p:spPr>
            <a:xfrm>
              <a:off x="7031507" y="1330081"/>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(107,000)</a:t>
              </a:r>
            </a:p>
          </p:txBody>
        </p:sp>
        <p:sp>
          <p:nvSpPr>
            <p:cNvPr id="147" name="tx147"/>
            <p:cNvSpPr/>
            <p:nvPr/>
          </p:nvSpPr>
          <p:spPr>
            <a:xfrm>
              <a:off x="7031507" y="1582044"/>
              <a:ext cx="71702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(35,000)</a:t>
              </a:r>
            </a:p>
          </p:txBody>
        </p:sp>
        <p:sp>
          <p:nvSpPr>
            <p:cNvPr id="148" name="tx148"/>
            <p:cNvSpPr/>
            <p:nvPr/>
          </p:nvSpPr>
          <p:spPr>
            <a:xfrm>
              <a:off x="7031507" y="1812701"/>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(24,000)</a:t>
              </a:r>
            </a:p>
          </p:txBody>
        </p:sp>
        <p:sp>
          <p:nvSpPr>
            <p:cNvPr id="149" name="tx149"/>
            <p:cNvSpPr/>
            <p:nvPr/>
          </p:nvSpPr>
          <p:spPr>
            <a:xfrm>
              <a:off x="7031507" y="2085969"/>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37932"/>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(17,000)</a:t>
              </a:r>
            </a:p>
          </p:txBody>
        </p:sp>
        <p:sp>
          <p:nvSpPr>
            <p:cNvPr id="151" name="tx151"/>
            <p:cNvSpPr/>
            <p:nvPr/>
          </p:nvSpPr>
          <p:spPr>
            <a:xfrm>
              <a:off x="7031507" y="2568589"/>
              <a:ext cx="1462400"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(17,000)</a:t>
              </a:r>
            </a:p>
          </p:txBody>
        </p:sp>
        <p:sp>
          <p:nvSpPr>
            <p:cNvPr id="152" name="tx152"/>
            <p:cNvSpPr/>
            <p:nvPr/>
          </p:nvSpPr>
          <p:spPr>
            <a:xfrm>
              <a:off x="7031507" y="2841857"/>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(17,000)</a:t>
              </a:r>
            </a:p>
          </p:txBody>
        </p:sp>
        <p:sp>
          <p:nvSpPr>
            <p:cNvPr id="153" name="tx153"/>
            <p:cNvSpPr/>
            <p:nvPr/>
          </p:nvSpPr>
          <p:spPr>
            <a:xfrm>
              <a:off x="7031507" y="3093820"/>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(13,000)</a:t>
              </a:r>
            </a:p>
          </p:txBody>
        </p:sp>
        <p:sp>
          <p:nvSpPr>
            <p:cNvPr id="154" name="tx154"/>
            <p:cNvSpPr/>
            <p:nvPr/>
          </p:nvSpPr>
          <p:spPr>
            <a:xfrm>
              <a:off x="7031507" y="3345782"/>
              <a:ext cx="857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(12,000)</a:t>
              </a:r>
            </a:p>
          </p:txBody>
        </p:sp>
        <p:sp>
          <p:nvSpPr>
            <p:cNvPr id="155" name="tx155"/>
            <p:cNvSpPr/>
            <p:nvPr/>
          </p:nvSpPr>
          <p:spPr>
            <a:xfrm>
              <a:off x="7031507" y="3597745"/>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(12,000)</a:t>
              </a:r>
            </a:p>
          </p:txBody>
        </p:sp>
        <p:sp>
          <p:nvSpPr>
            <p:cNvPr id="156" name="tx156"/>
            <p:cNvSpPr/>
            <p:nvPr/>
          </p:nvSpPr>
          <p:spPr>
            <a:xfrm>
              <a:off x="7031507" y="3849707"/>
              <a:ext cx="9210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(7,000)</a:t>
              </a:r>
            </a:p>
          </p:txBody>
        </p:sp>
        <p:sp>
          <p:nvSpPr>
            <p:cNvPr id="157" name="tx157"/>
            <p:cNvSpPr/>
            <p:nvPr/>
          </p:nvSpPr>
          <p:spPr>
            <a:xfrm>
              <a:off x="7031507"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58" name="tx158"/>
            <p:cNvSpPr/>
            <p:nvPr/>
          </p:nvSpPr>
          <p:spPr>
            <a:xfrm>
              <a:off x="7031507"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59" name="tx159"/>
            <p:cNvSpPr/>
            <p:nvPr/>
          </p:nvSpPr>
          <p:spPr>
            <a:xfrm>
              <a:off x="7031507" y="460559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109520"/>
              <a:ext cx="952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(&lt;1,000)</a:t>
              </a:r>
            </a:p>
          </p:txBody>
        </p:sp>
        <p:sp>
          <p:nvSpPr>
            <p:cNvPr id="162" name="tx162"/>
            <p:cNvSpPr/>
            <p:nvPr/>
          </p:nvSpPr>
          <p:spPr>
            <a:xfrm>
              <a:off x="7031507" y="5361483"/>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63" name="tx163"/>
            <p:cNvSpPr/>
            <p:nvPr/>
          </p:nvSpPr>
          <p:spPr>
            <a:xfrm>
              <a:off x="7031507" y="5613384"/>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1121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6176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1547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6715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1770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372394"/>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2162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8735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255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37888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308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8813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13476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3853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637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8906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1412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3932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645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69973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MENA, 2021-2024</a:t>
              </a:r>
            </a:p>
          </p:txBody>
        </p:sp>
        <p:sp>
          <p:nvSpPr>
            <p:cNvPr id="189" name="tx189"/>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0" name="tx190"/>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191" name="tx191"/>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&lt;keep&gt;MENA&lt;/keep&gt; en fonction du nombre absolu d'enfants n'ayant reçu aucune dose, le rang 1 représentant le pays comptant le plus grand nombre d'enfants n'ayant reçu aucune dose.
En 2021, l'Algérie se classera au cinquième rang des 20 pays avec 75 000 enfants à dose zéro.
En 2024, l'Algérie est classée 7e sur 20 pays avec 17 000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8153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6309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44465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52621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74074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82231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90387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98543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06699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813091"/>
              <a:ext cx="200644" cy="927658"/>
            </a:xfrm>
            <a:prstGeom prst="rect">
              <a:avLst/>
            </a:prstGeom>
            <a:solidFill>
              <a:srgbClr val="80BD41">
                <a:alpha val="100000"/>
              </a:srgbClr>
            </a:solidFill>
          </p:spPr>
          <p:txBody>
            <a:bodyPr/>
            <a:lstStyle/>
            <a:p/>
          </p:txBody>
        </p:sp>
        <p:sp>
          <p:nvSpPr>
            <p:cNvPr id="27" name="rc27"/>
            <p:cNvSpPr/>
            <p:nvPr/>
          </p:nvSpPr>
          <p:spPr>
            <a:xfrm>
              <a:off x="1423662" y="3662077"/>
              <a:ext cx="200644" cy="53934"/>
            </a:xfrm>
            <a:prstGeom prst="rect">
              <a:avLst/>
            </a:prstGeom>
            <a:solidFill>
              <a:srgbClr val="0058AB">
                <a:alpha val="100000"/>
              </a:srgbClr>
            </a:solidFill>
          </p:spPr>
          <p:txBody>
            <a:bodyPr/>
            <a:lstStyle/>
            <a:p/>
          </p:txBody>
        </p:sp>
        <p:sp>
          <p:nvSpPr>
            <p:cNvPr id="28" name="rc28"/>
            <p:cNvSpPr/>
            <p:nvPr/>
          </p:nvSpPr>
          <p:spPr>
            <a:xfrm>
              <a:off x="1423662" y="3716011"/>
              <a:ext cx="200644" cy="97079"/>
            </a:xfrm>
            <a:prstGeom prst="rect">
              <a:avLst/>
            </a:prstGeom>
            <a:solidFill>
              <a:srgbClr val="1CABE2">
                <a:alpha val="100000"/>
              </a:srgbClr>
            </a:solidFill>
          </p:spPr>
          <p:txBody>
            <a:bodyPr/>
            <a:lstStyle/>
            <a:p/>
          </p:txBody>
        </p:sp>
        <p:sp>
          <p:nvSpPr>
            <p:cNvPr id="29" name="rc29"/>
            <p:cNvSpPr/>
            <p:nvPr/>
          </p:nvSpPr>
          <p:spPr>
            <a:xfrm>
              <a:off x="1646600" y="3775234"/>
              <a:ext cx="200644" cy="965515"/>
            </a:xfrm>
            <a:prstGeom prst="rect">
              <a:avLst/>
            </a:prstGeom>
            <a:solidFill>
              <a:srgbClr val="80BD41">
                <a:alpha val="100000"/>
              </a:srgbClr>
            </a:solidFill>
          </p:spPr>
          <p:txBody>
            <a:bodyPr/>
            <a:lstStyle/>
            <a:p/>
          </p:txBody>
        </p:sp>
        <p:sp>
          <p:nvSpPr>
            <p:cNvPr id="30" name="rc30"/>
            <p:cNvSpPr/>
            <p:nvPr/>
          </p:nvSpPr>
          <p:spPr>
            <a:xfrm>
              <a:off x="1646600" y="3655901"/>
              <a:ext cx="200644" cy="86787"/>
            </a:xfrm>
            <a:prstGeom prst="rect">
              <a:avLst/>
            </a:prstGeom>
            <a:solidFill>
              <a:srgbClr val="0058AB">
                <a:alpha val="100000"/>
              </a:srgbClr>
            </a:solidFill>
          </p:spPr>
          <p:txBody>
            <a:bodyPr/>
            <a:lstStyle/>
            <a:p/>
          </p:txBody>
        </p:sp>
        <p:sp>
          <p:nvSpPr>
            <p:cNvPr id="31" name="rc31"/>
            <p:cNvSpPr/>
            <p:nvPr/>
          </p:nvSpPr>
          <p:spPr>
            <a:xfrm>
              <a:off x="1646600" y="3742688"/>
              <a:ext cx="200644" cy="32545"/>
            </a:xfrm>
            <a:prstGeom prst="rect">
              <a:avLst/>
            </a:prstGeom>
            <a:solidFill>
              <a:srgbClr val="1CABE2">
                <a:alpha val="100000"/>
              </a:srgbClr>
            </a:solidFill>
          </p:spPr>
          <p:txBody>
            <a:bodyPr/>
            <a:lstStyle/>
            <a:p/>
          </p:txBody>
        </p:sp>
        <p:sp>
          <p:nvSpPr>
            <p:cNvPr id="32" name="rc32"/>
            <p:cNvSpPr/>
            <p:nvPr/>
          </p:nvSpPr>
          <p:spPr>
            <a:xfrm>
              <a:off x="1869538" y="3809233"/>
              <a:ext cx="200644" cy="931516"/>
            </a:xfrm>
            <a:prstGeom prst="rect">
              <a:avLst/>
            </a:prstGeom>
            <a:solidFill>
              <a:srgbClr val="80BD41">
                <a:alpha val="100000"/>
              </a:srgbClr>
            </a:solidFill>
          </p:spPr>
          <p:txBody>
            <a:bodyPr/>
            <a:lstStyle/>
            <a:p/>
          </p:txBody>
        </p:sp>
        <p:sp>
          <p:nvSpPr>
            <p:cNvPr id="33" name="rc33"/>
            <p:cNvSpPr/>
            <p:nvPr/>
          </p:nvSpPr>
          <p:spPr>
            <a:xfrm>
              <a:off x="1869538" y="3657591"/>
              <a:ext cx="200644" cy="75820"/>
            </a:xfrm>
            <a:prstGeom prst="rect">
              <a:avLst/>
            </a:prstGeom>
            <a:solidFill>
              <a:srgbClr val="0058AB">
                <a:alpha val="100000"/>
              </a:srgbClr>
            </a:solidFill>
          </p:spPr>
          <p:txBody>
            <a:bodyPr/>
            <a:lstStyle/>
            <a:p/>
          </p:txBody>
        </p:sp>
        <p:sp>
          <p:nvSpPr>
            <p:cNvPr id="34" name="rc34"/>
            <p:cNvSpPr/>
            <p:nvPr/>
          </p:nvSpPr>
          <p:spPr>
            <a:xfrm>
              <a:off x="1869538" y="3733412"/>
              <a:ext cx="200644" cy="75820"/>
            </a:xfrm>
            <a:prstGeom prst="rect">
              <a:avLst/>
            </a:prstGeom>
            <a:solidFill>
              <a:srgbClr val="1CABE2">
                <a:alpha val="100000"/>
              </a:srgbClr>
            </a:solidFill>
          </p:spPr>
          <p:txBody>
            <a:bodyPr/>
            <a:lstStyle/>
            <a:p/>
          </p:txBody>
        </p:sp>
        <p:sp>
          <p:nvSpPr>
            <p:cNvPr id="35" name="rc35"/>
            <p:cNvSpPr/>
            <p:nvPr/>
          </p:nvSpPr>
          <p:spPr>
            <a:xfrm>
              <a:off x="2092476" y="3759040"/>
              <a:ext cx="200644" cy="981709"/>
            </a:xfrm>
            <a:prstGeom prst="rect">
              <a:avLst/>
            </a:prstGeom>
            <a:solidFill>
              <a:srgbClr val="80BD41">
                <a:alpha val="100000"/>
              </a:srgbClr>
            </a:solidFill>
          </p:spPr>
          <p:txBody>
            <a:bodyPr/>
            <a:lstStyle/>
            <a:p/>
          </p:txBody>
        </p:sp>
        <p:sp>
          <p:nvSpPr>
            <p:cNvPr id="36" name="rc36"/>
            <p:cNvSpPr/>
            <p:nvPr/>
          </p:nvSpPr>
          <p:spPr>
            <a:xfrm>
              <a:off x="2092476" y="3612349"/>
              <a:ext cx="200644" cy="78987"/>
            </a:xfrm>
            <a:prstGeom prst="rect">
              <a:avLst/>
            </a:prstGeom>
            <a:solidFill>
              <a:srgbClr val="0058AB">
                <a:alpha val="100000"/>
              </a:srgbClr>
            </a:solidFill>
          </p:spPr>
          <p:txBody>
            <a:bodyPr/>
            <a:lstStyle/>
            <a:p/>
          </p:txBody>
        </p:sp>
        <p:sp>
          <p:nvSpPr>
            <p:cNvPr id="37" name="rc37"/>
            <p:cNvSpPr/>
            <p:nvPr/>
          </p:nvSpPr>
          <p:spPr>
            <a:xfrm>
              <a:off x="2092476" y="3691337"/>
              <a:ext cx="200644" cy="67703"/>
            </a:xfrm>
            <a:prstGeom prst="rect">
              <a:avLst/>
            </a:prstGeom>
            <a:solidFill>
              <a:srgbClr val="1CABE2">
                <a:alpha val="100000"/>
              </a:srgbClr>
            </a:solidFill>
          </p:spPr>
          <p:txBody>
            <a:bodyPr/>
            <a:lstStyle/>
            <a:p/>
          </p:txBody>
        </p:sp>
        <p:sp>
          <p:nvSpPr>
            <p:cNvPr id="38" name="rc38"/>
            <p:cNvSpPr/>
            <p:nvPr/>
          </p:nvSpPr>
          <p:spPr>
            <a:xfrm>
              <a:off x="2315413" y="3719311"/>
              <a:ext cx="200644" cy="1021438"/>
            </a:xfrm>
            <a:prstGeom prst="rect">
              <a:avLst/>
            </a:prstGeom>
            <a:solidFill>
              <a:srgbClr val="80BD41">
                <a:alpha val="100000"/>
              </a:srgbClr>
            </a:solidFill>
          </p:spPr>
          <p:txBody>
            <a:bodyPr/>
            <a:lstStyle/>
            <a:p/>
          </p:txBody>
        </p:sp>
        <p:sp>
          <p:nvSpPr>
            <p:cNvPr id="39" name="rc39"/>
            <p:cNvSpPr/>
            <p:nvPr/>
          </p:nvSpPr>
          <p:spPr>
            <a:xfrm>
              <a:off x="2315413" y="3553029"/>
              <a:ext cx="200644" cy="83140"/>
            </a:xfrm>
            <a:prstGeom prst="rect">
              <a:avLst/>
            </a:prstGeom>
            <a:solidFill>
              <a:srgbClr val="0058AB">
                <a:alpha val="100000"/>
              </a:srgbClr>
            </a:solidFill>
          </p:spPr>
          <p:txBody>
            <a:bodyPr/>
            <a:lstStyle/>
            <a:p/>
          </p:txBody>
        </p:sp>
        <p:sp>
          <p:nvSpPr>
            <p:cNvPr id="40" name="rc40"/>
            <p:cNvSpPr/>
            <p:nvPr/>
          </p:nvSpPr>
          <p:spPr>
            <a:xfrm>
              <a:off x="2315413" y="3636170"/>
              <a:ext cx="200644" cy="83140"/>
            </a:xfrm>
            <a:prstGeom prst="rect">
              <a:avLst/>
            </a:prstGeom>
            <a:solidFill>
              <a:srgbClr val="1CABE2">
                <a:alpha val="100000"/>
              </a:srgbClr>
            </a:solidFill>
          </p:spPr>
          <p:txBody>
            <a:bodyPr/>
            <a:lstStyle/>
            <a:p/>
          </p:txBody>
        </p:sp>
        <p:sp>
          <p:nvSpPr>
            <p:cNvPr id="41" name="rc41"/>
            <p:cNvSpPr/>
            <p:nvPr/>
          </p:nvSpPr>
          <p:spPr>
            <a:xfrm>
              <a:off x="2538351" y="3637411"/>
              <a:ext cx="200644" cy="1103338"/>
            </a:xfrm>
            <a:prstGeom prst="rect">
              <a:avLst/>
            </a:prstGeom>
            <a:solidFill>
              <a:srgbClr val="80BD41">
                <a:alpha val="100000"/>
              </a:srgbClr>
            </a:solidFill>
          </p:spPr>
          <p:txBody>
            <a:bodyPr/>
            <a:lstStyle/>
            <a:p/>
          </p:txBody>
        </p:sp>
        <p:sp>
          <p:nvSpPr>
            <p:cNvPr id="42" name="rc42"/>
            <p:cNvSpPr/>
            <p:nvPr/>
          </p:nvSpPr>
          <p:spPr>
            <a:xfrm>
              <a:off x="2538351" y="3486956"/>
              <a:ext cx="200644" cy="75227"/>
            </a:xfrm>
            <a:prstGeom prst="rect">
              <a:avLst/>
            </a:prstGeom>
            <a:solidFill>
              <a:srgbClr val="0058AB">
                <a:alpha val="100000"/>
              </a:srgbClr>
            </a:solidFill>
          </p:spPr>
          <p:txBody>
            <a:bodyPr/>
            <a:lstStyle/>
            <a:p/>
          </p:txBody>
        </p:sp>
        <p:sp>
          <p:nvSpPr>
            <p:cNvPr id="43" name="rc43"/>
            <p:cNvSpPr/>
            <p:nvPr/>
          </p:nvSpPr>
          <p:spPr>
            <a:xfrm>
              <a:off x="2538351" y="3562184"/>
              <a:ext cx="200644" cy="75227"/>
            </a:xfrm>
            <a:prstGeom prst="rect">
              <a:avLst/>
            </a:prstGeom>
            <a:solidFill>
              <a:srgbClr val="1CABE2">
                <a:alpha val="100000"/>
              </a:srgbClr>
            </a:solidFill>
          </p:spPr>
          <p:txBody>
            <a:bodyPr/>
            <a:lstStyle/>
            <a:p/>
          </p:txBody>
        </p:sp>
        <p:sp>
          <p:nvSpPr>
            <p:cNvPr id="44" name="rc44"/>
            <p:cNvSpPr/>
            <p:nvPr/>
          </p:nvSpPr>
          <p:spPr>
            <a:xfrm>
              <a:off x="2761289" y="3480667"/>
              <a:ext cx="200644" cy="1260082"/>
            </a:xfrm>
            <a:prstGeom prst="rect">
              <a:avLst/>
            </a:prstGeom>
            <a:solidFill>
              <a:srgbClr val="80BD41">
                <a:alpha val="100000"/>
              </a:srgbClr>
            </a:solidFill>
          </p:spPr>
          <p:txBody>
            <a:bodyPr/>
            <a:lstStyle/>
            <a:p/>
          </p:txBody>
        </p:sp>
        <p:sp>
          <p:nvSpPr>
            <p:cNvPr id="45" name="rc45"/>
            <p:cNvSpPr/>
            <p:nvPr/>
          </p:nvSpPr>
          <p:spPr>
            <a:xfrm>
              <a:off x="2761289" y="3414346"/>
              <a:ext cx="200644" cy="26528"/>
            </a:xfrm>
            <a:prstGeom prst="rect">
              <a:avLst/>
            </a:prstGeom>
            <a:solidFill>
              <a:srgbClr val="0058AB">
                <a:alpha val="100000"/>
              </a:srgbClr>
            </a:solidFill>
          </p:spPr>
          <p:txBody>
            <a:bodyPr/>
            <a:lstStyle/>
            <a:p/>
          </p:txBody>
        </p:sp>
        <p:sp>
          <p:nvSpPr>
            <p:cNvPr id="46" name="rc46"/>
            <p:cNvSpPr/>
            <p:nvPr/>
          </p:nvSpPr>
          <p:spPr>
            <a:xfrm>
              <a:off x="2761289" y="3440875"/>
              <a:ext cx="200644" cy="39792"/>
            </a:xfrm>
            <a:prstGeom prst="rect">
              <a:avLst/>
            </a:prstGeom>
            <a:solidFill>
              <a:srgbClr val="1CABE2">
                <a:alpha val="100000"/>
              </a:srgbClr>
            </a:solidFill>
          </p:spPr>
          <p:txBody>
            <a:bodyPr/>
            <a:lstStyle/>
            <a:p/>
          </p:txBody>
        </p:sp>
        <p:sp>
          <p:nvSpPr>
            <p:cNvPr id="47" name="rc47"/>
            <p:cNvSpPr/>
            <p:nvPr/>
          </p:nvSpPr>
          <p:spPr>
            <a:xfrm>
              <a:off x="2984227" y="3407454"/>
              <a:ext cx="200644" cy="1333295"/>
            </a:xfrm>
            <a:prstGeom prst="rect">
              <a:avLst/>
            </a:prstGeom>
            <a:solidFill>
              <a:srgbClr val="80BD41">
                <a:alpha val="100000"/>
              </a:srgbClr>
            </a:solidFill>
          </p:spPr>
          <p:txBody>
            <a:bodyPr/>
            <a:lstStyle/>
            <a:p/>
          </p:txBody>
        </p:sp>
        <p:sp>
          <p:nvSpPr>
            <p:cNvPr id="48" name="rc48"/>
            <p:cNvSpPr/>
            <p:nvPr/>
          </p:nvSpPr>
          <p:spPr>
            <a:xfrm>
              <a:off x="2984227" y="3337282"/>
              <a:ext cx="200644" cy="28069"/>
            </a:xfrm>
            <a:prstGeom prst="rect">
              <a:avLst/>
            </a:prstGeom>
            <a:solidFill>
              <a:srgbClr val="0058AB">
                <a:alpha val="100000"/>
              </a:srgbClr>
            </a:solidFill>
          </p:spPr>
          <p:txBody>
            <a:bodyPr/>
            <a:lstStyle/>
            <a:p/>
          </p:txBody>
        </p:sp>
        <p:sp>
          <p:nvSpPr>
            <p:cNvPr id="49" name="rc49"/>
            <p:cNvSpPr/>
            <p:nvPr/>
          </p:nvSpPr>
          <p:spPr>
            <a:xfrm>
              <a:off x="2984227" y="3365351"/>
              <a:ext cx="200644" cy="42103"/>
            </a:xfrm>
            <a:prstGeom prst="rect">
              <a:avLst/>
            </a:prstGeom>
            <a:solidFill>
              <a:srgbClr val="1CABE2">
                <a:alpha val="100000"/>
              </a:srgbClr>
            </a:solidFill>
          </p:spPr>
          <p:txBody>
            <a:bodyPr/>
            <a:lstStyle/>
            <a:p/>
          </p:txBody>
        </p:sp>
        <p:sp>
          <p:nvSpPr>
            <p:cNvPr id="50" name="rc50"/>
            <p:cNvSpPr/>
            <p:nvPr/>
          </p:nvSpPr>
          <p:spPr>
            <a:xfrm>
              <a:off x="3207165" y="3360392"/>
              <a:ext cx="200644" cy="1380357"/>
            </a:xfrm>
            <a:prstGeom prst="rect">
              <a:avLst/>
            </a:prstGeom>
            <a:solidFill>
              <a:srgbClr val="80BD41">
                <a:alpha val="100000"/>
              </a:srgbClr>
            </a:solidFill>
          </p:spPr>
          <p:txBody>
            <a:bodyPr/>
            <a:lstStyle/>
            <a:p/>
          </p:txBody>
        </p:sp>
        <p:sp>
          <p:nvSpPr>
            <p:cNvPr id="51" name="rc51"/>
            <p:cNvSpPr/>
            <p:nvPr/>
          </p:nvSpPr>
          <p:spPr>
            <a:xfrm>
              <a:off x="3207165" y="3256494"/>
              <a:ext cx="200644" cy="44527"/>
            </a:xfrm>
            <a:prstGeom prst="rect">
              <a:avLst/>
            </a:prstGeom>
            <a:solidFill>
              <a:srgbClr val="0058AB">
                <a:alpha val="100000"/>
              </a:srgbClr>
            </a:solidFill>
          </p:spPr>
          <p:txBody>
            <a:bodyPr/>
            <a:lstStyle/>
            <a:p/>
          </p:txBody>
        </p:sp>
        <p:sp>
          <p:nvSpPr>
            <p:cNvPr id="52" name="rc52"/>
            <p:cNvSpPr/>
            <p:nvPr/>
          </p:nvSpPr>
          <p:spPr>
            <a:xfrm>
              <a:off x="3207165" y="3301022"/>
              <a:ext cx="200644" cy="59369"/>
            </a:xfrm>
            <a:prstGeom prst="rect">
              <a:avLst/>
            </a:prstGeom>
            <a:solidFill>
              <a:srgbClr val="1CABE2">
                <a:alpha val="100000"/>
              </a:srgbClr>
            </a:solidFill>
          </p:spPr>
          <p:txBody>
            <a:bodyPr/>
            <a:lstStyle/>
            <a:p/>
          </p:txBody>
        </p:sp>
        <p:sp>
          <p:nvSpPr>
            <p:cNvPr id="53" name="rc53"/>
            <p:cNvSpPr/>
            <p:nvPr/>
          </p:nvSpPr>
          <p:spPr>
            <a:xfrm>
              <a:off x="3430103" y="3274929"/>
              <a:ext cx="200644" cy="1465820"/>
            </a:xfrm>
            <a:prstGeom prst="rect">
              <a:avLst/>
            </a:prstGeom>
            <a:solidFill>
              <a:srgbClr val="80BD41">
                <a:alpha val="100000"/>
              </a:srgbClr>
            </a:solidFill>
          </p:spPr>
          <p:txBody>
            <a:bodyPr/>
            <a:lstStyle/>
            <a:p/>
          </p:txBody>
        </p:sp>
        <p:sp>
          <p:nvSpPr>
            <p:cNvPr id="54" name="rc54"/>
            <p:cNvSpPr/>
            <p:nvPr/>
          </p:nvSpPr>
          <p:spPr>
            <a:xfrm>
              <a:off x="3430103" y="3197780"/>
              <a:ext cx="200644" cy="30859"/>
            </a:xfrm>
            <a:prstGeom prst="rect">
              <a:avLst/>
            </a:prstGeom>
            <a:solidFill>
              <a:srgbClr val="0058AB">
                <a:alpha val="100000"/>
              </a:srgbClr>
            </a:solidFill>
          </p:spPr>
          <p:txBody>
            <a:bodyPr/>
            <a:lstStyle/>
            <a:p/>
          </p:txBody>
        </p:sp>
        <p:sp>
          <p:nvSpPr>
            <p:cNvPr id="55" name="rc55"/>
            <p:cNvSpPr/>
            <p:nvPr/>
          </p:nvSpPr>
          <p:spPr>
            <a:xfrm>
              <a:off x="3430103" y="3228640"/>
              <a:ext cx="200644" cy="46289"/>
            </a:xfrm>
            <a:prstGeom prst="rect">
              <a:avLst/>
            </a:prstGeom>
            <a:solidFill>
              <a:srgbClr val="1CABE2">
                <a:alpha val="100000"/>
              </a:srgbClr>
            </a:solidFill>
          </p:spPr>
          <p:txBody>
            <a:bodyPr/>
            <a:lstStyle/>
            <a:p/>
          </p:txBody>
        </p:sp>
        <p:sp>
          <p:nvSpPr>
            <p:cNvPr id="56" name="rc56"/>
            <p:cNvSpPr/>
            <p:nvPr/>
          </p:nvSpPr>
          <p:spPr>
            <a:xfrm>
              <a:off x="3653041" y="3222493"/>
              <a:ext cx="200644" cy="1518256"/>
            </a:xfrm>
            <a:prstGeom prst="rect">
              <a:avLst/>
            </a:prstGeom>
            <a:solidFill>
              <a:srgbClr val="80BD41">
                <a:alpha val="100000"/>
              </a:srgbClr>
            </a:solidFill>
          </p:spPr>
          <p:txBody>
            <a:bodyPr/>
            <a:lstStyle/>
            <a:p/>
          </p:txBody>
        </p:sp>
        <p:sp>
          <p:nvSpPr>
            <p:cNvPr id="57" name="rc57"/>
            <p:cNvSpPr/>
            <p:nvPr/>
          </p:nvSpPr>
          <p:spPr>
            <a:xfrm>
              <a:off x="3653041" y="3142586"/>
              <a:ext cx="200644" cy="15980"/>
            </a:xfrm>
            <a:prstGeom prst="rect">
              <a:avLst/>
            </a:prstGeom>
            <a:solidFill>
              <a:srgbClr val="0058AB">
                <a:alpha val="100000"/>
              </a:srgbClr>
            </a:solidFill>
          </p:spPr>
          <p:txBody>
            <a:bodyPr/>
            <a:lstStyle/>
            <a:p/>
          </p:txBody>
        </p:sp>
        <p:sp>
          <p:nvSpPr>
            <p:cNvPr id="58" name="rc58"/>
            <p:cNvSpPr/>
            <p:nvPr/>
          </p:nvSpPr>
          <p:spPr>
            <a:xfrm>
              <a:off x="3653041" y="3158566"/>
              <a:ext cx="200644" cy="63927"/>
            </a:xfrm>
            <a:prstGeom prst="rect">
              <a:avLst/>
            </a:prstGeom>
            <a:solidFill>
              <a:srgbClr val="1CABE2">
                <a:alpha val="100000"/>
              </a:srgbClr>
            </a:solidFill>
          </p:spPr>
          <p:txBody>
            <a:bodyPr/>
            <a:lstStyle/>
            <a:p/>
          </p:txBody>
        </p:sp>
        <p:sp>
          <p:nvSpPr>
            <p:cNvPr id="59" name="rc59"/>
            <p:cNvSpPr/>
            <p:nvPr/>
          </p:nvSpPr>
          <p:spPr>
            <a:xfrm>
              <a:off x="3875979" y="3178871"/>
              <a:ext cx="200644" cy="1561878"/>
            </a:xfrm>
            <a:prstGeom prst="rect">
              <a:avLst/>
            </a:prstGeom>
            <a:solidFill>
              <a:srgbClr val="80BD41">
                <a:alpha val="100000"/>
              </a:srgbClr>
            </a:solidFill>
          </p:spPr>
          <p:txBody>
            <a:bodyPr/>
            <a:lstStyle/>
            <a:p/>
          </p:txBody>
        </p:sp>
        <p:sp>
          <p:nvSpPr>
            <p:cNvPr id="60" name="rc60"/>
            <p:cNvSpPr/>
            <p:nvPr/>
          </p:nvSpPr>
          <p:spPr>
            <a:xfrm>
              <a:off x="3875979" y="3096667"/>
              <a:ext cx="200644" cy="16440"/>
            </a:xfrm>
            <a:prstGeom prst="rect">
              <a:avLst/>
            </a:prstGeom>
            <a:solidFill>
              <a:srgbClr val="0058AB">
                <a:alpha val="100000"/>
              </a:srgbClr>
            </a:solidFill>
          </p:spPr>
          <p:txBody>
            <a:bodyPr/>
            <a:lstStyle/>
            <a:p/>
          </p:txBody>
        </p:sp>
        <p:sp>
          <p:nvSpPr>
            <p:cNvPr id="61" name="rc61"/>
            <p:cNvSpPr/>
            <p:nvPr/>
          </p:nvSpPr>
          <p:spPr>
            <a:xfrm>
              <a:off x="3875979" y="3113107"/>
              <a:ext cx="200644" cy="65763"/>
            </a:xfrm>
            <a:prstGeom prst="rect">
              <a:avLst/>
            </a:prstGeom>
            <a:solidFill>
              <a:srgbClr val="1CABE2">
                <a:alpha val="100000"/>
              </a:srgbClr>
            </a:solidFill>
          </p:spPr>
          <p:txBody>
            <a:bodyPr/>
            <a:lstStyle/>
            <a:p/>
          </p:txBody>
        </p:sp>
        <p:sp>
          <p:nvSpPr>
            <p:cNvPr id="62" name="rc62"/>
            <p:cNvSpPr/>
            <p:nvPr/>
          </p:nvSpPr>
          <p:spPr>
            <a:xfrm>
              <a:off x="4098916" y="3089029"/>
              <a:ext cx="200644" cy="1651720"/>
            </a:xfrm>
            <a:prstGeom prst="rect">
              <a:avLst/>
            </a:prstGeom>
            <a:solidFill>
              <a:srgbClr val="80BD41">
                <a:alpha val="100000"/>
              </a:srgbClr>
            </a:solidFill>
          </p:spPr>
          <p:txBody>
            <a:bodyPr/>
            <a:lstStyle/>
            <a:p/>
          </p:txBody>
        </p:sp>
        <p:sp>
          <p:nvSpPr>
            <p:cNvPr id="63" name="rc63"/>
            <p:cNvSpPr/>
            <p:nvPr/>
          </p:nvSpPr>
          <p:spPr>
            <a:xfrm>
              <a:off x="4098916" y="3002097"/>
              <a:ext cx="200644" cy="17386"/>
            </a:xfrm>
            <a:prstGeom prst="rect">
              <a:avLst/>
            </a:prstGeom>
            <a:solidFill>
              <a:srgbClr val="0058AB">
                <a:alpha val="100000"/>
              </a:srgbClr>
            </a:solidFill>
          </p:spPr>
          <p:txBody>
            <a:bodyPr/>
            <a:lstStyle/>
            <a:p/>
          </p:txBody>
        </p:sp>
        <p:sp>
          <p:nvSpPr>
            <p:cNvPr id="64" name="rc64"/>
            <p:cNvSpPr/>
            <p:nvPr/>
          </p:nvSpPr>
          <p:spPr>
            <a:xfrm>
              <a:off x="4098916" y="3019483"/>
              <a:ext cx="200644" cy="69546"/>
            </a:xfrm>
            <a:prstGeom prst="rect">
              <a:avLst/>
            </a:prstGeom>
            <a:solidFill>
              <a:srgbClr val="1CABE2">
                <a:alpha val="100000"/>
              </a:srgbClr>
            </a:solidFill>
          </p:spPr>
          <p:txBody>
            <a:bodyPr/>
            <a:lstStyle/>
            <a:p/>
          </p:txBody>
        </p:sp>
        <p:sp>
          <p:nvSpPr>
            <p:cNvPr id="65" name="rc65"/>
            <p:cNvSpPr/>
            <p:nvPr/>
          </p:nvSpPr>
          <p:spPr>
            <a:xfrm>
              <a:off x="4321854" y="3063254"/>
              <a:ext cx="200644" cy="1677495"/>
            </a:xfrm>
            <a:prstGeom prst="rect">
              <a:avLst/>
            </a:prstGeom>
            <a:solidFill>
              <a:srgbClr val="80BD41">
                <a:alpha val="100000"/>
              </a:srgbClr>
            </a:solidFill>
          </p:spPr>
          <p:txBody>
            <a:bodyPr/>
            <a:lstStyle/>
            <a:p/>
          </p:txBody>
        </p:sp>
        <p:sp>
          <p:nvSpPr>
            <p:cNvPr id="66" name="rc66"/>
            <p:cNvSpPr/>
            <p:nvPr/>
          </p:nvSpPr>
          <p:spPr>
            <a:xfrm>
              <a:off x="4321854" y="2974965"/>
              <a:ext cx="200644" cy="17657"/>
            </a:xfrm>
            <a:prstGeom prst="rect">
              <a:avLst/>
            </a:prstGeom>
            <a:solidFill>
              <a:srgbClr val="0058AB">
                <a:alpha val="100000"/>
              </a:srgbClr>
            </a:solidFill>
          </p:spPr>
          <p:txBody>
            <a:bodyPr/>
            <a:lstStyle/>
            <a:p/>
          </p:txBody>
        </p:sp>
        <p:sp>
          <p:nvSpPr>
            <p:cNvPr id="67" name="rc67"/>
            <p:cNvSpPr/>
            <p:nvPr/>
          </p:nvSpPr>
          <p:spPr>
            <a:xfrm>
              <a:off x="4321854" y="2992623"/>
              <a:ext cx="200644" cy="70631"/>
            </a:xfrm>
            <a:prstGeom prst="rect">
              <a:avLst/>
            </a:prstGeom>
            <a:solidFill>
              <a:srgbClr val="1CABE2">
                <a:alpha val="100000"/>
              </a:srgbClr>
            </a:solidFill>
          </p:spPr>
          <p:txBody>
            <a:bodyPr/>
            <a:lstStyle/>
            <a:p/>
          </p:txBody>
        </p:sp>
        <p:sp>
          <p:nvSpPr>
            <p:cNvPr id="68" name="rc68"/>
            <p:cNvSpPr/>
            <p:nvPr/>
          </p:nvSpPr>
          <p:spPr>
            <a:xfrm>
              <a:off x="4544792" y="2991932"/>
              <a:ext cx="200644" cy="1748817"/>
            </a:xfrm>
            <a:prstGeom prst="rect">
              <a:avLst/>
            </a:prstGeom>
            <a:solidFill>
              <a:srgbClr val="80BD41">
                <a:alpha val="100000"/>
              </a:srgbClr>
            </a:solidFill>
          </p:spPr>
          <p:txBody>
            <a:bodyPr/>
            <a:lstStyle/>
            <a:p/>
          </p:txBody>
        </p:sp>
        <p:sp>
          <p:nvSpPr>
            <p:cNvPr id="69" name="rc69"/>
            <p:cNvSpPr/>
            <p:nvPr/>
          </p:nvSpPr>
          <p:spPr>
            <a:xfrm>
              <a:off x="4544792" y="2899890"/>
              <a:ext cx="200644" cy="18409"/>
            </a:xfrm>
            <a:prstGeom prst="rect">
              <a:avLst/>
            </a:prstGeom>
            <a:solidFill>
              <a:srgbClr val="0058AB">
                <a:alpha val="100000"/>
              </a:srgbClr>
            </a:solidFill>
          </p:spPr>
          <p:txBody>
            <a:bodyPr/>
            <a:lstStyle/>
            <a:p/>
          </p:txBody>
        </p:sp>
        <p:sp>
          <p:nvSpPr>
            <p:cNvPr id="70" name="rc70"/>
            <p:cNvSpPr/>
            <p:nvPr/>
          </p:nvSpPr>
          <p:spPr>
            <a:xfrm>
              <a:off x="4544792" y="2918299"/>
              <a:ext cx="200644" cy="73633"/>
            </a:xfrm>
            <a:prstGeom prst="rect">
              <a:avLst/>
            </a:prstGeom>
            <a:solidFill>
              <a:srgbClr val="1CABE2">
                <a:alpha val="100000"/>
              </a:srgbClr>
            </a:solidFill>
          </p:spPr>
          <p:txBody>
            <a:bodyPr/>
            <a:lstStyle/>
            <a:p/>
          </p:txBody>
        </p:sp>
        <p:sp>
          <p:nvSpPr>
            <p:cNvPr id="71" name="rc71"/>
            <p:cNvSpPr/>
            <p:nvPr/>
          </p:nvSpPr>
          <p:spPr>
            <a:xfrm>
              <a:off x="4767730" y="2972277"/>
              <a:ext cx="200644" cy="1768472"/>
            </a:xfrm>
            <a:prstGeom prst="rect">
              <a:avLst/>
            </a:prstGeom>
            <a:solidFill>
              <a:srgbClr val="80BD41">
                <a:alpha val="100000"/>
              </a:srgbClr>
            </a:solidFill>
          </p:spPr>
          <p:txBody>
            <a:bodyPr/>
            <a:lstStyle/>
            <a:p/>
          </p:txBody>
        </p:sp>
        <p:sp>
          <p:nvSpPr>
            <p:cNvPr id="72" name="rc72"/>
            <p:cNvSpPr/>
            <p:nvPr/>
          </p:nvSpPr>
          <p:spPr>
            <a:xfrm>
              <a:off x="4767730" y="2879199"/>
              <a:ext cx="200644" cy="18614"/>
            </a:xfrm>
            <a:prstGeom prst="rect">
              <a:avLst/>
            </a:prstGeom>
            <a:solidFill>
              <a:srgbClr val="0058AB">
                <a:alpha val="100000"/>
              </a:srgbClr>
            </a:solidFill>
          </p:spPr>
          <p:txBody>
            <a:bodyPr/>
            <a:lstStyle/>
            <a:p/>
          </p:txBody>
        </p:sp>
        <p:sp>
          <p:nvSpPr>
            <p:cNvPr id="73" name="rc73"/>
            <p:cNvSpPr/>
            <p:nvPr/>
          </p:nvSpPr>
          <p:spPr>
            <a:xfrm>
              <a:off x="4767730" y="2897814"/>
              <a:ext cx="200644" cy="74463"/>
            </a:xfrm>
            <a:prstGeom prst="rect">
              <a:avLst/>
            </a:prstGeom>
            <a:solidFill>
              <a:srgbClr val="1CABE2">
                <a:alpha val="100000"/>
              </a:srgbClr>
            </a:solidFill>
          </p:spPr>
          <p:txBody>
            <a:bodyPr/>
            <a:lstStyle/>
            <a:p/>
          </p:txBody>
        </p:sp>
        <p:sp>
          <p:nvSpPr>
            <p:cNvPr id="74" name="rc74"/>
            <p:cNvSpPr/>
            <p:nvPr/>
          </p:nvSpPr>
          <p:spPr>
            <a:xfrm>
              <a:off x="4990668" y="3035867"/>
              <a:ext cx="200644" cy="1704882"/>
            </a:xfrm>
            <a:prstGeom prst="rect">
              <a:avLst/>
            </a:prstGeom>
            <a:solidFill>
              <a:srgbClr val="80BD41">
                <a:alpha val="100000"/>
              </a:srgbClr>
            </a:solidFill>
          </p:spPr>
          <p:txBody>
            <a:bodyPr/>
            <a:lstStyle/>
            <a:p/>
          </p:txBody>
        </p:sp>
        <p:sp>
          <p:nvSpPr>
            <p:cNvPr id="75" name="rc75"/>
            <p:cNvSpPr/>
            <p:nvPr/>
          </p:nvSpPr>
          <p:spPr>
            <a:xfrm>
              <a:off x="4990668" y="2867252"/>
              <a:ext cx="200644" cy="74939"/>
            </a:xfrm>
            <a:prstGeom prst="rect">
              <a:avLst/>
            </a:prstGeom>
            <a:solidFill>
              <a:srgbClr val="0058AB">
                <a:alpha val="100000"/>
              </a:srgbClr>
            </a:solidFill>
          </p:spPr>
          <p:txBody>
            <a:bodyPr/>
            <a:lstStyle/>
            <a:p/>
          </p:txBody>
        </p:sp>
        <p:sp>
          <p:nvSpPr>
            <p:cNvPr id="76" name="rc76"/>
            <p:cNvSpPr/>
            <p:nvPr/>
          </p:nvSpPr>
          <p:spPr>
            <a:xfrm>
              <a:off x="4990668" y="2942191"/>
              <a:ext cx="200644" cy="93675"/>
            </a:xfrm>
            <a:prstGeom prst="rect">
              <a:avLst/>
            </a:prstGeom>
            <a:solidFill>
              <a:srgbClr val="1CABE2">
                <a:alpha val="100000"/>
              </a:srgbClr>
            </a:solidFill>
          </p:spPr>
          <p:txBody>
            <a:bodyPr/>
            <a:lstStyle/>
            <a:p/>
          </p:txBody>
        </p:sp>
        <p:sp>
          <p:nvSpPr>
            <p:cNvPr id="77" name="rc77"/>
            <p:cNvSpPr/>
            <p:nvPr/>
          </p:nvSpPr>
          <p:spPr>
            <a:xfrm>
              <a:off x="5213606" y="3029267"/>
              <a:ext cx="200644" cy="1711482"/>
            </a:xfrm>
            <a:prstGeom prst="rect">
              <a:avLst/>
            </a:prstGeom>
            <a:solidFill>
              <a:srgbClr val="80BD41">
                <a:alpha val="100000"/>
              </a:srgbClr>
            </a:solidFill>
          </p:spPr>
          <p:txBody>
            <a:bodyPr/>
            <a:lstStyle/>
            <a:p/>
          </p:txBody>
        </p:sp>
        <p:sp>
          <p:nvSpPr>
            <p:cNvPr id="78" name="rc78"/>
            <p:cNvSpPr/>
            <p:nvPr/>
          </p:nvSpPr>
          <p:spPr>
            <a:xfrm>
              <a:off x="5213606" y="2859998"/>
              <a:ext cx="200644" cy="94037"/>
            </a:xfrm>
            <a:prstGeom prst="rect">
              <a:avLst/>
            </a:prstGeom>
            <a:solidFill>
              <a:srgbClr val="0058AB">
                <a:alpha val="100000"/>
              </a:srgbClr>
            </a:solidFill>
          </p:spPr>
          <p:txBody>
            <a:bodyPr/>
            <a:lstStyle/>
            <a:p/>
          </p:txBody>
        </p:sp>
        <p:sp>
          <p:nvSpPr>
            <p:cNvPr id="79" name="rc79"/>
            <p:cNvSpPr/>
            <p:nvPr/>
          </p:nvSpPr>
          <p:spPr>
            <a:xfrm>
              <a:off x="5213606" y="2954035"/>
              <a:ext cx="200644" cy="75231"/>
            </a:xfrm>
            <a:prstGeom prst="rect">
              <a:avLst/>
            </a:prstGeom>
            <a:solidFill>
              <a:srgbClr val="1CABE2">
                <a:alpha val="100000"/>
              </a:srgbClr>
            </a:solidFill>
          </p:spPr>
          <p:txBody>
            <a:bodyPr/>
            <a:lstStyle/>
            <a:p/>
          </p:txBody>
        </p:sp>
        <p:sp>
          <p:nvSpPr>
            <p:cNvPr id="80" name="rc80"/>
            <p:cNvSpPr/>
            <p:nvPr/>
          </p:nvSpPr>
          <p:spPr>
            <a:xfrm>
              <a:off x="5436544" y="3061566"/>
              <a:ext cx="200644" cy="1679183"/>
            </a:xfrm>
            <a:prstGeom prst="rect">
              <a:avLst/>
            </a:prstGeom>
            <a:solidFill>
              <a:srgbClr val="80BD41">
                <a:alpha val="100000"/>
              </a:srgbClr>
            </a:solidFill>
          </p:spPr>
          <p:txBody>
            <a:bodyPr/>
            <a:lstStyle/>
            <a:p/>
          </p:txBody>
        </p:sp>
        <p:sp>
          <p:nvSpPr>
            <p:cNvPr id="81" name="rc81"/>
            <p:cNvSpPr/>
            <p:nvPr/>
          </p:nvSpPr>
          <p:spPr>
            <a:xfrm>
              <a:off x="5436544" y="2895494"/>
              <a:ext cx="200644" cy="73809"/>
            </a:xfrm>
            <a:prstGeom prst="rect">
              <a:avLst/>
            </a:prstGeom>
            <a:solidFill>
              <a:srgbClr val="0058AB">
                <a:alpha val="100000"/>
              </a:srgbClr>
            </a:solidFill>
          </p:spPr>
          <p:txBody>
            <a:bodyPr/>
            <a:lstStyle/>
            <a:p/>
          </p:txBody>
        </p:sp>
        <p:sp>
          <p:nvSpPr>
            <p:cNvPr id="82" name="rc82"/>
            <p:cNvSpPr/>
            <p:nvPr/>
          </p:nvSpPr>
          <p:spPr>
            <a:xfrm>
              <a:off x="5436544" y="2969304"/>
              <a:ext cx="200644" cy="92262"/>
            </a:xfrm>
            <a:prstGeom prst="rect">
              <a:avLst/>
            </a:prstGeom>
            <a:solidFill>
              <a:srgbClr val="1CABE2">
                <a:alpha val="100000"/>
              </a:srgbClr>
            </a:solidFill>
          </p:spPr>
          <p:txBody>
            <a:bodyPr/>
            <a:lstStyle/>
            <a:p/>
          </p:txBody>
        </p:sp>
        <p:sp>
          <p:nvSpPr>
            <p:cNvPr id="83" name="rc83"/>
            <p:cNvSpPr/>
            <p:nvPr/>
          </p:nvSpPr>
          <p:spPr>
            <a:xfrm>
              <a:off x="5659482" y="3133148"/>
              <a:ext cx="200644" cy="1607601"/>
            </a:xfrm>
            <a:prstGeom prst="rect">
              <a:avLst/>
            </a:prstGeom>
            <a:solidFill>
              <a:srgbClr val="80BD41">
                <a:alpha val="100000"/>
              </a:srgbClr>
            </a:solidFill>
          </p:spPr>
          <p:txBody>
            <a:bodyPr/>
            <a:lstStyle/>
            <a:p/>
          </p:txBody>
        </p:sp>
        <p:sp>
          <p:nvSpPr>
            <p:cNvPr id="84" name="rc84"/>
            <p:cNvSpPr/>
            <p:nvPr/>
          </p:nvSpPr>
          <p:spPr>
            <a:xfrm>
              <a:off x="5659482" y="2913929"/>
              <a:ext cx="200644" cy="91340"/>
            </a:xfrm>
            <a:prstGeom prst="rect">
              <a:avLst/>
            </a:prstGeom>
            <a:solidFill>
              <a:srgbClr val="0058AB">
                <a:alpha val="100000"/>
              </a:srgbClr>
            </a:solidFill>
          </p:spPr>
          <p:txBody>
            <a:bodyPr/>
            <a:lstStyle/>
            <a:p/>
          </p:txBody>
        </p:sp>
        <p:sp>
          <p:nvSpPr>
            <p:cNvPr id="85" name="rc85"/>
            <p:cNvSpPr/>
            <p:nvPr/>
          </p:nvSpPr>
          <p:spPr>
            <a:xfrm>
              <a:off x="5659482" y="3005270"/>
              <a:ext cx="200644" cy="127878"/>
            </a:xfrm>
            <a:prstGeom prst="rect">
              <a:avLst/>
            </a:prstGeom>
            <a:solidFill>
              <a:srgbClr val="1CABE2">
                <a:alpha val="100000"/>
              </a:srgbClr>
            </a:solidFill>
          </p:spPr>
          <p:txBody>
            <a:bodyPr/>
            <a:lstStyle/>
            <a:p/>
          </p:txBody>
        </p:sp>
        <p:sp>
          <p:nvSpPr>
            <p:cNvPr id="86" name="rc86"/>
            <p:cNvSpPr/>
            <p:nvPr/>
          </p:nvSpPr>
          <p:spPr>
            <a:xfrm>
              <a:off x="5882419" y="3242484"/>
              <a:ext cx="200644" cy="1498265"/>
            </a:xfrm>
            <a:prstGeom prst="rect">
              <a:avLst/>
            </a:prstGeom>
            <a:solidFill>
              <a:srgbClr val="80BD41">
                <a:alpha val="100000"/>
              </a:srgbClr>
            </a:solidFill>
          </p:spPr>
          <p:txBody>
            <a:bodyPr/>
            <a:lstStyle/>
            <a:p/>
          </p:txBody>
        </p:sp>
        <p:sp>
          <p:nvSpPr>
            <p:cNvPr id="87" name="rc87"/>
            <p:cNvSpPr/>
            <p:nvPr/>
          </p:nvSpPr>
          <p:spPr>
            <a:xfrm>
              <a:off x="5882419" y="2957099"/>
              <a:ext cx="200644" cy="107018"/>
            </a:xfrm>
            <a:prstGeom prst="rect">
              <a:avLst/>
            </a:prstGeom>
            <a:solidFill>
              <a:srgbClr val="0058AB">
                <a:alpha val="100000"/>
              </a:srgbClr>
            </a:solidFill>
          </p:spPr>
          <p:txBody>
            <a:bodyPr/>
            <a:lstStyle/>
            <a:p/>
          </p:txBody>
        </p:sp>
        <p:sp>
          <p:nvSpPr>
            <p:cNvPr id="88" name="rc88"/>
            <p:cNvSpPr/>
            <p:nvPr/>
          </p:nvSpPr>
          <p:spPr>
            <a:xfrm>
              <a:off x="5882419" y="3064118"/>
              <a:ext cx="200644" cy="178366"/>
            </a:xfrm>
            <a:prstGeom prst="rect">
              <a:avLst/>
            </a:prstGeom>
            <a:solidFill>
              <a:srgbClr val="1CABE2">
                <a:alpha val="100000"/>
              </a:srgbClr>
            </a:solidFill>
          </p:spPr>
          <p:txBody>
            <a:bodyPr/>
            <a:lstStyle/>
            <a:p/>
          </p:txBody>
        </p:sp>
        <p:sp>
          <p:nvSpPr>
            <p:cNvPr id="89" name="rc89"/>
            <p:cNvSpPr/>
            <p:nvPr/>
          </p:nvSpPr>
          <p:spPr>
            <a:xfrm>
              <a:off x="6105357" y="3339769"/>
              <a:ext cx="200644" cy="1400980"/>
            </a:xfrm>
            <a:prstGeom prst="rect">
              <a:avLst/>
            </a:prstGeom>
            <a:solidFill>
              <a:srgbClr val="80BD41">
                <a:alpha val="100000"/>
              </a:srgbClr>
            </a:solidFill>
          </p:spPr>
          <p:txBody>
            <a:bodyPr/>
            <a:lstStyle/>
            <a:p/>
          </p:txBody>
        </p:sp>
        <p:sp>
          <p:nvSpPr>
            <p:cNvPr id="90" name="rc90"/>
            <p:cNvSpPr/>
            <p:nvPr/>
          </p:nvSpPr>
          <p:spPr>
            <a:xfrm>
              <a:off x="6105357" y="3011144"/>
              <a:ext cx="200644" cy="138368"/>
            </a:xfrm>
            <a:prstGeom prst="rect">
              <a:avLst/>
            </a:prstGeom>
            <a:solidFill>
              <a:srgbClr val="0058AB">
                <a:alpha val="100000"/>
              </a:srgbClr>
            </a:solidFill>
          </p:spPr>
          <p:txBody>
            <a:bodyPr/>
            <a:lstStyle/>
            <a:p/>
          </p:txBody>
        </p:sp>
        <p:sp>
          <p:nvSpPr>
            <p:cNvPr id="91" name="rc91"/>
            <p:cNvSpPr/>
            <p:nvPr/>
          </p:nvSpPr>
          <p:spPr>
            <a:xfrm>
              <a:off x="6105357" y="3149512"/>
              <a:ext cx="200644" cy="190256"/>
            </a:xfrm>
            <a:prstGeom prst="rect">
              <a:avLst/>
            </a:prstGeom>
            <a:solidFill>
              <a:srgbClr val="1CABE2">
                <a:alpha val="100000"/>
              </a:srgbClr>
            </a:solidFill>
          </p:spPr>
          <p:txBody>
            <a:bodyPr/>
            <a:lstStyle/>
            <a:p/>
          </p:txBody>
        </p:sp>
        <p:sp>
          <p:nvSpPr>
            <p:cNvPr id="92" name="rc92"/>
            <p:cNvSpPr/>
            <p:nvPr/>
          </p:nvSpPr>
          <p:spPr>
            <a:xfrm>
              <a:off x="6328295" y="3444063"/>
              <a:ext cx="200644" cy="1296686"/>
            </a:xfrm>
            <a:prstGeom prst="rect">
              <a:avLst/>
            </a:prstGeom>
            <a:solidFill>
              <a:srgbClr val="80BD41">
                <a:alpha val="100000"/>
              </a:srgbClr>
            </a:solidFill>
          </p:spPr>
          <p:txBody>
            <a:bodyPr/>
            <a:lstStyle/>
            <a:p/>
          </p:txBody>
        </p:sp>
        <p:sp>
          <p:nvSpPr>
            <p:cNvPr id="93" name="rc93"/>
            <p:cNvSpPr/>
            <p:nvPr/>
          </p:nvSpPr>
          <p:spPr>
            <a:xfrm>
              <a:off x="6328295" y="3056743"/>
              <a:ext cx="200644" cy="151560"/>
            </a:xfrm>
            <a:prstGeom prst="rect">
              <a:avLst/>
            </a:prstGeom>
            <a:solidFill>
              <a:srgbClr val="0058AB">
                <a:alpha val="100000"/>
              </a:srgbClr>
            </a:solidFill>
          </p:spPr>
          <p:txBody>
            <a:bodyPr/>
            <a:lstStyle/>
            <a:p/>
          </p:txBody>
        </p:sp>
        <p:sp>
          <p:nvSpPr>
            <p:cNvPr id="94" name="rc94"/>
            <p:cNvSpPr/>
            <p:nvPr/>
          </p:nvSpPr>
          <p:spPr>
            <a:xfrm>
              <a:off x="6328295" y="3208304"/>
              <a:ext cx="200644" cy="235759"/>
            </a:xfrm>
            <a:prstGeom prst="rect">
              <a:avLst/>
            </a:prstGeom>
            <a:solidFill>
              <a:srgbClr val="1CABE2">
                <a:alpha val="100000"/>
              </a:srgbClr>
            </a:solidFill>
          </p:spPr>
          <p:txBody>
            <a:bodyPr/>
            <a:lstStyle/>
            <a:p/>
          </p:txBody>
        </p:sp>
        <p:sp>
          <p:nvSpPr>
            <p:cNvPr id="95" name="rc95"/>
            <p:cNvSpPr/>
            <p:nvPr/>
          </p:nvSpPr>
          <p:spPr>
            <a:xfrm>
              <a:off x="6551233" y="3233871"/>
              <a:ext cx="200644" cy="1506878"/>
            </a:xfrm>
            <a:prstGeom prst="rect">
              <a:avLst/>
            </a:prstGeom>
            <a:solidFill>
              <a:srgbClr val="80BD41">
                <a:alpha val="100000"/>
              </a:srgbClr>
            </a:solidFill>
          </p:spPr>
          <p:txBody>
            <a:bodyPr/>
            <a:lstStyle/>
            <a:p/>
          </p:txBody>
        </p:sp>
        <p:sp>
          <p:nvSpPr>
            <p:cNvPr id="96" name="rc96"/>
            <p:cNvSpPr/>
            <p:nvPr/>
          </p:nvSpPr>
          <p:spPr>
            <a:xfrm>
              <a:off x="6551233" y="3102837"/>
              <a:ext cx="200644" cy="32758"/>
            </a:xfrm>
            <a:prstGeom prst="rect">
              <a:avLst/>
            </a:prstGeom>
            <a:solidFill>
              <a:srgbClr val="0058AB">
                <a:alpha val="100000"/>
              </a:srgbClr>
            </a:solidFill>
          </p:spPr>
          <p:txBody>
            <a:bodyPr/>
            <a:lstStyle/>
            <a:p/>
          </p:txBody>
        </p:sp>
        <p:sp>
          <p:nvSpPr>
            <p:cNvPr id="97" name="rc97"/>
            <p:cNvSpPr/>
            <p:nvPr/>
          </p:nvSpPr>
          <p:spPr>
            <a:xfrm>
              <a:off x="6551233" y="3135596"/>
              <a:ext cx="200644" cy="98274"/>
            </a:xfrm>
            <a:prstGeom prst="rect">
              <a:avLst/>
            </a:prstGeom>
            <a:solidFill>
              <a:srgbClr val="1CABE2">
                <a:alpha val="100000"/>
              </a:srgbClr>
            </a:solidFill>
          </p:spPr>
          <p:txBody>
            <a:bodyPr/>
            <a:lstStyle/>
            <a:p/>
          </p:txBody>
        </p:sp>
        <p:sp>
          <p:nvSpPr>
            <p:cNvPr id="98" name="rc98"/>
            <p:cNvSpPr/>
            <p:nvPr/>
          </p:nvSpPr>
          <p:spPr>
            <a:xfrm>
              <a:off x="6774171" y="3273068"/>
              <a:ext cx="200644" cy="1467681"/>
            </a:xfrm>
            <a:prstGeom prst="rect">
              <a:avLst/>
            </a:prstGeom>
            <a:solidFill>
              <a:srgbClr val="80BD41">
                <a:alpha val="100000"/>
              </a:srgbClr>
            </a:solidFill>
          </p:spPr>
          <p:txBody>
            <a:bodyPr/>
            <a:lstStyle/>
            <a:p/>
          </p:txBody>
        </p:sp>
        <p:sp>
          <p:nvSpPr>
            <p:cNvPr id="99" name="rc99"/>
            <p:cNvSpPr/>
            <p:nvPr/>
          </p:nvSpPr>
          <p:spPr>
            <a:xfrm>
              <a:off x="6774171" y="3145444"/>
              <a:ext cx="200644" cy="31906"/>
            </a:xfrm>
            <a:prstGeom prst="rect">
              <a:avLst/>
            </a:prstGeom>
            <a:solidFill>
              <a:srgbClr val="0058AB">
                <a:alpha val="100000"/>
              </a:srgbClr>
            </a:solidFill>
          </p:spPr>
          <p:txBody>
            <a:bodyPr/>
            <a:lstStyle/>
            <a:p/>
          </p:txBody>
        </p:sp>
        <p:sp>
          <p:nvSpPr>
            <p:cNvPr id="100" name="rc100"/>
            <p:cNvSpPr/>
            <p:nvPr/>
          </p:nvSpPr>
          <p:spPr>
            <a:xfrm>
              <a:off x="6774171" y="3177350"/>
              <a:ext cx="200644" cy="95717"/>
            </a:xfrm>
            <a:prstGeom prst="rect">
              <a:avLst/>
            </a:prstGeom>
            <a:solidFill>
              <a:srgbClr val="1CABE2">
                <a:alpha val="100000"/>
              </a:srgbClr>
            </a:solidFill>
          </p:spPr>
          <p:txBody>
            <a:bodyPr/>
            <a:lstStyle/>
            <a:p/>
          </p:txBody>
        </p:sp>
        <p:sp>
          <p:nvSpPr>
            <p:cNvPr id="101" name="rc101"/>
            <p:cNvSpPr/>
            <p:nvPr/>
          </p:nvSpPr>
          <p:spPr>
            <a:xfrm>
              <a:off x="6997109" y="3192236"/>
              <a:ext cx="200644" cy="33871"/>
            </a:xfrm>
            <a:prstGeom prst="rect">
              <a:avLst/>
            </a:prstGeom>
            <a:solidFill>
              <a:srgbClr val="F26A21">
                <a:alpha val="100000"/>
              </a:srgbClr>
            </a:solidFill>
          </p:spPr>
          <p:txBody>
            <a:bodyPr/>
            <a:lstStyle/>
            <a:p/>
          </p:txBody>
        </p:sp>
        <p:sp>
          <p:nvSpPr>
            <p:cNvPr id="102" name="rc102"/>
            <p:cNvSpPr/>
            <p:nvPr/>
          </p:nvSpPr>
          <p:spPr>
            <a:xfrm>
              <a:off x="6997109" y="3226108"/>
              <a:ext cx="200644" cy="1514641"/>
            </a:xfrm>
            <a:prstGeom prst="rect">
              <a:avLst/>
            </a:prstGeom>
            <a:solidFill>
              <a:srgbClr val="FFC20E">
                <a:alpha val="100000"/>
              </a:srgbClr>
            </a:solidFill>
          </p:spPr>
          <p:txBody>
            <a:bodyPr/>
            <a:lstStyle/>
            <a:p/>
          </p:txBody>
        </p:sp>
        <p:sp>
          <p:nvSpPr>
            <p:cNvPr id="103" name="rc103"/>
            <p:cNvSpPr/>
            <p:nvPr/>
          </p:nvSpPr>
          <p:spPr>
            <a:xfrm>
              <a:off x="7220047" y="3233438"/>
              <a:ext cx="200644" cy="35958"/>
            </a:xfrm>
            <a:prstGeom prst="rect">
              <a:avLst/>
            </a:prstGeom>
            <a:solidFill>
              <a:srgbClr val="F26A21">
                <a:alpha val="100000"/>
              </a:srgbClr>
            </a:solidFill>
          </p:spPr>
          <p:txBody>
            <a:bodyPr/>
            <a:lstStyle/>
            <a:p/>
          </p:txBody>
        </p:sp>
        <p:sp>
          <p:nvSpPr>
            <p:cNvPr id="104" name="rc104"/>
            <p:cNvSpPr/>
            <p:nvPr/>
          </p:nvSpPr>
          <p:spPr>
            <a:xfrm>
              <a:off x="7220047" y="3269396"/>
              <a:ext cx="200644" cy="1471353"/>
            </a:xfrm>
            <a:prstGeom prst="rect">
              <a:avLst/>
            </a:prstGeom>
            <a:solidFill>
              <a:srgbClr val="FFC20E">
                <a:alpha val="100000"/>
              </a:srgbClr>
            </a:solidFill>
          </p:spPr>
          <p:txBody>
            <a:bodyPr/>
            <a:lstStyle/>
            <a:p/>
          </p:txBody>
        </p:sp>
        <p:sp>
          <p:nvSpPr>
            <p:cNvPr id="105" name="rc105"/>
            <p:cNvSpPr/>
            <p:nvPr/>
          </p:nvSpPr>
          <p:spPr>
            <a:xfrm>
              <a:off x="7442985" y="3270047"/>
              <a:ext cx="200644" cy="38173"/>
            </a:xfrm>
            <a:prstGeom prst="rect">
              <a:avLst/>
            </a:prstGeom>
            <a:solidFill>
              <a:srgbClr val="F26A21">
                <a:alpha val="100000"/>
              </a:srgbClr>
            </a:solidFill>
          </p:spPr>
          <p:txBody>
            <a:bodyPr/>
            <a:lstStyle/>
            <a:p/>
          </p:txBody>
        </p:sp>
        <p:sp>
          <p:nvSpPr>
            <p:cNvPr id="106" name="rc106"/>
            <p:cNvSpPr/>
            <p:nvPr/>
          </p:nvSpPr>
          <p:spPr>
            <a:xfrm>
              <a:off x="7442985" y="3308220"/>
              <a:ext cx="200644" cy="1432529"/>
            </a:xfrm>
            <a:prstGeom prst="rect">
              <a:avLst/>
            </a:prstGeom>
            <a:solidFill>
              <a:srgbClr val="FFC20E">
                <a:alpha val="100000"/>
              </a:srgbClr>
            </a:solidFill>
          </p:spPr>
          <p:txBody>
            <a:bodyPr/>
            <a:lstStyle/>
            <a:p/>
          </p:txBody>
        </p:sp>
        <p:sp>
          <p:nvSpPr>
            <p:cNvPr id="107" name="rc107"/>
            <p:cNvSpPr/>
            <p:nvPr/>
          </p:nvSpPr>
          <p:spPr>
            <a:xfrm>
              <a:off x="7665922" y="3300085"/>
              <a:ext cx="200644" cy="40524"/>
            </a:xfrm>
            <a:prstGeom prst="rect">
              <a:avLst/>
            </a:prstGeom>
            <a:solidFill>
              <a:srgbClr val="F26A21">
                <a:alpha val="100000"/>
              </a:srgbClr>
            </a:solidFill>
          </p:spPr>
          <p:txBody>
            <a:bodyPr/>
            <a:lstStyle/>
            <a:p/>
          </p:txBody>
        </p:sp>
        <p:sp>
          <p:nvSpPr>
            <p:cNvPr id="108" name="rc108"/>
            <p:cNvSpPr/>
            <p:nvPr/>
          </p:nvSpPr>
          <p:spPr>
            <a:xfrm>
              <a:off x="7665922" y="3340609"/>
              <a:ext cx="200644" cy="1400140"/>
            </a:xfrm>
            <a:prstGeom prst="rect">
              <a:avLst/>
            </a:prstGeom>
            <a:solidFill>
              <a:srgbClr val="FFC20E">
                <a:alpha val="100000"/>
              </a:srgbClr>
            </a:solidFill>
          </p:spPr>
          <p:txBody>
            <a:bodyPr/>
            <a:lstStyle/>
            <a:p/>
          </p:txBody>
        </p:sp>
        <p:sp>
          <p:nvSpPr>
            <p:cNvPr id="109" name="rc109"/>
            <p:cNvSpPr/>
            <p:nvPr/>
          </p:nvSpPr>
          <p:spPr>
            <a:xfrm>
              <a:off x="7888860" y="3323114"/>
              <a:ext cx="200644" cy="43020"/>
            </a:xfrm>
            <a:prstGeom prst="rect">
              <a:avLst/>
            </a:prstGeom>
            <a:solidFill>
              <a:srgbClr val="F26A21">
                <a:alpha val="100000"/>
              </a:srgbClr>
            </a:solidFill>
          </p:spPr>
          <p:txBody>
            <a:bodyPr/>
            <a:lstStyle/>
            <a:p/>
          </p:txBody>
        </p:sp>
        <p:sp>
          <p:nvSpPr>
            <p:cNvPr id="110" name="rc110"/>
            <p:cNvSpPr/>
            <p:nvPr/>
          </p:nvSpPr>
          <p:spPr>
            <a:xfrm>
              <a:off x="7888860" y="3366134"/>
              <a:ext cx="200644" cy="1374614"/>
            </a:xfrm>
            <a:prstGeom prst="rect">
              <a:avLst/>
            </a:prstGeom>
            <a:solidFill>
              <a:srgbClr val="FFC20E">
                <a:alpha val="100000"/>
              </a:srgbClr>
            </a:solidFill>
          </p:spPr>
          <p:txBody>
            <a:bodyPr/>
            <a:lstStyle/>
            <a:p/>
          </p:txBody>
        </p:sp>
        <p:sp>
          <p:nvSpPr>
            <p:cNvPr id="111" name="rc111"/>
            <p:cNvSpPr/>
            <p:nvPr/>
          </p:nvSpPr>
          <p:spPr>
            <a:xfrm>
              <a:off x="8111798" y="3340116"/>
              <a:ext cx="200644" cy="45670"/>
            </a:xfrm>
            <a:prstGeom prst="rect">
              <a:avLst/>
            </a:prstGeom>
            <a:solidFill>
              <a:srgbClr val="F26A21">
                <a:alpha val="100000"/>
              </a:srgbClr>
            </a:solidFill>
          </p:spPr>
          <p:txBody>
            <a:bodyPr/>
            <a:lstStyle/>
            <a:p/>
          </p:txBody>
        </p:sp>
        <p:sp>
          <p:nvSpPr>
            <p:cNvPr id="112" name="rc112"/>
            <p:cNvSpPr/>
            <p:nvPr/>
          </p:nvSpPr>
          <p:spPr>
            <a:xfrm>
              <a:off x="8111798" y="3385787"/>
              <a:ext cx="200644" cy="1354962"/>
            </a:xfrm>
            <a:prstGeom prst="rect">
              <a:avLst/>
            </a:prstGeom>
            <a:solidFill>
              <a:srgbClr val="FFC20E">
                <a:alpha val="100000"/>
              </a:srgbClr>
            </a:solidFill>
          </p:spPr>
          <p:txBody>
            <a:bodyPr/>
            <a:lstStyle/>
            <a:p/>
          </p:txBody>
        </p:sp>
        <p:sp>
          <p:nvSpPr>
            <p:cNvPr id="113" name="pl113"/>
            <p:cNvSpPr/>
            <p:nvPr/>
          </p:nvSpPr>
          <p:spPr>
            <a:xfrm>
              <a:off x="1523984" y="1239175"/>
              <a:ext cx="5350508" cy="282955"/>
            </a:xfrm>
            <a:custGeom>
              <a:avLst/>
              <a:pathLst>
                <a:path w="5350508" h="282955">
                  <a:moveTo>
                    <a:pt x="0" y="141477"/>
                  </a:moveTo>
                  <a:lnTo>
                    <a:pt x="222937" y="247586"/>
                  </a:lnTo>
                  <a:lnTo>
                    <a:pt x="445875" y="212216"/>
                  </a:lnTo>
                  <a:lnTo>
                    <a:pt x="668813" y="212216"/>
                  </a:lnTo>
                  <a:lnTo>
                    <a:pt x="891751" y="212216"/>
                  </a:lnTo>
                  <a:lnTo>
                    <a:pt x="1114689" y="176847"/>
                  </a:lnTo>
                  <a:lnTo>
                    <a:pt x="1337627" y="35369"/>
                  </a:lnTo>
                  <a:lnTo>
                    <a:pt x="1560565" y="35369"/>
                  </a:lnTo>
                  <a:lnTo>
                    <a:pt x="1783502" y="70738"/>
                  </a:lnTo>
                  <a:lnTo>
                    <a:pt x="2006440" y="35369"/>
                  </a:lnTo>
                  <a:lnTo>
                    <a:pt x="2229378" y="0"/>
                  </a:lnTo>
                  <a:lnTo>
                    <a:pt x="2452316" y="0"/>
                  </a:lnTo>
                  <a:lnTo>
                    <a:pt x="2675254" y="0"/>
                  </a:lnTo>
                  <a:lnTo>
                    <a:pt x="2898192" y="0"/>
                  </a:lnTo>
                  <a:lnTo>
                    <a:pt x="3121130" y="0"/>
                  </a:lnTo>
                  <a:lnTo>
                    <a:pt x="3344068" y="0"/>
                  </a:lnTo>
                  <a:lnTo>
                    <a:pt x="3567005" y="106108"/>
                  </a:lnTo>
                  <a:lnTo>
                    <a:pt x="3789943" y="141477"/>
                  </a:lnTo>
                  <a:lnTo>
                    <a:pt x="4012881" y="106108"/>
                  </a:lnTo>
                  <a:lnTo>
                    <a:pt x="4235819" y="141477"/>
                  </a:lnTo>
                  <a:lnTo>
                    <a:pt x="4458757" y="176847"/>
                  </a:lnTo>
                  <a:lnTo>
                    <a:pt x="4681695" y="247586"/>
                  </a:lnTo>
                  <a:lnTo>
                    <a:pt x="4904633" y="282955"/>
                  </a:lnTo>
                  <a:lnTo>
                    <a:pt x="5127571" y="35369"/>
                  </a:lnTo>
                  <a:lnTo>
                    <a:pt x="5350508" y="35369"/>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380653"/>
              <a:ext cx="5350508" cy="636649"/>
            </a:xfrm>
            <a:custGeom>
              <a:avLst/>
              <a:pathLst>
                <a:path w="5350508" h="636649">
                  <a:moveTo>
                    <a:pt x="0" y="318324"/>
                  </a:moveTo>
                  <a:lnTo>
                    <a:pt x="222937" y="212216"/>
                  </a:lnTo>
                  <a:lnTo>
                    <a:pt x="445875" y="318324"/>
                  </a:lnTo>
                  <a:lnTo>
                    <a:pt x="668813" y="282955"/>
                  </a:lnTo>
                  <a:lnTo>
                    <a:pt x="891751" y="318324"/>
                  </a:lnTo>
                  <a:lnTo>
                    <a:pt x="1114689" y="247586"/>
                  </a:lnTo>
                  <a:lnTo>
                    <a:pt x="1337627" y="0"/>
                  </a:lnTo>
                  <a:lnTo>
                    <a:pt x="1560565" y="0"/>
                  </a:lnTo>
                  <a:lnTo>
                    <a:pt x="1783502" y="70738"/>
                  </a:lnTo>
                  <a:lnTo>
                    <a:pt x="2006440" y="0"/>
                  </a:lnTo>
                  <a:lnTo>
                    <a:pt x="2229378" y="0"/>
                  </a:lnTo>
                  <a:lnTo>
                    <a:pt x="2452316" y="0"/>
                  </a:lnTo>
                  <a:lnTo>
                    <a:pt x="2675254" y="0"/>
                  </a:lnTo>
                  <a:lnTo>
                    <a:pt x="2898192" y="0"/>
                  </a:lnTo>
                  <a:lnTo>
                    <a:pt x="3121130" y="0"/>
                  </a:lnTo>
                  <a:lnTo>
                    <a:pt x="3344068" y="0"/>
                  </a:lnTo>
                  <a:lnTo>
                    <a:pt x="3567005" y="141477"/>
                  </a:lnTo>
                  <a:lnTo>
                    <a:pt x="3789943" y="141477"/>
                  </a:lnTo>
                  <a:lnTo>
                    <a:pt x="4012881" y="141477"/>
                  </a:lnTo>
                  <a:lnTo>
                    <a:pt x="4235819" y="247586"/>
                  </a:lnTo>
                  <a:lnTo>
                    <a:pt x="4458757" y="389063"/>
                  </a:lnTo>
                  <a:lnTo>
                    <a:pt x="4681695" y="495172"/>
                  </a:lnTo>
                  <a:lnTo>
                    <a:pt x="4904633" y="636649"/>
                  </a:lnTo>
                  <a:lnTo>
                    <a:pt x="5127571" y="106108"/>
                  </a:lnTo>
                  <a:lnTo>
                    <a:pt x="5350508" y="106108"/>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2570345" y="12118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7" name="tx117"/>
            <p:cNvSpPr/>
            <p:nvPr/>
          </p:nvSpPr>
          <p:spPr>
            <a:xfrm>
              <a:off x="3685034"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99724"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91475"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914413" y="12118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137351" y="12826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360289" y="13179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583227"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806165"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1455656" y="1767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6" name="tx126"/>
            <p:cNvSpPr/>
            <p:nvPr/>
          </p:nvSpPr>
          <p:spPr>
            <a:xfrm>
              <a:off x="2570345" y="16967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7" name="tx127"/>
            <p:cNvSpPr/>
            <p:nvPr/>
          </p:nvSpPr>
          <p:spPr>
            <a:xfrm>
              <a:off x="3685034" y="14491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4799724" y="14491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691475" y="16967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5914413" y="18382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137351" y="19443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2" name="tx132"/>
            <p:cNvSpPr/>
            <p:nvPr/>
          </p:nvSpPr>
          <p:spPr>
            <a:xfrm>
              <a:off x="6360289" y="2088798"/>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583227" y="15552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806165" y="15552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953025"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76488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284644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192800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9" name="tx139"/>
            <p:cNvSpPr/>
            <p:nvPr/>
          </p:nvSpPr>
          <p:spPr>
            <a:xfrm>
              <a:off x="508103" y="100956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9" name="tx159"/>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0" name="rc160"/>
            <p:cNvSpPr/>
            <p:nvPr/>
          </p:nvSpPr>
          <p:spPr>
            <a:xfrm>
              <a:off x="1351923" y="5625304"/>
              <a:ext cx="201455" cy="201456"/>
            </a:xfrm>
            <a:prstGeom prst="rect">
              <a:avLst/>
            </a:prstGeom>
            <a:solidFill>
              <a:srgbClr val="80BD41">
                <a:alpha val="100000"/>
              </a:srgbClr>
            </a:solidFill>
          </p:spPr>
          <p:txBody>
            <a:bodyPr/>
            <a:lstStyle/>
            <a:p/>
          </p:txBody>
        </p:sp>
        <p:sp>
          <p:nvSpPr>
            <p:cNvPr id="161" name="rc161"/>
            <p:cNvSpPr/>
            <p:nvPr/>
          </p:nvSpPr>
          <p:spPr>
            <a:xfrm>
              <a:off x="3325498" y="5625304"/>
              <a:ext cx="201456" cy="201456"/>
            </a:xfrm>
            <a:prstGeom prst="rect">
              <a:avLst/>
            </a:prstGeom>
            <a:solidFill>
              <a:srgbClr val="1CABE2">
                <a:alpha val="100000"/>
              </a:srgbClr>
            </a:solidFill>
          </p:spPr>
          <p:txBody>
            <a:bodyPr/>
            <a:lstStyle/>
            <a:p/>
          </p:txBody>
        </p:sp>
        <p:sp>
          <p:nvSpPr>
            <p:cNvPr id="162" name="rc162"/>
            <p:cNvSpPr/>
            <p:nvPr/>
          </p:nvSpPr>
          <p:spPr>
            <a:xfrm>
              <a:off x="4382836" y="5625304"/>
              <a:ext cx="201456" cy="201456"/>
            </a:xfrm>
            <a:prstGeom prst="rect">
              <a:avLst/>
            </a:prstGeom>
            <a:solidFill>
              <a:srgbClr val="0058AB">
                <a:alpha val="100000"/>
              </a:srgbClr>
            </a:solidFill>
          </p:spPr>
          <p:txBody>
            <a:bodyPr/>
            <a:lstStyle/>
            <a:p/>
          </p:txBody>
        </p:sp>
        <p:sp>
          <p:nvSpPr>
            <p:cNvPr id="163" name="rc163"/>
            <p:cNvSpPr/>
            <p:nvPr/>
          </p:nvSpPr>
          <p:spPr>
            <a:xfrm>
              <a:off x="5370461" y="5625304"/>
              <a:ext cx="201456" cy="201456"/>
            </a:xfrm>
            <a:prstGeom prst="rect">
              <a:avLst/>
            </a:prstGeom>
            <a:solidFill>
              <a:srgbClr val="FFC20E">
                <a:alpha val="100000"/>
              </a:srgbClr>
            </a:solidFill>
          </p:spPr>
          <p:txBody>
            <a:bodyPr/>
            <a:lstStyle/>
            <a:p/>
          </p:txBody>
        </p:sp>
        <p:sp>
          <p:nvSpPr>
            <p:cNvPr id="164" name="rc164"/>
            <p:cNvSpPr/>
            <p:nvPr/>
          </p:nvSpPr>
          <p:spPr>
            <a:xfrm>
              <a:off x="7119206" y="5625304"/>
              <a:ext cx="201455" cy="201456"/>
            </a:xfrm>
            <a:prstGeom prst="rect">
              <a:avLst/>
            </a:prstGeom>
            <a:solidFill>
              <a:srgbClr val="F26A21">
                <a:alpha val="100000"/>
              </a:srgbClr>
            </a:solidFill>
          </p:spPr>
          <p:txBody>
            <a:bodyPr/>
            <a:lstStyle/>
            <a:p/>
          </p:txBody>
        </p:sp>
        <p:sp>
          <p:nvSpPr>
            <p:cNvPr id="165" name="tx165"/>
            <p:cNvSpPr/>
            <p:nvPr/>
          </p:nvSpPr>
          <p:spPr>
            <a:xfrm>
              <a:off x="1631968"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6" name="tx166"/>
            <p:cNvSpPr/>
            <p:nvPr/>
          </p:nvSpPr>
          <p:spPr>
            <a:xfrm>
              <a:off x="3605543"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7" name="tx167"/>
            <p:cNvSpPr/>
            <p:nvPr/>
          </p:nvSpPr>
          <p:spPr>
            <a:xfrm>
              <a:off x="4662881"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8" name="tx168"/>
            <p:cNvSpPr/>
            <p:nvPr/>
          </p:nvSpPr>
          <p:spPr>
            <a:xfrm>
              <a:off x="5650506"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9" name="tx169"/>
            <p:cNvSpPr/>
            <p:nvPr/>
          </p:nvSpPr>
          <p:spPr>
            <a:xfrm>
              <a:off x="7399251"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0" name="pl170"/>
            <p:cNvSpPr/>
            <p:nvPr/>
          </p:nvSpPr>
          <p:spPr>
            <a:xfrm>
              <a:off x="3510223"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77322"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3" name="tx173"/>
            <p:cNvSpPr/>
            <p:nvPr/>
          </p:nvSpPr>
          <p:spPr>
            <a:xfrm>
              <a:off x="5191892"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4" name="tx174"/>
            <p:cNvSpPr/>
            <p:nvPr/>
          </p:nvSpPr>
          <p:spPr>
            <a:xfrm>
              <a:off x="1079223"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5" name="tx175"/>
            <p:cNvSpPr/>
            <p:nvPr/>
          </p:nvSpPr>
          <p:spPr>
            <a:xfrm>
              <a:off x="1079223" y="579074"/>
              <a:ext cx="47847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Algérie</a:t>
              </a:r>
            </a:p>
          </p:txBody>
        </p:sp>
        <p:sp>
          <p:nvSpPr>
            <p:cNvPr id="176" name="tx176"/>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7" name="tx177"/>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L'Algérie devrait connaître une baisse du nombre de nourrissons survivants d'ici 2030. Pour atteindre l'objectif ZD de l'IA2030, les efforts actuels seraient suffisants, mais les pays doivent se renforcer au-delà des objectifs.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8898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1586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4275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46963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0242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92930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95619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98307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446911"/>
              <a:ext cx="215906" cy="1428634"/>
            </a:xfrm>
            <a:prstGeom prst="rect">
              <a:avLst/>
            </a:prstGeom>
            <a:solidFill>
              <a:srgbClr val="0058AB">
                <a:alpha val="100000"/>
              </a:srgbClr>
            </a:solidFill>
          </p:spPr>
          <p:txBody>
            <a:bodyPr/>
            <a:lstStyle/>
            <a:p/>
          </p:txBody>
        </p:sp>
        <p:sp>
          <p:nvSpPr>
            <p:cNvPr id="41" name="rc41"/>
            <p:cNvSpPr/>
            <p:nvPr/>
          </p:nvSpPr>
          <p:spPr>
            <a:xfrm>
              <a:off x="1530867" y="2576700"/>
              <a:ext cx="215906" cy="2298845"/>
            </a:xfrm>
            <a:prstGeom prst="rect">
              <a:avLst/>
            </a:prstGeom>
            <a:solidFill>
              <a:srgbClr val="0058AB">
                <a:alpha val="100000"/>
              </a:srgbClr>
            </a:solidFill>
          </p:spPr>
          <p:txBody>
            <a:bodyPr/>
            <a:lstStyle/>
            <a:p/>
          </p:txBody>
        </p:sp>
        <p:sp>
          <p:nvSpPr>
            <p:cNvPr id="42" name="rc42"/>
            <p:cNvSpPr/>
            <p:nvPr/>
          </p:nvSpPr>
          <p:spPr>
            <a:xfrm>
              <a:off x="1770763" y="2867176"/>
              <a:ext cx="215906" cy="2008369"/>
            </a:xfrm>
            <a:prstGeom prst="rect">
              <a:avLst/>
            </a:prstGeom>
            <a:solidFill>
              <a:srgbClr val="0058AB">
                <a:alpha val="100000"/>
              </a:srgbClr>
            </a:solidFill>
          </p:spPr>
          <p:txBody>
            <a:bodyPr/>
            <a:lstStyle/>
            <a:p/>
          </p:txBody>
        </p:sp>
        <p:sp>
          <p:nvSpPr>
            <p:cNvPr id="43" name="rc43"/>
            <p:cNvSpPr/>
            <p:nvPr/>
          </p:nvSpPr>
          <p:spPr>
            <a:xfrm>
              <a:off x="2010660" y="2783293"/>
              <a:ext cx="215906" cy="2092252"/>
            </a:xfrm>
            <a:prstGeom prst="rect">
              <a:avLst/>
            </a:prstGeom>
            <a:solidFill>
              <a:srgbClr val="0058AB">
                <a:alpha val="100000"/>
              </a:srgbClr>
            </a:solidFill>
          </p:spPr>
          <p:txBody>
            <a:bodyPr/>
            <a:lstStyle/>
            <a:p/>
          </p:txBody>
        </p:sp>
        <p:sp>
          <p:nvSpPr>
            <p:cNvPr id="44" name="rc44"/>
            <p:cNvSpPr/>
            <p:nvPr/>
          </p:nvSpPr>
          <p:spPr>
            <a:xfrm>
              <a:off x="2250556" y="2673282"/>
              <a:ext cx="215906" cy="2202263"/>
            </a:xfrm>
            <a:prstGeom prst="rect">
              <a:avLst/>
            </a:prstGeom>
            <a:solidFill>
              <a:srgbClr val="0058AB">
                <a:alpha val="100000"/>
              </a:srgbClr>
            </a:solidFill>
          </p:spPr>
          <p:txBody>
            <a:bodyPr/>
            <a:lstStyle/>
            <a:p/>
          </p:txBody>
        </p:sp>
        <p:sp>
          <p:nvSpPr>
            <p:cNvPr id="45" name="rc45"/>
            <p:cNvSpPr/>
            <p:nvPr/>
          </p:nvSpPr>
          <p:spPr>
            <a:xfrm>
              <a:off x="2490453" y="2882892"/>
              <a:ext cx="215906" cy="1992653"/>
            </a:xfrm>
            <a:prstGeom prst="rect">
              <a:avLst/>
            </a:prstGeom>
            <a:solidFill>
              <a:srgbClr val="0058AB">
                <a:alpha val="100000"/>
              </a:srgbClr>
            </a:solidFill>
          </p:spPr>
          <p:txBody>
            <a:bodyPr/>
            <a:lstStyle/>
            <a:p/>
          </p:txBody>
        </p:sp>
        <p:sp>
          <p:nvSpPr>
            <p:cNvPr id="46" name="rc46"/>
            <p:cNvSpPr/>
            <p:nvPr/>
          </p:nvSpPr>
          <p:spPr>
            <a:xfrm>
              <a:off x="2730349" y="4172857"/>
              <a:ext cx="215906" cy="702688"/>
            </a:xfrm>
            <a:prstGeom prst="rect">
              <a:avLst/>
            </a:prstGeom>
            <a:solidFill>
              <a:srgbClr val="0058AB">
                <a:alpha val="100000"/>
              </a:srgbClr>
            </a:solidFill>
          </p:spPr>
          <p:txBody>
            <a:bodyPr/>
            <a:lstStyle/>
            <a:p/>
          </p:txBody>
        </p:sp>
        <p:sp>
          <p:nvSpPr>
            <p:cNvPr id="47" name="rc47"/>
            <p:cNvSpPr/>
            <p:nvPr/>
          </p:nvSpPr>
          <p:spPr>
            <a:xfrm>
              <a:off x="2970245" y="4132034"/>
              <a:ext cx="215906" cy="743510"/>
            </a:xfrm>
            <a:prstGeom prst="rect">
              <a:avLst/>
            </a:prstGeom>
            <a:solidFill>
              <a:srgbClr val="0058AB">
                <a:alpha val="100000"/>
              </a:srgbClr>
            </a:solidFill>
          </p:spPr>
          <p:txBody>
            <a:bodyPr/>
            <a:lstStyle/>
            <a:p/>
          </p:txBody>
        </p:sp>
        <p:sp>
          <p:nvSpPr>
            <p:cNvPr id="48" name="rc48"/>
            <p:cNvSpPr/>
            <p:nvPr/>
          </p:nvSpPr>
          <p:spPr>
            <a:xfrm>
              <a:off x="3210142" y="3696078"/>
              <a:ext cx="215906" cy="1179467"/>
            </a:xfrm>
            <a:prstGeom prst="rect">
              <a:avLst/>
            </a:prstGeom>
            <a:solidFill>
              <a:srgbClr val="0058AB">
                <a:alpha val="100000"/>
              </a:srgbClr>
            </a:solidFill>
          </p:spPr>
          <p:txBody>
            <a:bodyPr/>
            <a:lstStyle/>
            <a:p/>
          </p:txBody>
        </p:sp>
        <p:sp>
          <p:nvSpPr>
            <p:cNvPr id="49" name="rc49"/>
            <p:cNvSpPr/>
            <p:nvPr/>
          </p:nvSpPr>
          <p:spPr>
            <a:xfrm>
              <a:off x="3450038" y="4058126"/>
              <a:ext cx="215906" cy="817419"/>
            </a:xfrm>
            <a:prstGeom prst="rect">
              <a:avLst/>
            </a:prstGeom>
            <a:solidFill>
              <a:srgbClr val="0058AB">
                <a:alpha val="100000"/>
              </a:srgbClr>
            </a:solidFill>
          </p:spPr>
          <p:txBody>
            <a:bodyPr/>
            <a:lstStyle/>
            <a:p/>
          </p:txBody>
        </p:sp>
        <p:sp>
          <p:nvSpPr>
            <p:cNvPr id="50" name="rc50"/>
            <p:cNvSpPr/>
            <p:nvPr/>
          </p:nvSpPr>
          <p:spPr>
            <a:xfrm>
              <a:off x="3689935" y="4452239"/>
              <a:ext cx="215906" cy="423306"/>
            </a:xfrm>
            <a:prstGeom prst="rect">
              <a:avLst/>
            </a:prstGeom>
            <a:solidFill>
              <a:srgbClr val="0058AB">
                <a:alpha val="100000"/>
              </a:srgbClr>
            </a:solidFill>
          </p:spPr>
          <p:txBody>
            <a:bodyPr/>
            <a:lstStyle/>
            <a:p/>
          </p:txBody>
        </p:sp>
        <p:sp>
          <p:nvSpPr>
            <p:cNvPr id="51" name="rc51"/>
            <p:cNvSpPr/>
            <p:nvPr/>
          </p:nvSpPr>
          <p:spPr>
            <a:xfrm>
              <a:off x="3929831" y="4440075"/>
              <a:ext cx="215906" cy="435470"/>
            </a:xfrm>
            <a:prstGeom prst="rect">
              <a:avLst/>
            </a:prstGeom>
            <a:solidFill>
              <a:srgbClr val="0058AB">
                <a:alpha val="100000"/>
              </a:srgbClr>
            </a:solidFill>
          </p:spPr>
          <p:txBody>
            <a:bodyPr/>
            <a:lstStyle/>
            <a:p/>
          </p:txBody>
        </p:sp>
        <p:sp>
          <p:nvSpPr>
            <p:cNvPr id="52" name="rc52"/>
            <p:cNvSpPr/>
            <p:nvPr/>
          </p:nvSpPr>
          <p:spPr>
            <a:xfrm>
              <a:off x="4169728" y="4415017"/>
              <a:ext cx="215906" cy="460528"/>
            </a:xfrm>
            <a:prstGeom prst="rect">
              <a:avLst/>
            </a:prstGeom>
            <a:solidFill>
              <a:srgbClr val="0058AB">
                <a:alpha val="100000"/>
              </a:srgbClr>
            </a:solidFill>
          </p:spPr>
          <p:txBody>
            <a:bodyPr/>
            <a:lstStyle/>
            <a:p/>
          </p:txBody>
        </p:sp>
        <p:sp>
          <p:nvSpPr>
            <p:cNvPr id="53" name="rc53"/>
            <p:cNvSpPr/>
            <p:nvPr/>
          </p:nvSpPr>
          <p:spPr>
            <a:xfrm>
              <a:off x="4409624" y="4407816"/>
              <a:ext cx="215906" cy="467729"/>
            </a:xfrm>
            <a:prstGeom prst="rect">
              <a:avLst/>
            </a:prstGeom>
            <a:solidFill>
              <a:srgbClr val="0058AB">
                <a:alpha val="100000"/>
              </a:srgbClr>
            </a:solidFill>
          </p:spPr>
          <p:txBody>
            <a:bodyPr/>
            <a:lstStyle/>
            <a:p/>
          </p:txBody>
        </p:sp>
        <p:sp>
          <p:nvSpPr>
            <p:cNvPr id="54" name="rc54"/>
            <p:cNvSpPr/>
            <p:nvPr/>
          </p:nvSpPr>
          <p:spPr>
            <a:xfrm>
              <a:off x="4649521" y="4387916"/>
              <a:ext cx="215906" cy="487629"/>
            </a:xfrm>
            <a:prstGeom prst="rect">
              <a:avLst/>
            </a:prstGeom>
            <a:solidFill>
              <a:srgbClr val="0058AB">
                <a:alpha val="100000"/>
              </a:srgbClr>
            </a:solidFill>
          </p:spPr>
          <p:txBody>
            <a:bodyPr/>
            <a:lstStyle/>
            <a:p/>
          </p:txBody>
        </p:sp>
        <p:sp>
          <p:nvSpPr>
            <p:cNvPr id="55" name="rc55"/>
            <p:cNvSpPr/>
            <p:nvPr/>
          </p:nvSpPr>
          <p:spPr>
            <a:xfrm>
              <a:off x="4889417" y="4382466"/>
              <a:ext cx="215906" cy="493078"/>
            </a:xfrm>
            <a:prstGeom prst="rect">
              <a:avLst/>
            </a:prstGeom>
            <a:solidFill>
              <a:srgbClr val="0058AB">
                <a:alpha val="100000"/>
              </a:srgbClr>
            </a:solidFill>
          </p:spPr>
          <p:txBody>
            <a:bodyPr/>
            <a:lstStyle/>
            <a:p/>
          </p:txBody>
        </p:sp>
        <p:sp>
          <p:nvSpPr>
            <p:cNvPr id="56" name="rc56"/>
            <p:cNvSpPr/>
            <p:nvPr/>
          </p:nvSpPr>
          <p:spPr>
            <a:xfrm>
              <a:off x="5129313" y="2890531"/>
              <a:ext cx="215906" cy="1985014"/>
            </a:xfrm>
            <a:prstGeom prst="rect">
              <a:avLst/>
            </a:prstGeom>
            <a:solidFill>
              <a:srgbClr val="0058AB">
                <a:alpha val="100000"/>
              </a:srgbClr>
            </a:solidFill>
          </p:spPr>
          <p:txBody>
            <a:bodyPr/>
            <a:lstStyle/>
            <a:p/>
          </p:txBody>
        </p:sp>
        <p:sp>
          <p:nvSpPr>
            <p:cNvPr id="57" name="rc57"/>
            <p:cNvSpPr/>
            <p:nvPr/>
          </p:nvSpPr>
          <p:spPr>
            <a:xfrm>
              <a:off x="5369210" y="2384655"/>
              <a:ext cx="215906" cy="2490889"/>
            </a:xfrm>
            <a:prstGeom prst="rect">
              <a:avLst/>
            </a:prstGeom>
            <a:solidFill>
              <a:srgbClr val="0058AB">
                <a:alpha val="100000"/>
              </a:srgbClr>
            </a:solidFill>
          </p:spPr>
          <p:txBody>
            <a:bodyPr/>
            <a:lstStyle/>
            <a:p/>
          </p:txBody>
        </p:sp>
        <p:sp>
          <p:nvSpPr>
            <p:cNvPr id="58" name="rc58"/>
            <p:cNvSpPr/>
            <p:nvPr/>
          </p:nvSpPr>
          <p:spPr>
            <a:xfrm>
              <a:off x="5609106" y="2920454"/>
              <a:ext cx="215906" cy="1955091"/>
            </a:xfrm>
            <a:prstGeom prst="rect">
              <a:avLst/>
            </a:prstGeom>
            <a:solidFill>
              <a:srgbClr val="0058AB">
                <a:alpha val="100000"/>
              </a:srgbClr>
            </a:solidFill>
          </p:spPr>
          <p:txBody>
            <a:bodyPr/>
            <a:lstStyle/>
            <a:p/>
          </p:txBody>
        </p:sp>
        <p:sp>
          <p:nvSpPr>
            <p:cNvPr id="59" name="rc59"/>
            <p:cNvSpPr/>
            <p:nvPr/>
          </p:nvSpPr>
          <p:spPr>
            <a:xfrm>
              <a:off x="5849003" y="2456082"/>
              <a:ext cx="215906" cy="2419463"/>
            </a:xfrm>
            <a:prstGeom prst="rect">
              <a:avLst/>
            </a:prstGeom>
            <a:solidFill>
              <a:srgbClr val="0058AB">
                <a:alpha val="100000"/>
              </a:srgbClr>
            </a:solidFill>
          </p:spPr>
          <p:txBody>
            <a:bodyPr/>
            <a:lstStyle/>
            <a:p/>
          </p:txBody>
        </p:sp>
        <p:sp>
          <p:nvSpPr>
            <p:cNvPr id="60" name="rc60"/>
            <p:cNvSpPr/>
            <p:nvPr/>
          </p:nvSpPr>
          <p:spPr>
            <a:xfrm>
              <a:off x="6088899" y="2040804"/>
              <a:ext cx="215906" cy="2834741"/>
            </a:xfrm>
            <a:prstGeom prst="rect">
              <a:avLst/>
            </a:prstGeom>
            <a:solidFill>
              <a:srgbClr val="0058AB">
                <a:alpha val="100000"/>
              </a:srgbClr>
            </a:solidFill>
          </p:spPr>
          <p:txBody>
            <a:bodyPr/>
            <a:lstStyle/>
            <a:p/>
          </p:txBody>
        </p:sp>
        <p:sp>
          <p:nvSpPr>
            <p:cNvPr id="61" name="rc61"/>
            <p:cNvSpPr/>
            <p:nvPr/>
          </p:nvSpPr>
          <p:spPr>
            <a:xfrm>
              <a:off x="6328796" y="1210394"/>
              <a:ext cx="215906" cy="3665151"/>
            </a:xfrm>
            <a:prstGeom prst="rect">
              <a:avLst/>
            </a:prstGeom>
            <a:solidFill>
              <a:srgbClr val="0058AB">
                <a:alpha val="100000"/>
              </a:srgbClr>
            </a:solidFill>
          </p:spPr>
          <p:txBody>
            <a:bodyPr/>
            <a:lstStyle/>
            <a:p/>
          </p:txBody>
        </p:sp>
        <p:sp>
          <p:nvSpPr>
            <p:cNvPr id="62" name="rc62"/>
            <p:cNvSpPr/>
            <p:nvPr/>
          </p:nvSpPr>
          <p:spPr>
            <a:xfrm>
              <a:off x="6568692" y="860947"/>
              <a:ext cx="215906" cy="4014597"/>
            </a:xfrm>
            <a:prstGeom prst="rect">
              <a:avLst/>
            </a:prstGeom>
            <a:solidFill>
              <a:srgbClr val="0058AB">
                <a:alpha val="100000"/>
              </a:srgbClr>
            </a:solidFill>
          </p:spPr>
          <p:txBody>
            <a:bodyPr/>
            <a:lstStyle/>
            <a:p/>
          </p:txBody>
        </p:sp>
        <p:sp>
          <p:nvSpPr>
            <p:cNvPr id="63" name="rc63"/>
            <p:cNvSpPr/>
            <p:nvPr/>
          </p:nvSpPr>
          <p:spPr>
            <a:xfrm>
              <a:off x="6808589" y="4007816"/>
              <a:ext cx="215906" cy="867729"/>
            </a:xfrm>
            <a:prstGeom prst="rect">
              <a:avLst/>
            </a:prstGeom>
            <a:solidFill>
              <a:srgbClr val="0058AB">
                <a:alpha val="100000"/>
              </a:srgbClr>
            </a:solidFill>
          </p:spPr>
          <p:txBody>
            <a:bodyPr/>
            <a:lstStyle/>
            <a:p/>
          </p:txBody>
        </p:sp>
        <p:sp>
          <p:nvSpPr>
            <p:cNvPr id="64" name="rc64"/>
            <p:cNvSpPr/>
            <p:nvPr/>
          </p:nvSpPr>
          <p:spPr>
            <a:xfrm>
              <a:off x="7048485" y="4030392"/>
              <a:ext cx="215906" cy="845152"/>
            </a:xfrm>
            <a:prstGeom prst="rect">
              <a:avLst/>
            </a:prstGeom>
            <a:solidFill>
              <a:srgbClr val="0058AB">
                <a:alpha val="100000"/>
              </a:srgbClr>
            </a:solidFill>
          </p:spPr>
          <p:txBody>
            <a:bodyPr/>
            <a:lstStyle/>
            <a:p/>
          </p:txBody>
        </p:sp>
        <p:sp>
          <p:nvSpPr>
            <p:cNvPr id="65" name="rc65"/>
            <p:cNvSpPr/>
            <p:nvPr/>
          </p:nvSpPr>
          <p:spPr>
            <a:xfrm>
              <a:off x="8487864" y="3665814"/>
              <a:ext cx="215906" cy="1209731"/>
            </a:xfrm>
            <a:prstGeom prst="rect">
              <a:avLst/>
            </a:prstGeom>
            <a:solidFill>
              <a:srgbClr val="69DBFF">
                <a:alpha val="100000"/>
              </a:srgbClr>
            </a:solidFill>
          </p:spPr>
          <p:txBody>
            <a:bodyPr/>
            <a:lstStyle/>
            <a:p/>
          </p:txBody>
        </p:sp>
        <p:sp>
          <p:nvSpPr>
            <p:cNvPr id="66" name="pl66"/>
            <p:cNvSpPr/>
            <p:nvPr/>
          </p:nvSpPr>
          <p:spPr>
            <a:xfrm>
              <a:off x="6196853" y="2456082"/>
              <a:ext cx="2398964" cy="1209731"/>
            </a:xfrm>
            <a:custGeom>
              <a:avLst/>
              <a:pathLst>
                <a:path w="2398964" h="1209731">
                  <a:moveTo>
                    <a:pt x="0" y="0"/>
                  </a:moveTo>
                  <a:lnTo>
                    <a:pt x="239896" y="120973"/>
                  </a:lnTo>
                  <a:lnTo>
                    <a:pt x="479792" y="241946"/>
                  </a:lnTo>
                  <a:lnTo>
                    <a:pt x="719689" y="362919"/>
                  </a:lnTo>
                  <a:lnTo>
                    <a:pt x="959585" y="483892"/>
                  </a:lnTo>
                  <a:lnTo>
                    <a:pt x="1199482" y="604865"/>
                  </a:lnTo>
                  <a:lnTo>
                    <a:pt x="1439378" y="725838"/>
                  </a:lnTo>
                  <a:lnTo>
                    <a:pt x="1679275" y="846812"/>
                  </a:lnTo>
                  <a:lnTo>
                    <a:pt x="1919171" y="967785"/>
                  </a:lnTo>
                  <a:lnTo>
                    <a:pt x="2159067" y="1088758"/>
                  </a:lnTo>
                  <a:lnTo>
                    <a:pt x="2398964" y="1209731"/>
                  </a:lnTo>
                </a:path>
              </a:pathLst>
            </a:custGeom>
            <a:ln w="13550" cap="flat">
              <a:solidFill>
                <a:srgbClr val="000000">
                  <a:alpha val="100000"/>
                </a:srgbClr>
              </a:solidFill>
              <a:prstDash val="solid"/>
              <a:round/>
            </a:ln>
          </p:spPr>
          <p:txBody>
            <a:bodyPr/>
            <a:lstStyle/>
            <a:p/>
          </p:txBody>
        </p:sp>
        <p:sp>
          <p:nvSpPr>
            <p:cNvPr id="67" name="pt67"/>
            <p:cNvSpPr/>
            <p:nvPr/>
          </p:nvSpPr>
          <p:spPr>
            <a:xfrm>
              <a:off x="6172027" y="24312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25522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26732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27941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29151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036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157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278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3990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5200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3640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4499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287188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1" name="tx81"/>
            <p:cNvSpPr/>
            <p:nvPr/>
          </p:nvSpPr>
          <p:spPr>
            <a:xfrm>
              <a:off x="508103" y="18987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2" name="tx82"/>
            <p:cNvSpPr/>
            <p:nvPr/>
          </p:nvSpPr>
          <p:spPr>
            <a:xfrm>
              <a:off x="508103" y="92564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83" name="tx83"/>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1" name="rc111"/>
            <p:cNvSpPr/>
            <p:nvPr/>
          </p:nvSpPr>
          <p:spPr>
            <a:xfrm>
              <a:off x="3661384" y="5761013"/>
              <a:ext cx="201456" cy="201456"/>
            </a:xfrm>
            <a:prstGeom prst="rect">
              <a:avLst/>
            </a:prstGeom>
            <a:solidFill>
              <a:srgbClr val="0058AB">
                <a:alpha val="100000"/>
              </a:srgbClr>
            </a:solidFill>
          </p:spPr>
          <p:txBody>
            <a:bodyPr/>
            <a:lstStyle/>
            <a:p/>
          </p:txBody>
        </p:sp>
        <p:sp>
          <p:nvSpPr>
            <p:cNvPr id="112" name="rc112"/>
            <p:cNvSpPr/>
            <p:nvPr/>
          </p:nvSpPr>
          <p:spPr>
            <a:xfrm>
              <a:off x="4563470" y="5761013"/>
              <a:ext cx="201456" cy="201456"/>
            </a:xfrm>
            <a:prstGeom prst="rect">
              <a:avLst/>
            </a:prstGeom>
            <a:solidFill>
              <a:srgbClr val="69DBFF">
                <a:alpha val="100000"/>
              </a:srgbClr>
            </a:solidFill>
          </p:spPr>
          <p:txBody>
            <a:bodyPr/>
            <a:lstStyle/>
            <a:p/>
          </p:txBody>
        </p:sp>
        <p:sp>
          <p:nvSpPr>
            <p:cNvPr id="113" name="tx113"/>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302783" y="398022"/>
              <a:ext cx="73891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Algérie</a:t>
              </a:r>
            </a:p>
          </p:txBody>
        </p:sp>
        <p:sp>
          <p:nvSpPr>
            <p:cNvPr id="116" name="tx116"/>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7" name="tx117"/>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8" name="tx118"/>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9" name="tx119"/>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0" name="tx120"/>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inférieur d'environ 56 % (c'est-à-dire que le pays avait atteint) au nombre annuel proposé pour atteindre l'objectif, sur la base d'une trajectoire linéaire de déclin.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8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02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82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3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44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61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78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56252"/>
              <a:ext cx="249522" cy="946444"/>
            </a:xfrm>
            <a:prstGeom prst="rect">
              <a:avLst/>
            </a:prstGeom>
            <a:solidFill>
              <a:srgbClr val="80BD41">
                <a:alpha val="100000"/>
              </a:srgbClr>
            </a:solidFill>
          </p:spPr>
          <p:txBody>
            <a:bodyPr/>
            <a:lstStyle/>
            <a:p/>
          </p:txBody>
        </p:sp>
        <p:sp>
          <p:nvSpPr>
            <p:cNvPr id="24" name="rc24"/>
            <p:cNvSpPr/>
            <p:nvPr/>
          </p:nvSpPr>
          <p:spPr>
            <a:xfrm>
              <a:off x="1296273" y="3106439"/>
              <a:ext cx="249522" cy="49813"/>
            </a:xfrm>
            <a:prstGeom prst="rect">
              <a:avLst/>
            </a:prstGeom>
            <a:solidFill>
              <a:srgbClr val="1CABE2">
                <a:alpha val="100000"/>
              </a:srgbClr>
            </a:solidFill>
          </p:spPr>
          <p:txBody>
            <a:bodyPr/>
            <a:lstStyle/>
            <a:p/>
          </p:txBody>
        </p:sp>
        <p:sp>
          <p:nvSpPr>
            <p:cNvPr id="25" name="rc25"/>
            <p:cNvSpPr/>
            <p:nvPr/>
          </p:nvSpPr>
          <p:spPr>
            <a:xfrm>
              <a:off x="1573521" y="3180891"/>
              <a:ext cx="249522" cy="921805"/>
            </a:xfrm>
            <a:prstGeom prst="rect">
              <a:avLst/>
            </a:prstGeom>
            <a:solidFill>
              <a:srgbClr val="80BD41">
                <a:alpha val="100000"/>
              </a:srgbClr>
            </a:solidFill>
          </p:spPr>
          <p:txBody>
            <a:bodyPr/>
            <a:lstStyle/>
            <a:p/>
          </p:txBody>
        </p:sp>
        <p:sp>
          <p:nvSpPr>
            <p:cNvPr id="26" name="rc26"/>
            <p:cNvSpPr/>
            <p:nvPr/>
          </p:nvSpPr>
          <p:spPr>
            <a:xfrm>
              <a:off x="1573521" y="3100735"/>
              <a:ext cx="249522" cy="80156"/>
            </a:xfrm>
            <a:prstGeom prst="rect">
              <a:avLst/>
            </a:prstGeom>
            <a:solidFill>
              <a:srgbClr val="1CABE2">
                <a:alpha val="100000"/>
              </a:srgbClr>
            </a:solidFill>
          </p:spPr>
          <p:txBody>
            <a:bodyPr/>
            <a:lstStyle/>
            <a:p/>
          </p:txBody>
        </p:sp>
        <p:sp>
          <p:nvSpPr>
            <p:cNvPr id="27" name="rc27"/>
            <p:cNvSpPr/>
            <p:nvPr/>
          </p:nvSpPr>
          <p:spPr>
            <a:xfrm>
              <a:off x="1850769" y="3172324"/>
              <a:ext cx="249522" cy="930373"/>
            </a:xfrm>
            <a:prstGeom prst="rect">
              <a:avLst/>
            </a:prstGeom>
            <a:solidFill>
              <a:srgbClr val="80BD41">
                <a:alpha val="100000"/>
              </a:srgbClr>
            </a:solidFill>
          </p:spPr>
          <p:txBody>
            <a:bodyPr/>
            <a:lstStyle/>
            <a:p/>
          </p:txBody>
        </p:sp>
        <p:sp>
          <p:nvSpPr>
            <p:cNvPr id="28" name="rc28"/>
            <p:cNvSpPr/>
            <p:nvPr/>
          </p:nvSpPr>
          <p:spPr>
            <a:xfrm>
              <a:off x="1850769" y="3102296"/>
              <a:ext cx="249522" cy="70027"/>
            </a:xfrm>
            <a:prstGeom prst="rect">
              <a:avLst/>
            </a:prstGeom>
            <a:solidFill>
              <a:srgbClr val="1CABE2">
                <a:alpha val="100000"/>
              </a:srgbClr>
            </a:solidFill>
          </p:spPr>
          <p:txBody>
            <a:bodyPr/>
            <a:lstStyle/>
            <a:p/>
          </p:txBody>
        </p:sp>
        <p:sp>
          <p:nvSpPr>
            <p:cNvPr id="29" name="rc29"/>
            <p:cNvSpPr/>
            <p:nvPr/>
          </p:nvSpPr>
          <p:spPr>
            <a:xfrm>
              <a:off x="2128016" y="3133463"/>
              <a:ext cx="249522" cy="969233"/>
            </a:xfrm>
            <a:prstGeom prst="rect">
              <a:avLst/>
            </a:prstGeom>
            <a:solidFill>
              <a:srgbClr val="80BD41">
                <a:alpha val="100000"/>
              </a:srgbClr>
            </a:solidFill>
          </p:spPr>
          <p:txBody>
            <a:bodyPr/>
            <a:lstStyle/>
            <a:p/>
          </p:txBody>
        </p:sp>
        <p:sp>
          <p:nvSpPr>
            <p:cNvPr id="30" name="rc30"/>
            <p:cNvSpPr/>
            <p:nvPr/>
          </p:nvSpPr>
          <p:spPr>
            <a:xfrm>
              <a:off x="2128016" y="3060510"/>
              <a:ext cx="249522" cy="72952"/>
            </a:xfrm>
            <a:prstGeom prst="rect">
              <a:avLst/>
            </a:prstGeom>
            <a:solidFill>
              <a:srgbClr val="1CABE2">
                <a:alpha val="100000"/>
              </a:srgbClr>
            </a:solidFill>
          </p:spPr>
          <p:txBody>
            <a:bodyPr/>
            <a:lstStyle/>
            <a:p/>
          </p:txBody>
        </p:sp>
        <p:sp>
          <p:nvSpPr>
            <p:cNvPr id="31" name="rc31"/>
            <p:cNvSpPr/>
            <p:nvPr/>
          </p:nvSpPr>
          <p:spPr>
            <a:xfrm>
              <a:off x="2405264" y="3082511"/>
              <a:ext cx="249522" cy="1020186"/>
            </a:xfrm>
            <a:prstGeom prst="rect">
              <a:avLst/>
            </a:prstGeom>
            <a:solidFill>
              <a:srgbClr val="80BD41">
                <a:alpha val="100000"/>
              </a:srgbClr>
            </a:solidFill>
          </p:spPr>
          <p:txBody>
            <a:bodyPr/>
            <a:lstStyle/>
            <a:p/>
          </p:txBody>
        </p:sp>
        <p:sp>
          <p:nvSpPr>
            <p:cNvPr id="32" name="rc32"/>
            <p:cNvSpPr/>
            <p:nvPr/>
          </p:nvSpPr>
          <p:spPr>
            <a:xfrm>
              <a:off x="2405264" y="3005722"/>
              <a:ext cx="249522" cy="76788"/>
            </a:xfrm>
            <a:prstGeom prst="rect">
              <a:avLst/>
            </a:prstGeom>
            <a:solidFill>
              <a:srgbClr val="1CABE2">
                <a:alpha val="100000"/>
              </a:srgbClr>
            </a:solidFill>
          </p:spPr>
          <p:txBody>
            <a:bodyPr/>
            <a:lstStyle/>
            <a:p/>
          </p:txBody>
        </p:sp>
        <p:sp>
          <p:nvSpPr>
            <p:cNvPr id="33" name="rc33"/>
            <p:cNvSpPr/>
            <p:nvPr/>
          </p:nvSpPr>
          <p:spPr>
            <a:xfrm>
              <a:off x="2682512" y="3014178"/>
              <a:ext cx="249522" cy="1088519"/>
            </a:xfrm>
            <a:prstGeom prst="rect">
              <a:avLst/>
            </a:prstGeom>
            <a:solidFill>
              <a:srgbClr val="80BD41">
                <a:alpha val="100000"/>
              </a:srgbClr>
            </a:solidFill>
          </p:spPr>
          <p:txBody>
            <a:bodyPr/>
            <a:lstStyle/>
            <a:p/>
          </p:txBody>
        </p:sp>
        <p:sp>
          <p:nvSpPr>
            <p:cNvPr id="34" name="rc34"/>
            <p:cNvSpPr/>
            <p:nvPr/>
          </p:nvSpPr>
          <p:spPr>
            <a:xfrm>
              <a:off x="2682512" y="2944698"/>
              <a:ext cx="249522" cy="69479"/>
            </a:xfrm>
            <a:prstGeom prst="rect">
              <a:avLst/>
            </a:prstGeom>
            <a:solidFill>
              <a:srgbClr val="1CABE2">
                <a:alpha val="100000"/>
              </a:srgbClr>
            </a:solidFill>
          </p:spPr>
          <p:txBody>
            <a:bodyPr/>
            <a:lstStyle/>
            <a:p/>
          </p:txBody>
        </p:sp>
        <p:sp>
          <p:nvSpPr>
            <p:cNvPr id="35" name="rc35"/>
            <p:cNvSpPr/>
            <p:nvPr/>
          </p:nvSpPr>
          <p:spPr>
            <a:xfrm>
              <a:off x="2959759" y="2902137"/>
              <a:ext cx="249522" cy="1200559"/>
            </a:xfrm>
            <a:prstGeom prst="rect">
              <a:avLst/>
            </a:prstGeom>
            <a:solidFill>
              <a:srgbClr val="80BD41">
                <a:alpha val="100000"/>
              </a:srgbClr>
            </a:solidFill>
          </p:spPr>
          <p:txBody>
            <a:bodyPr/>
            <a:lstStyle/>
            <a:p/>
          </p:txBody>
        </p:sp>
        <p:sp>
          <p:nvSpPr>
            <p:cNvPr id="36" name="rc36"/>
            <p:cNvSpPr/>
            <p:nvPr/>
          </p:nvSpPr>
          <p:spPr>
            <a:xfrm>
              <a:off x="2959759" y="2877635"/>
              <a:ext cx="249522" cy="24501"/>
            </a:xfrm>
            <a:prstGeom prst="rect">
              <a:avLst/>
            </a:prstGeom>
            <a:solidFill>
              <a:srgbClr val="1CABE2">
                <a:alpha val="100000"/>
              </a:srgbClr>
            </a:solidFill>
          </p:spPr>
          <p:txBody>
            <a:bodyPr/>
            <a:lstStyle/>
            <a:p/>
          </p:txBody>
        </p:sp>
        <p:sp>
          <p:nvSpPr>
            <p:cNvPr id="37" name="rc37"/>
            <p:cNvSpPr/>
            <p:nvPr/>
          </p:nvSpPr>
          <p:spPr>
            <a:xfrm>
              <a:off x="3237007" y="2832384"/>
              <a:ext cx="249522" cy="1270313"/>
            </a:xfrm>
            <a:prstGeom prst="rect">
              <a:avLst/>
            </a:prstGeom>
            <a:solidFill>
              <a:srgbClr val="80BD41">
                <a:alpha val="100000"/>
              </a:srgbClr>
            </a:solidFill>
          </p:spPr>
          <p:txBody>
            <a:bodyPr/>
            <a:lstStyle/>
            <a:p/>
          </p:txBody>
        </p:sp>
        <p:sp>
          <p:nvSpPr>
            <p:cNvPr id="38" name="rc38"/>
            <p:cNvSpPr/>
            <p:nvPr/>
          </p:nvSpPr>
          <p:spPr>
            <a:xfrm>
              <a:off x="3237007" y="2806459"/>
              <a:ext cx="249522" cy="25924"/>
            </a:xfrm>
            <a:prstGeom prst="rect">
              <a:avLst/>
            </a:prstGeom>
            <a:solidFill>
              <a:srgbClr val="1CABE2">
                <a:alpha val="100000"/>
              </a:srgbClr>
            </a:solidFill>
          </p:spPr>
          <p:txBody>
            <a:bodyPr/>
            <a:lstStyle/>
            <a:p/>
          </p:txBody>
        </p:sp>
        <p:sp>
          <p:nvSpPr>
            <p:cNvPr id="39" name="rc39"/>
            <p:cNvSpPr/>
            <p:nvPr/>
          </p:nvSpPr>
          <p:spPr>
            <a:xfrm>
              <a:off x="3514255" y="2772969"/>
              <a:ext cx="249522" cy="1329727"/>
            </a:xfrm>
            <a:prstGeom prst="rect">
              <a:avLst/>
            </a:prstGeom>
            <a:solidFill>
              <a:srgbClr val="80BD41">
                <a:alpha val="100000"/>
              </a:srgbClr>
            </a:solidFill>
          </p:spPr>
          <p:txBody>
            <a:bodyPr/>
            <a:lstStyle/>
            <a:p/>
          </p:txBody>
        </p:sp>
        <p:sp>
          <p:nvSpPr>
            <p:cNvPr id="40" name="rc40"/>
            <p:cNvSpPr/>
            <p:nvPr/>
          </p:nvSpPr>
          <p:spPr>
            <a:xfrm>
              <a:off x="3514255" y="2731844"/>
              <a:ext cx="249522" cy="41125"/>
            </a:xfrm>
            <a:prstGeom prst="rect">
              <a:avLst/>
            </a:prstGeom>
            <a:solidFill>
              <a:srgbClr val="1CABE2">
                <a:alpha val="100000"/>
              </a:srgbClr>
            </a:solidFill>
          </p:spPr>
          <p:txBody>
            <a:bodyPr/>
            <a:lstStyle/>
            <a:p/>
          </p:txBody>
        </p:sp>
        <p:sp>
          <p:nvSpPr>
            <p:cNvPr id="41" name="rc41"/>
            <p:cNvSpPr/>
            <p:nvPr/>
          </p:nvSpPr>
          <p:spPr>
            <a:xfrm>
              <a:off x="3791502" y="2706117"/>
              <a:ext cx="249522" cy="1396579"/>
            </a:xfrm>
            <a:prstGeom prst="rect">
              <a:avLst/>
            </a:prstGeom>
            <a:solidFill>
              <a:srgbClr val="80BD41">
                <a:alpha val="100000"/>
              </a:srgbClr>
            </a:solidFill>
          </p:spPr>
          <p:txBody>
            <a:bodyPr/>
            <a:lstStyle/>
            <a:p/>
          </p:txBody>
        </p:sp>
        <p:sp>
          <p:nvSpPr>
            <p:cNvPr id="42" name="rc42"/>
            <p:cNvSpPr/>
            <p:nvPr/>
          </p:nvSpPr>
          <p:spPr>
            <a:xfrm>
              <a:off x="3791502" y="2677616"/>
              <a:ext cx="249522" cy="28501"/>
            </a:xfrm>
            <a:prstGeom prst="rect">
              <a:avLst/>
            </a:prstGeom>
            <a:solidFill>
              <a:srgbClr val="1CABE2">
                <a:alpha val="100000"/>
              </a:srgbClr>
            </a:solidFill>
          </p:spPr>
          <p:txBody>
            <a:bodyPr/>
            <a:lstStyle/>
            <a:p/>
          </p:txBody>
        </p:sp>
        <p:sp>
          <p:nvSpPr>
            <p:cNvPr id="43" name="rc43"/>
            <p:cNvSpPr/>
            <p:nvPr/>
          </p:nvSpPr>
          <p:spPr>
            <a:xfrm>
              <a:off x="4068750" y="2641398"/>
              <a:ext cx="249522" cy="1461298"/>
            </a:xfrm>
            <a:prstGeom prst="rect">
              <a:avLst/>
            </a:prstGeom>
            <a:solidFill>
              <a:srgbClr val="80BD41">
                <a:alpha val="100000"/>
              </a:srgbClr>
            </a:solidFill>
          </p:spPr>
          <p:txBody>
            <a:bodyPr/>
            <a:lstStyle/>
            <a:p/>
          </p:txBody>
        </p:sp>
        <p:sp>
          <p:nvSpPr>
            <p:cNvPr id="44" name="rc44"/>
            <p:cNvSpPr/>
            <p:nvPr/>
          </p:nvSpPr>
          <p:spPr>
            <a:xfrm>
              <a:off x="4068750" y="2626638"/>
              <a:ext cx="249522" cy="14759"/>
            </a:xfrm>
            <a:prstGeom prst="rect">
              <a:avLst/>
            </a:prstGeom>
            <a:solidFill>
              <a:srgbClr val="1CABE2">
                <a:alpha val="100000"/>
              </a:srgbClr>
            </a:solidFill>
          </p:spPr>
          <p:txBody>
            <a:bodyPr/>
            <a:lstStyle/>
            <a:p/>
          </p:txBody>
        </p:sp>
        <p:sp>
          <p:nvSpPr>
            <p:cNvPr id="45" name="rc45"/>
            <p:cNvSpPr/>
            <p:nvPr/>
          </p:nvSpPr>
          <p:spPr>
            <a:xfrm>
              <a:off x="4345998" y="2599412"/>
              <a:ext cx="249522" cy="1503284"/>
            </a:xfrm>
            <a:prstGeom prst="rect">
              <a:avLst/>
            </a:prstGeom>
            <a:solidFill>
              <a:srgbClr val="80BD41">
                <a:alpha val="100000"/>
              </a:srgbClr>
            </a:solidFill>
          </p:spPr>
          <p:txBody>
            <a:bodyPr/>
            <a:lstStyle/>
            <a:p/>
          </p:txBody>
        </p:sp>
        <p:sp>
          <p:nvSpPr>
            <p:cNvPr id="46" name="rc46"/>
            <p:cNvSpPr/>
            <p:nvPr/>
          </p:nvSpPr>
          <p:spPr>
            <a:xfrm>
              <a:off x="4345998" y="2584228"/>
              <a:ext cx="249522" cy="15183"/>
            </a:xfrm>
            <a:prstGeom prst="rect">
              <a:avLst/>
            </a:prstGeom>
            <a:solidFill>
              <a:srgbClr val="1CABE2">
                <a:alpha val="100000"/>
              </a:srgbClr>
            </a:solidFill>
          </p:spPr>
          <p:txBody>
            <a:bodyPr/>
            <a:lstStyle/>
            <a:p/>
          </p:txBody>
        </p:sp>
        <p:sp>
          <p:nvSpPr>
            <p:cNvPr id="47" name="rc47"/>
            <p:cNvSpPr/>
            <p:nvPr/>
          </p:nvSpPr>
          <p:spPr>
            <a:xfrm>
              <a:off x="4623245" y="2512941"/>
              <a:ext cx="249522" cy="1589755"/>
            </a:xfrm>
            <a:prstGeom prst="rect">
              <a:avLst/>
            </a:prstGeom>
            <a:solidFill>
              <a:srgbClr val="80BD41">
                <a:alpha val="100000"/>
              </a:srgbClr>
            </a:solidFill>
          </p:spPr>
          <p:txBody>
            <a:bodyPr/>
            <a:lstStyle/>
            <a:p/>
          </p:txBody>
        </p:sp>
        <p:sp>
          <p:nvSpPr>
            <p:cNvPr id="48" name="rc48"/>
            <p:cNvSpPr/>
            <p:nvPr/>
          </p:nvSpPr>
          <p:spPr>
            <a:xfrm>
              <a:off x="4623245" y="2496884"/>
              <a:ext cx="249522" cy="16057"/>
            </a:xfrm>
            <a:prstGeom prst="rect">
              <a:avLst/>
            </a:prstGeom>
            <a:solidFill>
              <a:srgbClr val="1CABE2">
                <a:alpha val="100000"/>
              </a:srgbClr>
            </a:solidFill>
          </p:spPr>
          <p:txBody>
            <a:bodyPr/>
            <a:lstStyle/>
            <a:p/>
          </p:txBody>
        </p:sp>
        <p:sp>
          <p:nvSpPr>
            <p:cNvPr id="49" name="rc49"/>
            <p:cNvSpPr/>
            <p:nvPr/>
          </p:nvSpPr>
          <p:spPr>
            <a:xfrm>
              <a:off x="4900493" y="2488133"/>
              <a:ext cx="249522" cy="1614563"/>
            </a:xfrm>
            <a:prstGeom prst="rect">
              <a:avLst/>
            </a:prstGeom>
            <a:solidFill>
              <a:srgbClr val="80BD41">
                <a:alpha val="100000"/>
              </a:srgbClr>
            </a:solidFill>
          </p:spPr>
          <p:txBody>
            <a:bodyPr/>
            <a:lstStyle/>
            <a:p/>
          </p:txBody>
        </p:sp>
        <p:sp>
          <p:nvSpPr>
            <p:cNvPr id="50" name="rc50"/>
            <p:cNvSpPr/>
            <p:nvPr/>
          </p:nvSpPr>
          <p:spPr>
            <a:xfrm>
              <a:off x="4900493" y="2471824"/>
              <a:ext cx="249522" cy="16308"/>
            </a:xfrm>
            <a:prstGeom prst="rect">
              <a:avLst/>
            </a:prstGeom>
            <a:solidFill>
              <a:srgbClr val="1CABE2">
                <a:alpha val="100000"/>
              </a:srgbClr>
            </a:solidFill>
          </p:spPr>
          <p:txBody>
            <a:bodyPr/>
            <a:lstStyle/>
            <a:p/>
          </p:txBody>
        </p:sp>
        <p:sp>
          <p:nvSpPr>
            <p:cNvPr id="51" name="rc51"/>
            <p:cNvSpPr/>
            <p:nvPr/>
          </p:nvSpPr>
          <p:spPr>
            <a:xfrm>
              <a:off x="5177741" y="2419488"/>
              <a:ext cx="249522" cy="1683208"/>
            </a:xfrm>
            <a:prstGeom prst="rect">
              <a:avLst/>
            </a:prstGeom>
            <a:solidFill>
              <a:srgbClr val="80BD41">
                <a:alpha val="100000"/>
              </a:srgbClr>
            </a:solidFill>
          </p:spPr>
          <p:txBody>
            <a:bodyPr/>
            <a:lstStyle/>
            <a:p/>
          </p:txBody>
        </p:sp>
        <p:sp>
          <p:nvSpPr>
            <p:cNvPr id="52" name="rc52"/>
            <p:cNvSpPr/>
            <p:nvPr/>
          </p:nvSpPr>
          <p:spPr>
            <a:xfrm>
              <a:off x="5177741" y="2402485"/>
              <a:ext cx="249522" cy="17002"/>
            </a:xfrm>
            <a:prstGeom prst="rect">
              <a:avLst/>
            </a:prstGeom>
            <a:solidFill>
              <a:srgbClr val="1CABE2">
                <a:alpha val="100000"/>
              </a:srgbClr>
            </a:solidFill>
          </p:spPr>
          <p:txBody>
            <a:bodyPr/>
            <a:lstStyle/>
            <a:p/>
          </p:txBody>
        </p:sp>
        <p:sp>
          <p:nvSpPr>
            <p:cNvPr id="53" name="rc53"/>
            <p:cNvSpPr/>
            <p:nvPr/>
          </p:nvSpPr>
          <p:spPr>
            <a:xfrm>
              <a:off x="5454988" y="2400568"/>
              <a:ext cx="249522" cy="1702128"/>
            </a:xfrm>
            <a:prstGeom prst="rect">
              <a:avLst/>
            </a:prstGeom>
            <a:solidFill>
              <a:srgbClr val="80BD41">
                <a:alpha val="100000"/>
              </a:srgbClr>
            </a:solidFill>
          </p:spPr>
          <p:txBody>
            <a:bodyPr/>
            <a:lstStyle/>
            <a:p/>
          </p:txBody>
        </p:sp>
        <p:sp>
          <p:nvSpPr>
            <p:cNvPr id="54" name="rc54"/>
            <p:cNvSpPr/>
            <p:nvPr/>
          </p:nvSpPr>
          <p:spPr>
            <a:xfrm>
              <a:off x="5454988" y="2383375"/>
              <a:ext cx="249522" cy="17192"/>
            </a:xfrm>
            <a:prstGeom prst="rect">
              <a:avLst/>
            </a:prstGeom>
            <a:solidFill>
              <a:srgbClr val="1CABE2">
                <a:alpha val="100000"/>
              </a:srgbClr>
            </a:solidFill>
          </p:spPr>
          <p:txBody>
            <a:bodyPr/>
            <a:lstStyle/>
            <a:p/>
          </p:txBody>
        </p:sp>
        <p:sp>
          <p:nvSpPr>
            <p:cNvPr id="55" name="rc55"/>
            <p:cNvSpPr/>
            <p:nvPr/>
          </p:nvSpPr>
          <p:spPr>
            <a:xfrm>
              <a:off x="5732236" y="2441555"/>
              <a:ext cx="249522" cy="1661142"/>
            </a:xfrm>
            <a:prstGeom prst="rect">
              <a:avLst/>
            </a:prstGeom>
            <a:solidFill>
              <a:srgbClr val="80BD41">
                <a:alpha val="100000"/>
              </a:srgbClr>
            </a:solidFill>
          </p:spPr>
          <p:txBody>
            <a:bodyPr/>
            <a:lstStyle/>
            <a:p/>
          </p:txBody>
        </p:sp>
        <p:sp>
          <p:nvSpPr>
            <p:cNvPr id="56" name="rc56"/>
            <p:cNvSpPr/>
            <p:nvPr/>
          </p:nvSpPr>
          <p:spPr>
            <a:xfrm>
              <a:off x="5732236" y="2372341"/>
              <a:ext cx="249522" cy="69213"/>
            </a:xfrm>
            <a:prstGeom prst="rect">
              <a:avLst/>
            </a:prstGeom>
            <a:solidFill>
              <a:srgbClr val="1CABE2">
                <a:alpha val="100000"/>
              </a:srgbClr>
            </a:solidFill>
          </p:spPr>
          <p:txBody>
            <a:bodyPr/>
            <a:lstStyle/>
            <a:p/>
          </p:txBody>
        </p:sp>
        <p:sp>
          <p:nvSpPr>
            <p:cNvPr id="57" name="rc57"/>
            <p:cNvSpPr/>
            <p:nvPr/>
          </p:nvSpPr>
          <p:spPr>
            <a:xfrm>
              <a:off x="6009484" y="2452494"/>
              <a:ext cx="249522" cy="1650202"/>
            </a:xfrm>
            <a:prstGeom prst="rect">
              <a:avLst/>
            </a:prstGeom>
            <a:solidFill>
              <a:srgbClr val="80BD41">
                <a:alpha val="100000"/>
              </a:srgbClr>
            </a:solidFill>
          </p:spPr>
          <p:txBody>
            <a:bodyPr/>
            <a:lstStyle/>
            <a:p/>
          </p:txBody>
        </p:sp>
        <p:sp>
          <p:nvSpPr>
            <p:cNvPr id="58" name="rc58"/>
            <p:cNvSpPr/>
            <p:nvPr/>
          </p:nvSpPr>
          <p:spPr>
            <a:xfrm>
              <a:off x="6009484" y="2365641"/>
              <a:ext cx="249522" cy="86852"/>
            </a:xfrm>
            <a:prstGeom prst="rect">
              <a:avLst/>
            </a:prstGeom>
            <a:solidFill>
              <a:srgbClr val="1CABE2">
                <a:alpha val="100000"/>
              </a:srgbClr>
            </a:solidFill>
          </p:spPr>
          <p:txBody>
            <a:bodyPr/>
            <a:lstStyle/>
            <a:p/>
          </p:txBody>
        </p:sp>
        <p:sp>
          <p:nvSpPr>
            <p:cNvPr id="59" name="rc59"/>
            <p:cNvSpPr/>
            <p:nvPr/>
          </p:nvSpPr>
          <p:spPr>
            <a:xfrm>
              <a:off x="6286731" y="2466596"/>
              <a:ext cx="249522" cy="1636101"/>
            </a:xfrm>
            <a:prstGeom prst="rect">
              <a:avLst/>
            </a:prstGeom>
            <a:solidFill>
              <a:srgbClr val="80BD41">
                <a:alpha val="100000"/>
              </a:srgbClr>
            </a:solidFill>
          </p:spPr>
          <p:txBody>
            <a:bodyPr/>
            <a:lstStyle/>
            <a:p/>
          </p:txBody>
        </p:sp>
        <p:sp>
          <p:nvSpPr>
            <p:cNvPr id="60" name="rc60"/>
            <p:cNvSpPr/>
            <p:nvPr/>
          </p:nvSpPr>
          <p:spPr>
            <a:xfrm>
              <a:off x="6286731" y="2398425"/>
              <a:ext cx="249522" cy="68170"/>
            </a:xfrm>
            <a:prstGeom prst="rect">
              <a:avLst/>
            </a:prstGeom>
            <a:solidFill>
              <a:srgbClr val="1CABE2">
                <a:alpha val="100000"/>
              </a:srgbClr>
            </a:solidFill>
          </p:spPr>
          <p:txBody>
            <a:bodyPr/>
            <a:lstStyle/>
            <a:p/>
          </p:txBody>
        </p:sp>
        <p:sp>
          <p:nvSpPr>
            <p:cNvPr id="61" name="rc61"/>
            <p:cNvSpPr/>
            <p:nvPr/>
          </p:nvSpPr>
          <p:spPr>
            <a:xfrm>
              <a:off x="6563979" y="2499814"/>
              <a:ext cx="249522" cy="1602883"/>
            </a:xfrm>
            <a:prstGeom prst="rect">
              <a:avLst/>
            </a:prstGeom>
            <a:solidFill>
              <a:srgbClr val="80BD41">
                <a:alpha val="100000"/>
              </a:srgbClr>
            </a:solidFill>
          </p:spPr>
          <p:txBody>
            <a:bodyPr/>
            <a:lstStyle/>
            <a:p/>
          </p:txBody>
        </p:sp>
        <p:sp>
          <p:nvSpPr>
            <p:cNvPr id="62" name="rc62"/>
            <p:cNvSpPr/>
            <p:nvPr/>
          </p:nvSpPr>
          <p:spPr>
            <a:xfrm>
              <a:off x="6563979" y="2415452"/>
              <a:ext cx="249522" cy="84361"/>
            </a:xfrm>
            <a:prstGeom prst="rect">
              <a:avLst/>
            </a:prstGeom>
            <a:solidFill>
              <a:srgbClr val="1CABE2">
                <a:alpha val="100000"/>
              </a:srgbClr>
            </a:solidFill>
          </p:spPr>
          <p:txBody>
            <a:bodyPr/>
            <a:lstStyle/>
            <a:p/>
          </p:txBody>
        </p:sp>
        <p:sp>
          <p:nvSpPr>
            <p:cNvPr id="63" name="rc63"/>
            <p:cNvSpPr/>
            <p:nvPr/>
          </p:nvSpPr>
          <p:spPr>
            <a:xfrm>
              <a:off x="6841227" y="2554166"/>
              <a:ext cx="249522" cy="1548531"/>
            </a:xfrm>
            <a:prstGeom prst="rect">
              <a:avLst/>
            </a:prstGeom>
            <a:solidFill>
              <a:srgbClr val="80BD41">
                <a:alpha val="100000"/>
              </a:srgbClr>
            </a:solidFill>
          </p:spPr>
          <p:txBody>
            <a:bodyPr/>
            <a:lstStyle/>
            <a:p/>
          </p:txBody>
        </p:sp>
        <p:sp>
          <p:nvSpPr>
            <p:cNvPr id="64" name="rc64"/>
            <p:cNvSpPr/>
            <p:nvPr/>
          </p:nvSpPr>
          <p:spPr>
            <a:xfrm>
              <a:off x="6841227" y="2455324"/>
              <a:ext cx="249522" cy="98841"/>
            </a:xfrm>
            <a:prstGeom prst="rect">
              <a:avLst/>
            </a:prstGeom>
            <a:solidFill>
              <a:srgbClr val="1CABE2">
                <a:alpha val="100000"/>
              </a:srgbClr>
            </a:solidFill>
          </p:spPr>
          <p:txBody>
            <a:bodyPr/>
            <a:lstStyle/>
            <a:p/>
          </p:txBody>
        </p:sp>
        <p:sp>
          <p:nvSpPr>
            <p:cNvPr id="65" name="rc65"/>
            <p:cNvSpPr/>
            <p:nvPr/>
          </p:nvSpPr>
          <p:spPr>
            <a:xfrm>
              <a:off x="7118474" y="2633036"/>
              <a:ext cx="249522" cy="1469661"/>
            </a:xfrm>
            <a:prstGeom prst="rect">
              <a:avLst/>
            </a:prstGeom>
            <a:solidFill>
              <a:srgbClr val="80BD41">
                <a:alpha val="100000"/>
              </a:srgbClr>
            </a:solidFill>
          </p:spPr>
          <p:txBody>
            <a:bodyPr/>
            <a:lstStyle/>
            <a:p/>
          </p:txBody>
        </p:sp>
        <p:sp>
          <p:nvSpPr>
            <p:cNvPr id="66" name="rc66"/>
            <p:cNvSpPr/>
            <p:nvPr/>
          </p:nvSpPr>
          <p:spPr>
            <a:xfrm>
              <a:off x="7118474" y="2505239"/>
              <a:ext cx="249522" cy="127796"/>
            </a:xfrm>
            <a:prstGeom prst="rect">
              <a:avLst/>
            </a:prstGeom>
            <a:solidFill>
              <a:srgbClr val="1CABE2">
                <a:alpha val="100000"/>
              </a:srgbClr>
            </a:solidFill>
          </p:spPr>
          <p:txBody>
            <a:bodyPr/>
            <a:lstStyle/>
            <a:p/>
          </p:txBody>
        </p:sp>
        <p:sp>
          <p:nvSpPr>
            <p:cNvPr id="67" name="rc67"/>
            <p:cNvSpPr/>
            <p:nvPr/>
          </p:nvSpPr>
          <p:spPr>
            <a:xfrm>
              <a:off x="7395722" y="2687335"/>
              <a:ext cx="249522" cy="1415361"/>
            </a:xfrm>
            <a:prstGeom prst="rect">
              <a:avLst/>
            </a:prstGeom>
            <a:solidFill>
              <a:srgbClr val="80BD41">
                <a:alpha val="100000"/>
              </a:srgbClr>
            </a:solidFill>
          </p:spPr>
          <p:txBody>
            <a:bodyPr/>
            <a:lstStyle/>
            <a:p/>
          </p:txBody>
        </p:sp>
        <p:sp>
          <p:nvSpPr>
            <p:cNvPr id="68" name="rc68"/>
            <p:cNvSpPr/>
            <p:nvPr/>
          </p:nvSpPr>
          <p:spPr>
            <a:xfrm>
              <a:off x="7395722" y="2547354"/>
              <a:ext cx="249522" cy="139981"/>
            </a:xfrm>
            <a:prstGeom prst="rect">
              <a:avLst/>
            </a:prstGeom>
            <a:solidFill>
              <a:srgbClr val="1CABE2">
                <a:alpha val="100000"/>
              </a:srgbClr>
            </a:solidFill>
          </p:spPr>
          <p:txBody>
            <a:bodyPr/>
            <a:lstStyle/>
            <a:p/>
          </p:txBody>
        </p:sp>
        <p:sp>
          <p:nvSpPr>
            <p:cNvPr id="69" name="rc69"/>
            <p:cNvSpPr/>
            <p:nvPr/>
          </p:nvSpPr>
          <p:spPr>
            <a:xfrm>
              <a:off x="7672970" y="2620183"/>
              <a:ext cx="249522" cy="1482513"/>
            </a:xfrm>
            <a:prstGeom prst="rect">
              <a:avLst/>
            </a:prstGeom>
            <a:solidFill>
              <a:srgbClr val="80BD41">
                <a:alpha val="100000"/>
              </a:srgbClr>
            </a:solidFill>
          </p:spPr>
          <p:txBody>
            <a:bodyPr/>
            <a:lstStyle/>
            <a:p/>
          </p:txBody>
        </p:sp>
        <p:sp>
          <p:nvSpPr>
            <p:cNvPr id="70" name="rc70"/>
            <p:cNvSpPr/>
            <p:nvPr/>
          </p:nvSpPr>
          <p:spPr>
            <a:xfrm>
              <a:off x="7672970" y="2589927"/>
              <a:ext cx="249522" cy="30256"/>
            </a:xfrm>
            <a:prstGeom prst="rect">
              <a:avLst/>
            </a:prstGeom>
            <a:solidFill>
              <a:srgbClr val="1CABE2">
                <a:alpha val="100000"/>
              </a:srgbClr>
            </a:solidFill>
          </p:spPr>
          <p:txBody>
            <a:bodyPr/>
            <a:lstStyle/>
            <a:p/>
          </p:txBody>
        </p:sp>
        <p:sp>
          <p:nvSpPr>
            <p:cNvPr id="71" name="rc71"/>
            <p:cNvSpPr/>
            <p:nvPr/>
          </p:nvSpPr>
          <p:spPr>
            <a:xfrm>
              <a:off x="7950217" y="2658747"/>
              <a:ext cx="249522" cy="1443950"/>
            </a:xfrm>
            <a:prstGeom prst="rect">
              <a:avLst/>
            </a:prstGeom>
            <a:solidFill>
              <a:srgbClr val="80BD41">
                <a:alpha val="100000"/>
              </a:srgbClr>
            </a:solidFill>
          </p:spPr>
          <p:txBody>
            <a:bodyPr/>
            <a:lstStyle/>
            <a:p/>
          </p:txBody>
        </p:sp>
        <p:sp>
          <p:nvSpPr>
            <p:cNvPr id="72" name="rc72"/>
            <p:cNvSpPr/>
            <p:nvPr/>
          </p:nvSpPr>
          <p:spPr>
            <a:xfrm>
              <a:off x="7950217" y="2629278"/>
              <a:ext cx="249522" cy="29468"/>
            </a:xfrm>
            <a:prstGeom prst="rect">
              <a:avLst/>
            </a:prstGeom>
            <a:solidFill>
              <a:srgbClr val="1CABE2">
                <a:alpha val="100000"/>
              </a:srgbClr>
            </a:solidFill>
          </p:spPr>
          <p:txBody>
            <a:bodyPr/>
            <a:lstStyle/>
            <a:p/>
          </p:txBody>
        </p:sp>
        <p:sp>
          <p:nvSpPr>
            <p:cNvPr id="73" name="pl73"/>
            <p:cNvSpPr/>
            <p:nvPr/>
          </p:nvSpPr>
          <p:spPr>
            <a:xfrm>
              <a:off x="1421035" y="1236556"/>
              <a:ext cx="6653943" cy="231607"/>
            </a:xfrm>
            <a:custGeom>
              <a:avLst/>
              <a:pathLst>
                <a:path w="6653943" h="231607">
                  <a:moveTo>
                    <a:pt x="0" y="115803"/>
                  </a:moveTo>
                  <a:lnTo>
                    <a:pt x="277247" y="202656"/>
                  </a:lnTo>
                  <a:lnTo>
                    <a:pt x="554495" y="173705"/>
                  </a:lnTo>
                  <a:lnTo>
                    <a:pt x="831742" y="173705"/>
                  </a:lnTo>
                  <a:lnTo>
                    <a:pt x="1108990" y="173705"/>
                  </a:lnTo>
                  <a:lnTo>
                    <a:pt x="1386238" y="144754"/>
                  </a:lnTo>
                  <a:lnTo>
                    <a:pt x="1663485" y="28950"/>
                  </a:lnTo>
                  <a:lnTo>
                    <a:pt x="1940733" y="28950"/>
                  </a:lnTo>
                  <a:lnTo>
                    <a:pt x="2217981" y="57901"/>
                  </a:lnTo>
                  <a:lnTo>
                    <a:pt x="2495228" y="28950"/>
                  </a:lnTo>
                  <a:lnTo>
                    <a:pt x="2772476" y="0"/>
                  </a:lnTo>
                  <a:lnTo>
                    <a:pt x="3049724" y="0"/>
                  </a:lnTo>
                  <a:lnTo>
                    <a:pt x="3326971" y="0"/>
                  </a:lnTo>
                  <a:lnTo>
                    <a:pt x="3604219" y="0"/>
                  </a:lnTo>
                  <a:lnTo>
                    <a:pt x="3881467" y="0"/>
                  </a:lnTo>
                  <a:lnTo>
                    <a:pt x="4158714" y="0"/>
                  </a:lnTo>
                  <a:lnTo>
                    <a:pt x="4435962" y="86852"/>
                  </a:lnTo>
                  <a:lnTo>
                    <a:pt x="4713210" y="115803"/>
                  </a:lnTo>
                  <a:lnTo>
                    <a:pt x="4990457" y="86852"/>
                  </a:lnTo>
                  <a:lnTo>
                    <a:pt x="5267705" y="115803"/>
                  </a:lnTo>
                  <a:lnTo>
                    <a:pt x="5544953" y="144754"/>
                  </a:lnTo>
                  <a:lnTo>
                    <a:pt x="5822200" y="202656"/>
                  </a:lnTo>
                  <a:lnTo>
                    <a:pt x="6099448" y="231607"/>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29607" y="2970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5" name="tx85"/>
            <p:cNvSpPr/>
            <p:nvPr/>
          </p:nvSpPr>
          <p:spPr>
            <a:xfrm>
              <a:off x="2715845" y="2808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86" name="tx86"/>
            <p:cNvSpPr/>
            <p:nvPr/>
          </p:nvSpPr>
          <p:spPr>
            <a:xfrm>
              <a:off x="4102084" y="2490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87" name="tx87"/>
            <p:cNvSpPr/>
            <p:nvPr/>
          </p:nvSpPr>
          <p:spPr>
            <a:xfrm>
              <a:off x="5488322" y="2247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88" name="tx88"/>
            <p:cNvSpPr/>
            <p:nvPr/>
          </p:nvSpPr>
          <p:spPr>
            <a:xfrm>
              <a:off x="6597312" y="2279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9" name="tx89"/>
            <p:cNvSpPr/>
            <p:nvPr/>
          </p:nvSpPr>
          <p:spPr>
            <a:xfrm>
              <a:off x="6874560" y="2319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0" name="tx90"/>
            <p:cNvSpPr/>
            <p:nvPr/>
          </p:nvSpPr>
          <p:spPr>
            <a:xfrm>
              <a:off x="7151808" y="2369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7429055" y="2411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2" name="tx92"/>
            <p:cNvSpPr/>
            <p:nvPr/>
          </p:nvSpPr>
          <p:spPr>
            <a:xfrm>
              <a:off x="7706303" y="2454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3" name="tx93"/>
            <p:cNvSpPr/>
            <p:nvPr/>
          </p:nvSpPr>
          <p:spPr>
            <a:xfrm>
              <a:off x="7983551" y="2493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4" name="pl94"/>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94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05" name="tx105"/>
            <p:cNvSpPr/>
            <p:nvPr/>
          </p:nvSpPr>
          <p:spPr>
            <a:xfrm>
              <a:off x="1329607" y="30962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06" name="tx106"/>
            <p:cNvSpPr/>
            <p:nvPr/>
          </p:nvSpPr>
          <p:spPr>
            <a:xfrm>
              <a:off x="2715845" y="3523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07" name="tx107"/>
            <p:cNvSpPr/>
            <p:nvPr/>
          </p:nvSpPr>
          <p:spPr>
            <a:xfrm>
              <a:off x="2715845" y="29443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8" name="tx108"/>
            <p:cNvSpPr/>
            <p:nvPr/>
          </p:nvSpPr>
          <p:spPr>
            <a:xfrm>
              <a:off x="4102084" y="3336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09" name="tx109"/>
            <p:cNvSpPr/>
            <p:nvPr/>
          </p:nvSpPr>
          <p:spPr>
            <a:xfrm>
              <a:off x="4102084" y="2598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0" name="tx110"/>
            <p:cNvSpPr/>
            <p:nvPr/>
          </p:nvSpPr>
          <p:spPr>
            <a:xfrm>
              <a:off x="5553624" y="321773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1" name="tx111"/>
            <p:cNvSpPr/>
            <p:nvPr/>
          </p:nvSpPr>
          <p:spPr>
            <a:xfrm>
              <a:off x="5488322" y="2356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2" name="tx112"/>
            <p:cNvSpPr/>
            <p:nvPr/>
          </p:nvSpPr>
          <p:spPr>
            <a:xfrm>
              <a:off x="6597312" y="32662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13" name="tx113"/>
            <p:cNvSpPr/>
            <p:nvPr/>
          </p:nvSpPr>
          <p:spPr>
            <a:xfrm>
              <a:off x="6597312" y="2422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4" name="tx114"/>
            <p:cNvSpPr/>
            <p:nvPr/>
          </p:nvSpPr>
          <p:spPr>
            <a:xfrm>
              <a:off x="6874560" y="3293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15" name="tx115"/>
            <p:cNvSpPr/>
            <p:nvPr/>
          </p:nvSpPr>
          <p:spPr>
            <a:xfrm>
              <a:off x="6874560" y="24696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6" name="tx116"/>
            <p:cNvSpPr/>
            <p:nvPr/>
          </p:nvSpPr>
          <p:spPr>
            <a:xfrm>
              <a:off x="7151808" y="3332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7" name="tx117"/>
            <p:cNvSpPr/>
            <p:nvPr/>
          </p:nvSpPr>
          <p:spPr>
            <a:xfrm>
              <a:off x="7151808" y="2534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8" name="tx118"/>
            <p:cNvSpPr/>
            <p:nvPr/>
          </p:nvSpPr>
          <p:spPr>
            <a:xfrm>
              <a:off x="7429055" y="33599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9" name="tx119"/>
            <p:cNvSpPr/>
            <p:nvPr/>
          </p:nvSpPr>
          <p:spPr>
            <a:xfrm>
              <a:off x="7429055" y="2582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0" name="tx120"/>
            <p:cNvSpPr/>
            <p:nvPr/>
          </p:nvSpPr>
          <p:spPr>
            <a:xfrm>
              <a:off x="7706303" y="3326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21" name="tx121"/>
            <p:cNvSpPr/>
            <p:nvPr/>
          </p:nvSpPr>
          <p:spPr>
            <a:xfrm>
              <a:off x="7706303" y="2570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2" name="tx122"/>
            <p:cNvSpPr/>
            <p:nvPr/>
          </p:nvSpPr>
          <p:spPr>
            <a:xfrm>
              <a:off x="7983551" y="3345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3" name="tx123"/>
            <p:cNvSpPr/>
            <p:nvPr/>
          </p:nvSpPr>
          <p:spPr>
            <a:xfrm>
              <a:off x="7983551" y="2608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4" name="tx124"/>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20231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6" name="tx126"/>
            <p:cNvSpPr/>
            <p:nvPr/>
          </p:nvSpPr>
          <p:spPr>
            <a:xfrm>
              <a:off x="577897" y="235404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7" name="tx127"/>
            <p:cNvSpPr/>
            <p:nvPr/>
          </p:nvSpPr>
          <p:spPr>
            <a:xfrm>
              <a:off x="577897" y="150577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309081" y="2517221"/>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4" name="tx144"/>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7" name="rc147"/>
            <p:cNvSpPr/>
            <p:nvPr/>
          </p:nvSpPr>
          <p:spPr>
            <a:xfrm>
              <a:off x="4157761" y="5010059"/>
              <a:ext cx="201456" cy="201456"/>
            </a:xfrm>
            <a:prstGeom prst="rect">
              <a:avLst/>
            </a:prstGeom>
            <a:solidFill>
              <a:srgbClr val="1CABE2">
                <a:alpha val="100000"/>
              </a:srgbClr>
            </a:solidFill>
          </p:spPr>
          <p:txBody>
            <a:bodyPr/>
            <a:lstStyle/>
            <a:p/>
          </p:txBody>
        </p:sp>
        <p:sp>
          <p:nvSpPr>
            <p:cNvPr id="148" name="rc148"/>
            <p:cNvSpPr/>
            <p:nvPr/>
          </p:nvSpPr>
          <p:spPr>
            <a:xfrm>
              <a:off x="6123695" y="5010059"/>
              <a:ext cx="201456" cy="201456"/>
            </a:xfrm>
            <a:prstGeom prst="rect">
              <a:avLst/>
            </a:prstGeom>
            <a:solidFill>
              <a:srgbClr val="80BD41">
                <a:alpha val="100000"/>
              </a:srgbClr>
            </a:solidFill>
          </p:spPr>
          <p:txBody>
            <a:bodyPr/>
            <a:lstStyle/>
            <a:p/>
          </p:txBody>
        </p:sp>
        <p:sp>
          <p:nvSpPr>
            <p:cNvPr id="149" name="tx149"/>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0" name="tx150"/>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2" name="tx152"/>
            <p:cNvSpPr/>
            <p:nvPr/>
          </p:nvSpPr>
          <p:spPr>
            <a:xfrm>
              <a:off x="951100" y="650054"/>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2000-2024</a:t>
              </a:r>
            </a:p>
          </p:txBody>
        </p:sp>
        <p:sp>
          <p:nvSpPr>
            <p:cNvPr id="153" name="pl153"/>
            <p:cNvSpPr/>
            <p:nvPr/>
          </p:nvSpPr>
          <p:spPr>
            <a:xfrm>
              <a:off x="212264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753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281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80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490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17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544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072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245995" cy="167191"/>
            </a:xfrm>
            <a:prstGeom prst="rect">
              <a:avLst/>
            </a:prstGeom>
            <a:solidFill>
              <a:srgbClr val="80BD41">
                <a:alpha val="100000"/>
              </a:srgbClr>
            </a:solidFill>
          </p:spPr>
          <p:txBody>
            <a:bodyPr/>
            <a:lstStyle/>
            <a:p/>
          </p:txBody>
        </p:sp>
        <p:sp>
          <p:nvSpPr>
            <p:cNvPr id="166" name="rc166"/>
            <p:cNvSpPr/>
            <p:nvPr/>
          </p:nvSpPr>
          <p:spPr>
            <a:xfrm>
              <a:off x="7542268" y="5889059"/>
              <a:ext cx="328735" cy="167191"/>
            </a:xfrm>
            <a:prstGeom prst="rect">
              <a:avLst/>
            </a:prstGeom>
            <a:solidFill>
              <a:srgbClr val="1CABE2">
                <a:alpha val="100000"/>
              </a:srgbClr>
            </a:solidFill>
          </p:spPr>
          <p:txBody>
            <a:bodyPr/>
            <a:lstStyle/>
            <a:p/>
          </p:txBody>
        </p:sp>
        <p:sp>
          <p:nvSpPr>
            <p:cNvPr id="167" name="rc167"/>
            <p:cNvSpPr/>
            <p:nvPr/>
          </p:nvSpPr>
          <p:spPr>
            <a:xfrm>
              <a:off x="1296273" y="5680069"/>
              <a:ext cx="5776949" cy="167191"/>
            </a:xfrm>
            <a:prstGeom prst="rect">
              <a:avLst/>
            </a:prstGeom>
            <a:solidFill>
              <a:srgbClr val="80BD41">
                <a:alpha val="100000"/>
              </a:srgbClr>
            </a:solidFill>
          </p:spPr>
          <p:txBody>
            <a:bodyPr/>
            <a:lstStyle/>
            <a:p/>
          </p:txBody>
        </p:sp>
        <p:sp>
          <p:nvSpPr>
            <p:cNvPr id="168" name="rc168"/>
            <p:cNvSpPr/>
            <p:nvPr/>
          </p:nvSpPr>
          <p:spPr>
            <a:xfrm>
              <a:off x="7073223" y="5680069"/>
              <a:ext cx="117899" cy="167191"/>
            </a:xfrm>
            <a:prstGeom prst="rect">
              <a:avLst/>
            </a:prstGeom>
            <a:solidFill>
              <a:srgbClr val="1CABE2">
                <a:alpha val="100000"/>
              </a:srgbClr>
            </a:solidFill>
          </p:spPr>
          <p:txBody>
            <a:bodyPr/>
            <a:lstStyle/>
            <a:p/>
          </p:txBody>
        </p:sp>
        <p:sp>
          <p:nvSpPr>
            <p:cNvPr id="169" name="rc169"/>
            <p:cNvSpPr/>
            <p:nvPr/>
          </p:nvSpPr>
          <p:spPr>
            <a:xfrm>
              <a:off x="1296273" y="5471080"/>
              <a:ext cx="5626676" cy="167191"/>
            </a:xfrm>
            <a:prstGeom prst="rect">
              <a:avLst/>
            </a:prstGeom>
            <a:solidFill>
              <a:srgbClr val="80BD41">
                <a:alpha val="100000"/>
              </a:srgbClr>
            </a:solidFill>
          </p:spPr>
          <p:txBody>
            <a:bodyPr/>
            <a:lstStyle/>
            <a:p/>
          </p:txBody>
        </p:sp>
        <p:sp>
          <p:nvSpPr>
            <p:cNvPr id="170" name="rc170"/>
            <p:cNvSpPr/>
            <p:nvPr/>
          </p:nvSpPr>
          <p:spPr>
            <a:xfrm>
              <a:off x="6922950" y="5471080"/>
              <a:ext cx="114831" cy="167191"/>
            </a:xfrm>
            <a:prstGeom prst="rect">
              <a:avLst/>
            </a:prstGeom>
            <a:solidFill>
              <a:srgbClr val="1CABE2">
                <a:alpha val="100000"/>
              </a:srgbClr>
            </a:solidFill>
          </p:spPr>
          <p:txBody>
            <a:bodyPr/>
            <a:lstStyle/>
            <a:p/>
          </p:txBody>
        </p:sp>
        <p:sp>
          <p:nvSpPr>
            <p:cNvPr id="171" name="tx171"/>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72" name="tx172"/>
            <p:cNvSpPr/>
            <p:nvPr/>
          </p:nvSpPr>
          <p:spPr>
            <a:xfrm>
              <a:off x="737333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0.89</a:t>
              </a:r>
            </a:p>
          </p:txBody>
        </p:sp>
        <p:sp>
          <p:nvSpPr>
            <p:cNvPr id="173" name="tx173"/>
            <p:cNvSpPr/>
            <p:nvPr/>
          </p:nvSpPr>
          <p:spPr>
            <a:xfrm>
              <a:off x="721233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74" name="tx174"/>
            <p:cNvSpPr/>
            <p:nvPr/>
          </p:nvSpPr>
          <p:spPr>
            <a:xfrm>
              <a:off x="431377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0.94</a:t>
              </a:r>
            </a:p>
          </p:txBody>
        </p:sp>
        <p:sp>
          <p:nvSpPr>
            <p:cNvPr id="175" name="tx175"/>
            <p:cNvSpPr/>
            <p:nvPr/>
          </p:nvSpPr>
          <p:spPr>
            <a:xfrm>
              <a:off x="760114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76" name="tx176"/>
            <p:cNvSpPr/>
            <p:nvPr/>
          </p:nvSpPr>
          <p:spPr>
            <a:xfrm>
              <a:off x="407925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0.87</a:t>
              </a:r>
            </a:p>
          </p:txBody>
        </p:sp>
        <p:sp>
          <p:nvSpPr>
            <p:cNvPr id="177" name="tx177"/>
            <p:cNvSpPr/>
            <p:nvPr/>
          </p:nvSpPr>
          <p:spPr>
            <a:xfrm>
              <a:off x="702667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78" name="tx178"/>
            <p:cNvSpPr/>
            <p:nvPr/>
          </p:nvSpPr>
          <p:spPr>
            <a:xfrm>
              <a:off x="400411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79" name="tx179"/>
            <p:cNvSpPr/>
            <p:nvPr/>
          </p:nvSpPr>
          <p:spPr>
            <a:xfrm>
              <a:off x="687487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4" name="tx184"/>
            <p:cNvSpPr/>
            <p:nvPr/>
          </p:nvSpPr>
          <p:spPr>
            <a:xfrm>
              <a:off x="2735466"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5" name="tx185"/>
            <p:cNvSpPr/>
            <p:nvPr/>
          </p:nvSpPr>
          <p:spPr>
            <a:xfrm>
              <a:off x="4388199"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6" name="tx186"/>
            <p:cNvSpPr/>
            <p:nvPr/>
          </p:nvSpPr>
          <p:spPr>
            <a:xfrm>
              <a:off x="6040932"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7" name="tx187"/>
            <p:cNvSpPr/>
            <p:nvPr/>
          </p:nvSpPr>
          <p:spPr>
            <a:xfrm>
              <a:off x="769366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88" name="tx188"/>
            <p:cNvSpPr/>
            <p:nvPr/>
          </p:nvSpPr>
          <p:spPr>
            <a:xfrm>
              <a:off x="3990980" y="6293768"/>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89" name="tx189"/>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(98 %) était plus élevée qu'en 2019 (95 %).
Le nombre d'enfants vaccinés avec le DTP1 a diminué de 10% par rapport à 2019.
Le nombre de nourrissons survivants a diminué d'environ 13 % par rapport à 2019.
En 2024, 100 000 enfants de moins qu'en 2019 ont été vaccinés.
En 2024, il y avait 100 000 nourrissons survivants (population cible) de moins qu'en 2019.
Pour que la couverture vaccinale augmente, il faut que le nombre d'enfants vaccinés augmente ou diminue moins vite que la population cible de nourrissons survivants.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Algérie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37902"/>
              <a:ext cx="3397293" cy="498347"/>
            </a:xfrm>
            <a:custGeom>
              <a:avLst/>
              <a:pathLst>
                <a:path w="3397293" h="498347">
                  <a:moveTo>
                    <a:pt x="0" y="249173"/>
                  </a:moveTo>
                  <a:lnTo>
                    <a:pt x="141553" y="166115"/>
                  </a:lnTo>
                  <a:lnTo>
                    <a:pt x="283107" y="249173"/>
                  </a:lnTo>
                  <a:lnTo>
                    <a:pt x="424661" y="221487"/>
                  </a:lnTo>
                  <a:lnTo>
                    <a:pt x="566215" y="249173"/>
                  </a:lnTo>
                  <a:lnTo>
                    <a:pt x="707769" y="193801"/>
                  </a:lnTo>
                  <a:lnTo>
                    <a:pt x="849323" y="0"/>
                  </a:lnTo>
                  <a:lnTo>
                    <a:pt x="990877" y="0"/>
                  </a:lnTo>
                  <a:lnTo>
                    <a:pt x="1132431" y="55371"/>
                  </a:lnTo>
                  <a:lnTo>
                    <a:pt x="1273984" y="0"/>
                  </a:lnTo>
                  <a:lnTo>
                    <a:pt x="1415538" y="0"/>
                  </a:lnTo>
                  <a:lnTo>
                    <a:pt x="1557092" y="0"/>
                  </a:lnTo>
                  <a:lnTo>
                    <a:pt x="1698646" y="0"/>
                  </a:lnTo>
                  <a:lnTo>
                    <a:pt x="1840200" y="0"/>
                  </a:lnTo>
                  <a:lnTo>
                    <a:pt x="1981754" y="0"/>
                  </a:lnTo>
                  <a:lnTo>
                    <a:pt x="2123308" y="0"/>
                  </a:lnTo>
                  <a:lnTo>
                    <a:pt x="2264862" y="110743"/>
                  </a:lnTo>
                  <a:lnTo>
                    <a:pt x="2406416" y="110743"/>
                  </a:lnTo>
                  <a:lnTo>
                    <a:pt x="2547969" y="110743"/>
                  </a:lnTo>
                  <a:lnTo>
                    <a:pt x="2689523" y="193801"/>
                  </a:lnTo>
                  <a:lnTo>
                    <a:pt x="2831077" y="304545"/>
                  </a:lnTo>
                  <a:lnTo>
                    <a:pt x="2972631" y="387603"/>
                  </a:lnTo>
                  <a:lnTo>
                    <a:pt x="3114185" y="498347"/>
                  </a:lnTo>
                  <a:lnTo>
                    <a:pt x="3255739" y="83057"/>
                  </a:lnTo>
                  <a:lnTo>
                    <a:pt x="3397293" y="8305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48646"/>
              <a:ext cx="3397293" cy="332231"/>
            </a:xfrm>
            <a:custGeom>
              <a:avLst/>
              <a:pathLst>
                <a:path w="3397293" h="332231">
                  <a:moveTo>
                    <a:pt x="0" y="138429"/>
                  </a:moveTo>
                  <a:lnTo>
                    <a:pt x="141553" y="110743"/>
                  </a:lnTo>
                  <a:lnTo>
                    <a:pt x="283107" y="166115"/>
                  </a:lnTo>
                  <a:lnTo>
                    <a:pt x="424661" y="138429"/>
                  </a:lnTo>
                  <a:lnTo>
                    <a:pt x="566215" y="110743"/>
                  </a:lnTo>
                  <a:lnTo>
                    <a:pt x="707769" y="83057"/>
                  </a:lnTo>
                  <a:lnTo>
                    <a:pt x="849323" y="83057"/>
                  </a:lnTo>
                  <a:lnTo>
                    <a:pt x="990877" y="55371"/>
                  </a:lnTo>
                  <a:lnTo>
                    <a:pt x="1132431" y="27685"/>
                  </a:lnTo>
                  <a:lnTo>
                    <a:pt x="1273984" y="27685"/>
                  </a:lnTo>
                  <a:lnTo>
                    <a:pt x="1415538" y="0"/>
                  </a:lnTo>
                  <a:lnTo>
                    <a:pt x="1557092" y="0"/>
                  </a:lnTo>
                  <a:lnTo>
                    <a:pt x="1698646" y="83057"/>
                  </a:lnTo>
                  <a:lnTo>
                    <a:pt x="1840200" y="27685"/>
                  </a:lnTo>
                  <a:lnTo>
                    <a:pt x="1981754" y="27685"/>
                  </a:lnTo>
                  <a:lnTo>
                    <a:pt x="2123308" y="83057"/>
                  </a:lnTo>
                  <a:lnTo>
                    <a:pt x="2264862" y="55371"/>
                  </a:lnTo>
                  <a:lnTo>
                    <a:pt x="2406416" y="27685"/>
                  </a:lnTo>
                  <a:lnTo>
                    <a:pt x="2547969" y="55371"/>
                  </a:lnTo>
                  <a:lnTo>
                    <a:pt x="2689523" y="55371"/>
                  </a:lnTo>
                  <a:lnTo>
                    <a:pt x="2831077" y="166115"/>
                  </a:lnTo>
                  <a:lnTo>
                    <a:pt x="2972631" y="166115"/>
                  </a:lnTo>
                  <a:lnTo>
                    <a:pt x="3114185" y="13842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37902"/>
              <a:ext cx="3397293" cy="498347"/>
            </a:xfrm>
            <a:custGeom>
              <a:avLst/>
              <a:pathLst>
                <a:path w="3397293" h="498347">
                  <a:moveTo>
                    <a:pt x="0" y="249173"/>
                  </a:moveTo>
                  <a:lnTo>
                    <a:pt x="141553" y="166115"/>
                  </a:lnTo>
                  <a:lnTo>
                    <a:pt x="283107" y="249173"/>
                  </a:lnTo>
                  <a:lnTo>
                    <a:pt x="424661" y="221487"/>
                  </a:lnTo>
                  <a:lnTo>
                    <a:pt x="566215" y="249173"/>
                  </a:lnTo>
                  <a:lnTo>
                    <a:pt x="707769" y="193801"/>
                  </a:lnTo>
                  <a:lnTo>
                    <a:pt x="849323" y="0"/>
                  </a:lnTo>
                  <a:lnTo>
                    <a:pt x="990877" y="0"/>
                  </a:lnTo>
                  <a:lnTo>
                    <a:pt x="1132431" y="55371"/>
                  </a:lnTo>
                  <a:lnTo>
                    <a:pt x="1273984" y="0"/>
                  </a:lnTo>
                  <a:lnTo>
                    <a:pt x="1415538" y="0"/>
                  </a:lnTo>
                  <a:lnTo>
                    <a:pt x="1557092" y="0"/>
                  </a:lnTo>
                  <a:lnTo>
                    <a:pt x="1698646" y="0"/>
                  </a:lnTo>
                  <a:lnTo>
                    <a:pt x="1840200" y="0"/>
                  </a:lnTo>
                  <a:lnTo>
                    <a:pt x="1981754" y="0"/>
                  </a:lnTo>
                  <a:lnTo>
                    <a:pt x="2123308" y="0"/>
                  </a:lnTo>
                  <a:lnTo>
                    <a:pt x="2264862" y="110743"/>
                  </a:lnTo>
                  <a:lnTo>
                    <a:pt x="2406416" y="110743"/>
                  </a:lnTo>
                  <a:lnTo>
                    <a:pt x="2547969" y="110743"/>
                  </a:lnTo>
                  <a:lnTo>
                    <a:pt x="2689523" y="193801"/>
                  </a:lnTo>
                  <a:lnTo>
                    <a:pt x="2831077" y="304545"/>
                  </a:lnTo>
                  <a:lnTo>
                    <a:pt x="2972631" y="387603"/>
                  </a:lnTo>
                  <a:lnTo>
                    <a:pt x="3114185" y="498347"/>
                  </a:lnTo>
                  <a:lnTo>
                    <a:pt x="3255739" y="83057"/>
                  </a:lnTo>
                  <a:lnTo>
                    <a:pt x="3397293" y="8305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32" name="pl32"/>
            <p:cNvSpPr/>
            <p:nvPr/>
          </p:nvSpPr>
          <p:spPr>
            <a:xfrm>
              <a:off x="1120965" y="1137902"/>
              <a:ext cx="3397293" cy="498347"/>
            </a:xfrm>
            <a:custGeom>
              <a:avLst/>
              <a:pathLst>
                <a:path w="3397293" h="498347">
                  <a:moveTo>
                    <a:pt x="0" y="249173"/>
                  </a:moveTo>
                  <a:lnTo>
                    <a:pt x="141553" y="166115"/>
                  </a:lnTo>
                  <a:lnTo>
                    <a:pt x="283107" y="249173"/>
                  </a:lnTo>
                  <a:lnTo>
                    <a:pt x="424661" y="221487"/>
                  </a:lnTo>
                  <a:lnTo>
                    <a:pt x="566215" y="249173"/>
                  </a:lnTo>
                  <a:lnTo>
                    <a:pt x="707769" y="193801"/>
                  </a:lnTo>
                  <a:lnTo>
                    <a:pt x="849323" y="0"/>
                  </a:lnTo>
                  <a:lnTo>
                    <a:pt x="990877" y="0"/>
                  </a:lnTo>
                  <a:lnTo>
                    <a:pt x="1132431" y="55371"/>
                  </a:lnTo>
                  <a:lnTo>
                    <a:pt x="1273984" y="0"/>
                  </a:lnTo>
                  <a:lnTo>
                    <a:pt x="1415538" y="0"/>
                  </a:lnTo>
                  <a:lnTo>
                    <a:pt x="1557092" y="0"/>
                  </a:lnTo>
                  <a:lnTo>
                    <a:pt x="1698646" y="0"/>
                  </a:lnTo>
                  <a:lnTo>
                    <a:pt x="1840200" y="0"/>
                  </a:lnTo>
                  <a:lnTo>
                    <a:pt x="1981754" y="0"/>
                  </a:lnTo>
                  <a:lnTo>
                    <a:pt x="2123308" y="0"/>
                  </a:lnTo>
                  <a:lnTo>
                    <a:pt x="2264862" y="110743"/>
                  </a:lnTo>
                  <a:lnTo>
                    <a:pt x="2406416" y="110743"/>
                  </a:lnTo>
                  <a:lnTo>
                    <a:pt x="2547969" y="110743"/>
                  </a:lnTo>
                  <a:lnTo>
                    <a:pt x="2689523" y="193801"/>
                  </a:lnTo>
                  <a:lnTo>
                    <a:pt x="2831077" y="304545"/>
                  </a:lnTo>
                  <a:lnTo>
                    <a:pt x="2972631" y="387603"/>
                  </a:lnTo>
                  <a:lnTo>
                    <a:pt x="3114185" y="498347"/>
                  </a:lnTo>
                  <a:lnTo>
                    <a:pt x="3255739" y="83057"/>
                  </a:lnTo>
                  <a:lnTo>
                    <a:pt x="3397293" y="8305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4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701338"/>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60" name="tx60"/>
            <p:cNvSpPr/>
            <p:nvPr/>
          </p:nvSpPr>
          <p:spPr>
            <a:xfrm>
              <a:off x="277784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57363" y="472270"/>
              <a:ext cx="2524497"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Algérie, 2000-2024</a:t>
              </a:r>
            </a:p>
          </p:txBody>
        </p:sp>
        <p:sp>
          <p:nvSpPr>
            <p:cNvPr id="63" name="pl63"/>
            <p:cNvSpPr/>
            <p:nvPr/>
          </p:nvSpPr>
          <p:spPr>
            <a:xfrm>
              <a:off x="5267799" y="3861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240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86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48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929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552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174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98793"/>
              <a:ext cx="3397293" cy="1687952"/>
            </a:xfrm>
            <a:custGeom>
              <a:avLst/>
              <a:pathLst>
                <a:path w="3397293" h="1687952">
                  <a:moveTo>
                    <a:pt x="0" y="843976"/>
                  </a:moveTo>
                  <a:lnTo>
                    <a:pt x="141553" y="562650"/>
                  </a:lnTo>
                  <a:lnTo>
                    <a:pt x="283107" y="843976"/>
                  </a:lnTo>
                  <a:lnTo>
                    <a:pt x="424661" y="750201"/>
                  </a:lnTo>
                  <a:lnTo>
                    <a:pt x="566215" y="843976"/>
                  </a:lnTo>
                  <a:lnTo>
                    <a:pt x="707769" y="656426"/>
                  </a:lnTo>
                  <a:lnTo>
                    <a:pt x="849323" y="0"/>
                  </a:lnTo>
                  <a:lnTo>
                    <a:pt x="990877" y="0"/>
                  </a:lnTo>
                  <a:lnTo>
                    <a:pt x="1132431" y="187550"/>
                  </a:lnTo>
                  <a:lnTo>
                    <a:pt x="1273984" y="0"/>
                  </a:lnTo>
                  <a:lnTo>
                    <a:pt x="1415538" y="0"/>
                  </a:lnTo>
                  <a:lnTo>
                    <a:pt x="1557092" y="0"/>
                  </a:lnTo>
                  <a:lnTo>
                    <a:pt x="1698646" y="0"/>
                  </a:lnTo>
                  <a:lnTo>
                    <a:pt x="1840200" y="0"/>
                  </a:lnTo>
                  <a:lnTo>
                    <a:pt x="1981754" y="0"/>
                  </a:lnTo>
                  <a:lnTo>
                    <a:pt x="2123308" y="0"/>
                  </a:lnTo>
                  <a:lnTo>
                    <a:pt x="2264862" y="375100"/>
                  </a:lnTo>
                  <a:lnTo>
                    <a:pt x="2406416" y="375100"/>
                  </a:lnTo>
                  <a:lnTo>
                    <a:pt x="2547969" y="375100"/>
                  </a:lnTo>
                  <a:lnTo>
                    <a:pt x="2689523" y="656426"/>
                  </a:lnTo>
                  <a:lnTo>
                    <a:pt x="2831077" y="1031526"/>
                  </a:lnTo>
                  <a:lnTo>
                    <a:pt x="2972631" y="1312852"/>
                  </a:lnTo>
                  <a:lnTo>
                    <a:pt x="3114185" y="1687952"/>
                  </a:lnTo>
                  <a:lnTo>
                    <a:pt x="3255739" y="281325"/>
                  </a:lnTo>
                  <a:lnTo>
                    <a:pt x="3397293" y="28132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55219"/>
              <a:ext cx="3397293" cy="1312852"/>
            </a:xfrm>
            <a:custGeom>
              <a:avLst/>
              <a:pathLst>
                <a:path w="3397293" h="1312852">
                  <a:moveTo>
                    <a:pt x="0" y="1312852"/>
                  </a:moveTo>
                  <a:lnTo>
                    <a:pt x="141553" y="1312852"/>
                  </a:lnTo>
                  <a:lnTo>
                    <a:pt x="283107" y="1312852"/>
                  </a:lnTo>
                  <a:lnTo>
                    <a:pt x="424661" y="1125301"/>
                  </a:lnTo>
                  <a:lnTo>
                    <a:pt x="566215" y="937751"/>
                  </a:lnTo>
                  <a:lnTo>
                    <a:pt x="707769" y="843976"/>
                  </a:lnTo>
                  <a:lnTo>
                    <a:pt x="849323" y="750201"/>
                  </a:lnTo>
                  <a:lnTo>
                    <a:pt x="990877" y="750201"/>
                  </a:lnTo>
                  <a:lnTo>
                    <a:pt x="1132431" y="468875"/>
                  </a:lnTo>
                  <a:lnTo>
                    <a:pt x="1273984" y="281325"/>
                  </a:lnTo>
                  <a:lnTo>
                    <a:pt x="1415538" y="281325"/>
                  </a:lnTo>
                  <a:lnTo>
                    <a:pt x="1557092" y="187550"/>
                  </a:lnTo>
                  <a:lnTo>
                    <a:pt x="1698646" y="187550"/>
                  </a:lnTo>
                  <a:lnTo>
                    <a:pt x="1840200" y="281325"/>
                  </a:lnTo>
                  <a:lnTo>
                    <a:pt x="1981754" y="187550"/>
                  </a:lnTo>
                  <a:lnTo>
                    <a:pt x="2123308" y="93775"/>
                  </a:lnTo>
                  <a:lnTo>
                    <a:pt x="2264862" y="0"/>
                  </a:lnTo>
                  <a:lnTo>
                    <a:pt x="2406416" y="0"/>
                  </a:lnTo>
                  <a:lnTo>
                    <a:pt x="2547969" y="0"/>
                  </a:lnTo>
                  <a:lnTo>
                    <a:pt x="2689523" y="0"/>
                  </a:lnTo>
                  <a:lnTo>
                    <a:pt x="2831077" y="281325"/>
                  </a:lnTo>
                  <a:lnTo>
                    <a:pt x="2972631" y="375100"/>
                  </a:lnTo>
                  <a:lnTo>
                    <a:pt x="3114185" y="93775"/>
                  </a:lnTo>
                  <a:lnTo>
                    <a:pt x="3255739" y="187550"/>
                  </a:lnTo>
                  <a:lnTo>
                    <a:pt x="3397293" y="9377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267669"/>
              <a:ext cx="3397293" cy="1125301"/>
            </a:xfrm>
            <a:custGeom>
              <a:avLst/>
              <a:pathLst>
                <a:path w="3397293" h="1125301">
                  <a:moveTo>
                    <a:pt x="0" y="468875"/>
                  </a:moveTo>
                  <a:lnTo>
                    <a:pt x="141553" y="375100"/>
                  </a:lnTo>
                  <a:lnTo>
                    <a:pt x="283107" y="562650"/>
                  </a:lnTo>
                  <a:lnTo>
                    <a:pt x="424661" y="468875"/>
                  </a:lnTo>
                  <a:lnTo>
                    <a:pt x="566215" y="375100"/>
                  </a:lnTo>
                  <a:lnTo>
                    <a:pt x="707769" y="281325"/>
                  </a:lnTo>
                  <a:lnTo>
                    <a:pt x="849323" y="281325"/>
                  </a:lnTo>
                  <a:lnTo>
                    <a:pt x="990877" y="187550"/>
                  </a:lnTo>
                  <a:lnTo>
                    <a:pt x="1132431" y="93775"/>
                  </a:lnTo>
                  <a:lnTo>
                    <a:pt x="1273984" y="93775"/>
                  </a:lnTo>
                  <a:lnTo>
                    <a:pt x="1415538" y="0"/>
                  </a:lnTo>
                  <a:lnTo>
                    <a:pt x="1557092" y="0"/>
                  </a:lnTo>
                  <a:lnTo>
                    <a:pt x="1698646" y="281325"/>
                  </a:lnTo>
                  <a:lnTo>
                    <a:pt x="1840200" y="93775"/>
                  </a:lnTo>
                  <a:lnTo>
                    <a:pt x="1981754" y="93775"/>
                  </a:lnTo>
                  <a:lnTo>
                    <a:pt x="2123308" y="281325"/>
                  </a:lnTo>
                  <a:lnTo>
                    <a:pt x="2264862" y="187550"/>
                  </a:lnTo>
                  <a:lnTo>
                    <a:pt x="2406416" y="93775"/>
                  </a:lnTo>
                  <a:lnTo>
                    <a:pt x="2547969" y="187550"/>
                  </a:lnTo>
                  <a:lnTo>
                    <a:pt x="2689523" y="187550"/>
                  </a:lnTo>
                  <a:lnTo>
                    <a:pt x="2831077" y="562650"/>
                  </a:lnTo>
                  <a:lnTo>
                    <a:pt x="2972631" y="562650"/>
                  </a:lnTo>
                  <a:lnTo>
                    <a:pt x="3114185" y="468875"/>
                  </a:lnTo>
                  <a:lnTo>
                    <a:pt x="3255739" y="937751"/>
                  </a:lnTo>
                  <a:lnTo>
                    <a:pt x="3397293" y="112530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5521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98793"/>
              <a:ext cx="3397293" cy="1687952"/>
            </a:xfrm>
            <a:custGeom>
              <a:avLst/>
              <a:pathLst>
                <a:path w="3397293" h="1687952">
                  <a:moveTo>
                    <a:pt x="0" y="843976"/>
                  </a:moveTo>
                  <a:lnTo>
                    <a:pt x="141553" y="562650"/>
                  </a:lnTo>
                  <a:lnTo>
                    <a:pt x="283107" y="843976"/>
                  </a:lnTo>
                  <a:lnTo>
                    <a:pt x="424661" y="750201"/>
                  </a:lnTo>
                  <a:lnTo>
                    <a:pt x="566215" y="843976"/>
                  </a:lnTo>
                  <a:lnTo>
                    <a:pt x="707769" y="656426"/>
                  </a:lnTo>
                  <a:lnTo>
                    <a:pt x="849323" y="0"/>
                  </a:lnTo>
                  <a:lnTo>
                    <a:pt x="990877" y="0"/>
                  </a:lnTo>
                  <a:lnTo>
                    <a:pt x="1132431" y="187550"/>
                  </a:lnTo>
                  <a:lnTo>
                    <a:pt x="1273984" y="0"/>
                  </a:lnTo>
                  <a:lnTo>
                    <a:pt x="1415538" y="0"/>
                  </a:lnTo>
                  <a:lnTo>
                    <a:pt x="1557092" y="0"/>
                  </a:lnTo>
                  <a:lnTo>
                    <a:pt x="1698646" y="0"/>
                  </a:lnTo>
                  <a:lnTo>
                    <a:pt x="1840200" y="0"/>
                  </a:lnTo>
                  <a:lnTo>
                    <a:pt x="1981754" y="0"/>
                  </a:lnTo>
                  <a:lnTo>
                    <a:pt x="2123308" y="0"/>
                  </a:lnTo>
                  <a:lnTo>
                    <a:pt x="2264862" y="375100"/>
                  </a:lnTo>
                  <a:lnTo>
                    <a:pt x="2406416" y="375100"/>
                  </a:lnTo>
                  <a:lnTo>
                    <a:pt x="2547969" y="375100"/>
                  </a:lnTo>
                  <a:lnTo>
                    <a:pt x="2689523" y="656426"/>
                  </a:lnTo>
                  <a:lnTo>
                    <a:pt x="2831077" y="1031526"/>
                  </a:lnTo>
                  <a:lnTo>
                    <a:pt x="2972631" y="1312852"/>
                  </a:lnTo>
                  <a:lnTo>
                    <a:pt x="3114185" y="1687952"/>
                  </a:lnTo>
                  <a:lnTo>
                    <a:pt x="3255739" y="281325"/>
                  </a:lnTo>
                  <a:lnTo>
                    <a:pt x="3397293" y="281325"/>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98793"/>
              <a:ext cx="3397293" cy="1687952"/>
            </a:xfrm>
            <a:custGeom>
              <a:avLst/>
              <a:pathLst>
                <a:path w="3397293" h="1687952">
                  <a:moveTo>
                    <a:pt x="0" y="843976"/>
                  </a:moveTo>
                  <a:lnTo>
                    <a:pt x="141553" y="562650"/>
                  </a:lnTo>
                  <a:lnTo>
                    <a:pt x="283107" y="843976"/>
                  </a:lnTo>
                  <a:lnTo>
                    <a:pt x="424661" y="750201"/>
                  </a:lnTo>
                  <a:lnTo>
                    <a:pt x="566215" y="843976"/>
                  </a:lnTo>
                  <a:lnTo>
                    <a:pt x="707769" y="656426"/>
                  </a:lnTo>
                  <a:lnTo>
                    <a:pt x="849323" y="0"/>
                  </a:lnTo>
                  <a:lnTo>
                    <a:pt x="990877" y="0"/>
                  </a:lnTo>
                  <a:lnTo>
                    <a:pt x="1132431" y="187550"/>
                  </a:lnTo>
                  <a:lnTo>
                    <a:pt x="1273984" y="0"/>
                  </a:lnTo>
                  <a:lnTo>
                    <a:pt x="1415538" y="0"/>
                  </a:lnTo>
                  <a:lnTo>
                    <a:pt x="1557092" y="0"/>
                  </a:lnTo>
                  <a:lnTo>
                    <a:pt x="1698646" y="0"/>
                  </a:lnTo>
                  <a:lnTo>
                    <a:pt x="1840200" y="0"/>
                  </a:lnTo>
                  <a:lnTo>
                    <a:pt x="1981754" y="0"/>
                  </a:lnTo>
                  <a:lnTo>
                    <a:pt x="2123308" y="0"/>
                  </a:lnTo>
                  <a:lnTo>
                    <a:pt x="2264862" y="375100"/>
                  </a:lnTo>
                  <a:lnTo>
                    <a:pt x="2406416" y="375100"/>
                  </a:lnTo>
                  <a:lnTo>
                    <a:pt x="2547969" y="375100"/>
                  </a:lnTo>
                  <a:lnTo>
                    <a:pt x="2689523" y="656426"/>
                  </a:lnTo>
                  <a:lnTo>
                    <a:pt x="2831077" y="1031526"/>
                  </a:lnTo>
                  <a:lnTo>
                    <a:pt x="2972631" y="1312852"/>
                  </a:lnTo>
                  <a:lnTo>
                    <a:pt x="3114185" y="1687952"/>
                  </a:lnTo>
                  <a:lnTo>
                    <a:pt x="3255739" y="281325"/>
                  </a:lnTo>
                  <a:lnTo>
                    <a:pt x="3397293" y="281325"/>
                  </a:lnTo>
                </a:path>
              </a:pathLst>
            </a:custGeom>
            <a:ln w="27101" cap="flat">
              <a:solidFill>
                <a:srgbClr val="0058AB">
                  <a:alpha val="100000"/>
                </a:srgbClr>
              </a:solidFill>
              <a:prstDash val="solid"/>
              <a:round/>
            </a:ln>
          </p:spPr>
          <p:txBody>
            <a:bodyPr/>
            <a:lstStyle/>
            <a:p/>
          </p:txBody>
        </p:sp>
        <p:sp>
          <p:nvSpPr>
            <p:cNvPr id="83" name="tx83"/>
            <p:cNvSpPr/>
            <p:nvPr/>
          </p:nvSpPr>
          <p:spPr>
            <a:xfrm>
              <a:off x="8902429" y="25098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44632" y="335253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85" name="tx85"/>
            <p:cNvSpPr/>
            <p:nvPr/>
          </p:nvSpPr>
          <p:spPr>
            <a:xfrm>
              <a:off x="5003259" y="33408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6" name="tx86"/>
            <p:cNvSpPr/>
            <p:nvPr/>
          </p:nvSpPr>
          <p:spPr>
            <a:xfrm>
              <a:off x="5127474" y="24031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14653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96" name="pl96"/>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682744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58989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301052" y="4701338"/>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101" name="tx101"/>
            <p:cNvSpPr/>
            <p:nvPr/>
          </p:nvSpPr>
          <p:spPr>
            <a:xfrm>
              <a:off x="709454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856998"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03" name="tx103"/>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04" name="pl104"/>
            <p:cNvSpPr/>
            <p:nvPr/>
          </p:nvSpPr>
          <p:spPr>
            <a:xfrm>
              <a:off x="208404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361776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515148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668520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21893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285090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38462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1834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45207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98579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317178" y="5710248"/>
              <a:ext cx="7321564" cy="145351"/>
            </a:xfrm>
            <a:prstGeom prst="rect">
              <a:avLst/>
            </a:prstGeom>
            <a:solidFill>
              <a:srgbClr val="1CABE2">
                <a:alpha val="80000"/>
              </a:srgbClr>
            </a:solidFill>
          </p:spPr>
          <p:txBody>
            <a:bodyPr/>
            <a:lstStyle/>
            <a:p/>
          </p:txBody>
        </p:sp>
        <p:sp>
          <p:nvSpPr>
            <p:cNvPr id="119" name="rc119"/>
            <p:cNvSpPr/>
            <p:nvPr/>
          </p:nvSpPr>
          <p:spPr>
            <a:xfrm>
              <a:off x="1317178" y="5528559"/>
              <a:ext cx="4376325" cy="145351"/>
            </a:xfrm>
            <a:prstGeom prst="rect">
              <a:avLst/>
            </a:prstGeom>
            <a:solidFill>
              <a:srgbClr val="1CABE2">
                <a:alpha val="80000"/>
              </a:srgbClr>
            </a:solidFill>
          </p:spPr>
          <p:txBody>
            <a:bodyPr/>
            <a:lstStyle/>
            <a:p/>
          </p:txBody>
        </p:sp>
        <p:sp>
          <p:nvSpPr>
            <p:cNvPr id="120" name="rc120"/>
            <p:cNvSpPr/>
            <p:nvPr/>
          </p:nvSpPr>
          <p:spPr>
            <a:xfrm>
              <a:off x="1317178" y="5346869"/>
              <a:ext cx="4262462" cy="145351"/>
            </a:xfrm>
            <a:prstGeom prst="rect">
              <a:avLst/>
            </a:prstGeom>
            <a:solidFill>
              <a:srgbClr val="1CABE2">
                <a:alpha val="80000"/>
              </a:srgbClr>
            </a:solidFill>
          </p:spPr>
          <p:txBody>
            <a:bodyPr/>
            <a:lstStyle/>
            <a:p/>
          </p:txBody>
        </p:sp>
        <p:sp>
          <p:nvSpPr>
            <p:cNvPr id="121" name="tx121"/>
            <p:cNvSpPr/>
            <p:nvPr/>
          </p:nvSpPr>
          <p:spPr>
            <a:xfrm>
              <a:off x="8129330"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119,000</a:t>
              </a:r>
            </a:p>
          </p:txBody>
        </p:sp>
        <p:sp>
          <p:nvSpPr>
            <p:cNvPr id="122" name="tx122"/>
            <p:cNvSpPr/>
            <p:nvPr/>
          </p:nvSpPr>
          <p:spPr>
            <a:xfrm>
              <a:off x="5262467"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71,000</a:t>
              </a:r>
            </a:p>
          </p:txBody>
        </p:sp>
        <p:sp>
          <p:nvSpPr>
            <p:cNvPr id="123" name="tx123"/>
            <p:cNvSpPr/>
            <p:nvPr/>
          </p:nvSpPr>
          <p:spPr>
            <a:xfrm>
              <a:off x="5148603"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24" name="tx12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242361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29" name="tx129"/>
            <p:cNvSpPr/>
            <p:nvPr/>
          </p:nvSpPr>
          <p:spPr>
            <a:xfrm>
              <a:off x="395733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0" name="tx130"/>
            <p:cNvSpPr/>
            <p:nvPr/>
          </p:nvSpPr>
          <p:spPr>
            <a:xfrm>
              <a:off x="549106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31" name="tx131"/>
            <p:cNvSpPr/>
            <p:nvPr/>
          </p:nvSpPr>
          <p:spPr>
            <a:xfrm>
              <a:off x="6947091"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2" name="tx132"/>
            <p:cNvSpPr/>
            <p:nvPr/>
          </p:nvSpPr>
          <p:spPr>
            <a:xfrm>
              <a:off x="8480814"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125,000</a:t>
              </a:r>
            </a:p>
          </p:txBody>
        </p:sp>
        <p:sp>
          <p:nvSpPr>
            <p:cNvPr id="133" name="tx133"/>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34" name="tx13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5" name="tx13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6" name="tx13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en DTC3 en Algérie (92%) était supérieure de 7 points de pourcentage à la moyenne mondiale (85%) et de 13 points de pourcentage à la moyenne de l'ensemble des pays du site MENA (79%).
La couverture nationale en DTP3 était supérieure de 4 points de pourcentage à celle de 2019 (88%).
Cela équivaut à 69 000 enfants non vaccinés et sous-vaccinés en 2024, contre 119 000 enfants non vaccinés et sous-vaccinés 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19208"/>
              <a:ext cx="368491" cy="12375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24008"/>
              <a:ext cx="368491" cy="13327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01876"/>
              <a:ext cx="368491" cy="15549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0280"/>
              <a:ext cx="368491" cy="23165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13347"/>
              <a:ext cx="368491" cy="2443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27748"/>
              <a:ext cx="368491" cy="2729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4282"/>
              <a:ext cx="368491" cy="2792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0815"/>
              <a:ext cx="368491" cy="28559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37349"/>
              <a:ext cx="368491" cy="29194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5778456"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369021"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959585"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7006762"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597327"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19208"/>
              <a:ext cx="368491" cy="1237594"/>
            </a:xfrm>
            <a:prstGeom prst="rect">
              <a:avLst/>
            </a:prstGeom>
            <a:solidFill>
              <a:srgbClr val="0083CF">
                <a:alpha val="100000"/>
              </a:srgbClr>
            </a:solidFill>
          </p:spPr>
          <p:txBody>
            <a:bodyPr/>
            <a:lstStyle/>
            <a:p/>
          </p:txBody>
        </p:sp>
        <p:sp>
          <p:nvSpPr>
            <p:cNvPr id="34" name="rc34"/>
            <p:cNvSpPr/>
            <p:nvPr/>
          </p:nvSpPr>
          <p:spPr>
            <a:xfrm>
              <a:off x="1274667" y="2824008"/>
              <a:ext cx="368491" cy="1332793"/>
            </a:xfrm>
            <a:prstGeom prst="rect">
              <a:avLst/>
            </a:prstGeom>
            <a:solidFill>
              <a:srgbClr val="0083CF">
                <a:alpha val="100000"/>
              </a:srgbClr>
            </a:solidFill>
          </p:spPr>
          <p:txBody>
            <a:bodyPr/>
            <a:lstStyle/>
            <a:p/>
          </p:txBody>
        </p:sp>
        <p:sp>
          <p:nvSpPr>
            <p:cNvPr id="35" name="rc35"/>
            <p:cNvSpPr/>
            <p:nvPr/>
          </p:nvSpPr>
          <p:spPr>
            <a:xfrm>
              <a:off x="1684102" y="2601876"/>
              <a:ext cx="368491" cy="1554926"/>
            </a:xfrm>
            <a:prstGeom prst="rect">
              <a:avLst/>
            </a:prstGeom>
            <a:solidFill>
              <a:srgbClr val="0083CF">
                <a:alpha val="100000"/>
              </a:srgbClr>
            </a:solidFill>
          </p:spPr>
          <p:txBody>
            <a:bodyPr/>
            <a:lstStyle/>
            <a:p/>
          </p:txBody>
        </p:sp>
        <p:sp>
          <p:nvSpPr>
            <p:cNvPr id="36" name="rc36"/>
            <p:cNvSpPr/>
            <p:nvPr/>
          </p:nvSpPr>
          <p:spPr>
            <a:xfrm>
              <a:off x="2093538" y="1840280"/>
              <a:ext cx="368491" cy="2316522"/>
            </a:xfrm>
            <a:prstGeom prst="rect">
              <a:avLst/>
            </a:prstGeom>
            <a:solidFill>
              <a:srgbClr val="0083CF">
                <a:alpha val="100000"/>
              </a:srgbClr>
            </a:solidFill>
          </p:spPr>
          <p:txBody>
            <a:bodyPr/>
            <a:lstStyle/>
            <a:p/>
          </p:txBody>
        </p:sp>
        <p:sp>
          <p:nvSpPr>
            <p:cNvPr id="37" name="rc37"/>
            <p:cNvSpPr/>
            <p:nvPr/>
          </p:nvSpPr>
          <p:spPr>
            <a:xfrm>
              <a:off x="3321844" y="1364282"/>
              <a:ext cx="368491" cy="2792520"/>
            </a:xfrm>
            <a:prstGeom prst="rect">
              <a:avLst/>
            </a:prstGeom>
            <a:solidFill>
              <a:srgbClr val="0083CF">
                <a:alpha val="100000"/>
              </a:srgbClr>
            </a:solidFill>
          </p:spPr>
          <p:txBody>
            <a:bodyPr/>
            <a:lstStyle/>
            <a:p/>
          </p:txBody>
        </p:sp>
        <p:sp>
          <p:nvSpPr>
            <p:cNvPr id="38" name="rc38"/>
            <p:cNvSpPr/>
            <p:nvPr/>
          </p:nvSpPr>
          <p:spPr>
            <a:xfrm>
              <a:off x="3731279" y="1300815"/>
              <a:ext cx="368491" cy="2855987"/>
            </a:xfrm>
            <a:prstGeom prst="rect">
              <a:avLst/>
            </a:prstGeom>
            <a:solidFill>
              <a:srgbClr val="0083CF">
                <a:alpha val="100000"/>
              </a:srgbClr>
            </a:solidFill>
          </p:spPr>
          <p:txBody>
            <a:bodyPr/>
            <a:lstStyle/>
            <a:p/>
          </p:txBody>
        </p:sp>
        <p:sp>
          <p:nvSpPr>
            <p:cNvPr id="39" name="rc39"/>
            <p:cNvSpPr/>
            <p:nvPr/>
          </p:nvSpPr>
          <p:spPr>
            <a:xfrm>
              <a:off x="4140715" y="1237349"/>
              <a:ext cx="368491" cy="2919453"/>
            </a:xfrm>
            <a:prstGeom prst="rect">
              <a:avLst/>
            </a:prstGeom>
            <a:solidFill>
              <a:srgbClr val="F26A21">
                <a:alpha val="100000"/>
              </a:srgbClr>
            </a:solidFill>
          </p:spPr>
          <p:txBody>
            <a:bodyPr/>
            <a:lstStyle/>
            <a:p/>
          </p:txBody>
        </p:sp>
        <p:sp>
          <p:nvSpPr>
            <p:cNvPr id="40" name="rc40"/>
            <p:cNvSpPr/>
            <p:nvPr/>
          </p:nvSpPr>
          <p:spPr>
            <a:xfrm>
              <a:off x="5778456" y="1110416"/>
              <a:ext cx="368491" cy="3046386"/>
            </a:xfrm>
            <a:prstGeom prst="rect">
              <a:avLst/>
            </a:prstGeom>
            <a:solidFill>
              <a:srgbClr val="0083CF">
                <a:alpha val="100000"/>
              </a:srgbClr>
            </a:solidFill>
          </p:spPr>
          <p:txBody>
            <a:bodyPr/>
            <a:lstStyle/>
            <a:p/>
          </p:txBody>
        </p:sp>
        <p:sp>
          <p:nvSpPr>
            <p:cNvPr id="41" name="rc41"/>
            <p:cNvSpPr/>
            <p:nvPr/>
          </p:nvSpPr>
          <p:spPr>
            <a:xfrm>
              <a:off x="7006762" y="1078683"/>
              <a:ext cx="368491" cy="3078119"/>
            </a:xfrm>
            <a:prstGeom prst="rect">
              <a:avLst/>
            </a:prstGeom>
            <a:solidFill>
              <a:srgbClr val="0083CF">
                <a:alpha val="100000"/>
              </a:srgbClr>
            </a:solidFill>
          </p:spPr>
          <p:txBody>
            <a:bodyPr/>
            <a:lstStyle/>
            <a:p/>
          </p:txBody>
        </p:sp>
        <p:sp>
          <p:nvSpPr>
            <p:cNvPr id="42" name="rc42"/>
            <p:cNvSpPr/>
            <p:nvPr/>
          </p:nvSpPr>
          <p:spPr>
            <a:xfrm>
              <a:off x="7825633" y="1046950"/>
              <a:ext cx="368491" cy="3109852"/>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19208"/>
              <a:ext cx="336166" cy="336166"/>
            </a:xfrm>
            <a:custGeom>
              <a:avLst/>
              <a:pathLst>
                <a:path w="336166" h="336166">
                  <a:moveTo>
                    <a:pt x="325805" y="0"/>
                  </a:moveTo>
                  <a:lnTo>
                    <a:pt x="336166" y="0"/>
                  </a:lnTo>
                  <a:lnTo>
                    <a:pt x="0" y="336166"/>
                  </a:lnTo>
                  <a:lnTo>
                    <a:pt x="0" y="3258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19208"/>
              <a:ext cx="232558" cy="232558"/>
            </a:xfrm>
            <a:custGeom>
              <a:avLst/>
              <a:pathLst>
                <a:path w="232558" h="232558">
                  <a:moveTo>
                    <a:pt x="222197" y="0"/>
                  </a:moveTo>
                  <a:lnTo>
                    <a:pt x="232558" y="0"/>
                  </a:lnTo>
                  <a:lnTo>
                    <a:pt x="0" y="232558"/>
                  </a:lnTo>
                  <a:lnTo>
                    <a:pt x="0" y="222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19208"/>
              <a:ext cx="128950" cy="128950"/>
            </a:xfrm>
            <a:custGeom>
              <a:avLst/>
              <a:pathLst>
                <a:path w="128950" h="128950">
                  <a:moveTo>
                    <a:pt x="118589" y="0"/>
                  </a:moveTo>
                  <a:lnTo>
                    <a:pt x="128950" y="0"/>
                  </a:lnTo>
                  <a:lnTo>
                    <a:pt x="0" y="128950"/>
                  </a:lnTo>
                  <a:lnTo>
                    <a:pt x="0" y="118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919208"/>
              <a:ext cx="25342" cy="25342"/>
            </a:xfrm>
            <a:custGeom>
              <a:avLst/>
              <a:pathLst>
                <a:path w="25342" h="25342">
                  <a:moveTo>
                    <a:pt x="14982" y="0"/>
                  </a:moveTo>
                  <a:lnTo>
                    <a:pt x="25342" y="0"/>
                  </a:lnTo>
                  <a:lnTo>
                    <a:pt x="0" y="25342"/>
                  </a:lnTo>
                  <a:lnTo>
                    <a:pt x="0" y="14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24008"/>
              <a:ext cx="332753" cy="332753"/>
            </a:xfrm>
            <a:custGeom>
              <a:avLst/>
              <a:pathLst>
                <a:path w="332753" h="332753">
                  <a:moveTo>
                    <a:pt x="322393" y="0"/>
                  </a:moveTo>
                  <a:lnTo>
                    <a:pt x="332753" y="0"/>
                  </a:lnTo>
                  <a:lnTo>
                    <a:pt x="0" y="332753"/>
                  </a:lnTo>
                  <a:lnTo>
                    <a:pt x="0" y="322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24008"/>
              <a:ext cx="229146" cy="229146"/>
            </a:xfrm>
            <a:custGeom>
              <a:avLst/>
              <a:pathLst>
                <a:path w="229146" h="229146">
                  <a:moveTo>
                    <a:pt x="218785" y="0"/>
                  </a:moveTo>
                  <a:lnTo>
                    <a:pt x="229146" y="0"/>
                  </a:lnTo>
                  <a:lnTo>
                    <a:pt x="0" y="229146"/>
                  </a:lnTo>
                  <a:lnTo>
                    <a:pt x="0" y="218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824008"/>
              <a:ext cx="125538" cy="125538"/>
            </a:xfrm>
            <a:custGeom>
              <a:avLst/>
              <a:pathLst>
                <a:path w="125538" h="125538">
                  <a:moveTo>
                    <a:pt x="115177" y="0"/>
                  </a:moveTo>
                  <a:lnTo>
                    <a:pt x="125538" y="0"/>
                  </a:lnTo>
                  <a:lnTo>
                    <a:pt x="0" y="125538"/>
                  </a:lnTo>
                  <a:lnTo>
                    <a:pt x="0" y="115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824008"/>
              <a:ext cx="21930" cy="21930"/>
            </a:xfrm>
            <a:custGeom>
              <a:avLst/>
              <a:pathLst>
                <a:path w="21930" h="21930">
                  <a:moveTo>
                    <a:pt x="11569" y="0"/>
                  </a:moveTo>
                  <a:lnTo>
                    <a:pt x="21930" y="0"/>
                  </a:lnTo>
                  <a:lnTo>
                    <a:pt x="0" y="21930"/>
                  </a:lnTo>
                  <a:lnTo>
                    <a:pt x="0" y="11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01876"/>
              <a:ext cx="352666" cy="352666"/>
            </a:xfrm>
            <a:custGeom>
              <a:avLst/>
              <a:pathLst>
                <a:path w="352666" h="352666">
                  <a:moveTo>
                    <a:pt x="342305" y="0"/>
                  </a:moveTo>
                  <a:lnTo>
                    <a:pt x="352666" y="0"/>
                  </a:lnTo>
                  <a:lnTo>
                    <a:pt x="0" y="352666"/>
                  </a:lnTo>
                  <a:lnTo>
                    <a:pt x="0" y="342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01876"/>
              <a:ext cx="249058" cy="249058"/>
            </a:xfrm>
            <a:custGeom>
              <a:avLst/>
              <a:pathLst>
                <a:path w="249058" h="249058">
                  <a:moveTo>
                    <a:pt x="238697" y="0"/>
                  </a:moveTo>
                  <a:lnTo>
                    <a:pt x="249058" y="0"/>
                  </a:lnTo>
                  <a:lnTo>
                    <a:pt x="0" y="249058"/>
                  </a:lnTo>
                  <a:lnTo>
                    <a:pt x="0" y="238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601876"/>
              <a:ext cx="145450" cy="145450"/>
            </a:xfrm>
            <a:custGeom>
              <a:avLst/>
              <a:pathLst>
                <a:path w="145450" h="145450">
                  <a:moveTo>
                    <a:pt x="135090" y="0"/>
                  </a:moveTo>
                  <a:lnTo>
                    <a:pt x="145450" y="0"/>
                  </a:lnTo>
                  <a:lnTo>
                    <a:pt x="0" y="145450"/>
                  </a:lnTo>
                  <a:lnTo>
                    <a:pt x="0" y="135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601876"/>
              <a:ext cx="41843" cy="41843"/>
            </a:xfrm>
            <a:custGeom>
              <a:avLst/>
              <a:pathLst>
                <a:path w="41843" h="41843">
                  <a:moveTo>
                    <a:pt x="31482" y="0"/>
                  </a:moveTo>
                  <a:lnTo>
                    <a:pt x="41843" y="0"/>
                  </a:lnTo>
                  <a:lnTo>
                    <a:pt x="0" y="41843"/>
                  </a:lnTo>
                  <a:lnTo>
                    <a:pt x="0" y="314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440030" y="4134803"/>
              <a:ext cx="21999" cy="21999"/>
            </a:xfrm>
            <a:custGeom>
              <a:avLst/>
              <a:pathLst>
                <a:path w="21999" h="21999">
                  <a:moveTo>
                    <a:pt x="21999" y="0"/>
                  </a:moveTo>
                  <a:lnTo>
                    <a:pt x="21999" y="10360"/>
                  </a:lnTo>
                  <a:lnTo>
                    <a:pt x="10360" y="21999"/>
                  </a:lnTo>
                  <a:lnTo>
                    <a:pt x="0" y="21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336422" y="4031195"/>
              <a:ext cx="125607" cy="125607"/>
            </a:xfrm>
            <a:custGeom>
              <a:avLst/>
              <a:pathLst>
                <a:path w="125607" h="125607">
                  <a:moveTo>
                    <a:pt x="125607" y="0"/>
                  </a:moveTo>
                  <a:lnTo>
                    <a:pt x="125607" y="10360"/>
                  </a:lnTo>
                  <a:lnTo>
                    <a:pt x="10360" y="125607"/>
                  </a:lnTo>
                  <a:lnTo>
                    <a:pt x="0" y="125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232815" y="3927587"/>
              <a:ext cx="229215" cy="229215"/>
            </a:xfrm>
            <a:custGeom>
              <a:avLst/>
              <a:pathLst>
                <a:path w="229215" h="229215">
                  <a:moveTo>
                    <a:pt x="229215" y="0"/>
                  </a:moveTo>
                  <a:lnTo>
                    <a:pt x="229215" y="10360"/>
                  </a:lnTo>
                  <a:lnTo>
                    <a:pt x="10360" y="229215"/>
                  </a:lnTo>
                  <a:lnTo>
                    <a:pt x="0" y="2292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129207" y="3823980"/>
              <a:ext cx="332822" cy="332822"/>
            </a:xfrm>
            <a:custGeom>
              <a:avLst/>
              <a:pathLst>
                <a:path w="332822" h="332822">
                  <a:moveTo>
                    <a:pt x="332822" y="0"/>
                  </a:moveTo>
                  <a:lnTo>
                    <a:pt x="332822" y="10360"/>
                  </a:lnTo>
                  <a:lnTo>
                    <a:pt x="10360" y="332822"/>
                  </a:lnTo>
                  <a:lnTo>
                    <a:pt x="0" y="332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720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616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5131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4095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3059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32023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30987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9951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8915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7879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6842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5806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4770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3734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2698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21662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20626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9590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554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0280"/>
              <a:ext cx="290396" cy="290396"/>
            </a:xfrm>
            <a:custGeom>
              <a:avLst/>
              <a:pathLst>
                <a:path w="290396" h="290396">
                  <a:moveTo>
                    <a:pt x="280035" y="0"/>
                  </a:moveTo>
                  <a:lnTo>
                    <a:pt x="290396" y="0"/>
                  </a:lnTo>
                  <a:lnTo>
                    <a:pt x="0" y="290396"/>
                  </a:lnTo>
                  <a:lnTo>
                    <a:pt x="0" y="280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93538" y="1840280"/>
              <a:ext cx="186788" cy="186788"/>
            </a:xfrm>
            <a:custGeom>
              <a:avLst/>
              <a:pathLst>
                <a:path w="186788" h="186788">
                  <a:moveTo>
                    <a:pt x="176427" y="0"/>
                  </a:moveTo>
                  <a:lnTo>
                    <a:pt x="186788" y="0"/>
                  </a:lnTo>
                  <a:lnTo>
                    <a:pt x="0" y="186788"/>
                  </a:lnTo>
                  <a:lnTo>
                    <a:pt x="0" y="1764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93538" y="1840280"/>
              <a:ext cx="83180" cy="83180"/>
            </a:xfrm>
            <a:custGeom>
              <a:avLst/>
              <a:pathLst>
                <a:path w="83180" h="83180">
                  <a:moveTo>
                    <a:pt x="72820" y="0"/>
                  </a:moveTo>
                  <a:lnTo>
                    <a:pt x="83180" y="0"/>
                  </a:lnTo>
                  <a:lnTo>
                    <a:pt x="0" y="83180"/>
                  </a:lnTo>
                  <a:lnTo>
                    <a:pt x="0" y="72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683324" y="4149791"/>
              <a:ext cx="7011" cy="7011"/>
            </a:xfrm>
            <a:custGeom>
              <a:avLst/>
              <a:pathLst>
                <a:path w="7011" h="7011">
                  <a:moveTo>
                    <a:pt x="7011" y="0"/>
                  </a:moveTo>
                  <a:lnTo>
                    <a:pt x="7011" y="7011"/>
                  </a:lnTo>
                  <a:lnTo>
                    <a:pt x="0" y="7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579716" y="4046183"/>
              <a:ext cx="110619" cy="110619"/>
            </a:xfrm>
            <a:custGeom>
              <a:avLst/>
              <a:pathLst>
                <a:path w="110619" h="110619">
                  <a:moveTo>
                    <a:pt x="110619" y="0"/>
                  </a:moveTo>
                  <a:lnTo>
                    <a:pt x="110619" y="10360"/>
                  </a:lnTo>
                  <a:lnTo>
                    <a:pt x="10360" y="110619"/>
                  </a:lnTo>
                  <a:lnTo>
                    <a:pt x="0" y="110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476108" y="3942575"/>
              <a:ext cx="214227" cy="214227"/>
            </a:xfrm>
            <a:custGeom>
              <a:avLst/>
              <a:pathLst>
                <a:path w="214227" h="214227">
                  <a:moveTo>
                    <a:pt x="214227" y="0"/>
                  </a:moveTo>
                  <a:lnTo>
                    <a:pt x="214227" y="10360"/>
                  </a:lnTo>
                  <a:lnTo>
                    <a:pt x="10360" y="214227"/>
                  </a:lnTo>
                  <a:lnTo>
                    <a:pt x="0" y="214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72500" y="3838967"/>
              <a:ext cx="317835" cy="317835"/>
            </a:xfrm>
            <a:custGeom>
              <a:avLst/>
              <a:pathLst>
                <a:path w="317835" h="317835">
                  <a:moveTo>
                    <a:pt x="317835" y="0"/>
                  </a:moveTo>
                  <a:lnTo>
                    <a:pt x="317835" y="10360"/>
                  </a:lnTo>
                  <a:lnTo>
                    <a:pt x="10360" y="317835"/>
                  </a:lnTo>
                  <a:lnTo>
                    <a:pt x="0" y="317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735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631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528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4245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3209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2173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31137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30101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9064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8028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6992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5956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4920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3884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2848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21812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20776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9740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8704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7668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6632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5595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4559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4282"/>
              <a:ext cx="366950" cy="366950"/>
            </a:xfrm>
            <a:custGeom>
              <a:avLst/>
              <a:pathLst>
                <a:path w="366950" h="366950">
                  <a:moveTo>
                    <a:pt x="356589" y="0"/>
                  </a:moveTo>
                  <a:lnTo>
                    <a:pt x="366950" y="0"/>
                  </a:lnTo>
                  <a:lnTo>
                    <a:pt x="0" y="366950"/>
                  </a:lnTo>
                  <a:lnTo>
                    <a:pt x="0" y="356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4282"/>
              <a:ext cx="263342" cy="263342"/>
            </a:xfrm>
            <a:custGeom>
              <a:avLst/>
              <a:pathLst>
                <a:path w="263342" h="263342">
                  <a:moveTo>
                    <a:pt x="252982" y="0"/>
                  </a:moveTo>
                  <a:lnTo>
                    <a:pt x="263342" y="0"/>
                  </a:lnTo>
                  <a:lnTo>
                    <a:pt x="0" y="263342"/>
                  </a:lnTo>
                  <a:lnTo>
                    <a:pt x="0" y="252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1364282"/>
              <a:ext cx="159735" cy="159735"/>
            </a:xfrm>
            <a:custGeom>
              <a:avLst/>
              <a:pathLst>
                <a:path w="159735" h="159735">
                  <a:moveTo>
                    <a:pt x="149374" y="0"/>
                  </a:moveTo>
                  <a:lnTo>
                    <a:pt x="159735" y="0"/>
                  </a:lnTo>
                  <a:lnTo>
                    <a:pt x="0" y="159735"/>
                  </a:lnTo>
                  <a:lnTo>
                    <a:pt x="0" y="1493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364282"/>
              <a:ext cx="56127" cy="56127"/>
            </a:xfrm>
            <a:custGeom>
              <a:avLst/>
              <a:pathLst>
                <a:path w="56127" h="56127">
                  <a:moveTo>
                    <a:pt x="45766" y="0"/>
                  </a:moveTo>
                  <a:lnTo>
                    <a:pt x="56127" y="0"/>
                  </a:lnTo>
                  <a:lnTo>
                    <a:pt x="0" y="56127"/>
                  </a:lnTo>
                  <a:lnTo>
                    <a:pt x="0" y="457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097755" y="4154786"/>
              <a:ext cx="2015" cy="2015"/>
            </a:xfrm>
            <a:custGeom>
              <a:avLst/>
              <a:pathLst>
                <a:path w="2015" h="2015">
                  <a:moveTo>
                    <a:pt x="2015" y="0"/>
                  </a:moveTo>
                  <a:lnTo>
                    <a:pt x="2015" y="2015"/>
                  </a:lnTo>
                  <a:lnTo>
                    <a:pt x="0" y="2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94147" y="4051179"/>
              <a:ext cx="105623" cy="105623"/>
            </a:xfrm>
            <a:custGeom>
              <a:avLst/>
              <a:pathLst>
                <a:path w="105623" h="105623">
                  <a:moveTo>
                    <a:pt x="105623" y="0"/>
                  </a:moveTo>
                  <a:lnTo>
                    <a:pt x="105623" y="10360"/>
                  </a:lnTo>
                  <a:lnTo>
                    <a:pt x="10360" y="105623"/>
                  </a:lnTo>
                  <a:lnTo>
                    <a:pt x="0" y="105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890539" y="3947571"/>
              <a:ext cx="209231" cy="209231"/>
            </a:xfrm>
            <a:custGeom>
              <a:avLst/>
              <a:pathLst>
                <a:path w="209231" h="209231">
                  <a:moveTo>
                    <a:pt x="209231" y="0"/>
                  </a:moveTo>
                  <a:lnTo>
                    <a:pt x="209231" y="10360"/>
                  </a:lnTo>
                  <a:lnTo>
                    <a:pt x="10360" y="209231"/>
                  </a:lnTo>
                  <a:lnTo>
                    <a:pt x="0" y="20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86932" y="3843963"/>
              <a:ext cx="312839" cy="312839"/>
            </a:xfrm>
            <a:custGeom>
              <a:avLst/>
              <a:pathLst>
                <a:path w="312839" h="312839">
                  <a:moveTo>
                    <a:pt x="312839" y="0"/>
                  </a:moveTo>
                  <a:lnTo>
                    <a:pt x="312839" y="10360"/>
                  </a:lnTo>
                  <a:lnTo>
                    <a:pt x="10360" y="312839"/>
                  </a:lnTo>
                  <a:lnTo>
                    <a:pt x="0" y="312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740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636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5331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4295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3259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2223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31187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30151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9114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8078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7042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6006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4970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3934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2898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21862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20826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9790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8754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7718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6681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5645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4609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57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0815"/>
              <a:ext cx="331805" cy="331805"/>
            </a:xfrm>
            <a:custGeom>
              <a:avLst/>
              <a:pathLst>
                <a:path w="331805" h="331805">
                  <a:moveTo>
                    <a:pt x="321444" y="0"/>
                  </a:moveTo>
                  <a:lnTo>
                    <a:pt x="331805" y="0"/>
                  </a:lnTo>
                  <a:lnTo>
                    <a:pt x="0" y="331805"/>
                  </a:lnTo>
                  <a:lnTo>
                    <a:pt x="0" y="321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0815"/>
              <a:ext cx="228197" cy="228197"/>
            </a:xfrm>
            <a:custGeom>
              <a:avLst/>
              <a:pathLst>
                <a:path w="228197" h="228197">
                  <a:moveTo>
                    <a:pt x="217836" y="0"/>
                  </a:moveTo>
                  <a:lnTo>
                    <a:pt x="228197" y="0"/>
                  </a:lnTo>
                  <a:lnTo>
                    <a:pt x="0" y="228197"/>
                  </a:lnTo>
                  <a:lnTo>
                    <a:pt x="0" y="217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731279" y="1300815"/>
              <a:ext cx="124589" cy="124589"/>
            </a:xfrm>
            <a:custGeom>
              <a:avLst/>
              <a:pathLst>
                <a:path w="124589" h="124589">
                  <a:moveTo>
                    <a:pt x="114228" y="0"/>
                  </a:moveTo>
                  <a:lnTo>
                    <a:pt x="124589" y="0"/>
                  </a:lnTo>
                  <a:lnTo>
                    <a:pt x="0" y="124589"/>
                  </a:lnTo>
                  <a:lnTo>
                    <a:pt x="0" y="114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731279" y="1300815"/>
              <a:ext cx="20981" cy="20981"/>
            </a:xfrm>
            <a:custGeom>
              <a:avLst/>
              <a:pathLst>
                <a:path w="20981" h="20981">
                  <a:moveTo>
                    <a:pt x="10621" y="0"/>
                  </a:moveTo>
                  <a:lnTo>
                    <a:pt x="20981" y="0"/>
                  </a:lnTo>
                  <a:lnTo>
                    <a:pt x="0" y="20981"/>
                  </a:lnTo>
                  <a:lnTo>
                    <a:pt x="0" y="10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37349"/>
              <a:ext cx="296659" cy="296659"/>
            </a:xfrm>
            <a:custGeom>
              <a:avLst/>
              <a:pathLst>
                <a:path w="296659" h="296659">
                  <a:moveTo>
                    <a:pt x="286298" y="0"/>
                  </a:moveTo>
                  <a:lnTo>
                    <a:pt x="296659" y="0"/>
                  </a:lnTo>
                  <a:lnTo>
                    <a:pt x="0" y="296659"/>
                  </a:lnTo>
                  <a:lnTo>
                    <a:pt x="0" y="2862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37349"/>
              <a:ext cx="193051" cy="193051"/>
            </a:xfrm>
            <a:custGeom>
              <a:avLst/>
              <a:pathLst>
                <a:path w="193051" h="193051">
                  <a:moveTo>
                    <a:pt x="182691" y="0"/>
                  </a:moveTo>
                  <a:lnTo>
                    <a:pt x="193051" y="0"/>
                  </a:lnTo>
                  <a:lnTo>
                    <a:pt x="0" y="193051"/>
                  </a:lnTo>
                  <a:lnTo>
                    <a:pt x="0" y="182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140715" y="1237349"/>
              <a:ext cx="89444" cy="89444"/>
            </a:xfrm>
            <a:custGeom>
              <a:avLst/>
              <a:pathLst>
                <a:path w="89444" h="89444">
                  <a:moveTo>
                    <a:pt x="79083" y="0"/>
                  </a:moveTo>
                  <a:lnTo>
                    <a:pt x="89444" y="0"/>
                  </a:lnTo>
                  <a:lnTo>
                    <a:pt x="0" y="89444"/>
                  </a:lnTo>
                  <a:lnTo>
                    <a:pt x="0" y="79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6066303" y="4076158"/>
              <a:ext cx="80644" cy="80644"/>
            </a:xfrm>
            <a:custGeom>
              <a:avLst/>
              <a:pathLst>
                <a:path w="80644" h="80644">
                  <a:moveTo>
                    <a:pt x="80644" y="0"/>
                  </a:moveTo>
                  <a:lnTo>
                    <a:pt x="80644" y="10360"/>
                  </a:lnTo>
                  <a:lnTo>
                    <a:pt x="10360" y="80644"/>
                  </a:lnTo>
                  <a:lnTo>
                    <a:pt x="0" y="806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962695" y="3972550"/>
              <a:ext cx="184252" cy="184252"/>
            </a:xfrm>
            <a:custGeom>
              <a:avLst/>
              <a:pathLst>
                <a:path w="184252" h="184252">
                  <a:moveTo>
                    <a:pt x="184252" y="0"/>
                  </a:moveTo>
                  <a:lnTo>
                    <a:pt x="184252" y="10360"/>
                  </a:lnTo>
                  <a:lnTo>
                    <a:pt x="10360" y="184252"/>
                  </a:lnTo>
                  <a:lnTo>
                    <a:pt x="0" y="184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859088" y="3868942"/>
              <a:ext cx="287860" cy="287860"/>
            </a:xfrm>
            <a:custGeom>
              <a:avLst/>
              <a:pathLst>
                <a:path w="287860" h="287860">
                  <a:moveTo>
                    <a:pt x="287860" y="0"/>
                  </a:moveTo>
                  <a:lnTo>
                    <a:pt x="287860" y="10360"/>
                  </a:lnTo>
                  <a:lnTo>
                    <a:pt x="10360" y="287860"/>
                  </a:lnTo>
                  <a:lnTo>
                    <a:pt x="0" y="287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778456" y="37653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778456" y="36617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778456" y="35581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778456" y="34545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778456" y="33509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778456" y="32472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778456" y="31436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778456" y="30400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778456" y="29364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778456" y="28328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778456" y="27292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778456" y="26256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778456" y="25220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778456" y="24184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778456" y="23148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778456" y="22112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778456" y="21076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778456" y="20040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78456" y="19003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778456" y="17967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778456" y="16931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778456" y="15895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778456" y="14859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778456" y="1382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778456" y="1278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778456" y="11751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778456" y="1110416"/>
              <a:ext cx="339968" cy="339968"/>
            </a:xfrm>
            <a:custGeom>
              <a:avLst/>
              <a:pathLst>
                <a:path w="339968" h="339968">
                  <a:moveTo>
                    <a:pt x="329607" y="0"/>
                  </a:moveTo>
                  <a:lnTo>
                    <a:pt x="339968" y="0"/>
                  </a:lnTo>
                  <a:lnTo>
                    <a:pt x="0" y="339968"/>
                  </a:lnTo>
                  <a:lnTo>
                    <a:pt x="0" y="329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778456" y="1110416"/>
              <a:ext cx="236360" cy="236360"/>
            </a:xfrm>
            <a:custGeom>
              <a:avLst/>
              <a:pathLst>
                <a:path w="236360" h="236360">
                  <a:moveTo>
                    <a:pt x="225999" y="0"/>
                  </a:moveTo>
                  <a:lnTo>
                    <a:pt x="236360" y="0"/>
                  </a:lnTo>
                  <a:lnTo>
                    <a:pt x="0" y="236360"/>
                  </a:lnTo>
                  <a:lnTo>
                    <a:pt x="0" y="225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778456" y="1110416"/>
              <a:ext cx="132752" cy="132752"/>
            </a:xfrm>
            <a:custGeom>
              <a:avLst/>
              <a:pathLst>
                <a:path w="132752" h="132752">
                  <a:moveTo>
                    <a:pt x="122391" y="0"/>
                  </a:moveTo>
                  <a:lnTo>
                    <a:pt x="132752" y="0"/>
                  </a:lnTo>
                  <a:lnTo>
                    <a:pt x="0" y="132752"/>
                  </a:lnTo>
                  <a:lnTo>
                    <a:pt x="0" y="1223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778456" y="1110416"/>
              <a:ext cx="29144" cy="29144"/>
            </a:xfrm>
            <a:custGeom>
              <a:avLst/>
              <a:pathLst>
                <a:path w="29144" h="29144">
                  <a:moveTo>
                    <a:pt x="18783" y="0"/>
                  </a:moveTo>
                  <a:lnTo>
                    <a:pt x="29144" y="0"/>
                  </a:lnTo>
                  <a:lnTo>
                    <a:pt x="0" y="29144"/>
                  </a:lnTo>
                  <a:lnTo>
                    <a:pt x="0" y="18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309597" y="4091145"/>
              <a:ext cx="65656" cy="65656"/>
            </a:xfrm>
            <a:custGeom>
              <a:avLst/>
              <a:pathLst>
                <a:path w="65656" h="65656">
                  <a:moveTo>
                    <a:pt x="65656" y="0"/>
                  </a:moveTo>
                  <a:lnTo>
                    <a:pt x="65656" y="10360"/>
                  </a:lnTo>
                  <a:lnTo>
                    <a:pt x="10360" y="65656"/>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205989" y="3987538"/>
              <a:ext cx="169264" cy="169264"/>
            </a:xfrm>
            <a:custGeom>
              <a:avLst/>
              <a:pathLst>
                <a:path w="169264" h="169264">
                  <a:moveTo>
                    <a:pt x="169264" y="0"/>
                  </a:moveTo>
                  <a:lnTo>
                    <a:pt x="169264" y="10360"/>
                  </a:lnTo>
                  <a:lnTo>
                    <a:pt x="10360" y="169264"/>
                  </a:lnTo>
                  <a:lnTo>
                    <a:pt x="0" y="169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2381" y="3883930"/>
              <a:ext cx="272872" cy="272872"/>
            </a:xfrm>
            <a:custGeom>
              <a:avLst/>
              <a:pathLst>
                <a:path w="272872" h="272872">
                  <a:moveTo>
                    <a:pt x="272872" y="0"/>
                  </a:moveTo>
                  <a:lnTo>
                    <a:pt x="272872" y="10360"/>
                  </a:lnTo>
                  <a:lnTo>
                    <a:pt x="10360" y="272872"/>
                  </a:lnTo>
                  <a:lnTo>
                    <a:pt x="0" y="272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006762" y="3780322"/>
              <a:ext cx="368491" cy="376480"/>
            </a:xfrm>
            <a:custGeom>
              <a:avLst/>
              <a:pathLst>
                <a:path w="368491" h="376480">
                  <a:moveTo>
                    <a:pt x="368491" y="0"/>
                  </a:moveTo>
                  <a:lnTo>
                    <a:pt x="368491" y="10360"/>
                  </a:lnTo>
                  <a:lnTo>
                    <a:pt x="2372" y="376480"/>
                  </a:lnTo>
                  <a:lnTo>
                    <a:pt x="0" y="37648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006762" y="36767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006762" y="35731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006762" y="34694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006762" y="33658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006762" y="32622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006762" y="31586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006762" y="30550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006762" y="29514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006762" y="28478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006762" y="27442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006762" y="26406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006762" y="25370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006762" y="24334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006762" y="23298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006762" y="22262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006762" y="21225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006762" y="20189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006762" y="19153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006762" y="18117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006762" y="17081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006762" y="16045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006762" y="15009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006762" y="13973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006762" y="12937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006762" y="11901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006762" y="10865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006762" y="1078683"/>
              <a:ext cx="283081" cy="283081"/>
            </a:xfrm>
            <a:custGeom>
              <a:avLst/>
              <a:pathLst>
                <a:path w="283081" h="283081">
                  <a:moveTo>
                    <a:pt x="272720" y="0"/>
                  </a:moveTo>
                  <a:lnTo>
                    <a:pt x="283081" y="0"/>
                  </a:lnTo>
                  <a:lnTo>
                    <a:pt x="0" y="283081"/>
                  </a:lnTo>
                  <a:lnTo>
                    <a:pt x="0" y="2727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006762" y="1078683"/>
              <a:ext cx="179473" cy="179473"/>
            </a:xfrm>
            <a:custGeom>
              <a:avLst/>
              <a:pathLst>
                <a:path w="179473" h="179473">
                  <a:moveTo>
                    <a:pt x="169112" y="0"/>
                  </a:moveTo>
                  <a:lnTo>
                    <a:pt x="179473" y="0"/>
                  </a:lnTo>
                  <a:lnTo>
                    <a:pt x="0" y="179473"/>
                  </a:lnTo>
                  <a:lnTo>
                    <a:pt x="0" y="1691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006762" y="1078683"/>
              <a:ext cx="75865" cy="75865"/>
            </a:xfrm>
            <a:custGeom>
              <a:avLst/>
              <a:pathLst>
                <a:path w="75865" h="75865">
                  <a:moveTo>
                    <a:pt x="65504" y="0"/>
                  </a:moveTo>
                  <a:lnTo>
                    <a:pt x="75865" y="0"/>
                  </a:lnTo>
                  <a:lnTo>
                    <a:pt x="0" y="75865"/>
                  </a:lnTo>
                  <a:lnTo>
                    <a:pt x="0" y="65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138459" y="4101137"/>
              <a:ext cx="55665" cy="55665"/>
            </a:xfrm>
            <a:custGeom>
              <a:avLst/>
              <a:pathLst>
                <a:path w="55665" h="55665">
                  <a:moveTo>
                    <a:pt x="55665" y="0"/>
                  </a:moveTo>
                  <a:lnTo>
                    <a:pt x="55665" y="10360"/>
                  </a:lnTo>
                  <a:lnTo>
                    <a:pt x="10360" y="55665"/>
                  </a:lnTo>
                  <a:lnTo>
                    <a:pt x="0" y="556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8034852" y="3997529"/>
              <a:ext cx="159272" cy="159272"/>
            </a:xfrm>
            <a:custGeom>
              <a:avLst/>
              <a:pathLst>
                <a:path w="159272" h="159272">
                  <a:moveTo>
                    <a:pt x="159272" y="0"/>
                  </a:moveTo>
                  <a:lnTo>
                    <a:pt x="159272" y="10360"/>
                  </a:lnTo>
                  <a:lnTo>
                    <a:pt x="10360" y="159272"/>
                  </a:lnTo>
                  <a:lnTo>
                    <a:pt x="0" y="15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931244" y="3893922"/>
              <a:ext cx="262880" cy="262880"/>
            </a:xfrm>
            <a:custGeom>
              <a:avLst/>
              <a:pathLst>
                <a:path w="262880" h="262880">
                  <a:moveTo>
                    <a:pt x="262880" y="0"/>
                  </a:moveTo>
                  <a:lnTo>
                    <a:pt x="262880" y="10360"/>
                  </a:lnTo>
                  <a:lnTo>
                    <a:pt x="10360" y="262880"/>
                  </a:lnTo>
                  <a:lnTo>
                    <a:pt x="0" y="2628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7636" y="3790314"/>
              <a:ext cx="366488" cy="366488"/>
            </a:xfrm>
            <a:custGeom>
              <a:avLst/>
              <a:pathLst>
                <a:path w="366488" h="366488">
                  <a:moveTo>
                    <a:pt x="366488" y="0"/>
                  </a:moveTo>
                  <a:lnTo>
                    <a:pt x="366488" y="10360"/>
                  </a:lnTo>
                  <a:lnTo>
                    <a:pt x="10360" y="366488"/>
                  </a:lnTo>
                  <a:lnTo>
                    <a:pt x="0" y="3664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867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830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794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758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722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686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650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9614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8578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7542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6506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5470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4434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3398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2361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1325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20289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9253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8217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7181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6145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5109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4073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3037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2001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965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6950"/>
              <a:ext cx="324805" cy="324805"/>
            </a:xfrm>
            <a:custGeom>
              <a:avLst/>
              <a:pathLst>
                <a:path w="324805" h="324805">
                  <a:moveTo>
                    <a:pt x="314445" y="0"/>
                  </a:moveTo>
                  <a:lnTo>
                    <a:pt x="324805" y="0"/>
                  </a:lnTo>
                  <a:lnTo>
                    <a:pt x="0" y="324805"/>
                  </a:lnTo>
                  <a:lnTo>
                    <a:pt x="0" y="314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6950"/>
              <a:ext cx="221198" cy="221198"/>
            </a:xfrm>
            <a:custGeom>
              <a:avLst/>
              <a:pathLst>
                <a:path w="221198" h="221198">
                  <a:moveTo>
                    <a:pt x="210837" y="0"/>
                  </a:moveTo>
                  <a:lnTo>
                    <a:pt x="221198" y="0"/>
                  </a:lnTo>
                  <a:lnTo>
                    <a:pt x="0" y="221198"/>
                  </a:lnTo>
                  <a:lnTo>
                    <a:pt x="0" y="2108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6950"/>
              <a:ext cx="117590" cy="117590"/>
            </a:xfrm>
            <a:custGeom>
              <a:avLst/>
              <a:pathLst>
                <a:path w="117590" h="117590">
                  <a:moveTo>
                    <a:pt x="107229" y="0"/>
                  </a:moveTo>
                  <a:lnTo>
                    <a:pt x="117590" y="0"/>
                  </a:lnTo>
                  <a:lnTo>
                    <a:pt x="0" y="117590"/>
                  </a:lnTo>
                  <a:lnTo>
                    <a:pt x="0" y="107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825633" y="1046950"/>
              <a:ext cx="13982" cy="13982"/>
            </a:xfrm>
            <a:custGeom>
              <a:avLst/>
              <a:pathLst>
                <a:path w="13982" h="13982">
                  <a:moveTo>
                    <a:pt x="3621" y="0"/>
                  </a:moveTo>
                  <a:lnTo>
                    <a:pt x="13982" y="0"/>
                  </a:lnTo>
                  <a:lnTo>
                    <a:pt x="0" y="13982"/>
                  </a:lnTo>
                  <a:lnTo>
                    <a:pt x="0" y="3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rc315"/>
            <p:cNvSpPr/>
            <p:nvPr/>
          </p:nvSpPr>
          <p:spPr>
            <a:xfrm>
              <a:off x="865232" y="2919208"/>
              <a:ext cx="368491" cy="1237594"/>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274667" y="2824008"/>
              <a:ext cx="368491" cy="133279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1684102" y="2601876"/>
              <a:ext cx="368491" cy="1554926"/>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2093538" y="1840280"/>
              <a:ext cx="368491" cy="2316522"/>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321844" y="1364282"/>
              <a:ext cx="368491" cy="2792520"/>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3731279" y="1300815"/>
              <a:ext cx="368491" cy="2855987"/>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4140715" y="1237349"/>
              <a:ext cx="368491" cy="2919453"/>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5778456" y="1110416"/>
              <a:ext cx="368491" cy="304638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006762" y="1078683"/>
              <a:ext cx="368491" cy="307811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7825633" y="1046950"/>
              <a:ext cx="368491" cy="3109852"/>
            </a:xfrm>
            <a:prstGeom prst="rect">
              <a:avLst/>
            </a:prstGeom>
            <a:ln w="1355" cap="flat">
              <a:solidFill>
                <a:srgbClr val="000000">
                  <a:alpha val="100000"/>
                </a:srgbClr>
              </a:solidFill>
              <a:prstDash val="solid"/>
              <a:miter/>
            </a:ln>
          </p:spPr>
          <p:txBody>
            <a:bodyPr/>
            <a:lstStyle/>
            <a:p/>
          </p:txBody>
        </p:sp>
        <p:sp>
          <p:nvSpPr>
            <p:cNvPr id="325" name="tx325"/>
            <p:cNvSpPr/>
            <p:nvPr/>
          </p:nvSpPr>
          <p:spPr>
            <a:xfrm>
              <a:off x="969091" y="279096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6" name="tx326"/>
            <p:cNvSpPr/>
            <p:nvPr/>
          </p:nvSpPr>
          <p:spPr>
            <a:xfrm>
              <a:off x="1378527" y="269188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7" name="tx327"/>
            <p:cNvSpPr/>
            <p:nvPr/>
          </p:nvSpPr>
          <p:spPr>
            <a:xfrm>
              <a:off x="1787962" y="24546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8" name="tx328"/>
            <p:cNvSpPr/>
            <p:nvPr/>
          </p:nvSpPr>
          <p:spPr>
            <a:xfrm>
              <a:off x="2197397" y="164729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9" name="tx329"/>
            <p:cNvSpPr/>
            <p:nvPr/>
          </p:nvSpPr>
          <p:spPr>
            <a:xfrm>
              <a:off x="2606833" y="1516348"/>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0" name="tx330"/>
            <p:cNvSpPr/>
            <p:nvPr/>
          </p:nvSpPr>
          <p:spPr>
            <a:xfrm>
              <a:off x="3016268" y="12100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1" name="tx331"/>
            <p:cNvSpPr/>
            <p:nvPr/>
          </p:nvSpPr>
          <p:spPr>
            <a:xfrm>
              <a:off x="3425704" y="11428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2" name="tx332"/>
            <p:cNvSpPr/>
            <p:nvPr/>
          </p:nvSpPr>
          <p:spPr>
            <a:xfrm>
              <a:off x="3835139" y="10755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3" name="tx333"/>
            <p:cNvSpPr/>
            <p:nvPr/>
          </p:nvSpPr>
          <p:spPr>
            <a:xfrm>
              <a:off x="4244574" y="10082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4" name="tx334"/>
            <p:cNvSpPr/>
            <p:nvPr/>
          </p:nvSpPr>
          <p:spPr>
            <a:xfrm>
              <a:off x="5882316"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547288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063445"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6291751"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465401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9" name="tx339"/>
            <p:cNvSpPr/>
            <p:nvPr/>
          </p:nvSpPr>
          <p:spPr>
            <a:xfrm>
              <a:off x="7110622"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6701186"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520057"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2" name="tx342"/>
            <p:cNvSpPr/>
            <p:nvPr/>
          </p:nvSpPr>
          <p:spPr>
            <a:xfrm>
              <a:off x="7929492"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3" name="tx343"/>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tx344"/>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5" name="pg345"/>
            <p:cNvSpPr/>
            <p:nvPr/>
          </p:nvSpPr>
          <p:spPr>
            <a:xfrm>
              <a:off x="986811" y="34349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1019333" y="34671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1396247" y="3387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1428768" y="34195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9" name="pg349"/>
            <p:cNvSpPr/>
            <p:nvPr/>
          </p:nvSpPr>
          <p:spPr>
            <a:xfrm>
              <a:off x="1805682" y="32762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1838204" y="33098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1" name="pg351"/>
            <p:cNvSpPr/>
            <p:nvPr/>
          </p:nvSpPr>
          <p:spPr>
            <a:xfrm>
              <a:off x="2215117" y="28954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2247639" y="29263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3413279" y="265748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3445800" y="2688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5" name="pg355"/>
            <p:cNvSpPr/>
            <p:nvPr/>
          </p:nvSpPr>
          <p:spPr>
            <a:xfrm>
              <a:off x="3852859" y="26257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3885380" y="265827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4262294" y="25940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4294816" y="26249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9" name="pg359"/>
            <p:cNvSpPr/>
            <p:nvPr/>
          </p:nvSpPr>
          <p:spPr>
            <a:xfrm>
              <a:off x="5900035" y="25305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5932557" y="25614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7128342"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7160863" y="25469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7947212"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7979734" y="2529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5" name="tx365"/>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6" name="tx366"/>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7" name="tx367"/>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8" name="tx368"/>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9" name="tx369"/>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0" name="tx370"/>
            <p:cNvSpPr/>
            <p:nvPr/>
          </p:nvSpPr>
          <p:spPr>
            <a:xfrm rot="-5400000">
              <a:off x="806947"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71" name="tx371"/>
            <p:cNvSpPr/>
            <p:nvPr/>
          </p:nvSpPr>
          <p:spPr>
            <a:xfrm rot="-5400000">
              <a:off x="1236505"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72" name="tx372"/>
            <p:cNvSpPr/>
            <p:nvPr/>
          </p:nvSpPr>
          <p:spPr>
            <a:xfrm rot="-5400000">
              <a:off x="1696622"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73" name="tx373"/>
            <p:cNvSpPr/>
            <p:nvPr/>
          </p:nvSpPr>
          <p:spPr>
            <a:xfrm rot="-5400000">
              <a:off x="1986549"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74" name="tx374"/>
            <p:cNvSpPr/>
            <p:nvPr/>
          </p:nvSpPr>
          <p:spPr>
            <a:xfrm rot="-5400000">
              <a:off x="2439572"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5" name="tx375"/>
            <p:cNvSpPr/>
            <p:nvPr/>
          </p:nvSpPr>
          <p:spPr>
            <a:xfrm rot="-5400000">
              <a:off x="2914969"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376" name="tx376"/>
            <p:cNvSpPr/>
            <p:nvPr/>
          </p:nvSpPr>
          <p:spPr>
            <a:xfrm rot="-5400000">
              <a:off x="2964548"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77" name="tx377"/>
            <p:cNvSpPr/>
            <p:nvPr/>
          </p:nvSpPr>
          <p:spPr>
            <a:xfrm rot="-5400000">
              <a:off x="3798267"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378" name="tx378"/>
            <p:cNvSpPr/>
            <p:nvPr/>
          </p:nvSpPr>
          <p:spPr>
            <a:xfrm rot="-5400000">
              <a:off x="4092559"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379" name="tx379"/>
            <p:cNvSpPr/>
            <p:nvPr/>
          </p:nvSpPr>
          <p:spPr>
            <a:xfrm rot="-5400000">
              <a:off x="4488625"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380" name="tx380"/>
            <p:cNvSpPr/>
            <p:nvPr/>
          </p:nvSpPr>
          <p:spPr>
            <a:xfrm rot="-5400000">
              <a:off x="4513135"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381" name="tx381"/>
            <p:cNvSpPr/>
            <p:nvPr/>
          </p:nvSpPr>
          <p:spPr>
            <a:xfrm rot="-5400000">
              <a:off x="5284474"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382" name="tx382"/>
            <p:cNvSpPr/>
            <p:nvPr/>
          </p:nvSpPr>
          <p:spPr>
            <a:xfrm rot="-5400000">
              <a:off x="5767818"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383" name="tx383"/>
            <p:cNvSpPr/>
            <p:nvPr/>
          </p:nvSpPr>
          <p:spPr>
            <a:xfrm rot="-5400000">
              <a:off x="6192669"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4" name="tx384"/>
            <p:cNvSpPr/>
            <p:nvPr/>
          </p:nvSpPr>
          <p:spPr>
            <a:xfrm rot="-5400000">
              <a:off x="6282800"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385" name="tx385"/>
            <p:cNvSpPr/>
            <p:nvPr/>
          </p:nvSpPr>
          <p:spPr>
            <a:xfrm rot="-5400000">
              <a:off x="6946226"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386" name="tx386"/>
            <p:cNvSpPr/>
            <p:nvPr/>
          </p:nvSpPr>
          <p:spPr>
            <a:xfrm rot="-5400000">
              <a:off x="7374454"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387" name="tx387"/>
            <p:cNvSpPr/>
            <p:nvPr/>
          </p:nvSpPr>
          <p:spPr>
            <a:xfrm rot="-5400000">
              <a:off x="7888698"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8" name="tx388"/>
            <p:cNvSpPr/>
            <p:nvPr/>
          </p:nvSpPr>
          <p:spPr>
            <a:xfrm rot="-5400000">
              <a:off x="8204648"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389" name="tx389"/>
            <p:cNvSpPr/>
            <p:nvPr/>
          </p:nvSpPr>
          <p:spPr>
            <a:xfrm rot="-5400000">
              <a:off x="8636798"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0" name="tx390"/>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1" name="rc391"/>
            <p:cNvSpPr/>
            <p:nvPr/>
          </p:nvSpPr>
          <p:spPr>
            <a:xfrm>
              <a:off x="3680231" y="5993415"/>
              <a:ext cx="219455" cy="219455"/>
            </a:xfrm>
            <a:prstGeom prst="rect">
              <a:avLst/>
            </a:prstGeom>
            <a:solidFill>
              <a:srgbClr val="FFFFFF">
                <a:alpha val="100000"/>
              </a:srgbClr>
            </a:solidFill>
          </p:spPr>
          <p:txBody>
            <a:bodyPr/>
            <a:lstStyle/>
            <a:p/>
          </p:txBody>
        </p:sp>
        <p:sp>
          <p:nvSpPr>
            <p:cNvPr id="392" name="pg392"/>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rc397"/>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8" name="tx398"/>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9" name="tx399"/>
            <p:cNvSpPr/>
            <p:nvPr/>
          </p:nvSpPr>
          <p:spPr>
            <a:xfrm>
              <a:off x="803816" y="399414"/>
              <a:ext cx="7128219"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MENA, 2024</a:t>
              </a:r>
            </a:p>
          </p:txBody>
        </p:sp>
        <p:sp>
          <p:nvSpPr>
            <p:cNvPr id="400" name="tx40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01" name="tx401"/>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02" name="tx402"/>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4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MENA, classés du plus faible au plus élevé, ainsi que le classement des 10 pays comptant le plus grand nombre d'enfants non vaccinés ou sous-vaccinés, en chiffres absolus.
En 2024, l'Algérie se classera au 9e rang sur 20 pays pour la plus faible couverture en DTC3 (sur la base des rangs ex æquo).
L'Algérie était dans le top 10 des pays ayant le plus grand nombre d'enfants non vaccinés ou sous-vaccinés (rang=6).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5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25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49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270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3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1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84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75675"/>
              <a:ext cx="249522" cy="831010"/>
            </a:xfrm>
            <a:prstGeom prst="rect">
              <a:avLst/>
            </a:prstGeom>
            <a:solidFill>
              <a:srgbClr val="80BD41">
                <a:alpha val="100000"/>
              </a:srgbClr>
            </a:solidFill>
          </p:spPr>
          <p:txBody>
            <a:bodyPr/>
            <a:lstStyle/>
            <a:p/>
          </p:txBody>
        </p:sp>
        <p:sp>
          <p:nvSpPr>
            <p:cNvPr id="24" name="rc24"/>
            <p:cNvSpPr/>
            <p:nvPr/>
          </p:nvSpPr>
          <p:spPr>
            <a:xfrm>
              <a:off x="1296273" y="3040395"/>
              <a:ext cx="249522" cy="135280"/>
            </a:xfrm>
            <a:prstGeom prst="rect">
              <a:avLst/>
            </a:prstGeom>
            <a:solidFill>
              <a:srgbClr val="1CABE2">
                <a:alpha val="100000"/>
              </a:srgbClr>
            </a:solidFill>
          </p:spPr>
          <p:txBody>
            <a:bodyPr/>
            <a:lstStyle/>
            <a:p/>
          </p:txBody>
        </p:sp>
        <p:sp>
          <p:nvSpPr>
            <p:cNvPr id="25" name="rc25"/>
            <p:cNvSpPr/>
            <p:nvPr/>
          </p:nvSpPr>
          <p:spPr>
            <a:xfrm>
              <a:off x="1573521" y="3141763"/>
              <a:ext cx="249522" cy="864922"/>
            </a:xfrm>
            <a:prstGeom prst="rect">
              <a:avLst/>
            </a:prstGeom>
            <a:solidFill>
              <a:srgbClr val="80BD41">
                <a:alpha val="100000"/>
              </a:srgbClr>
            </a:solidFill>
          </p:spPr>
          <p:txBody>
            <a:bodyPr/>
            <a:lstStyle/>
            <a:p/>
          </p:txBody>
        </p:sp>
        <p:sp>
          <p:nvSpPr>
            <p:cNvPr id="26" name="rc26"/>
            <p:cNvSpPr/>
            <p:nvPr/>
          </p:nvSpPr>
          <p:spPr>
            <a:xfrm>
              <a:off x="1573521" y="3034862"/>
              <a:ext cx="249522" cy="106900"/>
            </a:xfrm>
            <a:prstGeom prst="rect">
              <a:avLst/>
            </a:prstGeom>
            <a:solidFill>
              <a:srgbClr val="1CABE2">
                <a:alpha val="100000"/>
              </a:srgbClr>
            </a:solidFill>
          </p:spPr>
          <p:txBody>
            <a:bodyPr/>
            <a:lstStyle/>
            <a:p/>
          </p:txBody>
        </p:sp>
        <p:sp>
          <p:nvSpPr>
            <p:cNvPr id="27" name="rc27"/>
            <p:cNvSpPr/>
            <p:nvPr/>
          </p:nvSpPr>
          <p:spPr>
            <a:xfrm>
              <a:off x="1850769" y="3172219"/>
              <a:ext cx="249522" cy="834465"/>
            </a:xfrm>
            <a:prstGeom prst="rect">
              <a:avLst/>
            </a:prstGeom>
            <a:solidFill>
              <a:srgbClr val="80BD41">
                <a:alpha val="100000"/>
              </a:srgbClr>
            </a:solidFill>
          </p:spPr>
          <p:txBody>
            <a:bodyPr/>
            <a:lstStyle/>
            <a:p/>
          </p:txBody>
        </p:sp>
        <p:sp>
          <p:nvSpPr>
            <p:cNvPr id="28" name="rc28"/>
            <p:cNvSpPr/>
            <p:nvPr/>
          </p:nvSpPr>
          <p:spPr>
            <a:xfrm>
              <a:off x="1850769" y="3036376"/>
              <a:ext cx="249522" cy="135842"/>
            </a:xfrm>
            <a:prstGeom prst="rect">
              <a:avLst/>
            </a:prstGeom>
            <a:solidFill>
              <a:srgbClr val="1CABE2">
                <a:alpha val="100000"/>
              </a:srgbClr>
            </a:solidFill>
          </p:spPr>
          <p:txBody>
            <a:bodyPr/>
            <a:lstStyle/>
            <a:p/>
          </p:txBody>
        </p:sp>
        <p:sp>
          <p:nvSpPr>
            <p:cNvPr id="29" name="rc29"/>
            <p:cNvSpPr/>
            <p:nvPr/>
          </p:nvSpPr>
          <p:spPr>
            <a:xfrm>
              <a:off x="2128016" y="3127256"/>
              <a:ext cx="249522" cy="879429"/>
            </a:xfrm>
            <a:prstGeom prst="rect">
              <a:avLst/>
            </a:prstGeom>
            <a:solidFill>
              <a:srgbClr val="80BD41">
                <a:alpha val="100000"/>
              </a:srgbClr>
            </a:solidFill>
          </p:spPr>
          <p:txBody>
            <a:bodyPr/>
            <a:lstStyle/>
            <a:p/>
          </p:txBody>
        </p:sp>
        <p:sp>
          <p:nvSpPr>
            <p:cNvPr id="30" name="rc30"/>
            <p:cNvSpPr/>
            <p:nvPr/>
          </p:nvSpPr>
          <p:spPr>
            <a:xfrm>
              <a:off x="2128016" y="2995848"/>
              <a:ext cx="249522" cy="131408"/>
            </a:xfrm>
            <a:prstGeom prst="rect">
              <a:avLst/>
            </a:prstGeom>
            <a:solidFill>
              <a:srgbClr val="1CABE2">
                <a:alpha val="100000"/>
              </a:srgbClr>
            </a:solidFill>
          </p:spPr>
          <p:txBody>
            <a:bodyPr/>
            <a:lstStyle/>
            <a:p/>
          </p:txBody>
        </p:sp>
        <p:sp>
          <p:nvSpPr>
            <p:cNvPr id="31" name="rc31"/>
            <p:cNvSpPr/>
            <p:nvPr/>
          </p:nvSpPr>
          <p:spPr>
            <a:xfrm>
              <a:off x="2405264" y="3091665"/>
              <a:ext cx="249522" cy="915019"/>
            </a:xfrm>
            <a:prstGeom prst="rect">
              <a:avLst/>
            </a:prstGeom>
            <a:solidFill>
              <a:srgbClr val="80BD41">
                <a:alpha val="100000"/>
              </a:srgbClr>
            </a:solidFill>
          </p:spPr>
          <p:txBody>
            <a:bodyPr/>
            <a:lstStyle/>
            <a:p/>
          </p:txBody>
        </p:sp>
        <p:sp>
          <p:nvSpPr>
            <p:cNvPr id="32" name="rc32"/>
            <p:cNvSpPr/>
            <p:nvPr/>
          </p:nvSpPr>
          <p:spPr>
            <a:xfrm>
              <a:off x="2405264" y="2942708"/>
              <a:ext cx="249522" cy="148957"/>
            </a:xfrm>
            <a:prstGeom prst="rect">
              <a:avLst/>
            </a:prstGeom>
            <a:solidFill>
              <a:srgbClr val="1CABE2">
                <a:alpha val="100000"/>
              </a:srgbClr>
            </a:solidFill>
          </p:spPr>
          <p:txBody>
            <a:bodyPr/>
            <a:lstStyle/>
            <a:p/>
          </p:txBody>
        </p:sp>
        <p:sp>
          <p:nvSpPr>
            <p:cNvPr id="33" name="rc33"/>
            <p:cNvSpPr/>
            <p:nvPr/>
          </p:nvSpPr>
          <p:spPr>
            <a:xfrm>
              <a:off x="2682512" y="3018299"/>
              <a:ext cx="249522" cy="988386"/>
            </a:xfrm>
            <a:prstGeom prst="rect">
              <a:avLst/>
            </a:prstGeom>
            <a:solidFill>
              <a:srgbClr val="80BD41">
                <a:alpha val="100000"/>
              </a:srgbClr>
            </a:solidFill>
          </p:spPr>
          <p:txBody>
            <a:bodyPr/>
            <a:lstStyle/>
            <a:p/>
          </p:txBody>
        </p:sp>
        <p:sp>
          <p:nvSpPr>
            <p:cNvPr id="34" name="rc34"/>
            <p:cNvSpPr/>
            <p:nvPr/>
          </p:nvSpPr>
          <p:spPr>
            <a:xfrm>
              <a:off x="2682512" y="2883519"/>
              <a:ext cx="249522" cy="134779"/>
            </a:xfrm>
            <a:prstGeom prst="rect">
              <a:avLst/>
            </a:prstGeom>
            <a:solidFill>
              <a:srgbClr val="1CABE2">
                <a:alpha val="100000"/>
              </a:srgbClr>
            </a:solidFill>
          </p:spPr>
          <p:txBody>
            <a:bodyPr/>
            <a:lstStyle/>
            <a:p/>
          </p:txBody>
        </p:sp>
        <p:sp>
          <p:nvSpPr>
            <p:cNvPr id="35" name="rc35"/>
            <p:cNvSpPr/>
            <p:nvPr/>
          </p:nvSpPr>
          <p:spPr>
            <a:xfrm>
              <a:off x="2959759" y="2877885"/>
              <a:ext cx="249522" cy="1128800"/>
            </a:xfrm>
            <a:prstGeom prst="rect">
              <a:avLst/>
            </a:prstGeom>
            <a:solidFill>
              <a:srgbClr val="80BD41">
                <a:alpha val="100000"/>
              </a:srgbClr>
            </a:solidFill>
          </p:spPr>
          <p:txBody>
            <a:bodyPr/>
            <a:lstStyle/>
            <a:p/>
          </p:txBody>
        </p:sp>
        <p:sp>
          <p:nvSpPr>
            <p:cNvPr id="36" name="rc36"/>
            <p:cNvSpPr/>
            <p:nvPr/>
          </p:nvSpPr>
          <p:spPr>
            <a:xfrm>
              <a:off x="2959759" y="2818474"/>
              <a:ext cx="249522" cy="59410"/>
            </a:xfrm>
            <a:prstGeom prst="rect">
              <a:avLst/>
            </a:prstGeom>
            <a:solidFill>
              <a:srgbClr val="1CABE2">
                <a:alpha val="100000"/>
              </a:srgbClr>
            </a:solidFill>
          </p:spPr>
          <p:txBody>
            <a:bodyPr/>
            <a:lstStyle/>
            <a:p/>
          </p:txBody>
        </p:sp>
        <p:sp>
          <p:nvSpPr>
            <p:cNvPr id="37" name="rc37"/>
            <p:cNvSpPr/>
            <p:nvPr/>
          </p:nvSpPr>
          <p:spPr>
            <a:xfrm>
              <a:off x="3237007" y="2812300"/>
              <a:ext cx="249522" cy="1194384"/>
            </a:xfrm>
            <a:prstGeom prst="rect">
              <a:avLst/>
            </a:prstGeom>
            <a:solidFill>
              <a:srgbClr val="80BD41">
                <a:alpha val="100000"/>
              </a:srgbClr>
            </a:solidFill>
          </p:spPr>
          <p:txBody>
            <a:bodyPr/>
            <a:lstStyle/>
            <a:p/>
          </p:txBody>
        </p:sp>
        <p:sp>
          <p:nvSpPr>
            <p:cNvPr id="38" name="rc38"/>
            <p:cNvSpPr/>
            <p:nvPr/>
          </p:nvSpPr>
          <p:spPr>
            <a:xfrm>
              <a:off x="3237007" y="2749438"/>
              <a:ext cx="249522" cy="62861"/>
            </a:xfrm>
            <a:prstGeom prst="rect">
              <a:avLst/>
            </a:prstGeom>
            <a:solidFill>
              <a:srgbClr val="1CABE2">
                <a:alpha val="100000"/>
              </a:srgbClr>
            </a:solidFill>
          </p:spPr>
          <p:txBody>
            <a:bodyPr/>
            <a:lstStyle/>
            <a:p/>
          </p:txBody>
        </p:sp>
        <p:sp>
          <p:nvSpPr>
            <p:cNvPr id="39" name="rc39"/>
            <p:cNvSpPr/>
            <p:nvPr/>
          </p:nvSpPr>
          <p:spPr>
            <a:xfrm>
              <a:off x="3514255" y="2770141"/>
              <a:ext cx="249522" cy="1236544"/>
            </a:xfrm>
            <a:prstGeom prst="rect">
              <a:avLst/>
            </a:prstGeom>
            <a:solidFill>
              <a:srgbClr val="80BD41">
                <a:alpha val="100000"/>
              </a:srgbClr>
            </a:solidFill>
          </p:spPr>
          <p:txBody>
            <a:bodyPr/>
            <a:lstStyle/>
            <a:p/>
          </p:txBody>
        </p:sp>
        <p:sp>
          <p:nvSpPr>
            <p:cNvPr id="40" name="rc40"/>
            <p:cNvSpPr/>
            <p:nvPr/>
          </p:nvSpPr>
          <p:spPr>
            <a:xfrm>
              <a:off x="3514255" y="2677068"/>
              <a:ext cx="249522" cy="93072"/>
            </a:xfrm>
            <a:prstGeom prst="rect">
              <a:avLst/>
            </a:prstGeom>
            <a:solidFill>
              <a:srgbClr val="1CABE2">
                <a:alpha val="100000"/>
              </a:srgbClr>
            </a:solidFill>
          </p:spPr>
          <p:txBody>
            <a:bodyPr/>
            <a:lstStyle/>
            <a:p/>
          </p:txBody>
        </p:sp>
        <p:sp>
          <p:nvSpPr>
            <p:cNvPr id="41" name="rc41"/>
            <p:cNvSpPr/>
            <p:nvPr/>
          </p:nvSpPr>
          <p:spPr>
            <a:xfrm>
              <a:off x="3791502" y="2693582"/>
              <a:ext cx="249522" cy="1313102"/>
            </a:xfrm>
            <a:prstGeom prst="rect">
              <a:avLst/>
            </a:prstGeom>
            <a:solidFill>
              <a:srgbClr val="80BD41">
                <a:alpha val="100000"/>
              </a:srgbClr>
            </a:solidFill>
          </p:spPr>
          <p:txBody>
            <a:bodyPr/>
            <a:lstStyle/>
            <a:p/>
          </p:txBody>
        </p:sp>
        <p:sp>
          <p:nvSpPr>
            <p:cNvPr id="42" name="rc42"/>
            <p:cNvSpPr/>
            <p:nvPr/>
          </p:nvSpPr>
          <p:spPr>
            <a:xfrm>
              <a:off x="3791502" y="2624471"/>
              <a:ext cx="249522" cy="69111"/>
            </a:xfrm>
            <a:prstGeom prst="rect">
              <a:avLst/>
            </a:prstGeom>
            <a:solidFill>
              <a:srgbClr val="1CABE2">
                <a:alpha val="100000"/>
              </a:srgbClr>
            </a:solidFill>
          </p:spPr>
          <p:txBody>
            <a:bodyPr/>
            <a:lstStyle/>
            <a:p/>
          </p:txBody>
        </p:sp>
        <p:sp>
          <p:nvSpPr>
            <p:cNvPr id="43" name="rc43"/>
            <p:cNvSpPr/>
            <p:nvPr/>
          </p:nvSpPr>
          <p:spPr>
            <a:xfrm>
              <a:off x="4068750" y="2646609"/>
              <a:ext cx="249522" cy="1360075"/>
            </a:xfrm>
            <a:prstGeom prst="rect">
              <a:avLst/>
            </a:prstGeom>
            <a:solidFill>
              <a:srgbClr val="80BD41">
                <a:alpha val="100000"/>
              </a:srgbClr>
            </a:solidFill>
          </p:spPr>
          <p:txBody>
            <a:bodyPr/>
            <a:lstStyle/>
            <a:p/>
          </p:txBody>
        </p:sp>
        <p:sp>
          <p:nvSpPr>
            <p:cNvPr id="44" name="rc44"/>
            <p:cNvSpPr/>
            <p:nvPr/>
          </p:nvSpPr>
          <p:spPr>
            <a:xfrm>
              <a:off x="4068750" y="2575027"/>
              <a:ext cx="249522" cy="71582"/>
            </a:xfrm>
            <a:prstGeom prst="rect">
              <a:avLst/>
            </a:prstGeom>
            <a:solidFill>
              <a:srgbClr val="1CABE2">
                <a:alpha val="100000"/>
              </a:srgbClr>
            </a:solidFill>
          </p:spPr>
          <p:txBody>
            <a:bodyPr/>
            <a:lstStyle/>
            <a:p/>
          </p:txBody>
        </p:sp>
        <p:sp>
          <p:nvSpPr>
            <p:cNvPr id="45" name="rc45"/>
            <p:cNvSpPr/>
            <p:nvPr/>
          </p:nvSpPr>
          <p:spPr>
            <a:xfrm>
              <a:off x="4345998" y="2607532"/>
              <a:ext cx="249522" cy="1399152"/>
            </a:xfrm>
            <a:prstGeom prst="rect">
              <a:avLst/>
            </a:prstGeom>
            <a:solidFill>
              <a:srgbClr val="80BD41">
                <a:alpha val="100000"/>
              </a:srgbClr>
            </a:solidFill>
          </p:spPr>
          <p:txBody>
            <a:bodyPr/>
            <a:lstStyle/>
            <a:p/>
          </p:txBody>
        </p:sp>
        <p:sp>
          <p:nvSpPr>
            <p:cNvPr id="46" name="rc46"/>
            <p:cNvSpPr/>
            <p:nvPr/>
          </p:nvSpPr>
          <p:spPr>
            <a:xfrm>
              <a:off x="4345998" y="2533892"/>
              <a:ext cx="249522" cy="73639"/>
            </a:xfrm>
            <a:prstGeom prst="rect">
              <a:avLst/>
            </a:prstGeom>
            <a:solidFill>
              <a:srgbClr val="1CABE2">
                <a:alpha val="100000"/>
              </a:srgbClr>
            </a:solidFill>
          </p:spPr>
          <p:txBody>
            <a:bodyPr/>
            <a:lstStyle/>
            <a:p/>
          </p:txBody>
        </p:sp>
        <p:sp>
          <p:nvSpPr>
            <p:cNvPr id="47" name="rc47"/>
            <p:cNvSpPr/>
            <p:nvPr/>
          </p:nvSpPr>
          <p:spPr>
            <a:xfrm>
              <a:off x="4623245" y="2527050"/>
              <a:ext cx="249522" cy="1479634"/>
            </a:xfrm>
            <a:prstGeom prst="rect">
              <a:avLst/>
            </a:prstGeom>
            <a:solidFill>
              <a:srgbClr val="80BD41">
                <a:alpha val="100000"/>
              </a:srgbClr>
            </a:solidFill>
          </p:spPr>
          <p:txBody>
            <a:bodyPr/>
            <a:lstStyle/>
            <a:p/>
          </p:txBody>
        </p:sp>
        <p:sp>
          <p:nvSpPr>
            <p:cNvPr id="48" name="rc48"/>
            <p:cNvSpPr/>
            <p:nvPr/>
          </p:nvSpPr>
          <p:spPr>
            <a:xfrm>
              <a:off x="4623245" y="2449175"/>
              <a:ext cx="249522" cy="77875"/>
            </a:xfrm>
            <a:prstGeom prst="rect">
              <a:avLst/>
            </a:prstGeom>
            <a:solidFill>
              <a:srgbClr val="1CABE2">
                <a:alpha val="100000"/>
              </a:srgbClr>
            </a:solidFill>
          </p:spPr>
          <p:txBody>
            <a:bodyPr/>
            <a:lstStyle/>
            <a:p/>
          </p:txBody>
        </p:sp>
        <p:sp>
          <p:nvSpPr>
            <p:cNvPr id="49" name="rc49"/>
            <p:cNvSpPr/>
            <p:nvPr/>
          </p:nvSpPr>
          <p:spPr>
            <a:xfrm>
              <a:off x="4900493" y="2503961"/>
              <a:ext cx="249522" cy="1502724"/>
            </a:xfrm>
            <a:prstGeom prst="rect">
              <a:avLst/>
            </a:prstGeom>
            <a:solidFill>
              <a:srgbClr val="80BD41">
                <a:alpha val="100000"/>
              </a:srgbClr>
            </a:solidFill>
          </p:spPr>
          <p:txBody>
            <a:bodyPr/>
            <a:lstStyle/>
            <a:p/>
          </p:txBody>
        </p:sp>
        <p:sp>
          <p:nvSpPr>
            <p:cNvPr id="50" name="rc50"/>
            <p:cNvSpPr/>
            <p:nvPr/>
          </p:nvSpPr>
          <p:spPr>
            <a:xfrm>
              <a:off x="4900493" y="2424870"/>
              <a:ext cx="249522" cy="79091"/>
            </a:xfrm>
            <a:prstGeom prst="rect">
              <a:avLst/>
            </a:prstGeom>
            <a:solidFill>
              <a:srgbClr val="1CABE2">
                <a:alpha val="100000"/>
              </a:srgbClr>
            </a:solidFill>
          </p:spPr>
          <p:txBody>
            <a:bodyPr/>
            <a:lstStyle/>
            <a:p/>
          </p:txBody>
        </p:sp>
        <p:sp>
          <p:nvSpPr>
            <p:cNvPr id="51" name="rc51"/>
            <p:cNvSpPr/>
            <p:nvPr/>
          </p:nvSpPr>
          <p:spPr>
            <a:xfrm>
              <a:off x="5177741" y="2440069"/>
              <a:ext cx="249522" cy="1566615"/>
            </a:xfrm>
            <a:prstGeom prst="rect">
              <a:avLst/>
            </a:prstGeom>
            <a:solidFill>
              <a:srgbClr val="80BD41">
                <a:alpha val="100000"/>
              </a:srgbClr>
            </a:solidFill>
          </p:spPr>
          <p:txBody>
            <a:bodyPr/>
            <a:lstStyle/>
            <a:p/>
          </p:txBody>
        </p:sp>
        <p:sp>
          <p:nvSpPr>
            <p:cNvPr id="52" name="rc52"/>
            <p:cNvSpPr/>
            <p:nvPr/>
          </p:nvSpPr>
          <p:spPr>
            <a:xfrm>
              <a:off x="5177741" y="2357616"/>
              <a:ext cx="249522" cy="82452"/>
            </a:xfrm>
            <a:prstGeom prst="rect">
              <a:avLst/>
            </a:prstGeom>
            <a:solidFill>
              <a:srgbClr val="1CABE2">
                <a:alpha val="100000"/>
              </a:srgbClr>
            </a:solidFill>
          </p:spPr>
          <p:txBody>
            <a:bodyPr/>
            <a:lstStyle/>
            <a:p/>
          </p:txBody>
        </p:sp>
        <p:sp>
          <p:nvSpPr>
            <p:cNvPr id="53" name="rc53"/>
            <p:cNvSpPr/>
            <p:nvPr/>
          </p:nvSpPr>
          <p:spPr>
            <a:xfrm>
              <a:off x="5454988" y="2422462"/>
              <a:ext cx="249522" cy="1584222"/>
            </a:xfrm>
            <a:prstGeom prst="rect">
              <a:avLst/>
            </a:prstGeom>
            <a:solidFill>
              <a:srgbClr val="80BD41">
                <a:alpha val="100000"/>
              </a:srgbClr>
            </a:solidFill>
          </p:spPr>
          <p:txBody>
            <a:bodyPr/>
            <a:lstStyle/>
            <a:p/>
          </p:txBody>
        </p:sp>
        <p:sp>
          <p:nvSpPr>
            <p:cNvPr id="54" name="rc54"/>
            <p:cNvSpPr/>
            <p:nvPr/>
          </p:nvSpPr>
          <p:spPr>
            <a:xfrm>
              <a:off x="5454988" y="2339081"/>
              <a:ext cx="249522" cy="83380"/>
            </a:xfrm>
            <a:prstGeom prst="rect">
              <a:avLst/>
            </a:prstGeom>
            <a:solidFill>
              <a:srgbClr val="1CABE2">
                <a:alpha val="100000"/>
              </a:srgbClr>
            </a:solidFill>
          </p:spPr>
          <p:txBody>
            <a:bodyPr/>
            <a:lstStyle/>
            <a:p/>
          </p:txBody>
        </p:sp>
        <p:sp>
          <p:nvSpPr>
            <p:cNvPr id="55" name="rc55"/>
            <p:cNvSpPr/>
            <p:nvPr/>
          </p:nvSpPr>
          <p:spPr>
            <a:xfrm>
              <a:off x="5732236" y="2479426"/>
              <a:ext cx="249522" cy="1527258"/>
            </a:xfrm>
            <a:prstGeom prst="rect">
              <a:avLst/>
            </a:prstGeom>
            <a:solidFill>
              <a:srgbClr val="80BD41">
                <a:alpha val="100000"/>
              </a:srgbClr>
            </a:solidFill>
          </p:spPr>
          <p:txBody>
            <a:bodyPr/>
            <a:lstStyle/>
            <a:p/>
          </p:txBody>
        </p:sp>
        <p:sp>
          <p:nvSpPr>
            <p:cNvPr id="56" name="rc56"/>
            <p:cNvSpPr/>
            <p:nvPr/>
          </p:nvSpPr>
          <p:spPr>
            <a:xfrm>
              <a:off x="5732236" y="2328379"/>
              <a:ext cx="249522" cy="151047"/>
            </a:xfrm>
            <a:prstGeom prst="rect">
              <a:avLst/>
            </a:prstGeom>
            <a:solidFill>
              <a:srgbClr val="1CABE2">
                <a:alpha val="100000"/>
              </a:srgbClr>
            </a:solidFill>
          </p:spPr>
          <p:txBody>
            <a:bodyPr/>
            <a:lstStyle/>
            <a:p/>
          </p:txBody>
        </p:sp>
        <p:sp>
          <p:nvSpPr>
            <p:cNvPr id="57" name="rc57"/>
            <p:cNvSpPr/>
            <p:nvPr/>
          </p:nvSpPr>
          <p:spPr>
            <a:xfrm>
              <a:off x="6009484" y="2473514"/>
              <a:ext cx="249522" cy="1533170"/>
            </a:xfrm>
            <a:prstGeom prst="rect">
              <a:avLst/>
            </a:prstGeom>
            <a:solidFill>
              <a:srgbClr val="80BD41">
                <a:alpha val="100000"/>
              </a:srgbClr>
            </a:solidFill>
          </p:spPr>
          <p:txBody>
            <a:bodyPr/>
            <a:lstStyle/>
            <a:p/>
          </p:txBody>
        </p:sp>
        <p:sp>
          <p:nvSpPr>
            <p:cNvPr id="58" name="rc58"/>
            <p:cNvSpPr/>
            <p:nvPr/>
          </p:nvSpPr>
          <p:spPr>
            <a:xfrm>
              <a:off x="6009484" y="2321881"/>
              <a:ext cx="249522" cy="151633"/>
            </a:xfrm>
            <a:prstGeom prst="rect">
              <a:avLst/>
            </a:prstGeom>
            <a:solidFill>
              <a:srgbClr val="1CABE2">
                <a:alpha val="100000"/>
              </a:srgbClr>
            </a:solidFill>
          </p:spPr>
          <p:txBody>
            <a:bodyPr/>
            <a:lstStyle/>
            <a:p/>
          </p:txBody>
        </p:sp>
        <p:sp>
          <p:nvSpPr>
            <p:cNvPr id="59" name="rc59"/>
            <p:cNvSpPr/>
            <p:nvPr/>
          </p:nvSpPr>
          <p:spPr>
            <a:xfrm>
              <a:off x="6286731" y="2502449"/>
              <a:ext cx="249522" cy="1504236"/>
            </a:xfrm>
            <a:prstGeom prst="rect">
              <a:avLst/>
            </a:prstGeom>
            <a:solidFill>
              <a:srgbClr val="80BD41">
                <a:alpha val="100000"/>
              </a:srgbClr>
            </a:solidFill>
          </p:spPr>
          <p:txBody>
            <a:bodyPr/>
            <a:lstStyle/>
            <a:p/>
          </p:txBody>
        </p:sp>
        <p:sp>
          <p:nvSpPr>
            <p:cNvPr id="60" name="rc60"/>
            <p:cNvSpPr/>
            <p:nvPr/>
          </p:nvSpPr>
          <p:spPr>
            <a:xfrm>
              <a:off x="6286731" y="2353679"/>
              <a:ext cx="249522" cy="148769"/>
            </a:xfrm>
            <a:prstGeom prst="rect">
              <a:avLst/>
            </a:prstGeom>
            <a:solidFill>
              <a:srgbClr val="1CABE2">
                <a:alpha val="100000"/>
              </a:srgbClr>
            </a:solidFill>
          </p:spPr>
          <p:txBody>
            <a:bodyPr/>
            <a:lstStyle/>
            <a:p/>
          </p:txBody>
        </p:sp>
        <p:sp>
          <p:nvSpPr>
            <p:cNvPr id="61" name="rc61"/>
            <p:cNvSpPr/>
            <p:nvPr/>
          </p:nvSpPr>
          <p:spPr>
            <a:xfrm>
              <a:off x="6563979" y="2566572"/>
              <a:ext cx="249522" cy="1440112"/>
            </a:xfrm>
            <a:prstGeom prst="rect">
              <a:avLst/>
            </a:prstGeom>
            <a:solidFill>
              <a:srgbClr val="80BD41">
                <a:alpha val="100000"/>
              </a:srgbClr>
            </a:solidFill>
          </p:spPr>
          <p:txBody>
            <a:bodyPr/>
            <a:lstStyle/>
            <a:p/>
          </p:txBody>
        </p:sp>
        <p:sp>
          <p:nvSpPr>
            <p:cNvPr id="62" name="rc62"/>
            <p:cNvSpPr/>
            <p:nvPr/>
          </p:nvSpPr>
          <p:spPr>
            <a:xfrm>
              <a:off x="6563979" y="2370193"/>
              <a:ext cx="249522" cy="196379"/>
            </a:xfrm>
            <a:prstGeom prst="rect">
              <a:avLst/>
            </a:prstGeom>
            <a:solidFill>
              <a:srgbClr val="1CABE2">
                <a:alpha val="100000"/>
              </a:srgbClr>
            </a:solidFill>
          </p:spPr>
          <p:txBody>
            <a:bodyPr/>
            <a:lstStyle/>
            <a:p/>
          </p:txBody>
        </p:sp>
        <p:sp>
          <p:nvSpPr>
            <p:cNvPr id="63" name="rc63"/>
            <p:cNvSpPr/>
            <p:nvPr/>
          </p:nvSpPr>
          <p:spPr>
            <a:xfrm>
              <a:off x="6841227" y="2664517"/>
              <a:ext cx="249522" cy="1342167"/>
            </a:xfrm>
            <a:prstGeom prst="rect">
              <a:avLst/>
            </a:prstGeom>
            <a:solidFill>
              <a:srgbClr val="80BD41">
                <a:alpha val="100000"/>
              </a:srgbClr>
            </a:solidFill>
          </p:spPr>
          <p:txBody>
            <a:bodyPr/>
            <a:lstStyle/>
            <a:p/>
          </p:txBody>
        </p:sp>
        <p:sp>
          <p:nvSpPr>
            <p:cNvPr id="64" name="rc64"/>
            <p:cNvSpPr/>
            <p:nvPr/>
          </p:nvSpPr>
          <p:spPr>
            <a:xfrm>
              <a:off x="6841227" y="2408865"/>
              <a:ext cx="249522" cy="255651"/>
            </a:xfrm>
            <a:prstGeom prst="rect">
              <a:avLst/>
            </a:prstGeom>
            <a:solidFill>
              <a:srgbClr val="1CABE2">
                <a:alpha val="100000"/>
              </a:srgbClr>
            </a:solidFill>
          </p:spPr>
          <p:txBody>
            <a:bodyPr/>
            <a:lstStyle/>
            <a:p/>
          </p:txBody>
        </p:sp>
        <p:sp>
          <p:nvSpPr>
            <p:cNvPr id="65" name="rc65"/>
            <p:cNvSpPr/>
            <p:nvPr/>
          </p:nvSpPr>
          <p:spPr>
            <a:xfrm>
              <a:off x="7118474" y="2751666"/>
              <a:ext cx="249522" cy="1255018"/>
            </a:xfrm>
            <a:prstGeom prst="rect">
              <a:avLst/>
            </a:prstGeom>
            <a:solidFill>
              <a:srgbClr val="80BD41">
                <a:alpha val="100000"/>
              </a:srgbClr>
            </a:solidFill>
          </p:spPr>
          <p:txBody>
            <a:bodyPr/>
            <a:lstStyle/>
            <a:p/>
          </p:txBody>
        </p:sp>
        <p:sp>
          <p:nvSpPr>
            <p:cNvPr id="66" name="rc66"/>
            <p:cNvSpPr/>
            <p:nvPr/>
          </p:nvSpPr>
          <p:spPr>
            <a:xfrm>
              <a:off x="7118474" y="2457279"/>
              <a:ext cx="249522" cy="294387"/>
            </a:xfrm>
            <a:prstGeom prst="rect">
              <a:avLst/>
            </a:prstGeom>
            <a:solidFill>
              <a:srgbClr val="1CABE2">
                <a:alpha val="100000"/>
              </a:srgbClr>
            </a:solidFill>
          </p:spPr>
          <p:txBody>
            <a:bodyPr/>
            <a:lstStyle/>
            <a:p/>
          </p:txBody>
        </p:sp>
        <p:sp>
          <p:nvSpPr>
            <p:cNvPr id="67" name="rc67"/>
            <p:cNvSpPr/>
            <p:nvPr/>
          </p:nvSpPr>
          <p:spPr>
            <a:xfrm>
              <a:off x="7395722" y="2845095"/>
              <a:ext cx="249522" cy="1161589"/>
            </a:xfrm>
            <a:prstGeom prst="rect">
              <a:avLst/>
            </a:prstGeom>
            <a:solidFill>
              <a:srgbClr val="80BD41">
                <a:alpha val="100000"/>
              </a:srgbClr>
            </a:solidFill>
          </p:spPr>
          <p:txBody>
            <a:bodyPr/>
            <a:lstStyle/>
            <a:p/>
          </p:txBody>
        </p:sp>
        <p:sp>
          <p:nvSpPr>
            <p:cNvPr id="68" name="rc68"/>
            <p:cNvSpPr/>
            <p:nvPr/>
          </p:nvSpPr>
          <p:spPr>
            <a:xfrm>
              <a:off x="7395722" y="2498127"/>
              <a:ext cx="249522" cy="346967"/>
            </a:xfrm>
            <a:prstGeom prst="rect">
              <a:avLst/>
            </a:prstGeom>
            <a:solidFill>
              <a:srgbClr val="1CABE2">
                <a:alpha val="100000"/>
              </a:srgbClr>
            </a:solidFill>
          </p:spPr>
          <p:txBody>
            <a:bodyPr/>
            <a:lstStyle/>
            <a:p/>
          </p:txBody>
        </p:sp>
        <p:sp>
          <p:nvSpPr>
            <p:cNvPr id="69" name="rc69"/>
            <p:cNvSpPr/>
            <p:nvPr/>
          </p:nvSpPr>
          <p:spPr>
            <a:xfrm>
              <a:off x="7672970" y="2656802"/>
              <a:ext cx="249522" cy="1349883"/>
            </a:xfrm>
            <a:prstGeom prst="rect">
              <a:avLst/>
            </a:prstGeom>
            <a:solidFill>
              <a:srgbClr val="80BD41">
                <a:alpha val="100000"/>
              </a:srgbClr>
            </a:solidFill>
          </p:spPr>
          <p:txBody>
            <a:bodyPr/>
            <a:lstStyle/>
            <a:p/>
          </p:txBody>
        </p:sp>
        <p:sp>
          <p:nvSpPr>
            <p:cNvPr id="70" name="rc70"/>
            <p:cNvSpPr/>
            <p:nvPr/>
          </p:nvSpPr>
          <p:spPr>
            <a:xfrm>
              <a:off x="7672970" y="2539420"/>
              <a:ext cx="249522" cy="117381"/>
            </a:xfrm>
            <a:prstGeom prst="rect">
              <a:avLst/>
            </a:prstGeom>
            <a:solidFill>
              <a:srgbClr val="1CABE2">
                <a:alpha val="100000"/>
              </a:srgbClr>
            </a:solidFill>
          </p:spPr>
          <p:txBody>
            <a:bodyPr/>
            <a:lstStyle/>
            <a:p/>
          </p:txBody>
        </p:sp>
        <p:sp>
          <p:nvSpPr>
            <p:cNvPr id="71" name="rc71"/>
            <p:cNvSpPr/>
            <p:nvPr/>
          </p:nvSpPr>
          <p:spPr>
            <a:xfrm>
              <a:off x="7950217" y="2691915"/>
              <a:ext cx="249522" cy="1314769"/>
            </a:xfrm>
            <a:prstGeom prst="rect">
              <a:avLst/>
            </a:prstGeom>
            <a:solidFill>
              <a:srgbClr val="80BD41">
                <a:alpha val="100000"/>
              </a:srgbClr>
            </a:solidFill>
          </p:spPr>
          <p:txBody>
            <a:bodyPr/>
            <a:lstStyle/>
            <a:p/>
          </p:txBody>
        </p:sp>
        <p:sp>
          <p:nvSpPr>
            <p:cNvPr id="72" name="rc72"/>
            <p:cNvSpPr/>
            <p:nvPr/>
          </p:nvSpPr>
          <p:spPr>
            <a:xfrm>
              <a:off x="7950217" y="2577587"/>
              <a:ext cx="249522" cy="114327"/>
            </a:xfrm>
            <a:prstGeom prst="rect">
              <a:avLst/>
            </a:prstGeom>
            <a:solidFill>
              <a:srgbClr val="1CABE2">
                <a:alpha val="100000"/>
              </a:srgbClr>
            </a:solidFill>
          </p:spPr>
          <p:txBody>
            <a:bodyPr/>
            <a:lstStyle/>
            <a:p/>
          </p:txBody>
        </p:sp>
        <p:sp>
          <p:nvSpPr>
            <p:cNvPr id="73" name="pl73"/>
            <p:cNvSpPr/>
            <p:nvPr/>
          </p:nvSpPr>
          <p:spPr>
            <a:xfrm>
              <a:off x="1421035" y="1339079"/>
              <a:ext cx="6653943" cy="505441"/>
            </a:xfrm>
            <a:custGeom>
              <a:avLst/>
              <a:pathLst>
                <a:path w="6653943" h="505441">
                  <a:moveTo>
                    <a:pt x="0" y="252720"/>
                  </a:moveTo>
                  <a:lnTo>
                    <a:pt x="277247" y="168480"/>
                  </a:lnTo>
                  <a:lnTo>
                    <a:pt x="554495" y="252720"/>
                  </a:lnTo>
                  <a:lnTo>
                    <a:pt x="831742" y="224640"/>
                  </a:lnTo>
                  <a:lnTo>
                    <a:pt x="1108990" y="252720"/>
                  </a:lnTo>
                  <a:lnTo>
                    <a:pt x="1386238" y="196560"/>
                  </a:lnTo>
                  <a:lnTo>
                    <a:pt x="1663485" y="0"/>
                  </a:lnTo>
                  <a:lnTo>
                    <a:pt x="1940733" y="0"/>
                  </a:lnTo>
                  <a:lnTo>
                    <a:pt x="2217981" y="56160"/>
                  </a:lnTo>
                  <a:lnTo>
                    <a:pt x="2495228" y="0"/>
                  </a:lnTo>
                  <a:lnTo>
                    <a:pt x="2772476" y="0"/>
                  </a:lnTo>
                  <a:lnTo>
                    <a:pt x="3049724" y="0"/>
                  </a:lnTo>
                  <a:lnTo>
                    <a:pt x="3326971" y="0"/>
                  </a:lnTo>
                  <a:lnTo>
                    <a:pt x="3604219" y="0"/>
                  </a:lnTo>
                  <a:lnTo>
                    <a:pt x="3881467" y="0"/>
                  </a:lnTo>
                  <a:lnTo>
                    <a:pt x="4158714" y="0"/>
                  </a:lnTo>
                  <a:lnTo>
                    <a:pt x="4435962" y="112320"/>
                  </a:lnTo>
                  <a:lnTo>
                    <a:pt x="4713210" y="112320"/>
                  </a:lnTo>
                  <a:lnTo>
                    <a:pt x="4990457" y="112320"/>
                  </a:lnTo>
                  <a:lnTo>
                    <a:pt x="5267705" y="196560"/>
                  </a:lnTo>
                  <a:lnTo>
                    <a:pt x="5544953" y="308880"/>
                  </a:lnTo>
                  <a:lnTo>
                    <a:pt x="5822200" y="393120"/>
                  </a:lnTo>
                  <a:lnTo>
                    <a:pt x="6099448" y="505441"/>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7460194"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1329607" y="2904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5" name="tx85"/>
            <p:cNvSpPr/>
            <p:nvPr/>
          </p:nvSpPr>
          <p:spPr>
            <a:xfrm>
              <a:off x="2715845" y="2747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86" name="tx86"/>
            <p:cNvSpPr/>
            <p:nvPr/>
          </p:nvSpPr>
          <p:spPr>
            <a:xfrm>
              <a:off x="4102084" y="2439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87" name="tx87"/>
            <p:cNvSpPr/>
            <p:nvPr/>
          </p:nvSpPr>
          <p:spPr>
            <a:xfrm>
              <a:off x="5488322" y="22031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88" name="tx88"/>
            <p:cNvSpPr/>
            <p:nvPr/>
          </p:nvSpPr>
          <p:spPr>
            <a:xfrm>
              <a:off x="6597312" y="2234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9" name="tx89"/>
            <p:cNvSpPr/>
            <p:nvPr/>
          </p:nvSpPr>
          <p:spPr>
            <a:xfrm>
              <a:off x="6874560" y="2272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0" name="tx90"/>
            <p:cNvSpPr/>
            <p:nvPr/>
          </p:nvSpPr>
          <p:spPr>
            <a:xfrm>
              <a:off x="7151808" y="23213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7429055" y="2362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2" name="tx92"/>
            <p:cNvSpPr/>
            <p:nvPr/>
          </p:nvSpPr>
          <p:spPr>
            <a:xfrm>
              <a:off x="7706303" y="24034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3" name="tx93"/>
            <p:cNvSpPr/>
            <p:nvPr/>
          </p:nvSpPr>
          <p:spPr>
            <a:xfrm>
              <a:off x="7983551" y="2441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4" name="pl94"/>
            <p:cNvSpPr/>
            <p:nvPr/>
          </p:nvSpPr>
          <p:spPr>
            <a:xfrm>
              <a:off x="1421035"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56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05" name="tx105"/>
            <p:cNvSpPr/>
            <p:nvPr/>
          </p:nvSpPr>
          <p:spPr>
            <a:xfrm>
              <a:off x="1329607" y="30729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06" name="tx106"/>
            <p:cNvSpPr/>
            <p:nvPr/>
          </p:nvSpPr>
          <p:spPr>
            <a:xfrm>
              <a:off x="2741971" y="34774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07" name="tx107"/>
            <p:cNvSpPr/>
            <p:nvPr/>
          </p:nvSpPr>
          <p:spPr>
            <a:xfrm>
              <a:off x="2715845" y="2915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08" name="tx108"/>
            <p:cNvSpPr/>
            <p:nvPr/>
          </p:nvSpPr>
          <p:spPr>
            <a:xfrm>
              <a:off x="4102084" y="32915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09" name="tx109"/>
            <p:cNvSpPr/>
            <p:nvPr/>
          </p:nvSpPr>
          <p:spPr>
            <a:xfrm>
              <a:off x="4102084" y="2575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0" name="tx110"/>
            <p:cNvSpPr/>
            <p:nvPr/>
          </p:nvSpPr>
          <p:spPr>
            <a:xfrm>
              <a:off x="5488322" y="3179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1" name="tx111"/>
            <p:cNvSpPr/>
            <p:nvPr/>
          </p:nvSpPr>
          <p:spPr>
            <a:xfrm>
              <a:off x="5488322" y="23457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2" name="tx112"/>
            <p:cNvSpPr/>
            <p:nvPr/>
          </p:nvSpPr>
          <p:spPr>
            <a:xfrm>
              <a:off x="6597312" y="3251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13" name="tx113"/>
            <p:cNvSpPr/>
            <p:nvPr/>
          </p:nvSpPr>
          <p:spPr>
            <a:xfrm>
              <a:off x="6597312" y="24333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4" name="tx114"/>
            <p:cNvSpPr/>
            <p:nvPr/>
          </p:nvSpPr>
          <p:spPr>
            <a:xfrm>
              <a:off x="6874560" y="3300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5" name="tx115"/>
            <p:cNvSpPr/>
            <p:nvPr/>
          </p:nvSpPr>
          <p:spPr>
            <a:xfrm>
              <a:off x="6874560" y="2501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6" name="tx116"/>
            <p:cNvSpPr/>
            <p:nvPr/>
          </p:nvSpPr>
          <p:spPr>
            <a:xfrm>
              <a:off x="7151808" y="3344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7" name="tx117"/>
            <p:cNvSpPr/>
            <p:nvPr/>
          </p:nvSpPr>
          <p:spPr>
            <a:xfrm>
              <a:off x="7151808" y="25694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8" name="tx118"/>
            <p:cNvSpPr/>
            <p:nvPr/>
          </p:nvSpPr>
          <p:spPr>
            <a:xfrm>
              <a:off x="7429055" y="33908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19" name="tx119"/>
            <p:cNvSpPr/>
            <p:nvPr/>
          </p:nvSpPr>
          <p:spPr>
            <a:xfrm>
              <a:off x="7429055" y="2636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20" name="tx120"/>
            <p:cNvSpPr/>
            <p:nvPr/>
          </p:nvSpPr>
          <p:spPr>
            <a:xfrm>
              <a:off x="7706303" y="3296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1" name="tx121"/>
            <p:cNvSpPr/>
            <p:nvPr/>
          </p:nvSpPr>
          <p:spPr>
            <a:xfrm>
              <a:off x="7706303" y="2563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2" name="tx122"/>
            <p:cNvSpPr/>
            <p:nvPr/>
          </p:nvSpPr>
          <p:spPr>
            <a:xfrm>
              <a:off x="8009676" y="33142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3" name="tx123"/>
            <p:cNvSpPr/>
            <p:nvPr/>
          </p:nvSpPr>
          <p:spPr>
            <a:xfrm>
              <a:off x="7983551" y="2599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4" name="tx124"/>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13181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6" name="tx126"/>
            <p:cNvSpPr/>
            <p:nvPr/>
          </p:nvSpPr>
          <p:spPr>
            <a:xfrm>
              <a:off x="577897" y="230906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7" name="tx127"/>
            <p:cNvSpPr/>
            <p:nvPr/>
          </p:nvSpPr>
          <p:spPr>
            <a:xfrm>
              <a:off x="577897" y="148631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309081" y="2466929"/>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4" name="tx144"/>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7" name="rc147"/>
            <p:cNvSpPr/>
            <p:nvPr/>
          </p:nvSpPr>
          <p:spPr>
            <a:xfrm>
              <a:off x="4530442" y="4909475"/>
              <a:ext cx="201456" cy="201456"/>
            </a:xfrm>
            <a:prstGeom prst="rect">
              <a:avLst/>
            </a:prstGeom>
            <a:solidFill>
              <a:srgbClr val="1CABE2">
                <a:alpha val="100000"/>
              </a:srgbClr>
            </a:solidFill>
          </p:spPr>
          <p:txBody>
            <a:bodyPr/>
            <a:lstStyle/>
            <a:p/>
          </p:txBody>
        </p:sp>
        <p:sp>
          <p:nvSpPr>
            <p:cNvPr id="148" name="rc148"/>
            <p:cNvSpPr/>
            <p:nvPr/>
          </p:nvSpPr>
          <p:spPr>
            <a:xfrm>
              <a:off x="5751014" y="4909475"/>
              <a:ext cx="201456" cy="201456"/>
            </a:xfrm>
            <a:prstGeom prst="rect">
              <a:avLst/>
            </a:prstGeom>
            <a:solidFill>
              <a:srgbClr val="80BD41">
                <a:alpha val="100000"/>
              </a:srgbClr>
            </a:solidFill>
          </p:spPr>
          <p:txBody>
            <a:bodyPr/>
            <a:lstStyle/>
            <a:p/>
          </p:txBody>
        </p:sp>
        <p:sp>
          <p:nvSpPr>
            <p:cNvPr id="149" name="tx149"/>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2" name="tx152"/>
            <p:cNvSpPr/>
            <p:nvPr/>
          </p:nvSpPr>
          <p:spPr>
            <a:xfrm>
              <a:off x="951100" y="650054"/>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2000-2024</a:t>
              </a:r>
            </a:p>
          </p:txBody>
        </p:sp>
        <p:sp>
          <p:nvSpPr>
            <p:cNvPr id="153" name="pl153"/>
            <p:cNvSpPr/>
            <p:nvPr/>
          </p:nvSpPr>
          <p:spPr>
            <a:xfrm>
              <a:off x="21226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753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281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808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490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17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544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072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5785761" cy="162162"/>
            </a:xfrm>
            <a:prstGeom prst="rect">
              <a:avLst/>
            </a:prstGeom>
            <a:solidFill>
              <a:srgbClr val="80BD41">
                <a:alpha val="100000"/>
              </a:srgbClr>
            </a:solidFill>
          </p:spPr>
          <p:txBody>
            <a:bodyPr/>
            <a:lstStyle/>
            <a:p/>
          </p:txBody>
        </p:sp>
        <p:sp>
          <p:nvSpPr>
            <p:cNvPr id="166" name="rc166"/>
            <p:cNvSpPr/>
            <p:nvPr/>
          </p:nvSpPr>
          <p:spPr>
            <a:xfrm>
              <a:off x="7082035" y="5774644"/>
              <a:ext cx="788968" cy="162162"/>
            </a:xfrm>
            <a:prstGeom prst="rect">
              <a:avLst/>
            </a:prstGeom>
            <a:solidFill>
              <a:srgbClr val="1CABE2">
                <a:alpha val="100000"/>
              </a:srgbClr>
            </a:solidFill>
          </p:spPr>
          <p:txBody>
            <a:bodyPr/>
            <a:lstStyle/>
            <a:p/>
          </p:txBody>
        </p:sp>
        <p:sp>
          <p:nvSpPr>
            <p:cNvPr id="167" name="rc167"/>
            <p:cNvSpPr/>
            <p:nvPr/>
          </p:nvSpPr>
          <p:spPr>
            <a:xfrm>
              <a:off x="1296273" y="5571941"/>
              <a:ext cx="5423257" cy="162162"/>
            </a:xfrm>
            <a:prstGeom prst="rect">
              <a:avLst/>
            </a:prstGeom>
            <a:solidFill>
              <a:srgbClr val="80BD41">
                <a:alpha val="100000"/>
              </a:srgbClr>
            </a:solidFill>
          </p:spPr>
          <p:txBody>
            <a:bodyPr/>
            <a:lstStyle/>
            <a:p/>
          </p:txBody>
        </p:sp>
        <p:sp>
          <p:nvSpPr>
            <p:cNvPr id="168" name="rc168"/>
            <p:cNvSpPr/>
            <p:nvPr/>
          </p:nvSpPr>
          <p:spPr>
            <a:xfrm>
              <a:off x="6719531" y="5571941"/>
              <a:ext cx="471590" cy="162162"/>
            </a:xfrm>
            <a:prstGeom prst="rect">
              <a:avLst/>
            </a:prstGeom>
            <a:solidFill>
              <a:srgbClr val="1CABE2">
                <a:alpha val="100000"/>
              </a:srgbClr>
            </a:solidFill>
          </p:spPr>
          <p:txBody>
            <a:bodyPr/>
            <a:lstStyle/>
            <a:p/>
          </p:txBody>
        </p:sp>
        <p:sp>
          <p:nvSpPr>
            <p:cNvPr id="169" name="rc169"/>
            <p:cNvSpPr/>
            <p:nvPr/>
          </p:nvSpPr>
          <p:spPr>
            <a:xfrm>
              <a:off x="1296273" y="5369238"/>
              <a:ext cx="5282187" cy="162162"/>
            </a:xfrm>
            <a:prstGeom prst="rect">
              <a:avLst/>
            </a:prstGeom>
            <a:solidFill>
              <a:srgbClr val="80BD41">
                <a:alpha val="100000"/>
              </a:srgbClr>
            </a:solidFill>
          </p:spPr>
          <p:txBody>
            <a:bodyPr/>
            <a:lstStyle/>
            <a:p/>
          </p:txBody>
        </p:sp>
        <p:sp>
          <p:nvSpPr>
            <p:cNvPr id="170" name="rc170"/>
            <p:cNvSpPr/>
            <p:nvPr/>
          </p:nvSpPr>
          <p:spPr>
            <a:xfrm>
              <a:off x="6578461" y="5369238"/>
              <a:ext cx="459320" cy="162162"/>
            </a:xfrm>
            <a:prstGeom prst="rect">
              <a:avLst/>
            </a:prstGeom>
            <a:solidFill>
              <a:srgbClr val="1CABE2">
                <a:alpha val="100000"/>
              </a:srgbClr>
            </a:solidFill>
          </p:spPr>
          <p:txBody>
            <a:bodyPr/>
            <a:lstStyle/>
            <a:p/>
          </p:txBody>
        </p:sp>
        <p:sp>
          <p:nvSpPr>
            <p:cNvPr id="171" name="tx171"/>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72" name="tx172"/>
            <p:cNvSpPr/>
            <p:nvPr/>
          </p:nvSpPr>
          <p:spPr>
            <a:xfrm>
              <a:off x="737333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0.89</a:t>
              </a:r>
            </a:p>
          </p:txBody>
        </p:sp>
        <p:sp>
          <p:nvSpPr>
            <p:cNvPr id="173" name="tx173"/>
            <p:cNvSpPr/>
            <p:nvPr/>
          </p:nvSpPr>
          <p:spPr>
            <a:xfrm>
              <a:off x="721233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74" name="tx174"/>
            <p:cNvSpPr/>
            <p:nvPr/>
          </p:nvSpPr>
          <p:spPr>
            <a:xfrm>
              <a:off x="408366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75" name="tx175"/>
            <p:cNvSpPr/>
            <p:nvPr/>
          </p:nvSpPr>
          <p:spPr>
            <a:xfrm>
              <a:off x="737102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76" name="tx176"/>
            <p:cNvSpPr/>
            <p:nvPr/>
          </p:nvSpPr>
          <p:spPr>
            <a:xfrm>
              <a:off x="390240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77" name="tx177"/>
            <p:cNvSpPr/>
            <p:nvPr/>
          </p:nvSpPr>
          <p:spPr>
            <a:xfrm>
              <a:off x="684983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78" name="tx178"/>
            <p:cNvSpPr/>
            <p:nvPr/>
          </p:nvSpPr>
          <p:spPr>
            <a:xfrm>
              <a:off x="3862018"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79" name="tx179"/>
            <p:cNvSpPr/>
            <p:nvPr/>
          </p:nvSpPr>
          <p:spPr>
            <a:xfrm>
              <a:off x="670262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082733"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4" name="tx184"/>
            <p:cNvSpPr/>
            <p:nvPr/>
          </p:nvSpPr>
          <p:spPr>
            <a:xfrm>
              <a:off x="2735466"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5" name="tx185"/>
            <p:cNvSpPr/>
            <p:nvPr/>
          </p:nvSpPr>
          <p:spPr>
            <a:xfrm>
              <a:off x="4388199"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6" name="tx186"/>
            <p:cNvSpPr/>
            <p:nvPr/>
          </p:nvSpPr>
          <p:spPr>
            <a:xfrm>
              <a:off x="6040932"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7" name="tx187"/>
            <p:cNvSpPr/>
            <p:nvPr/>
          </p:nvSpPr>
          <p:spPr>
            <a:xfrm>
              <a:off x="7693665"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88" name="tx188"/>
            <p:cNvSpPr/>
            <p:nvPr/>
          </p:nvSpPr>
          <p:spPr>
            <a:xfrm>
              <a:off x="3990980" y="6173067"/>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89" name="tx189"/>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0" name="tx190"/>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(92 %) était plus élevée qu'en 2019 (88 %).
Le nombre d'enfants vaccinés avec le DTP3 a diminué de 9% par rapport à 2019.
Le nombre de nourrissons survivants a diminué d'environ 13 % par rapport à 2019.
En 2024, 100 000 enfants de moins qu'en 2019 ont été vaccinés.
En 2024, il y avait 100 000 nourrissons survivants (population cible) de moins qu'en 2019.
Pour que la couverture vaccinale augmente, il faut que le nombre d'enfants vaccinés augmente ou diminue moins vite que la population cible de nourrissons survivants.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097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159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222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284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3346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4128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81910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2253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63152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0377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309301"/>
              <a:ext cx="249014" cy="697383"/>
            </a:xfrm>
            <a:prstGeom prst="rect">
              <a:avLst/>
            </a:prstGeom>
            <a:solidFill>
              <a:srgbClr val="E2231A">
                <a:alpha val="100000"/>
              </a:srgbClr>
            </a:solidFill>
          </p:spPr>
          <p:txBody>
            <a:bodyPr/>
            <a:lstStyle/>
            <a:p/>
          </p:txBody>
        </p:sp>
        <p:sp>
          <p:nvSpPr>
            <p:cNvPr id="27" name="rc27"/>
            <p:cNvSpPr/>
            <p:nvPr/>
          </p:nvSpPr>
          <p:spPr>
            <a:xfrm>
              <a:off x="1587736" y="3410513"/>
              <a:ext cx="249014" cy="596171"/>
            </a:xfrm>
            <a:prstGeom prst="rect">
              <a:avLst/>
            </a:prstGeom>
            <a:solidFill>
              <a:srgbClr val="E2231A">
                <a:alpha val="100000"/>
              </a:srgbClr>
            </a:solidFill>
          </p:spPr>
          <p:txBody>
            <a:bodyPr/>
            <a:lstStyle/>
            <a:p/>
          </p:txBody>
        </p:sp>
        <p:sp>
          <p:nvSpPr>
            <p:cNvPr id="28" name="rc28"/>
            <p:cNvSpPr/>
            <p:nvPr/>
          </p:nvSpPr>
          <p:spPr>
            <a:xfrm>
              <a:off x="1864419" y="3341414"/>
              <a:ext cx="249014" cy="665271"/>
            </a:xfrm>
            <a:prstGeom prst="rect">
              <a:avLst/>
            </a:prstGeom>
            <a:solidFill>
              <a:srgbClr val="E2231A">
                <a:alpha val="100000"/>
              </a:srgbClr>
            </a:solidFill>
          </p:spPr>
          <p:txBody>
            <a:bodyPr/>
            <a:lstStyle/>
            <a:p/>
          </p:txBody>
        </p:sp>
        <p:sp>
          <p:nvSpPr>
            <p:cNvPr id="29" name="rc29"/>
            <p:cNvSpPr/>
            <p:nvPr/>
          </p:nvSpPr>
          <p:spPr>
            <a:xfrm>
              <a:off x="2141101" y="3423060"/>
              <a:ext cx="249014" cy="583624"/>
            </a:xfrm>
            <a:prstGeom prst="rect">
              <a:avLst/>
            </a:prstGeom>
            <a:solidFill>
              <a:srgbClr val="E2231A">
                <a:alpha val="100000"/>
              </a:srgbClr>
            </a:solidFill>
          </p:spPr>
          <p:txBody>
            <a:bodyPr/>
            <a:lstStyle/>
            <a:p/>
          </p:txBody>
        </p:sp>
        <p:sp>
          <p:nvSpPr>
            <p:cNvPr id="30" name="rc30"/>
            <p:cNvSpPr/>
            <p:nvPr/>
          </p:nvSpPr>
          <p:spPr>
            <a:xfrm>
              <a:off x="2417783" y="3277195"/>
              <a:ext cx="249014" cy="729489"/>
            </a:xfrm>
            <a:prstGeom prst="rect">
              <a:avLst/>
            </a:prstGeom>
            <a:solidFill>
              <a:srgbClr val="E2231A">
                <a:alpha val="100000"/>
              </a:srgbClr>
            </a:solidFill>
          </p:spPr>
          <p:txBody>
            <a:bodyPr/>
            <a:lstStyle/>
            <a:p/>
          </p:txBody>
        </p:sp>
        <p:sp>
          <p:nvSpPr>
            <p:cNvPr id="31" name="rc31"/>
            <p:cNvSpPr/>
            <p:nvPr/>
          </p:nvSpPr>
          <p:spPr>
            <a:xfrm>
              <a:off x="2694466" y="3317674"/>
              <a:ext cx="249014" cy="689010"/>
            </a:xfrm>
            <a:prstGeom prst="rect">
              <a:avLst/>
            </a:prstGeom>
            <a:solidFill>
              <a:srgbClr val="E2231A">
                <a:alpha val="100000"/>
              </a:srgbClr>
            </a:solidFill>
          </p:spPr>
          <p:txBody>
            <a:bodyPr/>
            <a:lstStyle/>
            <a:p/>
          </p:txBody>
        </p:sp>
        <p:sp>
          <p:nvSpPr>
            <p:cNvPr id="32" name="rc32"/>
            <p:cNvSpPr/>
            <p:nvPr/>
          </p:nvSpPr>
          <p:spPr>
            <a:xfrm>
              <a:off x="2971148" y="3620786"/>
              <a:ext cx="249014" cy="385898"/>
            </a:xfrm>
            <a:prstGeom prst="rect">
              <a:avLst/>
            </a:prstGeom>
            <a:solidFill>
              <a:srgbClr val="E2231A">
                <a:alpha val="100000"/>
              </a:srgbClr>
            </a:solidFill>
          </p:spPr>
          <p:txBody>
            <a:bodyPr/>
            <a:lstStyle/>
            <a:p/>
          </p:txBody>
        </p:sp>
        <p:sp>
          <p:nvSpPr>
            <p:cNvPr id="33" name="rc33"/>
            <p:cNvSpPr/>
            <p:nvPr/>
          </p:nvSpPr>
          <p:spPr>
            <a:xfrm>
              <a:off x="3247830" y="3643736"/>
              <a:ext cx="249014" cy="362948"/>
            </a:xfrm>
            <a:prstGeom prst="rect">
              <a:avLst/>
            </a:prstGeom>
            <a:solidFill>
              <a:srgbClr val="E2231A">
                <a:alpha val="100000"/>
              </a:srgbClr>
            </a:solidFill>
          </p:spPr>
          <p:txBody>
            <a:bodyPr/>
            <a:lstStyle/>
            <a:p/>
          </p:txBody>
        </p:sp>
        <p:sp>
          <p:nvSpPr>
            <p:cNvPr id="34" name="rc34"/>
            <p:cNvSpPr/>
            <p:nvPr/>
          </p:nvSpPr>
          <p:spPr>
            <a:xfrm>
              <a:off x="3524513" y="3430922"/>
              <a:ext cx="249014" cy="575763"/>
            </a:xfrm>
            <a:prstGeom prst="rect">
              <a:avLst/>
            </a:prstGeom>
            <a:solidFill>
              <a:srgbClr val="E2231A">
                <a:alpha val="100000"/>
              </a:srgbClr>
            </a:solidFill>
          </p:spPr>
          <p:txBody>
            <a:bodyPr/>
            <a:lstStyle/>
            <a:p/>
          </p:txBody>
        </p:sp>
        <p:sp>
          <p:nvSpPr>
            <p:cNvPr id="35" name="rc35"/>
            <p:cNvSpPr/>
            <p:nvPr/>
          </p:nvSpPr>
          <p:spPr>
            <a:xfrm>
              <a:off x="3801195" y="3607657"/>
              <a:ext cx="249014" cy="399027"/>
            </a:xfrm>
            <a:prstGeom prst="rect">
              <a:avLst/>
            </a:prstGeom>
            <a:solidFill>
              <a:srgbClr val="E2231A">
                <a:alpha val="100000"/>
              </a:srgbClr>
            </a:solidFill>
          </p:spPr>
          <p:txBody>
            <a:bodyPr/>
            <a:lstStyle/>
            <a:p/>
          </p:txBody>
        </p:sp>
        <p:sp>
          <p:nvSpPr>
            <p:cNvPr id="36" name="rc36"/>
            <p:cNvSpPr/>
            <p:nvPr/>
          </p:nvSpPr>
          <p:spPr>
            <a:xfrm>
              <a:off x="4077877" y="3748374"/>
              <a:ext cx="249014" cy="258310"/>
            </a:xfrm>
            <a:prstGeom prst="rect">
              <a:avLst/>
            </a:prstGeom>
            <a:solidFill>
              <a:srgbClr val="E2231A">
                <a:alpha val="100000"/>
              </a:srgbClr>
            </a:solidFill>
          </p:spPr>
          <p:txBody>
            <a:bodyPr/>
            <a:lstStyle/>
            <a:p/>
          </p:txBody>
        </p:sp>
        <p:sp>
          <p:nvSpPr>
            <p:cNvPr id="37" name="rc37"/>
            <p:cNvSpPr/>
            <p:nvPr/>
          </p:nvSpPr>
          <p:spPr>
            <a:xfrm>
              <a:off x="4354560" y="3740952"/>
              <a:ext cx="249014" cy="265733"/>
            </a:xfrm>
            <a:prstGeom prst="rect">
              <a:avLst/>
            </a:prstGeom>
            <a:solidFill>
              <a:srgbClr val="E2231A">
                <a:alpha val="100000"/>
              </a:srgbClr>
            </a:solidFill>
          </p:spPr>
          <p:txBody>
            <a:bodyPr/>
            <a:lstStyle/>
            <a:p/>
          </p:txBody>
        </p:sp>
        <p:sp>
          <p:nvSpPr>
            <p:cNvPr id="38" name="rc38"/>
            <p:cNvSpPr/>
            <p:nvPr/>
          </p:nvSpPr>
          <p:spPr>
            <a:xfrm>
              <a:off x="4631242" y="3725667"/>
              <a:ext cx="249014" cy="281017"/>
            </a:xfrm>
            <a:prstGeom prst="rect">
              <a:avLst/>
            </a:prstGeom>
            <a:solidFill>
              <a:srgbClr val="E2231A">
                <a:alpha val="100000"/>
              </a:srgbClr>
            </a:solidFill>
          </p:spPr>
          <p:txBody>
            <a:bodyPr/>
            <a:lstStyle/>
            <a:p/>
          </p:txBody>
        </p:sp>
        <p:sp>
          <p:nvSpPr>
            <p:cNvPr id="39" name="rc39"/>
            <p:cNvSpPr/>
            <p:nvPr/>
          </p:nvSpPr>
          <p:spPr>
            <a:xfrm>
              <a:off x="4907924" y="3721279"/>
              <a:ext cx="249014" cy="285405"/>
            </a:xfrm>
            <a:prstGeom prst="rect">
              <a:avLst/>
            </a:prstGeom>
            <a:solidFill>
              <a:srgbClr val="E2231A">
                <a:alpha val="100000"/>
              </a:srgbClr>
            </a:solidFill>
          </p:spPr>
          <p:txBody>
            <a:bodyPr/>
            <a:lstStyle/>
            <a:p/>
          </p:txBody>
        </p:sp>
        <p:sp>
          <p:nvSpPr>
            <p:cNvPr id="40" name="rc40"/>
            <p:cNvSpPr/>
            <p:nvPr/>
          </p:nvSpPr>
          <p:spPr>
            <a:xfrm>
              <a:off x="5184607" y="3709148"/>
              <a:ext cx="249014" cy="297536"/>
            </a:xfrm>
            <a:prstGeom prst="rect">
              <a:avLst/>
            </a:prstGeom>
            <a:solidFill>
              <a:srgbClr val="E2231A">
                <a:alpha val="100000"/>
              </a:srgbClr>
            </a:solidFill>
          </p:spPr>
          <p:txBody>
            <a:bodyPr/>
            <a:lstStyle/>
            <a:p/>
          </p:txBody>
        </p:sp>
        <p:sp>
          <p:nvSpPr>
            <p:cNvPr id="41" name="rc41"/>
            <p:cNvSpPr/>
            <p:nvPr/>
          </p:nvSpPr>
          <p:spPr>
            <a:xfrm>
              <a:off x="5461289" y="3705799"/>
              <a:ext cx="249014" cy="300885"/>
            </a:xfrm>
            <a:prstGeom prst="rect">
              <a:avLst/>
            </a:prstGeom>
            <a:solidFill>
              <a:srgbClr val="E2231A">
                <a:alpha val="100000"/>
              </a:srgbClr>
            </a:solidFill>
          </p:spPr>
          <p:txBody>
            <a:bodyPr/>
            <a:lstStyle/>
            <a:p/>
          </p:txBody>
        </p:sp>
        <p:sp>
          <p:nvSpPr>
            <p:cNvPr id="42" name="rc42"/>
            <p:cNvSpPr/>
            <p:nvPr/>
          </p:nvSpPr>
          <p:spPr>
            <a:xfrm>
              <a:off x="5737971" y="3643309"/>
              <a:ext cx="249014" cy="363376"/>
            </a:xfrm>
            <a:prstGeom prst="rect">
              <a:avLst/>
            </a:prstGeom>
            <a:solidFill>
              <a:srgbClr val="E2231A">
                <a:alpha val="100000"/>
              </a:srgbClr>
            </a:solidFill>
          </p:spPr>
          <p:txBody>
            <a:bodyPr/>
            <a:lstStyle/>
            <a:p/>
          </p:txBody>
        </p:sp>
        <p:sp>
          <p:nvSpPr>
            <p:cNvPr id="43" name="rc43"/>
            <p:cNvSpPr/>
            <p:nvPr/>
          </p:nvSpPr>
          <p:spPr>
            <a:xfrm>
              <a:off x="6014654" y="3277118"/>
              <a:ext cx="249014" cy="729566"/>
            </a:xfrm>
            <a:prstGeom prst="rect">
              <a:avLst/>
            </a:prstGeom>
            <a:solidFill>
              <a:srgbClr val="E2231A">
                <a:alpha val="100000"/>
              </a:srgbClr>
            </a:solidFill>
          </p:spPr>
          <p:txBody>
            <a:bodyPr/>
            <a:lstStyle/>
            <a:p/>
          </p:txBody>
        </p:sp>
        <p:sp>
          <p:nvSpPr>
            <p:cNvPr id="44" name="rc44"/>
            <p:cNvSpPr/>
            <p:nvPr/>
          </p:nvSpPr>
          <p:spPr>
            <a:xfrm>
              <a:off x="6291336" y="2813688"/>
              <a:ext cx="249014" cy="1192996"/>
            </a:xfrm>
            <a:prstGeom prst="rect">
              <a:avLst/>
            </a:prstGeom>
            <a:solidFill>
              <a:srgbClr val="E2231A">
                <a:alpha val="100000"/>
              </a:srgbClr>
            </a:solidFill>
          </p:spPr>
          <p:txBody>
            <a:bodyPr/>
            <a:lstStyle/>
            <a:p/>
          </p:txBody>
        </p:sp>
        <p:sp>
          <p:nvSpPr>
            <p:cNvPr id="45" name="rc45"/>
            <p:cNvSpPr/>
            <p:nvPr/>
          </p:nvSpPr>
          <p:spPr>
            <a:xfrm>
              <a:off x="6568018" y="2825605"/>
              <a:ext cx="249014" cy="1181079"/>
            </a:xfrm>
            <a:prstGeom prst="rect">
              <a:avLst/>
            </a:prstGeom>
            <a:solidFill>
              <a:srgbClr val="E2231A">
                <a:alpha val="100000"/>
              </a:srgbClr>
            </a:solidFill>
          </p:spPr>
          <p:txBody>
            <a:bodyPr/>
            <a:lstStyle/>
            <a:p/>
          </p:txBody>
        </p:sp>
        <p:sp>
          <p:nvSpPr>
            <p:cNvPr id="46" name="rc46"/>
            <p:cNvSpPr/>
            <p:nvPr/>
          </p:nvSpPr>
          <p:spPr>
            <a:xfrm>
              <a:off x="6844701" y="2853520"/>
              <a:ext cx="249014" cy="1153165"/>
            </a:xfrm>
            <a:prstGeom prst="rect">
              <a:avLst/>
            </a:prstGeom>
            <a:solidFill>
              <a:srgbClr val="E2231A">
                <a:alpha val="100000"/>
              </a:srgbClr>
            </a:solidFill>
          </p:spPr>
          <p:txBody>
            <a:bodyPr/>
            <a:lstStyle/>
            <a:p/>
          </p:txBody>
        </p:sp>
        <p:sp>
          <p:nvSpPr>
            <p:cNvPr id="47" name="rc47"/>
            <p:cNvSpPr/>
            <p:nvPr/>
          </p:nvSpPr>
          <p:spPr>
            <a:xfrm>
              <a:off x="7121383" y="2832547"/>
              <a:ext cx="249014" cy="1174137"/>
            </a:xfrm>
            <a:prstGeom prst="rect">
              <a:avLst/>
            </a:prstGeom>
            <a:solidFill>
              <a:srgbClr val="E2231A">
                <a:alpha val="100000"/>
              </a:srgbClr>
            </a:solidFill>
          </p:spPr>
          <p:txBody>
            <a:bodyPr/>
            <a:lstStyle/>
            <a:p/>
          </p:txBody>
        </p:sp>
        <p:sp>
          <p:nvSpPr>
            <p:cNvPr id="48" name="rc48"/>
            <p:cNvSpPr/>
            <p:nvPr/>
          </p:nvSpPr>
          <p:spPr>
            <a:xfrm>
              <a:off x="7398065" y="2863501"/>
              <a:ext cx="249014" cy="1143183"/>
            </a:xfrm>
            <a:prstGeom prst="rect">
              <a:avLst/>
            </a:prstGeom>
            <a:solidFill>
              <a:srgbClr val="E2231A">
                <a:alpha val="100000"/>
              </a:srgbClr>
            </a:solidFill>
          </p:spPr>
          <p:txBody>
            <a:bodyPr/>
            <a:lstStyle/>
            <a:p/>
          </p:txBody>
        </p:sp>
        <p:sp>
          <p:nvSpPr>
            <p:cNvPr id="49" name="rc49"/>
            <p:cNvSpPr/>
            <p:nvPr/>
          </p:nvSpPr>
          <p:spPr>
            <a:xfrm>
              <a:off x="7674748" y="3953736"/>
              <a:ext cx="249014" cy="52948"/>
            </a:xfrm>
            <a:prstGeom prst="rect">
              <a:avLst/>
            </a:prstGeom>
            <a:solidFill>
              <a:srgbClr val="E2231A">
                <a:alpha val="100000"/>
              </a:srgbClr>
            </a:solidFill>
          </p:spPr>
          <p:txBody>
            <a:bodyPr/>
            <a:lstStyle/>
            <a:p/>
          </p:txBody>
        </p:sp>
        <p:sp>
          <p:nvSpPr>
            <p:cNvPr id="50" name="rc50"/>
            <p:cNvSpPr/>
            <p:nvPr/>
          </p:nvSpPr>
          <p:spPr>
            <a:xfrm>
              <a:off x="7951430" y="3697266"/>
              <a:ext cx="249014" cy="309418"/>
            </a:xfrm>
            <a:prstGeom prst="rect">
              <a:avLst/>
            </a:prstGeom>
            <a:solidFill>
              <a:srgbClr val="E2231A">
                <a:alpha val="100000"/>
              </a:srgbClr>
            </a:solidFill>
          </p:spPr>
          <p:txBody>
            <a:bodyPr/>
            <a:lstStyle/>
            <a:p/>
          </p:txBody>
        </p:sp>
        <p:sp>
          <p:nvSpPr>
            <p:cNvPr id="51" name="rc51"/>
            <p:cNvSpPr/>
            <p:nvPr/>
          </p:nvSpPr>
          <p:spPr>
            <a:xfrm>
              <a:off x="1311054" y="3100317"/>
              <a:ext cx="249014" cy="208984"/>
            </a:xfrm>
            <a:prstGeom prst="rect">
              <a:avLst/>
            </a:prstGeom>
            <a:solidFill>
              <a:srgbClr val="B3B3B3">
                <a:alpha val="100000"/>
              </a:srgbClr>
            </a:solidFill>
          </p:spPr>
          <p:txBody>
            <a:bodyPr/>
            <a:lstStyle/>
            <a:p/>
          </p:txBody>
        </p:sp>
        <p:sp>
          <p:nvSpPr>
            <p:cNvPr id="52" name="rc52"/>
            <p:cNvSpPr/>
            <p:nvPr/>
          </p:nvSpPr>
          <p:spPr>
            <a:xfrm>
              <a:off x="1587736" y="2923593"/>
              <a:ext cx="249014" cy="486920"/>
            </a:xfrm>
            <a:prstGeom prst="rect">
              <a:avLst/>
            </a:prstGeom>
            <a:solidFill>
              <a:srgbClr val="B3B3B3">
                <a:alpha val="100000"/>
              </a:srgbClr>
            </a:solidFill>
          </p:spPr>
          <p:txBody>
            <a:bodyPr/>
            <a:lstStyle/>
            <a:p/>
          </p:txBody>
        </p:sp>
        <p:sp>
          <p:nvSpPr>
            <p:cNvPr id="53" name="rc53"/>
            <p:cNvSpPr/>
            <p:nvPr/>
          </p:nvSpPr>
          <p:spPr>
            <a:xfrm>
              <a:off x="4907924" y="3700889"/>
              <a:ext cx="249014" cy="20390"/>
            </a:xfrm>
            <a:prstGeom prst="rect">
              <a:avLst/>
            </a:prstGeom>
            <a:solidFill>
              <a:srgbClr val="B3B3B3">
                <a:alpha val="100000"/>
              </a:srgbClr>
            </a:solidFill>
          </p:spPr>
          <p:txBody>
            <a:bodyPr/>
            <a:lstStyle/>
            <a:p/>
          </p:txBody>
        </p:sp>
        <p:sp>
          <p:nvSpPr>
            <p:cNvPr id="54" name="rc54"/>
            <p:cNvSpPr/>
            <p:nvPr/>
          </p:nvSpPr>
          <p:spPr>
            <a:xfrm>
              <a:off x="6291336" y="2624756"/>
              <a:ext cx="249014" cy="188932"/>
            </a:xfrm>
            <a:prstGeom prst="rect">
              <a:avLst/>
            </a:prstGeom>
            <a:solidFill>
              <a:srgbClr val="B3B3B3">
                <a:alpha val="100000"/>
              </a:srgbClr>
            </a:solidFill>
          </p:spPr>
          <p:txBody>
            <a:bodyPr/>
            <a:lstStyle/>
            <a:p/>
          </p:txBody>
        </p:sp>
        <p:sp>
          <p:nvSpPr>
            <p:cNvPr id="55" name="rc55"/>
            <p:cNvSpPr/>
            <p:nvPr/>
          </p:nvSpPr>
          <p:spPr>
            <a:xfrm>
              <a:off x="6568018" y="2557289"/>
              <a:ext cx="249014" cy="268316"/>
            </a:xfrm>
            <a:prstGeom prst="rect">
              <a:avLst/>
            </a:prstGeom>
            <a:solidFill>
              <a:srgbClr val="B3B3B3">
                <a:alpha val="100000"/>
              </a:srgbClr>
            </a:solidFill>
          </p:spPr>
          <p:txBody>
            <a:bodyPr/>
            <a:lstStyle/>
            <a:p/>
          </p:txBody>
        </p:sp>
        <p:sp>
          <p:nvSpPr>
            <p:cNvPr id="56" name="rc56"/>
            <p:cNvSpPr/>
            <p:nvPr/>
          </p:nvSpPr>
          <p:spPr>
            <a:xfrm>
              <a:off x="6844701" y="2448388"/>
              <a:ext cx="249014" cy="405131"/>
            </a:xfrm>
            <a:prstGeom prst="rect">
              <a:avLst/>
            </a:prstGeom>
            <a:solidFill>
              <a:srgbClr val="B3B3B3">
                <a:alpha val="100000"/>
              </a:srgbClr>
            </a:solidFill>
          </p:spPr>
          <p:txBody>
            <a:bodyPr/>
            <a:lstStyle/>
            <a:p/>
          </p:txBody>
        </p:sp>
        <p:sp>
          <p:nvSpPr>
            <p:cNvPr id="57" name="rc57"/>
            <p:cNvSpPr/>
            <p:nvPr/>
          </p:nvSpPr>
          <p:spPr>
            <a:xfrm>
              <a:off x="7121383" y="2411662"/>
              <a:ext cx="249014" cy="420884"/>
            </a:xfrm>
            <a:prstGeom prst="rect">
              <a:avLst/>
            </a:prstGeom>
            <a:solidFill>
              <a:srgbClr val="B3B3B3">
                <a:alpha val="100000"/>
              </a:srgbClr>
            </a:solidFill>
          </p:spPr>
          <p:txBody>
            <a:bodyPr/>
            <a:lstStyle/>
            <a:p/>
          </p:txBody>
        </p:sp>
        <p:sp>
          <p:nvSpPr>
            <p:cNvPr id="58" name="rc58"/>
            <p:cNvSpPr/>
            <p:nvPr/>
          </p:nvSpPr>
          <p:spPr>
            <a:xfrm>
              <a:off x="7398065" y="2321881"/>
              <a:ext cx="249014" cy="541620"/>
            </a:xfrm>
            <a:prstGeom prst="rect">
              <a:avLst/>
            </a:prstGeom>
            <a:solidFill>
              <a:srgbClr val="B3B3B3">
                <a:alpha val="100000"/>
              </a:srgbClr>
            </a:solidFill>
          </p:spPr>
          <p:txBody>
            <a:bodyPr/>
            <a:lstStyle/>
            <a:p/>
          </p:txBody>
        </p:sp>
        <p:sp>
          <p:nvSpPr>
            <p:cNvPr id="59" name="rc59"/>
            <p:cNvSpPr/>
            <p:nvPr/>
          </p:nvSpPr>
          <p:spPr>
            <a:xfrm>
              <a:off x="7674748" y="3610929"/>
              <a:ext cx="249014" cy="342807"/>
            </a:xfrm>
            <a:prstGeom prst="rect">
              <a:avLst/>
            </a:prstGeom>
            <a:solidFill>
              <a:srgbClr val="B3B3B3">
                <a:alpha val="100000"/>
              </a:srgbClr>
            </a:solidFill>
          </p:spPr>
          <p:txBody>
            <a:bodyPr/>
            <a:lstStyle/>
            <a:p/>
          </p:txBody>
        </p:sp>
        <p:sp>
          <p:nvSpPr>
            <p:cNvPr id="60" name="rc60"/>
            <p:cNvSpPr/>
            <p:nvPr/>
          </p:nvSpPr>
          <p:spPr>
            <a:xfrm>
              <a:off x="7951430" y="3457535"/>
              <a:ext cx="249014" cy="239731"/>
            </a:xfrm>
            <a:prstGeom prst="rect">
              <a:avLst/>
            </a:prstGeom>
            <a:solidFill>
              <a:srgbClr val="B3B3B3">
                <a:alpha val="100000"/>
              </a:srgbClr>
            </a:solidFill>
          </p:spPr>
          <p:txBody>
            <a:bodyPr/>
            <a:lstStyle/>
            <a:p/>
          </p:txBody>
        </p:sp>
        <p:sp>
          <p:nvSpPr>
            <p:cNvPr id="61" name="pl61"/>
            <p:cNvSpPr/>
            <p:nvPr/>
          </p:nvSpPr>
          <p:spPr>
            <a:xfrm>
              <a:off x="1435561" y="1226758"/>
              <a:ext cx="6640376" cy="561601"/>
            </a:xfrm>
            <a:custGeom>
              <a:avLst/>
              <a:pathLst>
                <a:path w="6640376" h="561601">
                  <a:moveTo>
                    <a:pt x="0" y="533521"/>
                  </a:moveTo>
                  <a:lnTo>
                    <a:pt x="276682" y="449281"/>
                  </a:lnTo>
                  <a:lnTo>
                    <a:pt x="553364" y="505441"/>
                  </a:lnTo>
                  <a:lnTo>
                    <a:pt x="830047" y="421200"/>
                  </a:lnTo>
                  <a:lnTo>
                    <a:pt x="1106729" y="505441"/>
                  </a:lnTo>
                  <a:lnTo>
                    <a:pt x="1383411" y="449281"/>
                  </a:lnTo>
                  <a:lnTo>
                    <a:pt x="1660094" y="224640"/>
                  </a:lnTo>
                  <a:lnTo>
                    <a:pt x="1936776" y="196560"/>
                  </a:lnTo>
                  <a:lnTo>
                    <a:pt x="2213458" y="308880"/>
                  </a:lnTo>
                  <a:lnTo>
                    <a:pt x="2490141" y="196560"/>
                  </a:lnTo>
                  <a:lnTo>
                    <a:pt x="2766823" y="112320"/>
                  </a:lnTo>
                  <a:lnTo>
                    <a:pt x="3043505" y="112320"/>
                  </a:lnTo>
                  <a:lnTo>
                    <a:pt x="3320188" y="112320"/>
                  </a:lnTo>
                  <a:lnTo>
                    <a:pt x="3596870" y="112320"/>
                  </a:lnTo>
                  <a:lnTo>
                    <a:pt x="3873552" y="112320"/>
                  </a:lnTo>
                  <a:lnTo>
                    <a:pt x="4150235" y="112320"/>
                  </a:lnTo>
                  <a:lnTo>
                    <a:pt x="4426917" y="140400"/>
                  </a:lnTo>
                  <a:lnTo>
                    <a:pt x="4703599" y="308880"/>
                  </a:lnTo>
                  <a:lnTo>
                    <a:pt x="4980282" y="533521"/>
                  </a:lnTo>
                  <a:lnTo>
                    <a:pt x="5256964" y="533521"/>
                  </a:lnTo>
                  <a:lnTo>
                    <a:pt x="5533646" y="533521"/>
                  </a:lnTo>
                  <a:lnTo>
                    <a:pt x="5810329" y="561601"/>
                  </a:lnTo>
                  <a:lnTo>
                    <a:pt x="6087011" y="561601"/>
                  </a:lnTo>
                  <a:lnTo>
                    <a:pt x="6363693" y="0"/>
                  </a:lnTo>
                  <a:lnTo>
                    <a:pt x="6640376" y="140400"/>
                  </a:lnTo>
                </a:path>
              </a:pathLst>
            </a:custGeom>
            <a:ln w="27101" cap="flat">
              <a:solidFill>
                <a:srgbClr val="0058AB">
                  <a:alpha val="100000"/>
                </a:srgbClr>
              </a:solidFill>
              <a:prstDash val="solid"/>
              <a:round/>
            </a:ln>
          </p:spPr>
          <p:txBody>
            <a:bodyPr/>
            <a:lstStyle/>
            <a:p/>
          </p:txBody>
        </p:sp>
        <p:sp>
          <p:nvSpPr>
            <p:cNvPr id="62" name="pl62"/>
            <p:cNvSpPr/>
            <p:nvPr/>
          </p:nvSpPr>
          <p:spPr>
            <a:xfrm>
              <a:off x="1435561" y="1226758"/>
              <a:ext cx="6640376" cy="786241"/>
            </a:xfrm>
            <a:custGeom>
              <a:avLst/>
              <a:pathLst>
                <a:path w="6640376" h="786241">
                  <a:moveTo>
                    <a:pt x="0" y="589681"/>
                  </a:moveTo>
                  <a:lnTo>
                    <a:pt x="276682" y="730081"/>
                  </a:lnTo>
                  <a:lnTo>
                    <a:pt x="553364" y="168480"/>
                  </a:lnTo>
                  <a:lnTo>
                    <a:pt x="830047" y="84240"/>
                  </a:lnTo>
                  <a:lnTo>
                    <a:pt x="1106729" y="140400"/>
                  </a:lnTo>
                  <a:lnTo>
                    <a:pt x="1383411" y="140400"/>
                  </a:lnTo>
                  <a:lnTo>
                    <a:pt x="1660094" y="28080"/>
                  </a:lnTo>
                  <a:lnTo>
                    <a:pt x="1936776" y="112320"/>
                  </a:lnTo>
                  <a:lnTo>
                    <a:pt x="2213458" y="84240"/>
                  </a:lnTo>
                  <a:lnTo>
                    <a:pt x="2490141" y="28080"/>
                  </a:lnTo>
                  <a:lnTo>
                    <a:pt x="2766823" y="112320"/>
                  </a:lnTo>
                  <a:lnTo>
                    <a:pt x="3043505" y="84240"/>
                  </a:lnTo>
                  <a:lnTo>
                    <a:pt x="3320188" y="112320"/>
                  </a:lnTo>
                  <a:lnTo>
                    <a:pt x="3596870" y="168480"/>
                  </a:lnTo>
                  <a:lnTo>
                    <a:pt x="3873552" y="0"/>
                  </a:lnTo>
                  <a:lnTo>
                    <a:pt x="4150235" y="0"/>
                  </a:lnTo>
                  <a:lnTo>
                    <a:pt x="4426917" y="84240"/>
                  </a:lnTo>
                  <a:lnTo>
                    <a:pt x="4703599" y="196560"/>
                  </a:lnTo>
                  <a:lnTo>
                    <a:pt x="4980282" y="617761"/>
                  </a:lnTo>
                  <a:lnTo>
                    <a:pt x="5256964" y="645841"/>
                  </a:lnTo>
                  <a:lnTo>
                    <a:pt x="5533646" y="702001"/>
                  </a:lnTo>
                  <a:lnTo>
                    <a:pt x="5810329" y="730081"/>
                  </a:lnTo>
                  <a:lnTo>
                    <a:pt x="6087011" y="786241"/>
                  </a:lnTo>
                  <a:lnTo>
                    <a:pt x="6363693" y="168480"/>
                  </a:lnTo>
                  <a:lnTo>
                    <a:pt x="6640376" y="252720"/>
                  </a:lnTo>
                </a:path>
              </a:pathLst>
            </a:custGeom>
            <a:ln w="27101" cap="flat">
              <a:solidFill>
                <a:srgbClr val="333333">
                  <a:alpha val="100000"/>
                </a:srgbClr>
              </a:solidFill>
              <a:prstDash val="solid"/>
              <a:round/>
            </a:ln>
          </p:spPr>
          <p:txBody>
            <a:bodyPr/>
            <a:lstStyle/>
            <a:p/>
          </p:txBody>
        </p:sp>
        <p:sp>
          <p:nvSpPr>
            <p:cNvPr id="63" name="tx63"/>
            <p:cNvSpPr/>
            <p:nvPr/>
          </p:nvSpPr>
          <p:spPr>
            <a:xfrm>
              <a:off x="6622187"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4" name="tx64"/>
            <p:cNvSpPr/>
            <p:nvPr/>
          </p:nvSpPr>
          <p:spPr>
            <a:xfrm>
              <a:off x="6898870"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5" name="tx65"/>
            <p:cNvSpPr/>
            <p:nvPr/>
          </p:nvSpPr>
          <p:spPr>
            <a:xfrm>
              <a:off x="7175552"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6" name="tx66"/>
            <p:cNvSpPr/>
            <p:nvPr/>
          </p:nvSpPr>
          <p:spPr>
            <a:xfrm>
              <a:off x="7452234"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7" name="tx67"/>
            <p:cNvSpPr/>
            <p:nvPr/>
          </p:nvSpPr>
          <p:spPr>
            <a:xfrm>
              <a:off x="772891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8005599"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9" name="tx69"/>
            <p:cNvSpPr/>
            <p:nvPr/>
          </p:nvSpPr>
          <p:spPr>
            <a:xfrm>
              <a:off x="6622187"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0" name="tx70"/>
            <p:cNvSpPr/>
            <p:nvPr/>
          </p:nvSpPr>
          <p:spPr>
            <a:xfrm>
              <a:off x="6898870"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1" name="tx71"/>
            <p:cNvSpPr/>
            <p:nvPr/>
          </p:nvSpPr>
          <p:spPr>
            <a:xfrm>
              <a:off x="7175552"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2" name="tx72"/>
            <p:cNvSpPr/>
            <p:nvPr/>
          </p:nvSpPr>
          <p:spPr>
            <a:xfrm>
              <a:off x="7452234"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3" name="tx73"/>
            <p:cNvSpPr/>
            <p:nvPr/>
          </p:nvSpPr>
          <p:spPr>
            <a:xfrm>
              <a:off x="7728917"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8005599"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5" name="tx75"/>
            <p:cNvSpPr/>
            <p:nvPr/>
          </p:nvSpPr>
          <p:spPr>
            <a:xfrm>
              <a:off x="1345126" y="361887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76" name="tx76"/>
            <p:cNvSpPr/>
            <p:nvPr/>
          </p:nvSpPr>
          <p:spPr>
            <a:xfrm>
              <a:off x="2728538" y="36217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77" name="tx77"/>
            <p:cNvSpPr/>
            <p:nvPr/>
          </p:nvSpPr>
          <p:spPr>
            <a:xfrm>
              <a:off x="4142095" y="38387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8" name="tx78"/>
            <p:cNvSpPr/>
            <p:nvPr/>
          </p:nvSpPr>
          <p:spPr>
            <a:xfrm>
              <a:off x="5525506" y="3815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79" name="tx79"/>
            <p:cNvSpPr/>
            <p:nvPr/>
          </p:nvSpPr>
          <p:spPr>
            <a:xfrm>
              <a:off x="6602091" y="33757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80" name="tx80"/>
            <p:cNvSpPr/>
            <p:nvPr/>
          </p:nvSpPr>
          <p:spPr>
            <a:xfrm>
              <a:off x="6878773" y="33896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81" name="tx81"/>
            <p:cNvSpPr/>
            <p:nvPr/>
          </p:nvSpPr>
          <p:spPr>
            <a:xfrm>
              <a:off x="7155455" y="33791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82" name="tx82"/>
            <p:cNvSpPr/>
            <p:nvPr/>
          </p:nvSpPr>
          <p:spPr>
            <a:xfrm>
              <a:off x="7432138" y="33946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83" name="tx83"/>
            <p:cNvSpPr/>
            <p:nvPr/>
          </p:nvSpPr>
          <p:spPr>
            <a:xfrm>
              <a:off x="7769110" y="39397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4" name="tx84"/>
            <p:cNvSpPr/>
            <p:nvPr/>
          </p:nvSpPr>
          <p:spPr>
            <a:xfrm>
              <a:off x="8015647" y="3811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5" name="tx85"/>
            <p:cNvSpPr/>
            <p:nvPr/>
          </p:nvSpPr>
          <p:spPr>
            <a:xfrm>
              <a:off x="1375271" y="3164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6" name="tx86"/>
            <p:cNvSpPr/>
            <p:nvPr/>
          </p:nvSpPr>
          <p:spPr>
            <a:xfrm>
              <a:off x="6632236" y="265132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7" name="tx87"/>
            <p:cNvSpPr/>
            <p:nvPr/>
          </p:nvSpPr>
          <p:spPr>
            <a:xfrm>
              <a:off x="6908918" y="26105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8" name="tx88"/>
            <p:cNvSpPr/>
            <p:nvPr/>
          </p:nvSpPr>
          <p:spPr>
            <a:xfrm>
              <a:off x="7185600" y="2582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89" name="tx89"/>
            <p:cNvSpPr/>
            <p:nvPr/>
          </p:nvSpPr>
          <p:spPr>
            <a:xfrm>
              <a:off x="7462283" y="2552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0" name="tx90"/>
            <p:cNvSpPr/>
            <p:nvPr/>
          </p:nvSpPr>
          <p:spPr>
            <a:xfrm>
              <a:off x="7738965" y="3741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1" name="tx91"/>
            <p:cNvSpPr/>
            <p:nvPr/>
          </p:nvSpPr>
          <p:spPr>
            <a:xfrm>
              <a:off x="8015647" y="3536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2" name="tx92"/>
            <p:cNvSpPr/>
            <p:nvPr/>
          </p:nvSpPr>
          <p:spPr>
            <a:xfrm>
              <a:off x="1354170" y="299403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153</a:t>
              </a:r>
            </a:p>
          </p:txBody>
        </p:sp>
        <p:sp>
          <p:nvSpPr>
            <p:cNvPr id="93" name="tx93"/>
            <p:cNvSpPr/>
            <p:nvPr/>
          </p:nvSpPr>
          <p:spPr>
            <a:xfrm>
              <a:off x="6611134" y="245224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94" name="tx94"/>
            <p:cNvSpPr/>
            <p:nvPr/>
          </p:nvSpPr>
          <p:spPr>
            <a:xfrm>
              <a:off x="6887816" y="234215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262</a:t>
              </a:r>
            </a:p>
          </p:txBody>
        </p:sp>
        <p:sp>
          <p:nvSpPr>
            <p:cNvPr id="95" name="tx95"/>
            <p:cNvSpPr/>
            <p:nvPr/>
          </p:nvSpPr>
          <p:spPr>
            <a:xfrm>
              <a:off x="7164499" y="230542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269</a:t>
              </a:r>
            </a:p>
          </p:txBody>
        </p:sp>
        <p:sp>
          <p:nvSpPr>
            <p:cNvPr id="96" name="tx96"/>
            <p:cNvSpPr/>
            <p:nvPr/>
          </p:nvSpPr>
          <p:spPr>
            <a:xfrm>
              <a:off x="7441181" y="221564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284</a:t>
              </a:r>
            </a:p>
          </p:txBody>
        </p:sp>
        <p:sp>
          <p:nvSpPr>
            <p:cNvPr id="97" name="tx97"/>
            <p:cNvSpPr/>
            <p:nvPr/>
          </p:nvSpPr>
          <p:spPr>
            <a:xfrm>
              <a:off x="7744994" y="35046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98" name="tx98"/>
            <p:cNvSpPr/>
            <p:nvPr/>
          </p:nvSpPr>
          <p:spPr>
            <a:xfrm>
              <a:off x="8021676" y="33513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tx99"/>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577692" y="336077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1" name="tx101"/>
            <p:cNvSpPr/>
            <p:nvPr/>
          </p:nvSpPr>
          <p:spPr>
            <a:xfrm>
              <a:off x="577692" y="27669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2" name="tx102"/>
            <p:cNvSpPr/>
            <p:nvPr/>
          </p:nvSpPr>
          <p:spPr>
            <a:xfrm>
              <a:off x="577692" y="217313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3" name="tx103"/>
            <p:cNvSpPr/>
            <p:nvPr/>
          </p:nvSpPr>
          <p:spPr>
            <a:xfrm>
              <a:off x="577692" y="157940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4" name="tx104"/>
            <p:cNvSpPr/>
            <p:nvPr/>
          </p:nvSpPr>
          <p:spPr>
            <a:xfrm>
              <a:off x="577692" y="9856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5" name="tx10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1" name="tx121"/>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2" name="pl122"/>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4" name="tx124"/>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86533" y="4909475"/>
              <a:ext cx="201456" cy="201456"/>
            </a:xfrm>
            <a:prstGeom prst="rect">
              <a:avLst/>
            </a:prstGeom>
            <a:solidFill>
              <a:srgbClr val="E2231A">
                <a:alpha val="100000"/>
              </a:srgbClr>
            </a:solidFill>
          </p:spPr>
          <p:txBody>
            <a:bodyPr/>
            <a:lstStyle/>
            <a:p/>
          </p:txBody>
        </p:sp>
        <p:sp>
          <p:nvSpPr>
            <p:cNvPr id="127" name="rc127"/>
            <p:cNvSpPr/>
            <p:nvPr/>
          </p:nvSpPr>
          <p:spPr>
            <a:xfrm>
              <a:off x="5650692" y="4909475"/>
              <a:ext cx="201456" cy="201456"/>
            </a:xfrm>
            <a:prstGeom prst="rect">
              <a:avLst/>
            </a:prstGeom>
            <a:solidFill>
              <a:srgbClr val="B3B3B3">
                <a:alpha val="100000"/>
              </a:srgbClr>
            </a:solidFill>
          </p:spPr>
          <p:txBody>
            <a:bodyPr/>
            <a:lstStyle/>
            <a:p/>
          </p:txBody>
        </p:sp>
        <p:sp>
          <p:nvSpPr>
            <p:cNvPr id="128" name="tx128"/>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1" name="tx131"/>
            <p:cNvSpPr/>
            <p:nvPr/>
          </p:nvSpPr>
          <p:spPr>
            <a:xfrm>
              <a:off x="966584" y="650054"/>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2000-2024</a:t>
              </a:r>
            </a:p>
          </p:txBody>
        </p:sp>
        <p:sp>
          <p:nvSpPr>
            <p:cNvPr id="132" name="pl132"/>
            <p:cNvSpPr/>
            <p:nvPr/>
          </p:nvSpPr>
          <p:spPr>
            <a:xfrm>
              <a:off x="20166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4278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8391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2503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6615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8" name="pl13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7222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13351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5447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9559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3671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311054" y="5774644"/>
              <a:ext cx="5614006" cy="162162"/>
            </a:xfrm>
            <a:prstGeom prst="rect">
              <a:avLst/>
            </a:prstGeom>
            <a:solidFill>
              <a:srgbClr val="E2231A">
                <a:alpha val="100000"/>
              </a:srgbClr>
            </a:solidFill>
          </p:spPr>
          <p:txBody>
            <a:bodyPr/>
            <a:lstStyle/>
            <a:p/>
          </p:txBody>
        </p:sp>
        <p:sp>
          <p:nvSpPr>
            <p:cNvPr id="147" name="rc147"/>
            <p:cNvSpPr/>
            <p:nvPr/>
          </p:nvSpPr>
          <p:spPr>
            <a:xfrm>
              <a:off x="1311054" y="5571941"/>
              <a:ext cx="251678" cy="162162"/>
            </a:xfrm>
            <a:prstGeom prst="rect">
              <a:avLst/>
            </a:prstGeom>
            <a:solidFill>
              <a:srgbClr val="E2231A">
                <a:alpha val="100000"/>
              </a:srgbClr>
            </a:solidFill>
          </p:spPr>
          <p:txBody>
            <a:bodyPr/>
            <a:lstStyle/>
            <a:p/>
          </p:txBody>
        </p:sp>
        <p:sp>
          <p:nvSpPr>
            <p:cNvPr id="148" name="rc148"/>
            <p:cNvSpPr/>
            <p:nvPr/>
          </p:nvSpPr>
          <p:spPr>
            <a:xfrm>
              <a:off x="1311054" y="5369238"/>
              <a:ext cx="1470753" cy="162162"/>
            </a:xfrm>
            <a:prstGeom prst="rect">
              <a:avLst/>
            </a:prstGeom>
            <a:solidFill>
              <a:srgbClr val="E2231A">
                <a:alpha val="100000"/>
              </a:srgbClr>
            </a:solidFill>
          </p:spPr>
          <p:txBody>
            <a:bodyPr/>
            <a:lstStyle/>
            <a:p/>
          </p:txBody>
        </p:sp>
        <p:sp>
          <p:nvSpPr>
            <p:cNvPr id="149" name="rc149"/>
            <p:cNvSpPr/>
            <p:nvPr/>
          </p:nvSpPr>
          <p:spPr>
            <a:xfrm>
              <a:off x="6925061" y="5774644"/>
              <a:ext cx="1275383" cy="162162"/>
            </a:xfrm>
            <a:prstGeom prst="rect">
              <a:avLst/>
            </a:prstGeom>
            <a:solidFill>
              <a:srgbClr val="B3B3B3">
                <a:alpha val="100000"/>
              </a:srgbClr>
            </a:solidFill>
          </p:spPr>
          <p:txBody>
            <a:bodyPr/>
            <a:lstStyle/>
            <a:p/>
          </p:txBody>
        </p:sp>
        <p:sp>
          <p:nvSpPr>
            <p:cNvPr id="150" name="rc150"/>
            <p:cNvSpPr/>
            <p:nvPr/>
          </p:nvSpPr>
          <p:spPr>
            <a:xfrm>
              <a:off x="1562732" y="5571941"/>
              <a:ext cx="1629460" cy="162162"/>
            </a:xfrm>
            <a:prstGeom prst="rect">
              <a:avLst/>
            </a:prstGeom>
            <a:solidFill>
              <a:srgbClr val="B3B3B3">
                <a:alpha val="100000"/>
              </a:srgbClr>
            </a:solidFill>
          </p:spPr>
          <p:txBody>
            <a:bodyPr/>
            <a:lstStyle/>
            <a:p/>
          </p:txBody>
        </p:sp>
        <p:sp>
          <p:nvSpPr>
            <p:cNvPr id="151" name="rc151"/>
            <p:cNvSpPr/>
            <p:nvPr/>
          </p:nvSpPr>
          <p:spPr>
            <a:xfrm>
              <a:off x="2781808" y="5369238"/>
              <a:ext cx="1139510" cy="162162"/>
            </a:xfrm>
            <a:prstGeom prst="rect">
              <a:avLst/>
            </a:prstGeom>
            <a:solidFill>
              <a:srgbClr val="B3B3B3">
                <a:alpha val="100000"/>
              </a:srgbClr>
            </a:solidFill>
          </p:spPr>
          <p:txBody>
            <a:bodyPr/>
            <a:lstStyle/>
            <a:p/>
          </p:txBody>
        </p:sp>
        <p:sp>
          <p:nvSpPr>
            <p:cNvPr id="152" name="tx152"/>
            <p:cNvSpPr/>
            <p:nvPr/>
          </p:nvSpPr>
          <p:spPr>
            <a:xfrm>
              <a:off x="8345125" y="581400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244.1</a:t>
              </a:r>
            </a:p>
          </p:txBody>
        </p:sp>
        <p:sp>
          <p:nvSpPr>
            <p:cNvPr id="153" name="tx153"/>
            <p:cNvSpPr/>
            <p:nvPr/>
          </p:nvSpPr>
          <p:spPr>
            <a:xfrm>
              <a:off x="330471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66.6</a:t>
              </a:r>
            </a:p>
          </p:txBody>
        </p:sp>
        <p:sp>
          <p:nvSpPr>
            <p:cNvPr id="154" name="tx154"/>
            <p:cNvSpPr/>
            <p:nvPr/>
          </p:nvSpPr>
          <p:spPr>
            <a:xfrm>
              <a:off x="403384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92.5</a:t>
              </a:r>
            </a:p>
          </p:txBody>
        </p:sp>
        <p:sp>
          <p:nvSpPr>
            <p:cNvPr id="155" name="tx155"/>
            <p:cNvSpPr/>
            <p:nvPr/>
          </p:nvSpPr>
          <p:spPr>
            <a:xfrm>
              <a:off x="3973376"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198.9</a:t>
              </a:r>
            </a:p>
          </p:txBody>
        </p:sp>
        <p:sp>
          <p:nvSpPr>
            <p:cNvPr id="156" name="tx156"/>
            <p:cNvSpPr/>
            <p:nvPr/>
          </p:nvSpPr>
          <p:spPr>
            <a:xfrm>
              <a:off x="1356521"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8.9</a:t>
              </a:r>
            </a:p>
          </p:txBody>
        </p:sp>
        <p:sp>
          <p:nvSpPr>
            <p:cNvPr id="157" name="tx157"/>
            <p:cNvSpPr/>
            <p:nvPr/>
          </p:nvSpPr>
          <p:spPr>
            <a:xfrm>
              <a:off x="1933904"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58" name="tx158"/>
            <p:cNvSpPr/>
            <p:nvPr/>
          </p:nvSpPr>
          <p:spPr>
            <a:xfrm>
              <a:off x="745022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45.2</a:t>
              </a:r>
            </a:p>
          </p:txBody>
        </p:sp>
        <p:sp>
          <p:nvSpPr>
            <p:cNvPr id="159" name="tx159"/>
            <p:cNvSpPr/>
            <p:nvPr/>
          </p:nvSpPr>
          <p:spPr>
            <a:xfrm>
              <a:off x="2264936"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57.7</a:t>
              </a:r>
            </a:p>
          </p:txBody>
        </p:sp>
        <p:sp>
          <p:nvSpPr>
            <p:cNvPr id="160" name="tx160"/>
            <p:cNvSpPr/>
            <p:nvPr/>
          </p:nvSpPr>
          <p:spPr>
            <a:xfrm>
              <a:off x="323903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40.4</a:t>
              </a:r>
            </a:p>
          </p:txBody>
        </p:sp>
        <p:sp>
          <p:nvSpPr>
            <p:cNvPr id="161" name="tx161"/>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259799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6" name="tx166"/>
            <p:cNvSpPr/>
            <p:nvPr/>
          </p:nvSpPr>
          <p:spPr>
            <a:xfrm>
              <a:off x="397037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7" name="tx167"/>
            <p:cNvSpPr/>
            <p:nvPr/>
          </p:nvSpPr>
          <p:spPr>
            <a:xfrm>
              <a:off x="538160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8" name="tx168"/>
            <p:cNvSpPr/>
            <p:nvPr/>
          </p:nvSpPr>
          <p:spPr>
            <a:xfrm>
              <a:off x="679283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9" name="tx169"/>
            <p:cNvSpPr/>
            <p:nvPr/>
          </p:nvSpPr>
          <p:spPr>
            <a:xfrm>
              <a:off x="820406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70" name="tx170"/>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71" name="tx171"/>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2" name="tx172"/>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baissé à 94%. Ce chiffre est supérieur à celui de 2019, où la couverture était de 80 %.
52 000 enfants ont manqué leur première dose systématique de vaccin contre la rougeole.
Le MCV2 est généralement administré aux enfants âgés de 18 mois à 5 ans. La couverture par le MCV2 a baissé à 90 %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553719"/>
            </a:xfrm>
            <a:custGeom>
              <a:avLst/>
              <a:pathLst>
                <a:path w="3397293" h="553719">
                  <a:moveTo>
                    <a:pt x="0" y="526033"/>
                  </a:moveTo>
                  <a:lnTo>
                    <a:pt x="141553" y="442975"/>
                  </a:lnTo>
                  <a:lnTo>
                    <a:pt x="283107" y="498347"/>
                  </a:lnTo>
                  <a:lnTo>
                    <a:pt x="424661" y="415289"/>
                  </a:lnTo>
                  <a:lnTo>
                    <a:pt x="566215" y="498347"/>
                  </a:lnTo>
                  <a:lnTo>
                    <a:pt x="707769" y="442975"/>
                  </a:lnTo>
                  <a:lnTo>
                    <a:pt x="849323" y="221487"/>
                  </a:lnTo>
                  <a:lnTo>
                    <a:pt x="990877" y="193801"/>
                  </a:lnTo>
                  <a:lnTo>
                    <a:pt x="1132431" y="304545"/>
                  </a:lnTo>
                  <a:lnTo>
                    <a:pt x="1273984" y="193801"/>
                  </a:lnTo>
                  <a:lnTo>
                    <a:pt x="1415538" y="110743"/>
                  </a:lnTo>
                  <a:lnTo>
                    <a:pt x="1557092" y="110743"/>
                  </a:lnTo>
                  <a:lnTo>
                    <a:pt x="1698646" y="110743"/>
                  </a:lnTo>
                  <a:lnTo>
                    <a:pt x="1840200" y="110743"/>
                  </a:lnTo>
                  <a:lnTo>
                    <a:pt x="1981754" y="110743"/>
                  </a:lnTo>
                  <a:lnTo>
                    <a:pt x="2123308" y="110743"/>
                  </a:lnTo>
                  <a:lnTo>
                    <a:pt x="2264862" y="138429"/>
                  </a:lnTo>
                  <a:lnTo>
                    <a:pt x="2406416" y="304545"/>
                  </a:lnTo>
                  <a:lnTo>
                    <a:pt x="2547969" y="526033"/>
                  </a:lnTo>
                  <a:lnTo>
                    <a:pt x="2689523" y="526033"/>
                  </a:lnTo>
                  <a:lnTo>
                    <a:pt x="2831077" y="526033"/>
                  </a:lnTo>
                  <a:lnTo>
                    <a:pt x="2972631" y="553719"/>
                  </a:lnTo>
                  <a:lnTo>
                    <a:pt x="3114185" y="553719"/>
                  </a:lnTo>
                  <a:lnTo>
                    <a:pt x="3255739" y="0"/>
                  </a:lnTo>
                  <a:lnTo>
                    <a:pt x="3397293" y="13842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48646"/>
              <a:ext cx="3397293" cy="276859"/>
            </a:xfrm>
            <a:custGeom>
              <a:avLst/>
              <a:pathLst>
                <a:path w="3397293" h="276859">
                  <a:moveTo>
                    <a:pt x="0" y="166115"/>
                  </a:moveTo>
                  <a:lnTo>
                    <a:pt x="141553" y="166115"/>
                  </a:lnTo>
                  <a:lnTo>
                    <a:pt x="283107" y="193801"/>
                  </a:lnTo>
                  <a:lnTo>
                    <a:pt x="424661" y="193801"/>
                  </a:lnTo>
                  <a:lnTo>
                    <a:pt x="566215" y="166115"/>
                  </a:lnTo>
                  <a:lnTo>
                    <a:pt x="707769" y="138429"/>
                  </a:lnTo>
                  <a:lnTo>
                    <a:pt x="849323" y="138429"/>
                  </a:lnTo>
                  <a:lnTo>
                    <a:pt x="990877" y="110743"/>
                  </a:lnTo>
                  <a:lnTo>
                    <a:pt x="1132431" y="110743"/>
                  </a:lnTo>
                  <a:lnTo>
                    <a:pt x="1273984" y="55371"/>
                  </a:lnTo>
                  <a:lnTo>
                    <a:pt x="1415538" y="0"/>
                  </a:lnTo>
                  <a:lnTo>
                    <a:pt x="1557092" y="27685"/>
                  </a:lnTo>
                  <a:lnTo>
                    <a:pt x="1698646" y="83057"/>
                  </a:lnTo>
                  <a:lnTo>
                    <a:pt x="1840200" y="55371"/>
                  </a:lnTo>
                  <a:lnTo>
                    <a:pt x="1981754" y="83057"/>
                  </a:lnTo>
                  <a:lnTo>
                    <a:pt x="2123308" y="83057"/>
                  </a:lnTo>
                  <a:lnTo>
                    <a:pt x="2264862" y="27685"/>
                  </a:lnTo>
                  <a:lnTo>
                    <a:pt x="2406416" y="55371"/>
                  </a:lnTo>
                  <a:lnTo>
                    <a:pt x="2547969" y="110743"/>
                  </a:lnTo>
                  <a:lnTo>
                    <a:pt x="2689523" y="110743"/>
                  </a:lnTo>
                  <a:lnTo>
                    <a:pt x="2831077" y="138429"/>
                  </a:lnTo>
                  <a:lnTo>
                    <a:pt x="2972631" y="166115"/>
                  </a:lnTo>
                  <a:lnTo>
                    <a:pt x="3114185" y="166115"/>
                  </a:lnTo>
                  <a:lnTo>
                    <a:pt x="3255739" y="221487"/>
                  </a:lnTo>
                  <a:lnTo>
                    <a:pt x="3397293" y="27685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553719"/>
            </a:xfrm>
            <a:custGeom>
              <a:avLst/>
              <a:pathLst>
                <a:path w="3397293" h="553719">
                  <a:moveTo>
                    <a:pt x="0" y="526033"/>
                  </a:moveTo>
                  <a:lnTo>
                    <a:pt x="141553" y="442975"/>
                  </a:lnTo>
                  <a:lnTo>
                    <a:pt x="283107" y="498347"/>
                  </a:lnTo>
                  <a:lnTo>
                    <a:pt x="424661" y="415289"/>
                  </a:lnTo>
                  <a:lnTo>
                    <a:pt x="566215" y="498347"/>
                  </a:lnTo>
                  <a:lnTo>
                    <a:pt x="707769" y="442975"/>
                  </a:lnTo>
                  <a:lnTo>
                    <a:pt x="849323" y="221487"/>
                  </a:lnTo>
                  <a:lnTo>
                    <a:pt x="990877" y="193801"/>
                  </a:lnTo>
                  <a:lnTo>
                    <a:pt x="1132431" y="304545"/>
                  </a:lnTo>
                  <a:lnTo>
                    <a:pt x="1273984" y="193801"/>
                  </a:lnTo>
                  <a:lnTo>
                    <a:pt x="1415538" y="110743"/>
                  </a:lnTo>
                  <a:lnTo>
                    <a:pt x="1557092" y="110743"/>
                  </a:lnTo>
                  <a:lnTo>
                    <a:pt x="1698646" y="110743"/>
                  </a:lnTo>
                  <a:lnTo>
                    <a:pt x="1840200" y="110743"/>
                  </a:lnTo>
                  <a:lnTo>
                    <a:pt x="1981754" y="110743"/>
                  </a:lnTo>
                  <a:lnTo>
                    <a:pt x="2123308" y="110743"/>
                  </a:lnTo>
                  <a:lnTo>
                    <a:pt x="2264862" y="138429"/>
                  </a:lnTo>
                  <a:lnTo>
                    <a:pt x="2406416" y="304545"/>
                  </a:lnTo>
                  <a:lnTo>
                    <a:pt x="2547969" y="526033"/>
                  </a:lnTo>
                  <a:lnTo>
                    <a:pt x="2689523" y="526033"/>
                  </a:lnTo>
                  <a:lnTo>
                    <a:pt x="2831077" y="526033"/>
                  </a:lnTo>
                  <a:lnTo>
                    <a:pt x="2972631" y="553719"/>
                  </a:lnTo>
                  <a:lnTo>
                    <a:pt x="3114185" y="553719"/>
                  </a:lnTo>
                  <a:lnTo>
                    <a:pt x="3255739" y="0"/>
                  </a:lnTo>
                  <a:lnTo>
                    <a:pt x="3397293" y="13842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553719"/>
            </a:xfrm>
            <a:custGeom>
              <a:avLst/>
              <a:pathLst>
                <a:path w="3397293" h="553719">
                  <a:moveTo>
                    <a:pt x="0" y="526033"/>
                  </a:moveTo>
                  <a:lnTo>
                    <a:pt x="141553" y="442975"/>
                  </a:lnTo>
                  <a:lnTo>
                    <a:pt x="283107" y="498347"/>
                  </a:lnTo>
                  <a:lnTo>
                    <a:pt x="424661" y="415289"/>
                  </a:lnTo>
                  <a:lnTo>
                    <a:pt x="566215" y="498347"/>
                  </a:lnTo>
                  <a:lnTo>
                    <a:pt x="707769" y="442975"/>
                  </a:lnTo>
                  <a:lnTo>
                    <a:pt x="849323" y="221487"/>
                  </a:lnTo>
                  <a:lnTo>
                    <a:pt x="990877" y="193801"/>
                  </a:lnTo>
                  <a:lnTo>
                    <a:pt x="1132431" y="304545"/>
                  </a:lnTo>
                  <a:lnTo>
                    <a:pt x="1273984" y="193801"/>
                  </a:lnTo>
                  <a:lnTo>
                    <a:pt x="1415538" y="110743"/>
                  </a:lnTo>
                  <a:lnTo>
                    <a:pt x="1557092" y="110743"/>
                  </a:lnTo>
                  <a:lnTo>
                    <a:pt x="1698646" y="110743"/>
                  </a:lnTo>
                  <a:lnTo>
                    <a:pt x="1840200" y="110743"/>
                  </a:lnTo>
                  <a:lnTo>
                    <a:pt x="1981754" y="110743"/>
                  </a:lnTo>
                  <a:lnTo>
                    <a:pt x="2123308" y="110743"/>
                  </a:lnTo>
                  <a:lnTo>
                    <a:pt x="2264862" y="138429"/>
                  </a:lnTo>
                  <a:lnTo>
                    <a:pt x="2406416" y="304545"/>
                  </a:lnTo>
                  <a:lnTo>
                    <a:pt x="2547969" y="526033"/>
                  </a:lnTo>
                  <a:lnTo>
                    <a:pt x="2689523" y="526033"/>
                  </a:lnTo>
                  <a:lnTo>
                    <a:pt x="2831077" y="526033"/>
                  </a:lnTo>
                  <a:lnTo>
                    <a:pt x="2972631" y="553719"/>
                  </a:lnTo>
                  <a:lnTo>
                    <a:pt x="3114185" y="553719"/>
                  </a:lnTo>
                  <a:lnTo>
                    <a:pt x="3255739" y="0"/>
                  </a:lnTo>
                  <a:lnTo>
                    <a:pt x="3397293" y="13842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701338"/>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60" name="tx60"/>
            <p:cNvSpPr/>
            <p:nvPr/>
          </p:nvSpPr>
          <p:spPr>
            <a:xfrm>
              <a:off x="277784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0434" y="471005"/>
              <a:ext cx="25583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Algérie,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073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46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860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25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377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770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163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55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94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21730"/>
              <a:ext cx="3397293" cy="1321377"/>
            </a:xfrm>
            <a:custGeom>
              <a:avLst/>
              <a:pathLst>
                <a:path w="3397293" h="1321377">
                  <a:moveTo>
                    <a:pt x="0" y="1255308"/>
                  </a:moveTo>
                  <a:lnTo>
                    <a:pt x="141553" y="1057101"/>
                  </a:lnTo>
                  <a:lnTo>
                    <a:pt x="283107" y="1189239"/>
                  </a:lnTo>
                  <a:lnTo>
                    <a:pt x="424661" y="991032"/>
                  </a:lnTo>
                  <a:lnTo>
                    <a:pt x="566215" y="1189239"/>
                  </a:lnTo>
                  <a:lnTo>
                    <a:pt x="707769" y="1057101"/>
                  </a:lnTo>
                  <a:lnTo>
                    <a:pt x="849323" y="528550"/>
                  </a:lnTo>
                  <a:lnTo>
                    <a:pt x="990877" y="462481"/>
                  </a:lnTo>
                  <a:lnTo>
                    <a:pt x="1132431" y="726757"/>
                  </a:lnTo>
                  <a:lnTo>
                    <a:pt x="1273984" y="462481"/>
                  </a:lnTo>
                  <a:lnTo>
                    <a:pt x="1415538" y="264275"/>
                  </a:lnTo>
                  <a:lnTo>
                    <a:pt x="1557092" y="264275"/>
                  </a:lnTo>
                  <a:lnTo>
                    <a:pt x="1698646" y="264275"/>
                  </a:lnTo>
                  <a:lnTo>
                    <a:pt x="1840200" y="264275"/>
                  </a:lnTo>
                  <a:lnTo>
                    <a:pt x="1981754" y="264275"/>
                  </a:lnTo>
                  <a:lnTo>
                    <a:pt x="2123308" y="264275"/>
                  </a:lnTo>
                  <a:lnTo>
                    <a:pt x="2264862" y="330344"/>
                  </a:lnTo>
                  <a:lnTo>
                    <a:pt x="2406416" y="726757"/>
                  </a:lnTo>
                  <a:lnTo>
                    <a:pt x="2547969" y="1255308"/>
                  </a:lnTo>
                  <a:lnTo>
                    <a:pt x="2689523" y="1255308"/>
                  </a:lnTo>
                  <a:lnTo>
                    <a:pt x="2831077" y="1255308"/>
                  </a:lnTo>
                  <a:lnTo>
                    <a:pt x="2972631" y="1321377"/>
                  </a:lnTo>
                  <a:lnTo>
                    <a:pt x="3114185" y="1321377"/>
                  </a:lnTo>
                  <a:lnTo>
                    <a:pt x="3255739" y="0"/>
                  </a:lnTo>
                  <a:lnTo>
                    <a:pt x="3397293" y="33034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77038"/>
              <a:ext cx="3397293" cy="991032"/>
            </a:xfrm>
            <a:custGeom>
              <a:avLst/>
              <a:pathLst>
                <a:path w="3397293" h="991032">
                  <a:moveTo>
                    <a:pt x="0" y="991032"/>
                  </a:moveTo>
                  <a:lnTo>
                    <a:pt x="141553" y="924963"/>
                  </a:lnTo>
                  <a:lnTo>
                    <a:pt x="283107" y="924963"/>
                  </a:lnTo>
                  <a:lnTo>
                    <a:pt x="424661" y="858895"/>
                  </a:lnTo>
                  <a:lnTo>
                    <a:pt x="566215" y="726757"/>
                  </a:lnTo>
                  <a:lnTo>
                    <a:pt x="707769" y="594619"/>
                  </a:lnTo>
                  <a:lnTo>
                    <a:pt x="849323" y="462481"/>
                  </a:lnTo>
                  <a:lnTo>
                    <a:pt x="990877" y="462481"/>
                  </a:lnTo>
                  <a:lnTo>
                    <a:pt x="1132431" y="330344"/>
                  </a:lnTo>
                  <a:lnTo>
                    <a:pt x="1273984" y="198206"/>
                  </a:lnTo>
                  <a:lnTo>
                    <a:pt x="1415538" y="132137"/>
                  </a:lnTo>
                  <a:lnTo>
                    <a:pt x="1557092" y="132137"/>
                  </a:lnTo>
                  <a:lnTo>
                    <a:pt x="1698646" y="132137"/>
                  </a:lnTo>
                  <a:lnTo>
                    <a:pt x="1840200" y="132137"/>
                  </a:lnTo>
                  <a:lnTo>
                    <a:pt x="1981754" y="132137"/>
                  </a:lnTo>
                  <a:lnTo>
                    <a:pt x="2123308" y="132137"/>
                  </a:lnTo>
                  <a:lnTo>
                    <a:pt x="2264862" y="66068"/>
                  </a:lnTo>
                  <a:lnTo>
                    <a:pt x="2406416" y="66068"/>
                  </a:lnTo>
                  <a:lnTo>
                    <a:pt x="2547969" y="0"/>
                  </a:lnTo>
                  <a:lnTo>
                    <a:pt x="2689523" y="0"/>
                  </a:lnTo>
                  <a:lnTo>
                    <a:pt x="2831077" y="198206"/>
                  </a:lnTo>
                  <a:lnTo>
                    <a:pt x="2972631" y="330344"/>
                  </a:lnTo>
                  <a:lnTo>
                    <a:pt x="3114185" y="198206"/>
                  </a:lnTo>
                  <a:lnTo>
                    <a:pt x="3255739" y="198206"/>
                  </a:lnTo>
                  <a:lnTo>
                    <a:pt x="3397293" y="13213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12763"/>
              <a:ext cx="3397293" cy="660688"/>
            </a:xfrm>
            <a:custGeom>
              <a:avLst/>
              <a:pathLst>
                <a:path w="3397293" h="660688">
                  <a:moveTo>
                    <a:pt x="0" y="396413"/>
                  </a:moveTo>
                  <a:lnTo>
                    <a:pt x="141553" y="396413"/>
                  </a:lnTo>
                  <a:lnTo>
                    <a:pt x="283107" y="462481"/>
                  </a:lnTo>
                  <a:lnTo>
                    <a:pt x="424661" y="462481"/>
                  </a:lnTo>
                  <a:lnTo>
                    <a:pt x="566215" y="396413"/>
                  </a:lnTo>
                  <a:lnTo>
                    <a:pt x="707769" y="330344"/>
                  </a:lnTo>
                  <a:lnTo>
                    <a:pt x="849323" y="330344"/>
                  </a:lnTo>
                  <a:lnTo>
                    <a:pt x="990877" y="264275"/>
                  </a:lnTo>
                  <a:lnTo>
                    <a:pt x="1132431" y="264275"/>
                  </a:lnTo>
                  <a:lnTo>
                    <a:pt x="1273984" y="132137"/>
                  </a:lnTo>
                  <a:lnTo>
                    <a:pt x="1415538" y="0"/>
                  </a:lnTo>
                  <a:lnTo>
                    <a:pt x="1557092" y="66068"/>
                  </a:lnTo>
                  <a:lnTo>
                    <a:pt x="1698646" y="198206"/>
                  </a:lnTo>
                  <a:lnTo>
                    <a:pt x="1840200" y="132137"/>
                  </a:lnTo>
                  <a:lnTo>
                    <a:pt x="1981754" y="198206"/>
                  </a:lnTo>
                  <a:lnTo>
                    <a:pt x="2123308" y="198206"/>
                  </a:lnTo>
                  <a:lnTo>
                    <a:pt x="2264862" y="66068"/>
                  </a:lnTo>
                  <a:lnTo>
                    <a:pt x="2406416" y="132137"/>
                  </a:lnTo>
                  <a:lnTo>
                    <a:pt x="2547969" y="264275"/>
                  </a:lnTo>
                  <a:lnTo>
                    <a:pt x="2689523" y="264275"/>
                  </a:lnTo>
                  <a:lnTo>
                    <a:pt x="2831077" y="330344"/>
                  </a:lnTo>
                  <a:lnTo>
                    <a:pt x="2972631" y="396413"/>
                  </a:lnTo>
                  <a:lnTo>
                    <a:pt x="3114185" y="396413"/>
                  </a:lnTo>
                  <a:lnTo>
                    <a:pt x="3255739" y="528550"/>
                  </a:lnTo>
                  <a:lnTo>
                    <a:pt x="3397293" y="660688"/>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7703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21730"/>
              <a:ext cx="3397293" cy="1321377"/>
            </a:xfrm>
            <a:custGeom>
              <a:avLst/>
              <a:pathLst>
                <a:path w="3397293" h="1321377">
                  <a:moveTo>
                    <a:pt x="0" y="1255308"/>
                  </a:moveTo>
                  <a:lnTo>
                    <a:pt x="141553" y="1057101"/>
                  </a:lnTo>
                  <a:lnTo>
                    <a:pt x="283107" y="1189239"/>
                  </a:lnTo>
                  <a:lnTo>
                    <a:pt x="424661" y="991032"/>
                  </a:lnTo>
                  <a:lnTo>
                    <a:pt x="566215" y="1189239"/>
                  </a:lnTo>
                  <a:lnTo>
                    <a:pt x="707769" y="1057101"/>
                  </a:lnTo>
                  <a:lnTo>
                    <a:pt x="849323" y="528550"/>
                  </a:lnTo>
                  <a:lnTo>
                    <a:pt x="990877" y="462481"/>
                  </a:lnTo>
                  <a:lnTo>
                    <a:pt x="1132431" y="726757"/>
                  </a:lnTo>
                  <a:lnTo>
                    <a:pt x="1273984" y="462481"/>
                  </a:lnTo>
                  <a:lnTo>
                    <a:pt x="1415538" y="264275"/>
                  </a:lnTo>
                  <a:lnTo>
                    <a:pt x="1557092" y="264275"/>
                  </a:lnTo>
                  <a:lnTo>
                    <a:pt x="1698646" y="264275"/>
                  </a:lnTo>
                  <a:lnTo>
                    <a:pt x="1840200" y="264275"/>
                  </a:lnTo>
                  <a:lnTo>
                    <a:pt x="1981754" y="264275"/>
                  </a:lnTo>
                  <a:lnTo>
                    <a:pt x="2123308" y="264275"/>
                  </a:lnTo>
                  <a:lnTo>
                    <a:pt x="2264862" y="330344"/>
                  </a:lnTo>
                  <a:lnTo>
                    <a:pt x="2406416" y="726757"/>
                  </a:lnTo>
                  <a:lnTo>
                    <a:pt x="2547969" y="1255308"/>
                  </a:lnTo>
                  <a:lnTo>
                    <a:pt x="2689523" y="1255308"/>
                  </a:lnTo>
                  <a:lnTo>
                    <a:pt x="2831077" y="1255308"/>
                  </a:lnTo>
                  <a:lnTo>
                    <a:pt x="2972631" y="1321377"/>
                  </a:lnTo>
                  <a:lnTo>
                    <a:pt x="3114185" y="1321377"/>
                  </a:lnTo>
                  <a:lnTo>
                    <a:pt x="3255739" y="0"/>
                  </a:lnTo>
                  <a:lnTo>
                    <a:pt x="3397293" y="330344"/>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16020"/>
              <a:ext cx="0" cy="1361018"/>
            </a:xfrm>
            <a:custGeom>
              <a:avLst/>
              <a:pathLst>
                <a:path w="0" h="1361018">
                  <a:moveTo>
                    <a:pt x="0" y="13610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16020"/>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16020"/>
              <a:ext cx="0" cy="369985"/>
            </a:xfrm>
            <a:custGeom>
              <a:avLst/>
              <a:pathLst>
                <a:path w="0" h="369985">
                  <a:moveTo>
                    <a:pt x="0" y="3699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16020"/>
              <a:ext cx="0" cy="369985"/>
            </a:xfrm>
            <a:custGeom>
              <a:avLst/>
              <a:pathLst>
                <a:path w="0" h="369985">
                  <a:moveTo>
                    <a:pt x="0" y="3699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16020"/>
              <a:ext cx="0" cy="1361018"/>
            </a:xfrm>
            <a:custGeom>
              <a:avLst/>
              <a:pathLst>
                <a:path w="0" h="1361018">
                  <a:moveTo>
                    <a:pt x="0" y="1361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16020"/>
              <a:ext cx="0" cy="105710"/>
            </a:xfrm>
            <a:custGeom>
              <a:avLst/>
              <a:pathLst>
                <a:path w="0" h="105710">
                  <a:moveTo>
                    <a:pt x="0" y="10571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16020"/>
              <a:ext cx="0" cy="436054"/>
            </a:xfrm>
            <a:custGeom>
              <a:avLst/>
              <a:pathLst>
                <a:path w="0" h="436054">
                  <a:moveTo>
                    <a:pt x="0" y="4360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21730"/>
              <a:ext cx="3397293" cy="1321377"/>
            </a:xfrm>
            <a:custGeom>
              <a:avLst/>
              <a:pathLst>
                <a:path w="3397293" h="1321377">
                  <a:moveTo>
                    <a:pt x="0" y="1255308"/>
                  </a:moveTo>
                  <a:lnTo>
                    <a:pt x="141553" y="1057101"/>
                  </a:lnTo>
                  <a:lnTo>
                    <a:pt x="283107" y="1189239"/>
                  </a:lnTo>
                  <a:lnTo>
                    <a:pt x="424661" y="991032"/>
                  </a:lnTo>
                  <a:lnTo>
                    <a:pt x="566215" y="1189239"/>
                  </a:lnTo>
                  <a:lnTo>
                    <a:pt x="707769" y="1057101"/>
                  </a:lnTo>
                  <a:lnTo>
                    <a:pt x="849323" y="528550"/>
                  </a:lnTo>
                  <a:lnTo>
                    <a:pt x="990877" y="462481"/>
                  </a:lnTo>
                  <a:lnTo>
                    <a:pt x="1132431" y="726757"/>
                  </a:lnTo>
                  <a:lnTo>
                    <a:pt x="1273984" y="462481"/>
                  </a:lnTo>
                  <a:lnTo>
                    <a:pt x="1415538" y="264275"/>
                  </a:lnTo>
                  <a:lnTo>
                    <a:pt x="1557092" y="264275"/>
                  </a:lnTo>
                  <a:lnTo>
                    <a:pt x="1698646" y="264275"/>
                  </a:lnTo>
                  <a:lnTo>
                    <a:pt x="1840200" y="264275"/>
                  </a:lnTo>
                  <a:lnTo>
                    <a:pt x="1981754" y="264275"/>
                  </a:lnTo>
                  <a:lnTo>
                    <a:pt x="2123308" y="264275"/>
                  </a:lnTo>
                  <a:lnTo>
                    <a:pt x="2264862" y="330344"/>
                  </a:lnTo>
                  <a:lnTo>
                    <a:pt x="2406416" y="726757"/>
                  </a:lnTo>
                  <a:lnTo>
                    <a:pt x="2547969" y="1255308"/>
                  </a:lnTo>
                  <a:lnTo>
                    <a:pt x="2689523" y="1255308"/>
                  </a:lnTo>
                  <a:lnTo>
                    <a:pt x="2831077" y="1255308"/>
                  </a:lnTo>
                  <a:lnTo>
                    <a:pt x="2972631" y="1321377"/>
                  </a:lnTo>
                  <a:lnTo>
                    <a:pt x="3114185" y="1321377"/>
                  </a:lnTo>
                  <a:lnTo>
                    <a:pt x="3255739" y="0"/>
                  </a:lnTo>
                  <a:lnTo>
                    <a:pt x="3397293" y="330344"/>
                  </a:lnTo>
                </a:path>
              </a:pathLst>
            </a:custGeom>
            <a:ln w="27101" cap="flat">
              <a:solidFill>
                <a:srgbClr val="0058AB">
                  <a:alpha val="100000"/>
                </a:srgbClr>
              </a:solidFill>
              <a:prstDash val="solid"/>
              <a:round/>
            </a:ln>
          </p:spPr>
          <p:txBody>
            <a:bodyPr/>
            <a:lstStyle/>
            <a:p/>
          </p:txBody>
        </p:sp>
        <p:sp>
          <p:nvSpPr>
            <p:cNvPr id="93" name="tx93"/>
            <p:cNvSpPr/>
            <p:nvPr/>
          </p:nvSpPr>
          <p:spPr>
            <a:xfrm>
              <a:off x="5407519" y="1349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115288" y="1349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792913" y="1349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7500682" y="1349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8097042" y="1349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3113" y="1349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9" name="tx99"/>
            <p:cNvSpPr/>
            <p:nvPr/>
          </p:nvSpPr>
          <p:spPr>
            <a:xfrm>
              <a:off x="8774667" y="1350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902429" y="2870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1330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2" name="tx102"/>
            <p:cNvSpPr/>
            <p:nvPr/>
          </p:nvSpPr>
          <p:spPr>
            <a:xfrm>
              <a:off x="5003259" y="33856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2492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0642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4035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74279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2744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989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1052" y="4701338"/>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120" name="tx120"/>
            <p:cNvSpPr/>
            <p:nvPr/>
          </p:nvSpPr>
          <p:spPr>
            <a:xfrm>
              <a:off x="709454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56998"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23741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7788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91834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5881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5764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9811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3858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7904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10248"/>
              <a:ext cx="7321564" cy="145351"/>
            </a:xfrm>
            <a:prstGeom prst="rect">
              <a:avLst/>
            </a:prstGeom>
            <a:solidFill>
              <a:srgbClr val="E2231A">
                <a:alpha val="80000"/>
              </a:srgbClr>
            </a:solidFill>
          </p:spPr>
          <p:txBody>
            <a:bodyPr/>
            <a:lstStyle/>
            <a:p/>
          </p:txBody>
        </p:sp>
        <p:sp>
          <p:nvSpPr>
            <p:cNvPr id="136" name="rc136"/>
            <p:cNvSpPr/>
            <p:nvPr/>
          </p:nvSpPr>
          <p:spPr>
            <a:xfrm>
              <a:off x="1317178" y="5528559"/>
              <a:ext cx="328229" cy="145351"/>
            </a:xfrm>
            <a:prstGeom prst="rect">
              <a:avLst/>
            </a:prstGeom>
            <a:solidFill>
              <a:srgbClr val="E2231A">
                <a:alpha val="80000"/>
              </a:srgbClr>
            </a:solidFill>
          </p:spPr>
          <p:txBody>
            <a:bodyPr/>
            <a:lstStyle/>
            <a:p/>
          </p:txBody>
        </p:sp>
        <p:sp>
          <p:nvSpPr>
            <p:cNvPr id="137" name="rc137"/>
            <p:cNvSpPr/>
            <p:nvPr/>
          </p:nvSpPr>
          <p:spPr>
            <a:xfrm>
              <a:off x="1317178" y="5346869"/>
              <a:ext cx="1918098" cy="145351"/>
            </a:xfrm>
            <a:prstGeom prst="rect">
              <a:avLst/>
            </a:prstGeom>
            <a:solidFill>
              <a:srgbClr val="E2231A">
                <a:alpha val="80000"/>
              </a:srgbClr>
            </a:solidFill>
          </p:spPr>
          <p:txBody>
            <a:bodyPr/>
            <a:lstStyle/>
            <a:p/>
          </p:txBody>
        </p:sp>
        <p:sp>
          <p:nvSpPr>
            <p:cNvPr id="138" name="tx138"/>
            <p:cNvSpPr/>
            <p:nvPr/>
          </p:nvSpPr>
          <p:spPr>
            <a:xfrm>
              <a:off x="8129330"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199,000</a:t>
              </a:r>
            </a:p>
          </p:txBody>
        </p:sp>
        <p:sp>
          <p:nvSpPr>
            <p:cNvPr id="139" name="tx139"/>
            <p:cNvSpPr/>
            <p:nvPr/>
          </p:nvSpPr>
          <p:spPr>
            <a:xfrm>
              <a:off x="2804240"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40" name="tx140"/>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3036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4493134"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6333602"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817406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9" name="tx149"/>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0" name="tx150"/>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1" name="tx151"/>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en Algérie (94%) était supérieure de 10 points de pourcentage à la moyenne mondiale (84%) et de 13 points de pourcentage à la moyenne de l'ensemble des pays du site MENA (81%).
La couverture nationale en MCV1 était de 14 points de pourcentage supérieure à celle de 2019 (80%).
Cela équivaut à 52 000 enfants non vaccinés en 2024 contre 199 000 enfants non vaccinés en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55742"/>
              <a:ext cx="368491" cy="1301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697076"/>
              <a:ext cx="368491" cy="14597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30679"/>
              <a:ext cx="368491" cy="21261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76813"/>
              <a:ext cx="368491" cy="23799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86414"/>
              <a:ext cx="368491" cy="2570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32548"/>
              <a:ext cx="368491" cy="2824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32548"/>
              <a:ext cx="368491" cy="2824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69082"/>
              <a:ext cx="368491" cy="28877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3883"/>
              <a:ext cx="368491" cy="298291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597327"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778456"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55742"/>
              <a:ext cx="368491" cy="1301060"/>
            </a:xfrm>
            <a:prstGeom prst="rect">
              <a:avLst/>
            </a:prstGeom>
            <a:solidFill>
              <a:srgbClr val="0083CF">
                <a:alpha val="100000"/>
              </a:srgbClr>
            </a:solidFill>
          </p:spPr>
          <p:txBody>
            <a:bodyPr/>
            <a:lstStyle/>
            <a:p/>
          </p:txBody>
        </p:sp>
        <p:sp>
          <p:nvSpPr>
            <p:cNvPr id="34" name="rc34"/>
            <p:cNvSpPr/>
            <p:nvPr/>
          </p:nvSpPr>
          <p:spPr>
            <a:xfrm>
              <a:off x="1274667" y="2697076"/>
              <a:ext cx="368491" cy="1459726"/>
            </a:xfrm>
            <a:prstGeom prst="rect">
              <a:avLst/>
            </a:prstGeom>
            <a:solidFill>
              <a:srgbClr val="0083CF">
                <a:alpha val="100000"/>
              </a:srgbClr>
            </a:solidFill>
          </p:spPr>
          <p:txBody>
            <a:bodyPr/>
            <a:lstStyle/>
            <a:p/>
          </p:txBody>
        </p:sp>
        <p:sp>
          <p:nvSpPr>
            <p:cNvPr id="35" name="rc35"/>
            <p:cNvSpPr/>
            <p:nvPr/>
          </p:nvSpPr>
          <p:spPr>
            <a:xfrm>
              <a:off x="1684102" y="2030679"/>
              <a:ext cx="368491" cy="2126123"/>
            </a:xfrm>
            <a:prstGeom prst="rect">
              <a:avLst/>
            </a:prstGeom>
            <a:solidFill>
              <a:srgbClr val="0083CF">
                <a:alpha val="100000"/>
              </a:srgbClr>
            </a:solidFill>
          </p:spPr>
          <p:txBody>
            <a:bodyPr/>
            <a:lstStyle/>
            <a:p/>
          </p:txBody>
        </p:sp>
        <p:sp>
          <p:nvSpPr>
            <p:cNvPr id="36" name="rc36"/>
            <p:cNvSpPr/>
            <p:nvPr/>
          </p:nvSpPr>
          <p:spPr>
            <a:xfrm>
              <a:off x="2502973" y="1586414"/>
              <a:ext cx="368491" cy="2570388"/>
            </a:xfrm>
            <a:prstGeom prst="rect">
              <a:avLst/>
            </a:prstGeom>
            <a:solidFill>
              <a:srgbClr val="0083CF">
                <a:alpha val="100000"/>
              </a:srgbClr>
            </a:solidFill>
          </p:spPr>
          <p:txBody>
            <a:bodyPr/>
            <a:lstStyle/>
            <a:p/>
          </p:txBody>
        </p:sp>
        <p:sp>
          <p:nvSpPr>
            <p:cNvPr id="37" name="rc37"/>
            <p:cNvSpPr/>
            <p:nvPr/>
          </p:nvSpPr>
          <p:spPr>
            <a:xfrm>
              <a:off x="2912409" y="1332548"/>
              <a:ext cx="368491" cy="2824253"/>
            </a:xfrm>
            <a:prstGeom prst="rect">
              <a:avLst/>
            </a:prstGeom>
            <a:solidFill>
              <a:srgbClr val="0083CF">
                <a:alpha val="100000"/>
              </a:srgbClr>
            </a:solidFill>
          </p:spPr>
          <p:txBody>
            <a:bodyPr/>
            <a:lstStyle/>
            <a:p/>
          </p:txBody>
        </p:sp>
        <p:sp>
          <p:nvSpPr>
            <p:cNvPr id="38" name="rc38"/>
            <p:cNvSpPr/>
            <p:nvPr/>
          </p:nvSpPr>
          <p:spPr>
            <a:xfrm>
              <a:off x="3321844" y="1332548"/>
              <a:ext cx="368491" cy="2824253"/>
            </a:xfrm>
            <a:prstGeom prst="rect">
              <a:avLst/>
            </a:prstGeom>
            <a:solidFill>
              <a:srgbClr val="0083CF">
                <a:alpha val="100000"/>
              </a:srgbClr>
            </a:solidFill>
          </p:spPr>
          <p:txBody>
            <a:bodyPr/>
            <a:lstStyle/>
            <a:p/>
          </p:txBody>
        </p:sp>
        <p:sp>
          <p:nvSpPr>
            <p:cNvPr id="39" name="rc39"/>
            <p:cNvSpPr/>
            <p:nvPr/>
          </p:nvSpPr>
          <p:spPr>
            <a:xfrm>
              <a:off x="3731279" y="1269082"/>
              <a:ext cx="368491" cy="2887720"/>
            </a:xfrm>
            <a:prstGeom prst="rect">
              <a:avLst/>
            </a:prstGeom>
            <a:solidFill>
              <a:srgbClr val="0083CF">
                <a:alpha val="100000"/>
              </a:srgbClr>
            </a:solidFill>
          </p:spPr>
          <p:txBody>
            <a:bodyPr/>
            <a:lstStyle/>
            <a:p/>
          </p:txBody>
        </p:sp>
        <p:sp>
          <p:nvSpPr>
            <p:cNvPr id="40" name="rc40"/>
            <p:cNvSpPr/>
            <p:nvPr/>
          </p:nvSpPr>
          <p:spPr>
            <a:xfrm>
              <a:off x="4140715" y="1173883"/>
              <a:ext cx="368491" cy="2982919"/>
            </a:xfrm>
            <a:prstGeom prst="rect">
              <a:avLst/>
            </a:prstGeom>
            <a:solidFill>
              <a:srgbClr val="F26A21">
                <a:alpha val="100000"/>
              </a:srgbClr>
            </a:solidFill>
          </p:spPr>
          <p:txBody>
            <a:bodyPr/>
            <a:lstStyle/>
            <a:p/>
          </p:txBody>
        </p:sp>
        <p:sp>
          <p:nvSpPr>
            <p:cNvPr id="41" name="rc41"/>
            <p:cNvSpPr/>
            <p:nvPr/>
          </p:nvSpPr>
          <p:spPr>
            <a:xfrm>
              <a:off x="4550150" y="1110416"/>
              <a:ext cx="368491" cy="3046386"/>
            </a:xfrm>
            <a:prstGeom prst="rect">
              <a:avLst/>
            </a:prstGeom>
            <a:solidFill>
              <a:srgbClr val="0083CF">
                <a:alpha val="100000"/>
              </a:srgbClr>
            </a:solidFill>
          </p:spPr>
          <p:txBody>
            <a:bodyPr/>
            <a:lstStyle/>
            <a:p/>
          </p:txBody>
        </p:sp>
        <p:sp>
          <p:nvSpPr>
            <p:cNvPr id="42" name="rc42"/>
            <p:cNvSpPr/>
            <p:nvPr/>
          </p:nvSpPr>
          <p:spPr>
            <a:xfrm>
              <a:off x="5369021" y="1078683"/>
              <a:ext cx="368491" cy="3078119"/>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65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55742"/>
              <a:ext cx="296024" cy="296024"/>
            </a:xfrm>
            <a:custGeom>
              <a:avLst/>
              <a:pathLst>
                <a:path w="296024" h="296024">
                  <a:moveTo>
                    <a:pt x="285664" y="0"/>
                  </a:moveTo>
                  <a:lnTo>
                    <a:pt x="296024" y="0"/>
                  </a:lnTo>
                  <a:lnTo>
                    <a:pt x="0" y="296024"/>
                  </a:lnTo>
                  <a:lnTo>
                    <a:pt x="0" y="285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55742"/>
              <a:ext cx="192417" cy="192417"/>
            </a:xfrm>
            <a:custGeom>
              <a:avLst/>
              <a:pathLst>
                <a:path w="192417" h="192417">
                  <a:moveTo>
                    <a:pt x="182056" y="0"/>
                  </a:moveTo>
                  <a:lnTo>
                    <a:pt x="192417" y="0"/>
                  </a:lnTo>
                  <a:lnTo>
                    <a:pt x="0" y="192417"/>
                  </a:lnTo>
                  <a:lnTo>
                    <a:pt x="0" y="18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55742"/>
              <a:ext cx="88809" cy="88809"/>
            </a:xfrm>
            <a:custGeom>
              <a:avLst/>
              <a:pathLst>
                <a:path w="88809" h="88809">
                  <a:moveTo>
                    <a:pt x="78448" y="0"/>
                  </a:moveTo>
                  <a:lnTo>
                    <a:pt x="88809" y="0"/>
                  </a:lnTo>
                  <a:lnTo>
                    <a:pt x="0" y="88809"/>
                  </a:lnTo>
                  <a:lnTo>
                    <a:pt x="0" y="78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779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697076"/>
              <a:ext cx="356078" cy="356078"/>
            </a:xfrm>
            <a:custGeom>
              <a:avLst/>
              <a:pathLst>
                <a:path w="356078" h="356078">
                  <a:moveTo>
                    <a:pt x="345718" y="0"/>
                  </a:moveTo>
                  <a:lnTo>
                    <a:pt x="356078" y="0"/>
                  </a:lnTo>
                  <a:lnTo>
                    <a:pt x="0" y="356078"/>
                  </a:lnTo>
                  <a:lnTo>
                    <a:pt x="0" y="345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697076"/>
              <a:ext cx="252471" cy="252471"/>
            </a:xfrm>
            <a:custGeom>
              <a:avLst/>
              <a:pathLst>
                <a:path w="252471" h="252471">
                  <a:moveTo>
                    <a:pt x="242110" y="0"/>
                  </a:moveTo>
                  <a:lnTo>
                    <a:pt x="252471" y="0"/>
                  </a:lnTo>
                  <a:lnTo>
                    <a:pt x="0" y="252471"/>
                  </a:lnTo>
                  <a:lnTo>
                    <a:pt x="0" y="242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97076"/>
              <a:ext cx="148863" cy="148863"/>
            </a:xfrm>
            <a:custGeom>
              <a:avLst/>
              <a:pathLst>
                <a:path w="148863" h="148863">
                  <a:moveTo>
                    <a:pt x="138502" y="0"/>
                  </a:moveTo>
                  <a:lnTo>
                    <a:pt x="148863" y="0"/>
                  </a:lnTo>
                  <a:lnTo>
                    <a:pt x="0" y="148863"/>
                  </a:lnTo>
                  <a:lnTo>
                    <a:pt x="0" y="138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697076"/>
              <a:ext cx="45255" cy="45255"/>
            </a:xfrm>
            <a:custGeom>
              <a:avLst/>
              <a:pathLst>
                <a:path w="45255" h="45255">
                  <a:moveTo>
                    <a:pt x="34894" y="0"/>
                  </a:moveTo>
                  <a:lnTo>
                    <a:pt x="45255" y="0"/>
                  </a:lnTo>
                  <a:lnTo>
                    <a:pt x="0" y="45255"/>
                  </a:lnTo>
                  <a:lnTo>
                    <a:pt x="0" y="3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756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720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684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648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612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576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30679"/>
              <a:ext cx="302217" cy="302217"/>
            </a:xfrm>
            <a:custGeom>
              <a:avLst/>
              <a:pathLst>
                <a:path w="302217" h="302217">
                  <a:moveTo>
                    <a:pt x="291856" y="0"/>
                  </a:moveTo>
                  <a:lnTo>
                    <a:pt x="302217" y="0"/>
                  </a:lnTo>
                  <a:lnTo>
                    <a:pt x="0" y="302217"/>
                  </a:lnTo>
                  <a:lnTo>
                    <a:pt x="0" y="291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30679"/>
              <a:ext cx="198609" cy="198609"/>
            </a:xfrm>
            <a:custGeom>
              <a:avLst/>
              <a:pathLst>
                <a:path w="198609" h="198609">
                  <a:moveTo>
                    <a:pt x="188248" y="0"/>
                  </a:moveTo>
                  <a:lnTo>
                    <a:pt x="198609" y="0"/>
                  </a:lnTo>
                  <a:lnTo>
                    <a:pt x="0" y="198609"/>
                  </a:lnTo>
                  <a:lnTo>
                    <a:pt x="0" y="188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30679"/>
              <a:ext cx="95001" cy="95001"/>
            </a:xfrm>
            <a:custGeom>
              <a:avLst/>
              <a:pathLst>
                <a:path w="95001" h="95001">
                  <a:moveTo>
                    <a:pt x="84640" y="0"/>
                  </a:moveTo>
                  <a:lnTo>
                    <a:pt x="95001" y="0"/>
                  </a:lnTo>
                  <a:lnTo>
                    <a:pt x="0" y="95001"/>
                  </a:lnTo>
                  <a:lnTo>
                    <a:pt x="0" y="84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54461" y="4139799"/>
              <a:ext cx="17003" cy="17003"/>
            </a:xfrm>
            <a:custGeom>
              <a:avLst/>
              <a:pathLst>
                <a:path w="17003" h="17003">
                  <a:moveTo>
                    <a:pt x="17003" y="0"/>
                  </a:moveTo>
                  <a:lnTo>
                    <a:pt x="17003" y="10360"/>
                  </a:lnTo>
                  <a:lnTo>
                    <a:pt x="10360" y="17003"/>
                  </a:lnTo>
                  <a:lnTo>
                    <a:pt x="0" y="17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50854" y="4036191"/>
              <a:ext cx="120611" cy="120611"/>
            </a:xfrm>
            <a:custGeom>
              <a:avLst/>
              <a:pathLst>
                <a:path w="120611" h="120611">
                  <a:moveTo>
                    <a:pt x="120611" y="0"/>
                  </a:moveTo>
                  <a:lnTo>
                    <a:pt x="120611" y="10360"/>
                  </a:lnTo>
                  <a:lnTo>
                    <a:pt x="10360" y="120611"/>
                  </a:lnTo>
                  <a:lnTo>
                    <a:pt x="0" y="120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47246" y="3932583"/>
              <a:ext cx="224219" cy="224219"/>
            </a:xfrm>
            <a:custGeom>
              <a:avLst/>
              <a:pathLst>
                <a:path w="224219" h="224219">
                  <a:moveTo>
                    <a:pt x="224219" y="0"/>
                  </a:moveTo>
                  <a:lnTo>
                    <a:pt x="224219" y="10360"/>
                  </a:lnTo>
                  <a:lnTo>
                    <a:pt x="10360" y="224219"/>
                  </a:lnTo>
                  <a:lnTo>
                    <a:pt x="0" y="224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43638" y="3828975"/>
              <a:ext cx="327826" cy="327826"/>
            </a:xfrm>
            <a:custGeom>
              <a:avLst/>
              <a:pathLst>
                <a:path w="327826" h="327826">
                  <a:moveTo>
                    <a:pt x="327826" y="0"/>
                  </a:moveTo>
                  <a:lnTo>
                    <a:pt x="327826" y="10360"/>
                  </a:lnTo>
                  <a:lnTo>
                    <a:pt x="10360" y="327826"/>
                  </a:lnTo>
                  <a:lnTo>
                    <a:pt x="0" y="327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253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1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18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45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09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073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37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01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65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28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2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56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20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84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48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712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76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640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604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568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532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86414"/>
              <a:ext cx="342042" cy="342042"/>
            </a:xfrm>
            <a:custGeom>
              <a:avLst/>
              <a:pathLst>
                <a:path w="342042" h="342042">
                  <a:moveTo>
                    <a:pt x="331681" y="0"/>
                  </a:moveTo>
                  <a:lnTo>
                    <a:pt x="342042" y="0"/>
                  </a:lnTo>
                  <a:lnTo>
                    <a:pt x="0" y="342042"/>
                  </a:lnTo>
                  <a:lnTo>
                    <a:pt x="0" y="331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86414"/>
              <a:ext cx="238434" cy="238434"/>
            </a:xfrm>
            <a:custGeom>
              <a:avLst/>
              <a:pathLst>
                <a:path w="238434" h="238434">
                  <a:moveTo>
                    <a:pt x="228073" y="0"/>
                  </a:moveTo>
                  <a:lnTo>
                    <a:pt x="238434" y="0"/>
                  </a:lnTo>
                  <a:lnTo>
                    <a:pt x="0" y="238434"/>
                  </a:lnTo>
                  <a:lnTo>
                    <a:pt x="0" y="2280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86414"/>
              <a:ext cx="134826" cy="134826"/>
            </a:xfrm>
            <a:custGeom>
              <a:avLst/>
              <a:pathLst>
                <a:path w="134826" h="134826">
                  <a:moveTo>
                    <a:pt x="124465" y="0"/>
                  </a:moveTo>
                  <a:lnTo>
                    <a:pt x="134826" y="0"/>
                  </a:lnTo>
                  <a:lnTo>
                    <a:pt x="0" y="134826"/>
                  </a:lnTo>
                  <a:lnTo>
                    <a:pt x="0" y="124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86414"/>
              <a:ext cx="31218" cy="31218"/>
            </a:xfrm>
            <a:custGeom>
              <a:avLst/>
              <a:pathLst>
                <a:path w="31218" h="31218">
                  <a:moveTo>
                    <a:pt x="20858" y="0"/>
                  </a:moveTo>
                  <a:lnTo>
                    <a:pt x="31218" y="0"/>
                  </a:lnTo>
                  <a:lnTo>
                    <a:pt x="0" y="3121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268893" y="4144795"/>
              <a:ext cx="12007" cy="12007"/>
            </a:xfrm>
            <a:custGeom>
              <a:avLst/>
              <a:pathLst>
                <a:path w="12007" h="12007">
                  <a:moveTo>
                    <a:pt x="12007" y="0"/>
                  </a:moveTo>
                  <a:lnTo>
                    <a:pt x="12007" y="10360"/>
                  </a:lnTo>
                  <a:lnTo>
                    <a:pt x="10360" y="12007"/>
                  </a:lnTo>
                  <a:lnTo>
                    <a:pt x="0" y="12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165285" y="4041187"/>
              <a:ext cx="115615" cy="115615"/>
            </a:xfrm>
            <a:custGeom>
              <a:avLst/>
              <a:pathLst>
                <a:path w="115615" h="115615">
                  <a:moveTo>
                    <a:pt x="115615" y="0"/>
                  </a:moveTo>
                  <a:lnTo>
                    <a:pt x="115615" y="10360"/>
                  </a:lnTo>
                  <a:lnTo>
                    <a:pt x="10360" y="115615"/>
                  </a:lnTo>
                  <a:lnTo>
                    <a:pt x="0" y="115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061677" y="3937579"/>
              <a:ext cx="219223" cy="219223"/>
            </a:xfrm>
            <a:custGeom>
              <a:avLst/>
              <a:pathLst>
                <a:path w="219223" h="219223">
                  <a:moveTo>
                    <a:pt x="219223" y="0"/>
                  </a:moveTo>
                  <a:lnTo>
                    <a:pt x="219223" y="10360"/>
                  </a:lnTo>
                  <a:lnTo>
                    <a:pt x="10360" y="219223"/>
                  </a:lnTo>
                  <a:lnTo>
                    <a:pt x="0" y="219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58069" y="3833971"/>
              <a:ext cx="322831" cy="322831"/>
            </a:xfrm>
            <a:custGeom>
              <a:avLst/>
              <a:pathLst>
                <a:path w="322831" h="322831">
                  <a:moveTo>
                    <a:pt x="322831" y="0"/>
                  </a:moveTo>
                  <a:lnTo>
                    <a:pt x="322831" y="10360"/>
                  </a:lnTo>
                  <a:lnTo>
                    <a:pt x="10360" y="322831"/>
                  </a:lnTo>
                  <a:lnTo>
                    <a:pt x="0" y="3228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12409" y="3730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12409" y="3626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12409" y="3523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12409" y="34195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12409" y="33159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12409" y="32123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12409" y="31087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12409" y="30051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12409" y="29015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27978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26942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25906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24870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23834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22798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21762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20726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19690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18654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17618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16582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15546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14509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1347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1332548"/>
              <a:ext cx="290080" cy="290080"/>
            </a:xfrm>
            <a:custGeom>
              <a:avLst/>
              <a:pathLst>
                <a:path w="290080" h="290080">
                  <a:moveTo>
                    <a:pt x="279719" y="0"/>
                  </a:moveTo>
                  <a:lnTo>
                    <a:pt x="290080" y="0"/>
                  </a:lnTo>
                  <a:lnTo>
                    <a:pt x="0" y="290080"/>
                  </a:lnTo>
                  <a:lnTo>
                    <a:pt x="0" y="279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1332548"/>
              <a:ext cx="186472" cy="186472"/>
            </a:xfrm>
            <a:custGeom>
              <a:avLst/>
              <a:pathLst>
                <a:path w="186472" h="186472">
                  <a:moveTo>
                    <a:pt x="176111" y="0"/>
                  </a:moveTo>
                  <a:lnTo>
                    <a:pt x="186472" y="0"/>
                  </a:lnTo>
                  <a:lnTo>
                    <a:pt x="0" y="186472"/>
                  </a:lnTo>
                  <a:lnTo>
                    <a:pt x="0" y="176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332548"/>
              <a:ext cx="82864" cy="82864"/>
            </a:xfrm>
            <a:custGeom>
              <a:avLst/>
              <a:pathLst>
                <a:path w="82864" h="82864">
                  <a:moveTo>
                    <a:pt x="72503" y="0"/>
                  </a:moveTo>
                  <a:lnTo>
                    <a:pt x="82864" y="0"/>
                  </a:lnTo>
                  <a:lnTo>
                    <a:pt x="0" y="82864"/>
                  </a:lnTo>
                  <a:lnTo>
                    <a:pt x="0" y="72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83324" y="4149791"/>
              <a:ext cx="7011" cy="7011"/>
            </a:xfrm>
            <a:custGeom>
              <a:avLst/>
              <a:pathLst>
                <a:path w="7011" h="7011">
                  <a:moveTo>
                    <a:pt x="7011" y="0"/>
                  </a:moveTo>
                  <a:lnTo>
                    <a:pt x="7011" y="7011"/>
                  </a:lnTo>
                  <a:lnTo>
                    <a:pt x="0" y="7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79716" y="4046183"/>
              <a:ext cx="110619" cy="110619"/>
            </a:xfrm>
            <a:custGeom>
              <a:avLst/>
              <a:pathLst>
                <a:path w="110619" h="110619">
                  <a:moveTo>
                    <a:pt x="110619" y="0"/>
                  </a:moveTo>
                  <a:lnTo>
                    <a:pt x="110619" y="10360"/>
                  </a:lnTo>
                  <a:lnTo>
                    <a:pt x="10360" y="110619"/>
                  </a:lnTo>
                  <a:lnTo>
                    <a:pt x="0" y="110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76108" y="3942575"/>
              <a:ext cx="214227" cy="214227"/>
            </a:xfrm>
            <a:custGeom>
              <a:avLst/>
              <a:pathLst>
                <a:path w="214227" h="214227">
                  <a:moveTo>
                    <a:pt x="214227" y="0"/>
                  </a:moveTo>
                  <a:lnTo>
                    <a:pt x="214227" y="10360"/>
                  </a:lnTo>
                  <a:lnTo>
                    <a:pt x="10360" y="214227"/>
                  </a:lnTo>
                  <a:lnTo>
                    <a:pt x="0" y="214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372500" y="3838967"/>
              <a:ext cx="317835" cy="317835"/>
            </a:xfrm>
            <a:custGeom>
              <a:avLst/>
              <a:pathLst>
                <a:path w="317835" h="317835">
                  <a:moveTo>
                    <a:pt x="317835" y="0"/>
                  </a:moveTo>
                  <a:lnTo>
                    <a:pt x="317835" y="10360"/>
                  </a:lnTo>
                  <a:lnTo>
                    <a:pt x="10360" y="317835"/>
                  </a:lnTo>
                  <a:lnTo>
                    <a:pt x="0" y="317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21844" y="3735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321844" y="3631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321844" y="3528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321844" y="34245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321844" y="33209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321844" y="32173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321844" y="31137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321844" y="30101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321844" y="29064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321844" y="28028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321844" y="26992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321844" y="25956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321844" y="24920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321844" y="23884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321844" y="22848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321844" y="21812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321844" y="20776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321844" y="19740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321844" y="18704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321844" y="17668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321844" y="16632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321844" y="15595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321844" y="14559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321844" y="1352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321844" y="1332548"/>
              <a:ext cx="295076" cy="295076"/>
            </a:xfrm>
            <a:custGeom>
              <a:avLst/>
              <a:pathLst>
                <a:path w="295076" h="295076">
                  <a:moveTo>
                    <a:pt x="284715" y="0"/>
                  </a:moveTo>
                  <a:lnTo>
                    <a:pt x="295076" y="0"/>
                  </a:lnTo>
                  <a:lnTo>
                    <a:pt x="0" y="295076"/>
                  </a:lnTo>
                  <a:lnTo>
                    <a:pt x="0" y="284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321844" y="1332548"/>
              <a:ext cx="191468" cy="191468"/>
            </a:xfrm>
            <a:custGeom>
              <a:avLst/>
              <a:pathLst>
                <a:path w="191468" h="191468">
                  <a:moveTo>
                    <a:pt x="181107" y="0"/>
                  </a:moveTo>
                  <a:lnTo>
                    <a:pt x="191468" y="0"/>
                  </a:lnTo>
                  <a:lnTo>
                    <a:pt x="0" y="191468"/>
                  </a:lnTo>
                  <a:lnTo>
                    <a:pt x="0" y="1811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321844" y="1332548"/>
              <a:ext cx="87860" cy="87860"/>
            </a:xfrm>
            <a:custGeom>
              <a:avLst/>
              <a:pathLst>
                <a:path w="87860" h="87860">
                  <a:moveTo>
                    <a:pt x="77499" y="0"/>
                  </a:moveTo>
                  <a:lnTo>
                    <a:pt x="87860" y="0"/>
                  </a:lnTo>
                  <a:lnTo>
                    <a:pt x="0" y="87860"/>
                  </a:lnTo>
                  <a:lnTo>
                    <a:pt x="0" y="77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7755" y="4154786"/>
              <a:ext cx="2015" cy="2015"/>
            </a:xfrm>
            <a:custGeom>
              <a:avLst/>
              <a:pathLst>
                <a:path w="2015" h="2015">
                  <a:moveTo>
                    <a:pt x="2015" y="0"/>
                  </a:moveTo>
                  <a:lnTo>
                    <a:pt x="2015" y="2015"/>
                  </a:lnTo>
                  <a:lnTo>
                    <a:pt x="0" y="2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94147" y="4051179"/>
              <a:ext cx="105623" cy="105623"/>
            </a:xfrm>
            <a:custGeom>
              <a:avLst/>
              <a:pathLst>
                <a:path w="105623" h="105623">
                  <a:moveTo>
                    <a:pt x="105623" y="0"/>
                  </a:moveTo>
                  <a:lnTo>
                    <a:pt x="105623" y="10360"/>
                  </a:lnTo>
                  <a:lnTo>
                    <a:pt x="10360" y="105623"/>
                  </a:lnTo>
                  <a:lnTo>
                    <a:pt x="0" y="105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539" y="3947571"/>
              <a:ext cx="209231" cy="209231"/>
            </a:xfrm>
            <a:custGeom>
              <a:avLst/>
              <a:pathLst>
                <a:path w="209231" h="209231">
                  <a:moveTo>
                    <a:pt x="209231" y="0"/>
                  </a:moveTo>
                  <a:lnTo>
                    <a:pt x="209231" y="10360"/>
                  </a:lnTo>
                  <a:lnTo>
                    <a:pt x="10360" y="209231"/>
                  </a:lnTo>
                  <a:lnTo>
                    <a:pt x="0" y="20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86932" y="3843963"/>
              <a:ext cx="312839" cy="312839"/>
            </a:xfrm>
            <a:custGeom>
              <a:avLst/>
              <a:pathLst>
                <a:path w="312839" h="312839">
                  <a:moveTo>
                    <a:pt x="312839" y="0"/>
                  </a:moveTo>
                  <a:lnTo>
                    <a:pt x="312839" y="10360"/>
                  </a:lnTo>
                  <a:lnTo>
                    <a:pt x="10360" y="312839"/>
                  </a:lnTo>
                  <a:lnTo>
                    <a:pt x="0" y="312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40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36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331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295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259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223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187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151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114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078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042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06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4970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3934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898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862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26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790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54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18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81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45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9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7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69082"/>
              <a:ext cx="363538" cy="363538"/>
            </a:xfrm>
            <a:custGeom>
              <a:avLst/>
              <a:pathLst>
                <a:path w="363538" h="363538">
                  <a:moveTo>
                    <a:pt x="353177" y="0"/>
                  </a:moveTo>
                  <a:lnTo>
                    <a:pt x="363538" y="0"/>
                  </a:lnTo>
                  <a:lnTo>
                    <a:pt x="0" y="363538"/>
                  </a:lnTo>
                  <a:lnTo>
                    <a:pt x="0" y="353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69082"/>
              <a:ext cx="259930" cy="259930"/>
            </a:xfrm>
            <a:custGeom>
              <a:avLst/>
              <a:pathLst>
                <a:path w="259930" h="259930">
                  <a:moveTo>
                    <a:pt x="249569" y="0"/>
                  </a:moveTo>
                  <a:lnTo>
                    <a:pt x="259930" y="0"/>
                  </a:lnTo>
                  <a:lnTo>
                    <a:pt x="0" y="259930"/>
                  </a:lnTo>
                  <a:lnTo>
                    <a:pt x="0" y="24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69082"/>
              <a:ext cx="156322" cy="156322"/>
            </a:xfrm>
            <a:custGeom>
              <a:avLst/>
              <a:pathLst>
                <a:path w="156322" h="156322">
                  <a:moveTo>
                    <a:pt x="145962" y="0"/>
                  </a:moveTo>
                  <a:lnTo>
                    <a:pt x="156322" y="0"/>
                  </a:lnTo>
                  <a:lnTo>
                    <a:pt x="0" y="156322"/>
                  </a:lnTo>
                  <a:lnTo>
                    <a:pt x="0" y="145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69082"/>
              <a:ext cx="52714" cy="52714"/>
            </a:xfrm>
            <a:custGeom>
              <a:avLst/>
              <a:pathLst>
                <a:path w="52714" h="52714">
                  <a:moveTo>
                    <a:pt x="42354" y="0"/>
                  </a:moveTo>
                  <a:lnTo>
                    <a:pt x="52714" y="0"/>
                  </a:lnTo>
                  <a:lnTo>
                    <a:pt x="0" y="52714"/>
                  </a:lnTo>
                  <a:lnTo>
                    <a:pt x="0" y="423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173883"/>
              <a:ext cx="360126" cy="360126"/>
            </a:xfrm>
            <a:custGeom>
              <a:avLst/>
              <a:pathLst>
                <a:path w="360126" h="360126">
                  <a:moveTo>
                    <a:pt x="349765" y="0"/>
                  </a:moveTo>
                  <a:lnTo>
                    <a:pt x="360126" y="0"/>
                  </a:lnTo>
                  <a:lnTo>
                    <a:pt x="0" y="360126"/>
                  </a:lnTo>
                  <a:lnTo>
                    <a:pt x="0" y="34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3883"/>
              <a:ext cx="256518" cy="256518"/>
            </a:xfrm>
            <a:custGeom>
              <a:avLst/>
              <a:pathLst>
                <a:path w="256518" h="256518">
                  <a:moveTo>
                    <a:pt x="246157" y="0"/>
                  </a:moveTo>
                  <a:lnTo>
                    <a:pt x="256518" y="0"/>
                  </a:lnTo>
                  <a:lnTo>
                    <a:pt x="0" y="256518"/>
                  </a:lnTo>
                  <a:lnTo>
                    <a:pt x="0" y="2461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3883"/>
              <a:ext cx="152910" cy="152910"/>
            </a:xfrm>
            <a:custGeom>
              <a:avLst/>
              <a:pathLst>
                <a:path w="152910" h="152910">
                  <a:moveTo>
                    <a:pt x="142549" y="0"/>
                  </a:moveTo>
                  <a:lnTo>
                    <a:pt x="152910" y="0"/>
                  </a:lnTo>
                  <a:lnTo>
                    <a:pt x="0" y="152910"/>
                  </a:lnTo>
                  <a:lnTo>
                    <a:pt x="0" y="1425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3883"/>
              <a:ext cx="49302" cy="49302"/>
            </a:xfrm>
            <a:custGeom>
              <a:avLst/>
              <a:pathLst>
                <a:path w="49302" h="49302">
                  <a:moveTo>
                    <a:pt x="38941" y="0"/>
                  </a:moveTo>
                  <a:lnTo>
                    <a:pt x="49302" y="0"/>
                  </a:lnTo>
                  <a:lnTo>
                    <a:pt x="0" y="49302"/>
                  </a:lnTo>
                  <a:lnTo>
                    <a:pt x="0" y="389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23010" y="4061170"/>
              <a:ext cx="95632" cy="95632"/>
            </a:xfrm>
            <a:custGeom>
              <a:avLst/>
              <a:pathLst>
                <a:path w="95632" h="95632">
                  <a:moveTo>
                    <a:pt x="95632" y="0"/>
                  </a:moveTo>
                  <a:lnTo>
                    <a:pt x="95632" y="10360"/>
                  </a:lnTo>
                  <a:lnTo>
                    <a:pt x="10360" y="95632"/>
                  </a:lnTo>
                  <a:lnTo>
                    <a:pt x="0" y="95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719402" y="3957562"/>
              <a:ext cx="199239" cy="199239"/>
            </a:xfrm>
            <a:custGeom>
              <a:avLst/>
              <a:pathLst>
                <a:path w="199239" h="199239">
                  <a:moveTo>
                    <a:pt x="199239" y="0"/>
                  </a:moveTo>
                  <a:lnTo>
                    <a:pt x="199239" y="10360"/>
                  </a:lnTo>
                  <a:lnTo>
                    <a:pt x="10360" y="199239"/>
                  </a:lnTo>
                  <a:lnTo>
                    <a:pt x="0" y="199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15794" y="3853955"/>
              <a:ext cx="302847" cy="302847"/>
            </a:xfrm>
            <a:custGeom>
              <a:avLst/>
              <a:pathLst>
                <a:path w="302847" h="302847">
                  <a:moveTo>
                    <a:pt x="302847" y="0"/>
                  </a:moveTo>
                  <a:lnTo>
                    <a:pt x="302847" y="10360"/>
                  </a:lnTo>
                  <a:lnTo>
                    <a:pt x="10360" y="302847"/>
                  </a:lnTo>
                  <a:lnTo>
                    <a:pt x="0" y="30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550150" y="37503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6467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5431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4395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3359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2323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1287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0250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29214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8178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7142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6106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5070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4034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2998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1962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0926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19890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8854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7817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6781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5745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4709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3673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263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160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10416"/>
              <a:ext cx="324980" cy="324980"/>
            </a:xfrm>
            <a:custGeom>
              <a:avLst/>
              <a:pathLst>
                <a:path w="324980" h="324980">
                  <a:moveTo>
                    <a:pt x="314619" y="0"/>
                  </a:moveTo>
                  <a:lnTo>
                    <a:pt x="324980" y="0"/>
                  </a:lnTo>
                  <a:lnTo>
                    <a:pt x="0" y="324980"/>
                  </a:lnTo>
                  <a:lnTo>
                    <a:pt x="0" y="314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0416"/>
              <a:ext cx="221372" cy="221372"/>
            </a:xfrm>
            <a:custGeom>
              <a:avLst/>
              <a:pathLst>
                <a:path w="221372" h="221372">
                  <a:moveTo>
                    <a:pt x="211011" y="0"/>
                  </a:moveTo>
                  <a:lnTo>
                    <a:pt x="221372" y="0"/>
                  </a:lnTo>
                  <a:lnTo>
                    <a:pt x="0" y="221372"/>
                  </a:lnTo>
                  <a:lnTo>
                    <a:pt x="0" y="211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0416"/>
              <a:ext cx="117764" cy="117764"/>
            </a:xfrm>
            <a:custGeom>
              <a:avLst/>
              <a:pathLst>
                <a:path w="117764" h="117764">
                  <a:moveTo>
                    <a:pt x="107404" y="0"/>
                  </a:moveTo>
                  <a:lnTo>
                    <a:pt x="117764" y="0"/>
                  </a:lnTo>
                  <a:lnTo>
                    <a:pt x="0" y="117764"/>
                  </a:lnTo>
                  <a:lnTo>
                    <a:pt x="0" y="107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0416"/>
              <a:ext cx="14157" cy="14157"/>
            </a:xfrm>
            <a:custGeom>
              <a:avLst/>
              <a:pathLst>
                <a:path w="14157" h="14157">
                  <a:moveTo>
                    <a:pt x="3796" y="0"/>
                  </a:moveTo>
                  <a:lnTo>
                    <a:pt x="14157" y="0"/>
                  </a:lnTo>
                  <a:lnTo>
                    <a:pt x="0" y="14157"/>
                  </a:lnTo>
                  <a:lnTo>
                    <a:pt x="0" y="37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651872" y="4071162"/>
              <a:ext cx="85640" cy="85640"/>
            </a:xfrm>
            <a:custGeom>
              <a:avLst/>
              <a:pathLst>
                <a:path w="85640" h="85640">
                  <a:moveTo>
                    <a:pt x="85640" y="0"/>
                  </a:moveTo>
                  <a:lnTo>
                    <a:pt x="85640" y="10360"/>
                  </a:lnTo>
                  <a:lnTo>
                    <a:pt x="10360" y="85640"/>
                  </a:lnTo>
                  <a:lnTo>
                    <a:pt x="0" y="85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548264" y="3967554"/>
              <a:ext cx="189248" cy="189248"/>
            </a:xfrm>
            <a:custGeom>
              <a:avLst/>
              <a:pathLst>
                <a:path w="189248" h="189248">
                  <a:moveTo>
                    <a:pt x="189248" y="0"/>
                  </a:moveTo>
                  <a:lnTo>
                    <a:pt x="189248" y="10360"/>
                  </a:lnTo>
                  <a:lnTo>
                    <a:pt x="10360" y="189248"/>
                  </a:lnTo>
                  <a:lnTo>
                    <a:pt x="0" y="189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44656" y="3863946"/>
              <a:ext cx="292855" cy="292855"/>
            </a:xfrm>
            <a:custGeom>
              <a:avLst/>
              <a:pathLst>
                <a:path w="292855" h="292855">
                  <a:moveTo>
                    <a:pt x="292855" y="0"/>
                  </a:moveTo>
                  <a:lnTo>
                    <a:pt x="292855" y="10360"/>
                  </a:lnTo>
                  <a:lnTo>
                    <a:pt x="10360" y="292855"/>
                  </a:lnTo>
                  <a:lnTo>
                    <a:pt x="0" y="292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369021" y="37603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6567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5531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4495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3459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2423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1386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0350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29314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8278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7242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6206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5170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4134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3098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2062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1026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19990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18953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7917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6881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5845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4809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377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273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170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078683"/>
              <a:ext cx="366705" cy="366705"/>
            </a:xfrm>
            <a:custGeom>
              <a:avLst/>
              <a:pathLst>
                <a:path w="366705" h="366705">
                  <a:moveTo>
                    <a:pt x="356344" y="0"/>
                  </a:moveTo>
                  <a:lnTo>
                    <a:pt x="366705" y="0"/>
                  </a:lnTo>
                  <a:lnTo>
                    <a:pt x="0" y="366705"/>
                  </a:lnTo>
                  <a:lnTo>
                    <a:pt x="0" y="3563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78683"/>
              <a:ext cx="263097" cy="263097"/>
            </a:xfrm>
            <a:custGeom>
              <a:avLst/>
              <a:pathLst>
                <a:path w="263097" h="263097">
                  <a:moveTo>
                    <a:pt x="252736" y="0"/>
                  </a:moveTo>
                  <a:lnTo>
                    <a:pt x="263097" y="0"/>
                  </a:lnTo>
                  <a:lnTo>
                    <a:pt x="0" y="263097"/>
                  </a:lnTo>
                  <a:lnTo>
                    <a:pt x="0" y="2527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78683"/>
              <a:ext cx="159489" cy="159489"/>
            </a:xfrm>
            <a:custGeom>
              <a:avLst/>
              <a:pathLst>
                <a:path w="159489" h="159489">
                  <a:moveTo>
                    <a:pt x="149128" y="0"/>
                  </a:moveTo>
                  <a:lnTo>
                    <a:pt x="159489" y="0"/>
                  </a:lnTo>
                  <a:lnTo>
                    <a:pt x="0" y="159489"/>
                  </a:lnTo>
                  <a:lnTo>
                    <a:pt x="0" y="149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78683"/>
              <a:ext cx="55881" cy="55881"/>
            </a:xfrm>
            <a:custGeom>
              <a:avLst/>
              <a:pathLst>
                <a:path w="55881" h="55881">
                  <a:moveTo>
                    <a:pt x="45521" y="0"/>
                  </a:moveTo>
                  <a:lnTo>
                    <a:pt x="55881" y="0"/>
                  </a:lnTo>
                  <a:lnTo>
                    <a:pt x="0" y="55881"/>
                  </a:lnTo>
                  <a:lnTo>
                    <a:pt x="0" y="455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5232" y="2855742"/>
              <a:ext cx="368491" cy="1301060"/>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74667" y="2697076"/>
              <a:ext cx="368491" cy="145972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84102" y="2030679"/>
              <a:ext cx="368491" cy="2126123"/>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502973" y="1586414"/>
              <a:ext cx="368491" cy="257038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912409" y="1332548"/>
              <a:ext cx="368491" cy="282425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2548"/>
              <a:ext cx="368491" cy="282425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731279" y="1269082"/>
              <a:ext cx="368491" cy="288772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140715" y="1173883"/>
              <a:ext cx="368491" cy="2982919"/>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550150" y="1110416"/>
              <a:ext cx="368491" cy="3046386"/>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369021" y="1078683"/>
              <a:ext cx="368491" cy="3078119"/>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69091" y="272552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3" name="tx333"/>
            <p:cNvSpPr/>
            <p:nvPr/>
          </p:nvSpPr>
          <p:spPr>
            <a:xfrm>
              <a:off x="1378527" y="25555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4" name="tx334"/>
            <p:cNvSpPr/>
            <p:nvPr/>
          </p:nvSpPr>
          <p:spPr>
            <a:xfrm>
              <a:off x="1787962" y="18491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5" name="tx335"/>
            <p:cNvSpPr/>
            <p:nvPr/>
          </p:nvSpPr>
          <p:spPr>
            <a:xfrm>
              <a:off x="2197397" y="158185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6" name="tx336"/>
            <p:cNvSpPr/>
            <p:nvPr/>
          </p:nvSpPr>
          <p:spPr>
            <a:xfrm>
              <a:off x="2606833" y="13782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7" name="tx337"/>
            <p:cNvSpPr/>
            <p:nvPr/>
          </p:nvSpPr>
          <p:spPr>
            <a:xfrm>
              <a:off x="3016268" y="11091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8" name="tx338"/>
            <p:cNvSpPr/>
            <p:nvPr/>
          </p:nvSpPr>
          <p:spPr>
            <a:xfrm>
              <a:off x="3425704" y="11091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835139" y="104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0" name="tx340"/>
            <p:cNvSpPr/>
            <p:nvPr/>
          </p:nvSpPr>
          <p:spPr>
            <a:xfrm>
              <a:off x="4244574" y="9409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1" name="tx341"/>
            <p:cNvSpPr/>
            <p:nvPr/>
          </p:nvSpPr>
          <p:spPr>
            <a:xfrm>
              <a:off x="465401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2" name="tx342"/>
            <p:cNvSpPr/>
            <p:nvPr/>
          </p:nvSpPr>
          <p:spPr>
            <a:xfrm>
              <a:off x="5063445"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47288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4" name="tx344"/>
            <p:cNvSpPr/>
            <p:nvPr/>
          </p:nvSpPr>
          <p:spPr>
            <a:xfrm>
              <a:off x="670118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5" name="tx345"/>
            <p:cNvSpPr/>
            <p:nvPr/>
          </p:nvSpPr>
          <p:spPr>
            <a:xfrm>
              <a:off x="588231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291751"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7520057"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8" name="tx348"/>
            <p:cNvSpPr/>
            <p:nvPr/>
          </p:nvSpPr>
          <p:spPr>
            <a:xfrm>
              <a:off x="792949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11062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pg352"/>
            <p:cNvSpPr/>
            <p:nvPr/>
          </p:nvSpPr>
          <p:spPr>
            <a:xfrm>
              <a:off x="986811" y="340321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1019333" y="34354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4" name="pg354"/>
            <p:cNvSpPr/>
            <p:nvPr/>
          </p:nvSpPr>
          <p:spPr>
            <a:xfrm>
              <a:off x="1396247" y="33238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1428768" y="33560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6" name="pg356"/>
            <p:cNvSpPr/>
            <p:nvPr/>
          </p:nvSpPr>
          <p:spPr>
            <a:xfrm>
              <a:off x="1805682" y="29906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838204" y="302421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2624553" y="27685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2657074" y="27993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3033988" y="26416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3066510" y="26725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2" name="pg362"/>
            <p:cNvSpPr/>
            <p:nvPr/>
          </p:nvSpPr>
          <p:spPr>
            <a:xfrm>
              <a:off x="3413279" y="264162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445800" y="2672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4" name="pg364"/>
            <p:cNvSpPr/>
            <p:nvPr/>
          </p:nvSpPr>
          <p:spPr>
            <a:xfrm>
              <a:off x="3852859" y="26098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885380" y="26424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6" name="pg366"/>
            <p:cNvSpPr/>
            <p:nvPr/>
          </p:nvSpPr>
          <p:spPr>
            <a:xfrm>
              <a:off x="4262294" y="25622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294816" y="25931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8" name="pg368"/>
            <p:cNvSpPr/>
            <p:nvPr/>
          </p:nvSpPr>
          <p:spPr>
            <a:xfrm>
              <a:off x="4671729" y="25305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4704251" y="25614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0" name="pg370"/>
            <p:cNvSpPr/>
            <p:nvPr/>
          </p:nvSpPr>
          <p:spPr>
            <a:xfrm>
              <a:off x="5490600"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523122" y="25469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tx372"/>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3" name="tx373"/>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4" name="tx374"/>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5" name="tx375"/>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6" name="tx376"/>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7" name="tx377"/>
            <p:cNvSpPr/>
            <p:nvPr/>
          </p:nvSpPr>
          <p:spPr>
            <a:xfrm rot="-5400000">
              <a:off x="827070"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78" name="tx378"/>
            <p:cNvSpPr/>
            <p:nvPr/>
          </p:nvSpPr>
          <p:spPr>
            <a:xfrm rot="-5400000">
              <a:off x="1216382"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79" name="tx379"/>
            <p:cNvSpPr/>
            <p:nvPr/>
          </p:nvSpPr>
          <p:spPr>
            <a:xfrm rot="-5400000">
              <a:off x="1696622"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80" name="tx380"/>
            <p:cNvSpPr/>
            <p:nvPr/>
          </p:nvSpPr>
          <p:spPr>
            <a:xfrm rot="-5400000">
              <a:off x="2030137"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1" name="tx381"/>
            <p:cNvSpPr/>
            <p:nvPr/>
          </p:nvSpPr>
          <p:spPr>
            <a:xfrm rot="-5400000">
              <a:off x="2395984"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82" name="tx382"/>
            <p:cNvSpPr/>
            <p:nvPr/>
          </p:nvSpPr>
          <p:spPr>
            <a:xfrm rot="-5400000">
              <a:off x="2555112"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83" name="tx383"/>
            <p:cNvSpPr/>
            <p:nvPr/>
          </p:nvSpPr>
          <p:spPr>
            <a:xfrm rot="-5400000">
              <a:off x="3324405"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384" name="tx384"/>
            <p:cNvSpPr/>
            <p:nvPr/>
          </p:nvSpPr>
          <p:spPr>
            <a:xfrm rot="-5400000">
              <a:off x="3798267"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385" name="tx385"/>
            <p:cNvSpPr/>
            <p:nvPr/>
          </p:nvSpPr>
          <p:spPr>
            <a:xfrm rot="-5400000">
              <a:off x="4092559"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386" name="tx386"/>
            <p:cNvSpPr/>
            <p:nvPr/>
          </p:nvSpPr>
          <p:spPr>
            <a:xfrm rot="-5400000">
              <a:off x="4235623"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387" name="tx387"/>
            <p:cNvSpPr/>
            <p:nvPr/>
          </p:nvSpPr>
          <p:spPr>
            <a:xfrm rot="-5400000">
              <a:off x="4917842"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388" name="tx388"/>
            <p:cNvSpPr/>
            <p:nvPr/>
          </p:nvSpPr>
          <p:spPr>
            <a:xfrm rot="-5400000">
              <a:off x="5308485"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389" name="tx389"/>
            <p:cNvSpPr/>
            <p:nvPr/>
          </p:nvSpPr>
          <p:spPr>
            <a:xfrm rot="-5400000">
              <a:off x="5332005"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390" name="tx390"/>
            <p:cNvSpPr/>
            <p:nvPr/>
          </p:nvSpPr>
          <p:spPr>
            <a:xfrm rot="-5400000">
              <a:off x="6157471"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391" name="tx391"/>
            <p:cNvSpPr/>
            <p:nvPr/>
          </p:nvSpPr>
          <p:spPr>
            <a:xfrm rot="-5400000">
              <a:off x="6586688"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392" name="tx392"/>
            <p:cNvSpPr/>
            <p:nvPr/>
          </p:nvSpPr>
          <p:spPr>
            <a:xfrm rot="-5400000">
              <a:off x="6945237"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393" name="tx393"/>
            <p:cNvSpPr/>
            <p:nvPr/>
          </p:nvSpPr>
          <p:spPr>
            <a:xfrm rot="-5400000">
              <a:off x="7479263"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4" name="tx394"/>
            <p:cNvSpPr/>
            <p:nvPr/>
          </p:nvSpPr>
          <p:spPr>
            <a:xfrm rot="-5400000">
              <a:off x="7741086"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395" name="tx395"/>
            <p:cNvSpPr/>
            <p:nvPr/>
          </p:nvSpPr>
          <p:spPr>
            <a:xfrm rot="-5400000">
              <a:off x="8227363"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6" name="tx396"/>
            <p:cNvSpPr/>
            <p:nvPr/>
          </p:nvSpPr>
          <p:spPr>
            <a:xfrm rot="-5400000">
              <a:off x="8649281"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7" name="tx397"/>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8" name="rc398"/>
            <p:cNvSpPr/>
            <p:nvPr/>
          </p:nvSpPr>
          <p:spPr>
            <a:xfrm>
              <a:off x="4184938" y="5993415"/>
              <a:ext cx="219455" cy="219455"/>
            </a:xfrm>
            <a:prstGeom prst="rect">
              <a:avLst/>
            </a:prstGeom>
            <a:solidFill>
              <a:srgbClr val="FFFFFF">
                <a:alpha val="100000"/>
              </a:srgbClr>
            </a:solidFill>
          </p:spPr>
          <p:txBody>
            <a:bodyPr/>
            <a:lstStyle/>
            <a:p/>
          </p:txBody>
        </p:sp>
        <p:sp>
          <p:nvSpPr>
            <p:cNvPr id="399" name="pg399"/>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rc404"/>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405" name="tx405"/>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406" name="tx406"/>
            <p:cNvSpPr/>
            <p:nvPr/>
          </p:nvSpPr>
          <p:spPr>
            <a:xfrm>
              <a:off x="803816" y="398022"/>
              <a:ext cx="59541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MENA, 2024</a:t>
              </a:r>
            </a:p>
          </p:txBody>
        </p:sp>
        <p:sp>
          <p:nvSpPr>
            <p:cNvPr id="407" name="tx40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08" name="tx408"/>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09" name="tx409"/>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MENA, classés du plus faible au plus élevé, ainsi que le classement des 10 pays comptant le plus grand nombre d'enfants non vaccinés, en chiffres absolus.
En 2024, l'Algérie se classera au 9e rang sur 20 pays pour la plus faible couverture en MCV1 (sur la base des rangs ex æquo).
L'Algérie était dans le top 10 des pays ayant le plus d'enfants non vaccinés (rang=6).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8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02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82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3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44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61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78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05690"/>
              <a:ext cx="249522" cy="797006"/>
            </a:xfrm>
            <a:prstGeom prst="rect">
              <a:avLst/>
            </a:prstGeom>
            <a:solidFill>
              <a:srgbClr val="80BD41">
                <a:alpha val="100000"/>
              </a:srgbClr>
            </a:solidFill>
          </p:spPr>
          <p:txBody>
            <a:bodyPr/>
            <a:lstStyle/>
            <a:p/>
          </p:txBody>
        </p:sp>
        <p:sp>
          <p:nvSpPr>
            <p:cNvPr id="24" name="rc24"/>
            <p:cNvSpPr/>
            <p:nvPr/>
          </p:nvSpPr>
          <p:spPr>
            <a:xfrm>
              <a:off x="1296273" y="3106439"/>
              <a:ext cx="249522" cy="199251"/>
            </a:xfrm>
            <a:prstGeom prst="rect">
              <a:avLst/>
            </a:prstGeom>
            <a:solidFill>
              <a:srgbClr val="E2231A">
                <a:alpha val="100000"/>
              </a:srgbClr>
            </a:solidFill>
          </p:spPr>
          <p:txBody>
            <a:bodyPr/>
            <a:lstStyle/>
            <a:p/>
          </p:txBody>
        </p:sp>
        <p:sp>
          <p:nvSpPr>
            <p:cNvPr id="25" name="rc25"/>
            <p:cNvSpPr/>
            <p:nvPr/>
          </p:nvSpPr>
          <p:spPr>
            <a:xfrm>
              <a:off x="1573521" y="3271069"/>
              <a:ext cx="249522" cy="831628"/>
            </a:xfrm>
            <a:prstGeom prst="rect">
              <a:avLst/>
            </a:prstGeom>
            <a:solidFill>
              <a:srgbClr val="80BD41">
                <a:alpha val="100000"/>
              </a:srgbClr>
            </a:solidFill>
          </p:spPr>
          <p:txBody>
            <a:bodyPr/>
            <a:lstStyle/>
            <a:p/>
          </p:txBody>
        </p:sp>
        <p:sp>
          <p:nvSpPr>
            <p:cNvPr id="26" name="rc26"/>
            <p:cNvSpPr/>
            <p:nvPr/>
          </p:nvSpPr>
          <p:spPr>
            <a:xfrm>
              <a:off x="1573521" y="3100735"/>
              <a:ext cx="249522" cy="170333"/>
            </a:xfrm>
            <a:prstGeom prst="rect">
              <a:avLst/>
            </a:prstGeom>
            <a:solidFill>
              <a:srgbClr val="E2231A">
                <a:alpha val="100000"/>
              </a:srgbClr>
            </a:solidFill>
          </p:spPr>
          <p:txBody>
            <a:bodyPr/>
            <a:lstStyle/>
            <a:p/>
          </p:txBody>
        </p:sp>
        <p:sp>
          <p:nvSpPr>
            <p:cNvPr id="27" name="rc27"/>
            <p:cNvSpPr/>
            <p:nvPr/>
          </p:nvSpPr>
          <p:spPr>
            <a:xfrm>
              <a:off x="1850769" y="3292372"/>
              <a:ext cx="249522" cy="810324"/>
            </a:xfrm>
            <a:prstGeom prst="rect">
              <a:avLst/>
            </a:prstGeom>
            <a:solidFill>
              <a:srgbClr val="80BD41">
                <a:alpha val="100000"/>
              </a:srgbClr>
            </a:solidFill>
          </p:spPr>
          <p:txBody>
            <a:bodyPr/>
            <a:lstStyle/>
            <a:p/>
          </p:txBody>
        </p:sp>
        <p:sp>
          <p:nvSpPr>
            <p:cNvPr id="28" name="rc28"/>
            <p:cNvSpPr/>
            <p:nvPr/>
          </p:nvSpPr>
          <p:spPr>
            <a:xfrm>
              <a:off x="1850769" y="3102296"/>
              <a:ext cx="249522" cy="190076"/>
            </a:xfrm>
            <a:prstGeom prst="rect">
              <a:avLst/>
            </a:prstGeom>
            <a:solidFill>
              <a:srgbClr val="E2231A">
                <a:alpha val="100000"/>
              </a:srgbClr>
            </a:solidFill>
          </p:spPr>
          <p:txBody>
            <a:bodyPr/>
            <a:lstStyle/>
            <a:p/>
          </p:txBody>
        </p:sp>
        <p:sp>
          <p:nvSpPr>
            <p:cNvPr id="29" name="rc29"/>
            <p:cNvSpPr/>
            <p:nvPr/>
          </p:nvSpPr>
          <p:spPr>
            <a:xfrm>
              <a:off x="2128016" y="3227259"/>
              <a:ext cx="249522" cy="875437"/>
            </a:xfrm>
            <a:prstGeom prst="rect">
              <a:avLst/>
            </a:prstGeom>
            <a:solidFill>
              <a:srgbClr val="80BD41">
                <a:alpha val="100000"/>
              </a:srgbClr>
            </a:solidFill>
          </p:spPr>
          <p:txBody>
            <a:bodyPr/>
            <a:lstStyle/>
            <a:p/>
          </p:txBody>
        </p:sp>
        <p:sp>
          <p:nvSpPr>
            <p:cNvPr id="30" name="rc30"/>
            <p:cNvSpPr/>
            <p:nvPr/>
          </p:nvSpPr>
          <p:spPr>
            <a:xfrm>
              <a:off x="2128016" y="3060510"/>
              <a:ext cx="249522" cy="166749"/>
            </a:xfrm>
            <a:prstGeom prst="rect">
              <a:avLst/>
            </a:prstGeom>
            <a:solidFill>
              <a:srgbClr val="E2231A">
                <a:alpha val="100000"/>
              </a:srgbClr>
            </a:solidFill>
          </p:spPr>
          <p:txBody>
            <a:bodyPr/>
            <a:lstStyle/>
            <a:p/>
          </p:txBody>
        </p:sp>
        <p:sp>
          <p:nvSpPr>
            <p:cNvPr id="31" name="rc31"/>
            <p:cNvSpPr/>
            <p:nvPr/>
          </p:nvSpPr>
          <p:spPr>
            <a:xfrm>
              <a:off x="2405264" y="3214147"/>
              <a:ext cx="249522" cy="888550"/>
            </a:xfrm>
            <a:prstGeom prst="rect">
              <a:avLst/>
            </a:prstGeom>
            <a:solidFill>
              <a:srgbClr val="80BD41">
                <a:alpha val="100000"/>
              </a:srgbClr>
            </a:solidFill>
          </p:spPr>
          <p:txBody>
            <a:bodyPr/>
            <a:lstStyle/>
            <a:p/>
          </p:txBody>
        </p:sp>
        <p:sp>
          <p:nvSpPr>
            <p:cNvPr id="32" name="rc32"/>
            <p:cNvSpPr/>
            <p:nvPr/>
          </p:nvSpPr>
          <p:spPr>
            <a:xfrm>
              <a:off x="2405264" y="3005722"/>
              <a:ext cx="249522" cy="208424"/>
            </a:xfrm>
            <a:prstGeom prst="rect">
              <a:avLst/>
            </a:prstGeom>
            <a:solidFill>
              <a:srgbClr val="E2231A">
                <a:alpha val="100000"/>
              </a:srgbClr>
            </a:solidFill>
          </p:spPr>
          <p:txBody>
            <a:bodyPr/>
            <a:lstStyle/>
            <a:p/>
          </p:txBody>
        </p:sp>
        <p:sp>
          <p:nvSpPr>
            <p:cNvPr id="33" name="rc33"/>
            <p:cNvSpPr/>
            <p:nvPr/>
          </p:nvSpPr>
          <p:spPr>
            <a:xfrm>
              <a:off x="2682512" y="3141557"/>
              <a:ext cx="249522" cy="961139"/>
            </a:xfrm>
            <a:prstGeom prst="rect">
              <a:avLst/>
            </a:prstGeom>
            <a:solidFill>
              <a:srgbClr val="80BD41">
                <a:alpha val="100000"/>
              </a:srgbClr>
            </a:solidFill>
          </p:spPr>
          <p:txBody>
            <a:bodyPr/>
            <a:lstStyle/>
            <a:p/>
          </p:txBody>
        </p:sp>
        <p:sp>
          <p:nvSpPr>
            <p:cNvPr id="34" name="rc34"/>
            <p:cNvSpPr/>
            <p:nvPr/>
          </p:nvSpPr>
          <p:spPr>
            <a:xfrm>
              <a:off x="2682512" y="2944698"/>
              <a:ext cx="249522" cy="196859"/>
            </a:xfrm>
            <a:prstGeom prst="rect">
              <a:avLst/>
            </a:prstGeom>
            <a:solidFill>
              <a:srgbClr val="E2231A">
                <a:alpha val="100000"/>
              </a:srgbClr>
            </a:solidFill>
          </p:spPr>
          <p:txBody>
            <a:bodyPr/>
            <a:lstStyle/>
            <a:p/>
          </p:txBody>
        </p:sp>
        <p:sp>
          <p:nvSpPr>
            <p:cNvPr id="35" name="rc35"/>
            <p:cNvSpPr/>
            <p:nvPr/>
          </p:nvSpPr>
          <p:spPr>
            <a:xfrm>
              <a:off x="2959759" y="2987892"/>
              <a:ext cx="249522" cy="1114805"/>
            </a:xfrm>
            <a:prstGeom prst="rect">
              <a:avLst/>
            </a:prstGeom>
            <a:solidFill>
              <a:srgbClr val="80BD41">
                <a:alpha val="100000"/>
              </a:srgbClr>
            </a:solidFill>
          </p:spPr>
          <p:txBody>
            <a:bodyPr/>
            <a:lstStyle/>
            <a:p/>
          </p:txBody>
        </p:sp>
        <p:sp>
          <p:nvSpPr>
            <p:cNvPr id="36" name="rc36"/>
            <p:cNvSpPr/>
            <p:nvPr/>
          </p:nvSpPr>
          <p:spPr>
            <a:xfrm>
              <a:off x="2959759" y="2877635"/>
              <a:ext cx="249522" cy="110256"/>
            </a:xfrm>
            <a:prstGeom prst="rect">
              <a:avLst/>
            </a:prstGeom>
            <a:solidFill>
              <a:srgbClr val="E2231A">
                <a:alpha val="100000"/>
              </a:srgbClr>
            </a:solidFill>
          </p:spPr>
          <p:txBody>
            <a:bodyPr/>
            <a:lstStyle/>
            <a:p/>
          </p:txBody>
        </p:sp>
        <p:sp>
          <p:nvSpPr>
            <p:cNvPr id="37" name="rc37"/>
            <p:cNvSpPr/>
            <p:nvPr/>
          </p:nvSpPr>
          <p:spPr>
            <a:xfrm>
              <a:off x="3237007" y="2910158"/>
              <a:ext cx="249522" cy="1192538"/>
            </a:xfrm>
            <a:prstGeom prst="rect">
              <a:avLst/>
            </a:prstGeom>
            <a:solidFill>
              <a:srgbClr val="80BD41">
                <a:alpha val="100000"/>
              </a:srgbClr>
            </a:solidFill>
          </p:spPr>
          <p:txBody>
            <a:bodyPr/>
            <a:lstStyle/>
            <a:p/>
          </p:txBody>
        </p:sp>
        <p:sp>
          <p:nvSpPr>
            <p:cNvPr id="38" name="rc38"/>
            <p:cNvSpPr/>
            <p:nvPr/>
          </p:nvSpPr>
          <p:spPr>
            <a:xfrm>
              <a:off x="3237007" y="2806459"/>
              <a:ext cx="249522" cy="103699"/>
            </a:xfrm>
            <a:prstGeom prst="rect">
              <a:avLst/>
            </a:prstGeom>
            <a:solidFill>
              <a:srgbClr val="E2231A">
                <a:alpha val="100000"/>
              </a:srgbClr>
            </a:solidFill>
          </p:spPr>
          <p:txBody>
            <a:bodyPr/>
            <a:lstStyle/>
            <a:p/>
          </p:txBody>
        </p:sp>
        <p:sp>
          <p:nvSpPr>
            <p:cNvPr id="39" name="rc39"/>
            <p:cNvSpPr/>
            <p:nvPr/>
          </p:nvSpPr>
          <p:spPr>
            <a:xfrm>
              <a:off x="3514255" y="2896347"/>
              <a:ext cx="249522" cy="1206350"/>
            </a:xfrm>
            <a:prstGeom prst="rect">
              <a:avLst/>
            </a:prstGeom>
            <a:solidFill>
              <a:srgbClr val="80BD41">
                <a:alpha val="100000"/>
              </a:srgbClr>
            </a:solidFill>
          </p:spPr>
          <p:txBody>
            <a:bodyPr/>
            <a:lstStyle/>
            <a:p/>
          </p:txBody>
        </p:sp>
        <p:sp>
          <p:nvSpPr>
            <p:cNvPr id="40" name="rc40"/>
            <p:cNvSpPr/>
            <p:nvPr/>
          </p:nvSpPr>
          <p:spPr>
            <a:xfrm>
              <a:off x="3514255" y="2731844"/>
              <a:ext cx="249522" cy="164502"/>
            </a:xfrm>
            <a:prstGeom prst="rect">
              <a:avLst/>
            </a:prstGeom>
            <a:solidFill>
              <a:srgbClr val="E2231A">
                <a:alpha val="100000"/>
              </a:srgbClr>
            </a:solidFill>
          </p:spPr>
          <p:txBody>
            <a:bodyPr/>
            <a:lstStyle/>
            <a:p/>
          </p:txBody>
        </p:sp>
        <p:sp>
          <p:nvSpPr>
            <p:cNvPr id="41" name="rc41"/>
            <p:cNvSpPr/>
            <p:nvPr/>
          </p:nvSpPr>
          <p:spPr>
            <a:xfrm>
              <a:off x="3791502" y="2791623"/>
              <a:ext cx="249522" cy="1311073"/>
            </a:xfrm>
            <a:prstGeom prst="rect">
              <a:avLst/>
            </a:prstGeom>
            <a:solidFill>
              <a:srgbClr val="80BD41">
                <a:alpha val="100000"/>
              </a:srgbClr>
            </a:solidFill>
          </p:spPr>
          <p:txBody>
            <a:bodyPr/>
            <a:lstStyle/>
            <a:p/>
          </p:txBody>
        </p:sp>
        <p:sp>
          <p:nvSpPr>
            <p:cNvPr id="42" name="rc42"/>
            <p:cNvSpPr/>
            <p:nvPr/>
          </p:nvSpPr>
          <p:spPr>
            <a:xfrm>
              <a:off x="3791502" y="2677616"/>
              <a:ext cx="249522" cy="114007"/>
            </a:xfrm>
            <a:prstGeom prst="rect">
              <a:avLst/>
            </a:prstGeom>
            <a:solidFill>
              <a:srgbClr val="E2231A">
                <a:alpha val="100000"/>
              </a:srgbClr>
            </a:solidFill>
          </p:spPr>
          <p:txBody>
            <a:bodyPr/>
            <a:lstStyle/>
            <a:p/>
          </p:txBody>
        </p:sp>
        <p:sp>
          <p:nvSpPr>
            <p:cNvPr id="43" name="rc43"/>
            <p:cNvSpPr/>
            <p:nvPr/>
          </p:nvSpPr>
          <p:spPr>
            <a:xfrm>
              <a:off x="4068750" y="2700441"/>
              <a:ext cx="249522" cy="1402255"/>
            </a:xfrm>
            <a:prstGeom prst="rect">
              <a:avLst/>
            </a:prstGeom>
            <a:solidFill>
              <a:srgbClr val="80BD41">
                <a:alpha val="100000"/>
              </a:srgbClr>
            </a:solidFill>
          </p:spPr>
          <p:txBody>
            <a:bodyPr/>
            <a:lstStyle/>
            <a:p/>
          </p:txBody>
        </p:sp>
        <p:sp>
          <p:nvSpPr>
            <p:cNvPr id="44" name="rc44"/>
            <p:cNvSpPr/>
            <p:nvPr/>
          </p:nvSpPr>
          <p:spPr>
            <a:xfrm>
              <a:off x="4068750" y="2626638"/>
              <a:ext cx="249522" cy="73802"/>
            </a:xfrm>
            <a:prstGeom prst="rect">
              <a:avLst/>
            </a:prstGeom>
            <a:solidFill>
              <a:srgbClr val="E2231A">
                <a:alpha val="100000"/>
              </a:srgbClr>
            </a:solidFill>
          </p:spPr>
          <p:txBody>
            <a:bodyPr/>
            <a:lstStyle/>
            <a:p/>
          </p:txBody>
        </p:sp>
        <p:sp>
          <p:nvSpPr>
            <p:cNvPr id="45" name="rc45"/>
            <p:cNvSpPr/>
            <p:nvPr/>
          </p:nvSpPr>
          <p:spPr>
            <a:xfrm>
              <a:off x="4345998" y="2660152"/>
              <a:ext cx="249522" cy="1442545"/>
            </a:xfrm>
            <a:prstGeom prst="rect">
              <a:avLst/>
            </a:prstGeom>
            <a:solidFill>
              <a:srgbClr val="80BD41">
                <a:alpha val="100000"/>
              </a:srgbClr>
            </a:solidFill>
          </p:spPr>
          <p:txBody>
            <a:bodyPr/>
            <a:lstStyle/>
            <a:p/>
          </p:txBody>
        </p:sp>
        <p:sp>
          <p:nvSpPr>
            <p:cNvPr id="46" name="rc46"/>
            <p:cNvSpPr/>
            <p:nvPr/>
          </p:nvSpPr>
          <p:spPr>
            <a:xfrm>
              <a:off x="4345998" y="2584228"/>
              <a:ext cx="249522" cy="75923"/>
            </a:xfrm>
            <a:prstGeom prst="rect">
              <a:avLst/>
            </a:prstGeom>
            <a:solidFill>
              <a:srgbClr val="E2231A">
                <a:alpha val="100000"/>
              </a:srgbClr>
            </a:solidFill>
          </p:spPr>
          <p:txBody>
            <a:bodyPr/>
            <a:lstStyle/>
            <a:p/>
          </p:txBody>
        </p:sp>
        <p:sp>
          <p:nvSpPr>
            <p:cNvPr id="47" name="rc47"/>
            <p:cNvSpPr/>
            <p:nvPr/>
          </p:nvSpPr>
          <p:spPr>
            <a:xfrm>
              <a:off x="4623245" y="2577174"/>
              <a:ext cx="249522" cy="1525522"/>
            </a:xfrm>
            <a:prstGeom prst="rect">
              <a:avLst/>
            </a:prstGeom>
            <a:solidFill>
              <a:srgbClr val="80BD41">
                <a:alpha val="100000"/>
              </a:srgbClr>
            </a:solidFill>
          </p:spPr>
          <p:txBody>
            <a:bodyPr/>
            <a:lstStyle/>
            <a:p/>
          </p:txBody>
        </p:sp>
        <p:sp>
          <p:nvSpPr>
            <p:cNvPr id="48" name="rc48"/>
            <p:cNvSpPr/>
            <p:nvPr/>
          </p:nvSpPr>
          <p:spPr>
            <a:xfrm>
              <a:off x="4623245" y="2496884"/>
              <a:ext cx="249522" cy="80290"/>
            </a:xfrm>
            <a:prstGeom prst="rect">
              <a:avLst/>
            </a:prstGeom>
            <a:solidFill>
              <a:srgbClr val="E2231A">
                <a:alpha val="100000"/>
              </a:srgbClr>
            </a:solidFill>
          </p:spPr>
          <p:txBody>
            <a:bodyPr/>
            <a:lstStyle/>
            <a:p/>
          </p:txBody>
        </p:sp>
        <p:sp>
          <p:nvSpPr>
            <p:cNvPr id="49" name="rc49"/>
            <p:cNvSpPr/>
            <p:nvPr/>
          </p:nvSpPr>
          <p:spPr>
            <a:xfrm>
              <a:off x="4900493" y="2553368"/>
              <a:ext cx="249522" cy="1549328"/>
            </a:xfrm>
            <a:prstGeom prst="rect">
              <a:avLst/>
            </a:prstGeom>
            <a:solidFill>
              <a:srgbClr val="80BD41">
                <a:alpha val="100000"/>
              </a:srgbClr>
            </a:solidFill>
          </p:spPr>
          <p:txBody>
            <a:bodyPr/>
            <a:lstStyle/>
            <a:p/>
          </p:txBody>
        </p:sp>
        <p:sp>
          <p:nvSpPr>
            <p:cNvPr id="50" name="rc50"/>
            <p:cNvSpPr/>
            <p:nvPr/>
          </p:nvSpPr>
          <p:spPr>
            <a:xfrm>
              <a:off x="4900493" y="2471824"/>
              <a:ext cx="249522" cy="81543"/>
            </a:xfrm>
            <a:prstGeom prst="rect">
              <a:avLst/>
            </a:prstGeom>
            <a:solidFill>
              <a:srgbClr val="E2231A">
                <a:alpha val="100000"/>
              </a:srgbClr>
            </a:solidFill>
          </p:spPr>
          <p:txBody>
            <a:bodyPr/>
            <a:lstStyle/>
            <a:p/>
          </p:txBody>
        </p:sp>
        <p:sp>
          <p:nvSpPr>
            <p:cNvPr id="51" name="rc51"/>
            <p:cNvSpPr/>
            <p:nvPr/>
          </p:nvSpPr>
          <p:spPr>
            <a:xfrm>
              <a:off x="5177741" y="2487495"/>
              <a:ext cx="249522" cy="1615201"/>
            </a:xfrm>
            <a:prstGeom prst="rect">
              <a:avLst/>
            </a:prstGeom>
            <a:solidFill>
              <a:srgbClr val="80BD41">
                <a:alpha val="100000"/>
              </a:srgbClr>
            </a:solidFill>
          </p:spPr>
          <p:txBody>
            <a:bodyPr/>
            <a:lstStyle/>
            <a:p/>
          </p:txBody>
        </p:sp>
        <p:sp>
          <p:nvSpPr>
            <p:cNvPr id="52" name="rc52"/>
            <p:cNvSpPr/>
            <p:nvPr/>
          </p:nvSpPr>
          <p:spPr>
            <a:xfrm>
              <a:off x="5177741" y="2402485"/>
              <a:ext cx="249522" cy="85009"/>
            </a:xfrm>
            <a:prstGeom prst="rect">
              <a:avLst/>
            </a:prstGeom>
            <a:solidFill>
              <a:srgbClr val="E2231A">
                <a:alpha val="100000"/>
              </a:srgbClr>
            </a:solidFill>
          </p:spPr>
          <p:txBody>
            <a:bodyPr/>
            <a:lstStyle/>
            <a:p/>
          </p:txBody>
        </p:sp>
        <p:sp>
          <p:nvSpPr>
            <p:cNvPr id="53" name="rc53"/>
            <p:cNvSpPr/>
            <p:nvPr/>
          </p:nvSpPr>
          <p:spPr>
            <a:xfrm>
              <a:off x="5454988" y="2469342"/>
              <a:ext cx="249522" cy="1633354"/>
            </a:xfrm>
            <a:prstGeom prst="rect">
              <a:avLst/>
            </a:prstGeom>
            <a:solidFill>
              <a:srgbClr val="80BD41">
                <a:alpha val="100000"/>
              </a:srgbClr>
            </a:solidFill>
          </p:spPr>
          <p:txBody>
            <a:bodyPr/>
            <a:lstStyle/>
            <a:p/>
          </p:txBody>
        </p:sp>
        <p:sp>
          <p:nvSpPr>
            <p:cNvPr id="54" name="rc54"/>
            <p:cNvSpPr/>
            <p:nvPr/>
          </p:nvSpPr>
          <p:spPr>
            <a:xfrm>
              <a:off x="5454988" y="2383375"/>
              <a:ext cx="249522" cy="85966"/>
            </a:xfrm>
            <a:prstGeom prst="rect">
              <a:avLst/>
            </a:prstGeom>
            <a:solidFill>
              <a:srgbClr val="E2231A">
                <a:alpha val="100000"/>
              </a:srgbClr>
            </a:solidFill>
          </p:spPr>
          <p:txBody>
            <a:bodyPr/>
            <a:lstStyle/>
            <a:p/>
          </p:txBody>
        </p:sp>
        <p:sp>
          <p:nvSpPr>
            <p:cNvPr id="55" name="rc55"/>
            <p:cNvSpPr/>
            <p:nvPr/>
          </p:nvSpPr>
          <p:spPr>
            <a:xfrm>
              <a:off x="5732236" y="2476162"/>
              <a:ext cx="249522" cy="1626534"/>
            </a:xfrm>
            <a:prstGeom prst="rect">
              <a:avLst/>
            </a:prstGeom>
            <a:solidFill>
              <a:srgbClr val="80BD41">
                <a:alpha val="100000"/>
              </a:srgbClr>
            </a:solidFill>
          </p:spPr>
          <p:txBody>
            <a:bodyPr/>
            <a:lstStyle/>
            <a:p/>
          </p:txBody>
        </p:sp>
        <p:sp>
          <p:nvSpPr>
            <p:cNvPr id="56" name="rc56"/>
            <p:cNvSpPr/>
            <p:nvPr/>
          </p:nvSpPr>
          <p:spPr>
            <a:xfrm>
              <a:off x="5732236" y="2372341"/>
              <a:ext cx="249522" cy="103821"/>
            </a:xfrm>
            <a:prstGeom prst="rect">
              <a:avLst/>
            </a:prstGeom>
            <a:solidFill>
              <a:srgbClr val="E2231A">
                <a:alpha val="100000"/>
              </a:srgbClr>
            </a:solidFill>
          </p:spPr>
          <p:txBody>
            <a:bodyPr/>
            <a:lstStyle/>
            <a:p/>
          </p:txBody>
        </p:sp>
        <p:sp>
          <p:nvSpPr>
            <p:cNvPr id="57" name="rc57"/>
            <p:cNvSpPr/>
            <p:nvPr/>
          </p:nvSpPr>
          <p:spPr>
            <a:xfrm>
              <a:off x="6009484" y="2574088"/>
              <a:ext cx="249522" cy="1528608"/>
            </a:xfrm>
            <a:prstGeom prst="rect">
              <a:avLst/>
            </a:prstGeom>
            <a:solidFill>
              <a:srgbClr val="80BD41">
                <a:alpha val="100000"/>
              </a:srgbClr>
            </a:solidFill>
          </p:spPr>
          <p:txBody>
            <a:bodyPr/>
            <a:lstStyle/>
            <a:p/>
          </p:txBody>
        </p:sp>
        <p:sp>
          <p:nvSpPr>
            <p:cNvPr id="58" name="rc58"/>
            <p:cNvSpPr/>
            <p:nvPr/>
          </p:nvSpPr>
          <p:spPr>
            <a:xfrm>
              <a:off x="6009484" y="2365641"/>
              <a:ext cx="249522" cy="208446"/>
            </a:xfrm>
            <a:prstGeom prst="rect">
              <a:avLst/>
            </a:prstGeom>
            <a:solidFill>
              <a:srgbClr val="E2231A">
                <a:alpha val="100000"/>
              </a:srgbClr>
            </a:solidFill>
          </p:spPr>
          <p:txBody>
            <a:bodyPr/>
            <a:lstStyle/>
            <a:p/>
          </p:txBody>
        </p:sp>
        <p:sp>
          <p:nvSpPr>
            <p:cNvPr id="59" name="rc59"/>
            <p:cNvSpPr/>
            <p:nvPr/>
          </p:nvSpPr>
          <p:spPr>
            <a:xfrm>
              <a:off x="6286731" y="2739280"/>
              <a:ext cx="249522" cy="1363417"/>
            </a:xfrm>
            <a:prstGeom prst="rect">
              <a:avLst/>
            </a:prstGeom>
            <a:solidFill>
              <a:srgbClr val="80BD41">
                <a:alpha val="100000"/>
              </a:srgbClr>
            </a:solidFill>
          </p:spPr>
          <p:txBody>
            <a:bodyPr/>
            <a:lstStyle/>
            <a:p/>
          </p:txBody>
        </p:sp>
        <p:sp>
          <p:nvSpPr>
            <p:cNvPr id="60" name="rc60"/>
            <p:cNvSpPr/>
            <p:nvPr/>
          </p:nvSpPr>
          <p:spPr>
            <a:xfrm>
              <a:off x="6286731" y="2398425"/>
              <a:ext cx="249522" cy="340854"/>
            </a:xfrm>
            <a:prstGeom prst="rect">
              <a:avLst/>
            </a:prstGeom>
            <a:solidFill>
              <a:srgbClr val="E2231A">
                <a:alpha val="100000"/>
              </a:srgbClr>
            </a:solidFill>
          </p:spPr>
          <p:txBody>
            <a:bodyPr/>
            <a:lstStyle/>
            <a:p/>
          </p:txBody>
        </p:sp>
        <p:sp>
          <p:nvSpPr>
            <p:cNvPr id="61" name="rc61"/>
            <p:cNvSpPr/>
            <p:nvPr/>
          </p:nvSpPr>
          <p:spPr>
            <a:xfrm>
              <a:off x="6563979" y="2752901"/>
              <a:ext cx="249522" cy="1349795"/>
            </a:xfrm>
            <a:prstGeom prst="rect">
              <a:avLst/>
            </a:prstGeom>
            <a:solidFill>
              <a:srgbClr val="80BD41">
                <a:alpha val="100000"/>
              </a:srgbClr>
            </a:solidFill>
          </p:spPr>
          <p:txBody>
            <a:bodyPr/>
            <a:lstStyle/>
            <a:p/>
          </p:txBody>
        </p:sp>
        <p:sp>
          <p:nvSpPr>
            <p:cNvPr id="62" name="rc62"/>
            <p:cNvSpPr/>
            <p:nvPr/>
          </p:nvSpPr>
          <p:spPr>
            <a:xfrm>
              <a:off x="6563979" y="2415452"/>
              <a:ext cx="249522" cy="337449"/>
            </a:xfrm>
            <a:prstGeom prst="rect">
              <a:avLst/>
            </a:prstGeom>
            <a:solidFill>
              <a:srgbClr val="E2231A">
                <a:alpha val="100000"/>
              </a:srgbClr>
            </a:solidFill>
          </p:spPr>
          <p:txBody>
            <a:bodyPr/>
            <a:lstStyle/>
            <a:p/>
          </p:txBody>
        </p:sp>
        <p:sp>
          <p:nvSpPr>
            <p:cNvPr id="63" name="rc63"/>
            <p:cNvSpPr/>
            <p:nvPr/>
          </p:nvSpPr>
          <p:spPr>
            <a:xfrm>
              <a:off x="6841227" y="2784798"/>
              <a:ext cx="249522" cy="1317899"/>
            </a:xfrm>
            <a:prstGeom prst="rect">
              <a:avLst/>
            </a:prstGeom>
            <a:solidFill>
              <a:srgbClr val="80BD41">
                <a:alpha val="100000"/>
              </a:srgbClr>
            </a:solidFill>
          </p:spPr>
          <p:txBody>
            <a:bodyPr/>
            <a:lstStyle/>
            <a:p/>
          </p:txBody>
        </p:sp>
        <p:sp>
          <p:nvSpPr>
            <p:cNvPr id="64" name="rc64"/>
            <p:cNvSpPr/>
            <p:nvPr/>
          </p:nvSpPr>
          <p:spPr>
            <a:xfrm>
              <a:off x="6841227" y="2455324"/>
              <a:ext cx="249522" cy="329473"/>
            </a:xfrm>
            <a:prstGeom prst="rect">
              <a:avLst/>
            </a:prstGeom>
            <a:solidFill>
              <a:srgbClr val="E2231A">
                <a:alpha val="100000"/>
              </a:srgbClr>
            </a:solidFill>
          </p:spPr>
          <p:txBody>
            <a:bodyPr/>
            <a:lstStyle/>
            <a:p/>
          </p:txBody>
        </p:sp>
        <p:sp>
          <p:nvSpPr>
            <p:cNvPr id="65" name="rc65"/>
            <p:cNvSpPr/>
            <p:nvPr/>
          </p:nvSpPr>
          <p:spPr>
            <a:xfrm>
              <a:off x="7118474" y="2840705"/>
              <a:ext cx="249522" cy="1261991"/>
            </a:xfrm>
            <a:prstGeom prst="rect">
              <a:avLst/>
            </a:prstGeom>
            <a:solidFill>
              <a:srgbClr val="80BD41">
                <a:alpha val="100000"/>
              </a:srgbClr>
            </a:solidFill>
          </p:spPr>
          <p:txBody>
            <a:bodyPr/>
            <a:lstStyle/>
            <a:p/>
          </p:txBody>
        </p:sp>
        <p:sp>
          <p:nvSpPr>
            <p:cNvPr id="66" name="rc66"/>
            <p:cNvSpPr/>
            <p:nvPr/>
          </p:nvSpPr>
          <p:spPr>
            <a:xfrm>
              <a:off x="7118474" y="2505239"/>
              <a:ext cx="249522" cy="335466"/>
            </a:xfrm>
            <a:prstGeom prst="rect">
              <a:avLst/>
            </a:prstGeom>
            <a:solidFill>
              <a:srgbClr val="E2231A">
                <a:alpha val="100000"/>
              </a:srgbClr>
            </a:solidFill>
          </p:spPr>
          <p:txBody>
            <a:bodyPr/>
            <a:lstStyle/>
            <a:p/>
          </p:txBody>
        </p:sp>
        <p:sp>
          <p:nvSpPr>
            <p:cNvPr id="67" name="rc67"/>
            <p:cNvSpPr/>
            <p:nvPr/>
          </p:nvSpPr>
          <p:spPr>
            <a:xfrm>
              <a:off x="7395722" y="2873976"/>
              <a:ext cx="249522" cy="1228720"/>
            </a:xfrm>
            <a:prstGeom prst="rect">
              <a:avLst/>
            </a:prstGeom>
            <a:solidFill>
              <a:srgbClr val="80BD41">
                <a:alpha val="100000"/>
              </a:srgbClr>
            </a:solidFill>
          </p:spPr>
          <p:txBody>
            <a:bodyPr/>
            <a:lstStyle/>
            <a:p/>
          </p:txBody>
        </p:sp>
        <p:sp>
          <p:nvSpPr>
            <p:cNvPr id="68" name="rc68"/>
            <p:cNvSpPr/>
            <p:nvPr/>
          </p:nvSpPr>
          <p:spPr>
            <a:xfrm>
              <a:off x="7395722" y="2547354"/>
              <a:ext cx="249522" cy="326622"/>
            </a:xfrm>
            <a:prstGeom prst="rect">
              <a:avLst/>
            </a:prstGeom>
            <a:solidFill>
              <a:srgbClr val="E2231A">
                <a:alpha val="100000"/>
              </a:srgbClr>
            </a:solidFill>
          </p:spPr>
          <p:txBody>
            <a:bodyPr/>
            <a:lstStyle/>
            <a:p/>
          </p:txBody>
        </p:sp>
        <p:sp>
          <p:nvSpPr>
            <p:cNvPr id="69" name="rc69"/>
            <p:cNvSpPr/>
            <p:nvPr/>
          </p:nvSpPr>
          <p:spPr>
            <a:xfrm>
              <a:off x="7672970" y="2605055"/>
              <a:ext cx="249522" cy="1497641"/>
            </a:xfrm>
            <a:prstGeom prst="rect">
              <a:avLst/>
            </a:prstGeom>
            <a:solidFill>
              <a:srgbClr val="80BD41">
                <a:alpha val="100000"/>
              </a:srgbClr>
            </a:solidFill>
          </p:spPr>
          <p:txBody>
            <a:bodyPr/>
            <a:lstStyle/>
            <a:p/>
          </p:txBody>
        </p:sp>
        <p:sp>
          <p:nvSpPr>
            <p:cNvPr id="70" name="rc70"/>
            <p:cNvSpPr/>
            <p:nvPr/>
          </p:nvSpPr>
          <p:spPr>
            <a:xfrm>
              <a:off x="7672970" y="2589927"/>
              <a:ext cx="249522" cy="15128"/>
            </a:xfrm>
            <a:prstGeom prst="rect">
              <a:avLst/>
            </a:prstGeom>
            <a:solidFill>
              <a:srgbClr val="E2231A">
                <a:alpha val="100000"/>
              </a:srgbClr>
            </a:solidFill>
          </p:spPr>
          <p:txBody>
            <a:bodyPr/>
            <a:lstStyle/>
            <a:p/>
          </p:txBody>
        </p:sp>
        <p:sp>
          <p:nvSpPr>
            <p:cNvPr id="71" name="rc71"/>
            <p:cNvSpPr/>
            <p:nvPr/>
          </p:nvSpPr>
          <p:spPr>
            <a:xfrm>
              <a:off x="7950217" y="2717683"/>
              <a:ext cx="249522" cy="1385014"/>
            </a:xfrm>
            <a:prstGeom prst="rect">
              <a:avLst/>
            </a:prstGeom>
            <a:solidFill>
              <a:srgbClr val="80BD41">
                <a:alpha val="100000"/>
              </a:srgbClr>
            </a:solidFill>
          </p:spPr>
          <p:txBody>
            <a:bodyPr/>
            <a:lstStyle/>
            <a:p/>
          </p:txBody>
        </p:sp>
        <p:sp>
          <p:nvSpPr>
            <p:cNvPr id="72" name="rc72"/>
            <p:cNvSpPr/>
            <p:nvPr/>
          </p:nvSpPr>
          <p:spPr>
            <a:xfrm>
              <a:off x="7950217" y="2629278"/>
              <a:ext cx="249522" cy="88404"/>
            </a:xfrm>
            <a:prstGeom prst="rect">
              <a:avLst/>
            </a:prstGeom>
            <a:solidFill>
              <a:srgbClr val="E2231A">
                <a:alpha val="100000"/>
              </a:srgbClr>
            </a:solidFill>
          </p:spPr>
          <p:txBody>
            <a:bodyPr/>
            <a:lstStyle/>
            <a:p/>
          </p:txBody>
        </p:sp>
        <p:sp>
          <p:nvSpPr>
            <p:cNvPr id="73" name="pl73"/>
            <p:cNvSpPr/>
            <p:nvPr/>
          </p:nvSpPr>
          <p:spPr>
            <a:xfrm>
              <a:off x="1421035" y="1236556"/>
              <a:ext cx="6653943" cy="579018"/>
            </a:xfrm>
            <a:custGeom>
              <a:avLst/>
              <a:pathLst>
                <a:path w="6653943" h="579018">
                  <a:moveTo>
                    <a:pt x="0" y="550067"/>
                  </a:moveTo>
                  <a:lnTo>
                    <a:pt x="277247" y="463214"/>
                  </a:lnTo>
                  <a:lnTo>
                    <a:pt x="554495" y="521116"/>
                  </a:lnTo>
                  <a:lnTo>
                    <a:pt x="831742" y="434263"/>
                  </a:lnTo>
                  <a:lnTo>
                    <a:pt x="1108990" y="521116"/>
                  </a:lnTo>
                  <a:lnTo>
                    <a:pt x="1386238" y="463214"/>
                  </a:lnTo>
                  <a:lnTo>
                    <a:pt x="1663485" y="231607"/>
                  </a:lnTo>
                  <a:lnTo>
                    <a:pt x="1940733" y="202656"/>
                  </a:lnTo>
                  <a:lnTo>
                    <a:pt x="2217981" y="318460"/>
                  </a:lnTo>
                  <a:lnTo>
                    <a:pt x="2495228" y="202656"/>
                  </a:lnTo>
                  <a:lnTo>
                    <a:pt x="2772476" y="115803"/>
                  </a:lnTo>
                  <a:lnTo>
                    <a:pt x="3049724" y="115803"/>
                  </a:lnTo>
                  <a:lnTo>
                    <a:pt x="3326971" y="115803"/>
                  </a:lnTo>
                  <a:lnTo>
                    <a:pt x="3604219" y="115803"/>
                  </a:lnTo>
                  <a:lnTo>
                    <a:pt x="3881467" y="115803"/>
                  </a:lnTo>
                  <a:lnTo>
                    <a:pt x="4158714" y="115803"/>
                  </a:lnTo>
                  <a:lnTo>
                    <a:pt x="4435962" y="144754"/>
                  </a:lnTo>
                  <a:lnTo>
                    <a:pt x="4713210" y="318460"/>
                  </a:lnTo>
                  <a:lnTo>
                    <a:pt x="4990457" y="550067"/>
                  </a:lnTo>
                  <a:lnTo>
                    <a:pt x="5267705" y="550067"/>
                  </a:lnTo>
                  <a:lnTo>
                    <a:pt x="5544953" y="550067"/>
                  </a:lnTo>
                  <a:lnTo>
                    <a:pt x="5822200" y="579018"/>
                  </a:lnTo>
                  <a:lnTo>
                    <a:pt x="6099448" y="579018"/>
                  </a:lnTo>
                  <a:lnTo>
                    <a:pt x="6376696" y="0"/>
                  </a:lnTo>
                  <a:lnTo>
                    <a:pt x="6653943" y="144754"/>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29607" y="2970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5" name="tx85"/>
            <p:cNvSpPr/>
            <p:nvPr/>
          </p:nvSpPr>
          <p:spPr>
            <a:xfrm>
              <a:off x="2715845" y="2808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86" name="tx86"/>
            <p:cNvSpPr/>
            <p:nvPr/>
          </p:nvSpPr>
          <p:spPr>
            <a:xfrm>
              <a:off x="4102084" y="2490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87" name="tx87"/>
            <p:cNvSpPr/>
            <p:nvPr/>
          </p:nvSpPr>
          <p:spPr>
            <a:xfrm>
              <a:off x="5488322" y="2247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88" name="tx88"/>
            <p:cNvSpPr/>
            <p:nvPr/>
          </p:nvSpPr>
          <p:spPr>
            <a:xfrm>
              <a:off x="6597312" y="2279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9" name="tx89"/>
            <p:cNvSpPr/>
            <p:nvPr/>
          </p:nvSpPr>
          <p:spPr>
            <a:xfrm>
              <a:off x="6874560" y="2319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0" name="tx90"/>
            <p:cNvSpPr/>
            <p:nvPr/>
          </p:nvSpPr>
          <p:spPr>
            <a:xfrm>
              <a:off x="7151808" y="2369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7429055" y="2411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2" name="tx92"/>
            <p:cNvSpPr/>
            <p:nvPr/>
          </p:nvSpPr>
          <p:spPr>
            <a:xfrm>
              <a:off x="7706303" y="2454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3" name="tx93"/>
            <p:cNvSpPr/>
            <p:nvPr/>
          </p:nvSpPr>
          <p:spPr>
            <a:xfrm>
              <a:off x="7983551" y="2493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4" name="pl94"/>
            <p:cNvSpPr/>
            <p:nvPr/>
          </p:nvSpPr>
          <p:spPr>
            <a:xfrm>
              <a:off x="1421035"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669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05" name="tx105"/>
            <p:cNvSpPr/>
            <p:nvPr/>
          </p:nvSpPr>
          <p:spPr>
            <a:xfrm>
              <a:off x="1329607" y="31710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06" name="tx106"/>
            <p:cNvSpPr/>
            <p:nvPr/>
          </p:nvSpPr>
          <p:spPr>
            <a:xfrm>
              <a:off x="2715845" y="3587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07" name="tx107"/>
            <p:cNvSpPr/>
            <p:nvPr/>
          </p:nvSpPr>
          <p:spPr>
            <a:xfrm>
              <a:off x="2715845" y="3008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08" name="tx108"/>
            <p:cNvSpPr/>
            <p:nvPr/>
          </p:nvSpPr>
          <p:spPr>
            <a:xfrm>
              <a:off x="4102084" y="33664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09" name="tx109"/>
            <p:cNvSpPr/>
            <p:nvPr/>
          </p:nvSpPr>
          <p:spPr>
            <a:xfrm>
              <a:off x="4102084" y="2628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0" name="tx110"/>
            <p:cNvSpPr/>
            <p:nvPr/>
          </p:nvSpPr>
          <p:spPr>
            <a:xfrm>
              <a:off x="5488322" y="32509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1" name="tx111"/>
            <p:cNvSpPr/>
            <p:nvPr/>
          </p:nvSpPr>
          <p:spPr>
            <a:xfrm>
              <a:off x="5488322" y="23913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2" name="tx112"/>
            <p:cNvSpPr/>
            <p:nvPr/>
          </p:nvSpPr>
          <p:spPr>
            <a:xfrm>
              <a:off x="6623438" y="33927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3" name="tx113"/>
            <p:cNvSpPr/>
            <p:nvPr/>
          </p:nvSpPr>
          <p:spPr>
            <a:xfrm>
              <a:off x="6623438" y="25491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4" name="tx114"/>
            <p:cNvSpPr/>
            <p:nvPr/>
          </p:nvSpPr>
          <p:spPr>
            <a:xfrm>
              <a:off x="6874560" y="3408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5" name="tx115"/>
            <p:cNvSpPr/>
            <p:nvPr/>
          </p:nvSpPr>
          <p:spPr>
            <a:xfrm>
              <a:off x="6874560" y="2585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6" name="tx116"/>
            <p:cNvSpPr/>
            <p:nvPr/>
          </p:nvSpPr>
          <p:spPr>
            <a:xfrm>
              <a:off x="7151808" y="34366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17" name="tx117"/>
            <p:cNvSpPr/>
            <p:nvPr/>
          </p:nvSpPr>
          <p:spPr>
            <a:xfrm>
              <a:off x="7177933" y="26379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8" name="tx118"/>
            <p:cNvSpPr/>
            <p:nvPr/>
          </p:nvSpPr>
          <p:spPr>
            <a:xfrm>
              <a:off x="7429055" y="34532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19" name="tx119"/>
            <p:cNvSpPr/>
            <p:nvPr/>
          </p:nvSpPr>
          <p:spPr>
            <a:xfrm>
              <a:off x="7429055" y="2675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0" name="tx120"/>
            <p:cNvSpPr/>
            <p:nvPr/>
          </p:nvSpPr>
          <p:spPr>
            <a:xfrm>
              <a:off x="7706303" y="3318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1" name="tx121"/>
            <p:cNvSpPr/>
            <p:nvPr/>
          </p:nvSpPr>
          <p:spPr>
            <a:xfrm>
              <a:off x="7706303" y="25624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2" name="tx122"/>
            <p:cNvSpPr/>
            <p:nvPr/>
          </p:nvSpPr>
          <p:spPr>
            <a:xfrm>
              <a:off x="7983551" y="3375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3" name="tx123"/>
            <p:cNvSpPr/>
            <p:nvPr/>
          </p:nvSpPr>
          <p:spPr>
            <a:xfrm>
              <a:off x="7983551" y="2638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4" name="tx124"/>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20231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6" name="tx126"/>
            <p:cNvSpPr/>
            <p:nvPr/>
          </p:nvSpPr>
          <p:spPr>
            <a:xfrm>
              <a:off x="577897" y="235404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7" name="tx127"/>
            <p:cNvSpPr/>
            <p:nvPr/>
          </p:nvSpPr>
          <p:spPr>
            <a:xfrm>
              <a:off x="577897" y="150577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309081" y="2517221"/>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4" name="tx144"/>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7" name="rc147"/>
            <p:cNvSpPr/>
            <p:nvPr/>
          </p:nvSpPr>
          <p:spPr>
            <a:xfrm>
              <a:off x="4545960" y="5010059"/>
              <a:ext cx="201456" cy="201456"/>
            </a:xfrm>
            <a:prstGeom prst="rect">
              <a:avLst/>
            </a:prstGeom>
            <a:solidFill>
              <a:srgbClr val="E2231A">
                <a:alpha val="100000"/>
              </a:srgbClr>
            </a:solidFill>
          </p:spPr>
          <p:txBody>
            <a:bodyPr/>
            <a:lstStyle/>
            <a:p/>
          </p:txBody>
        </p:sp>
        <p:sp>
          <p:nvSpPr>
            <p:cNvPr id="148" name="rc148"/>
            <p:cNvSpPr/>
            <p:nvPr/>
          </p:nvSpPr>
          <p:spPr>
            <a:xfrm>
              <a:off x="5766533" y="5010059"/>
              <a:ext cx="201456" cy="201456"/>
            </a:xfrm>
            <a:prstGeom prst="rect">
              <a:avLst/>
            </a:prstGeom>
            <a:solidFill>
              <a:srgbClr val="80BD41">
                <a:alpha val="100000"/>
              </a:srgbClr>
            </a:solidFill>
          </p:spPr>
          <p:txBody>
            <a:bodyPr/>
            <a:lstStyle/>
            <a:p/>
          </p:txBody>
        </p:sp>
        <p:sp>
          <p:nvSpPr>
            <p:cNvPr id="149" name="tx149"/>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2" name="tx152"/>
            <p:cNvSpPr/>
            <p:nvPr/>
          </p:nvSpPr>
          <p:spPr>
            <a:xfrm>
              <a:off x="951100" y="650054"/>
              <a:ext cx="141667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Algérie, 2000-2024</a:t>
              </a:r>
            </a:p>
          </p:txBody>
        </p:sp>
        <p:sp>
          <p:nvSpPr>
            <p:cNvPr id="153" name="pl153"/>
            <p:cNvSpPr/>
            <p:nvPr/>
          </p:nvSpPr>
          <p:spPr>
            <a:xfrm>
              <a:off x="212264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753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281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80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490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17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544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072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259782" cy="167191"/>
            </a:xfrm>
            <a:prstGeom prst="rect">
              <a:avLst/>
            </a:prstGeom>
            <a:solidFill>
              <a:srgbClr val="80BD41">
                <a:alpha val="100000"/>
              </a:srgbClr>
            </a:solidFill>
          </p:spPr>
          <p:txBody>
            <a:bodyPr/>
            <a:lstStyle/>
            <a:p/>
          </p:txBody>
        </p:sp>
        <p:sp>
          <p:nvSpPr>
            <p:cNvPr id="166" name="rc166"/>
            <p:cNvSpPr/>
            <p:nvPr/>
          </p:nvSpPr>
          <p:spPr>
            <a:xfrm>
              <a:off x="6556056" y="5889059"/>
              <a:ext cx="1314947" cy="167191"/>
            </a:xfrm>
            <a:prstGeom prst="rect">
              <a:avLst/>
            </a:prstGeom>
            <a:solidFill>
              <a:srgbClr val="E2231A">
                <a:alpha val="100000"/>
              </a:srgbClr>
            </a:solidFill>
          </p:spPr>
          <p:txBody>
            <a:bodyPr/>
            <a:lstStyle/>
            <a:p/>
          </p:txBody>
        </p:sp>
        <p:sp>
          <p:nvSpPr>
            <p:cNvPr id="167" name="rc167"/>
            <p:cNvSpPr/>
            <p:nvPr/>
          </p:nvSpPr>
          <p:spPr>
            <a:xfrm>
              <a:off x="1296273" y="5680069"/>
              <a:ext cx="5835899" cy="167191"/>
            </a:xfrm>
            <a:prstGeom prst="rect">
              <a:avLst/>
            </a:prstGeom>
            <a:solidFill>
              <a:srgbClr val="80BD41">
                <a:alpha val="100000"/>
              </a:srgbClr>
            </a:solidFill>
          </p:spPr>
          <p:txBody>
            <a:bodyPr/>
            <a:lstStyle/>
            <a:p/>
          </p:txBody>
        </p:sp>
        <p:sp>
          <p:nvSpPr>
            <p:cNvPr id="168" name="rc168"/>
            <p:cNvSpPr/>
            <p:nvPr/>
          </p:nvSpPr>
          <p:spPr>
            <a:xfrm>
              <a:off x="7132172" y="5680069"/>
              <a:ext cx="58949" cy="167191"/>
            </a:xfrm>
            <a:prstGeom prst="rect">
              <a:avLst/>
            </a:prstGeom>
            <a:solidFill>
              <a:srgbClr val="E2231A">
                <a:alpha val="100000"/>
              </a:srgbClr>
            </a:solidFill>
          </p:spPr>
          <p:txBody>
            <a:bodyPr/>
            <a:lstStyle/>
            <a:p/>
          </p:txBody>
        </p:sp>
        <p:sp>
          <p:nvSpPr>
            <p:cNvPr id="169" name="rc169"/>
            <p:cNvSpPr/>
            <p:nvPr/>
          </p:nvSpPr>
          <p:spPr>
            <a:xfrm>
              <a:off x="1296273" y="5471080"/>
              <a:ext cx="5397019" cy="167191"/>
            </a:xfrm>
            <a:prstGeom prst="rect">
              <a:avLst/>
            </a:prstGeom>
            <a:solidFill>
              <a:srgbClr val="80BD41">
                <a:alpha val="100000"/>
              </a:srgbClr>
            </a:solidFill>
          </p:spPr>
          <p:txBody>
            <a:bodyPr/>
            <a:lstStyle/>
            <a:p/>
          </p:txBody>
        </p:sp>
        <p:sp>
          <p:nvSpPr>
            <p:cNvPr id="170" name="rc170"/>
            <p:cNvSpPr/>
            <p:nvPr/>
          </p:nvSpPr>
          <p:spPr>
            <a:xfrm>
              <a:off x="6693293" y="5471080"/>
              <a:ext cx="344489" cy="167191"/>
            </a:xfrm>
            <a:prstGeom prst="rect">
              <a:avLst/>
            </a:prstGeom>
            <a:solidFill>
              <a:srgbClr val="E2231A">
                <a:alpha val="100000"/>
              </a:srgbClr>
            </a:solidFill>
          </p:spPr>
          <p:txBody>
            <a:bodyPr/>
            <a:lstStyle/>
            <a:p/>
          </p:txBody>
        </p:sp>
        <p:sp>
          <p:nvSpPr>
            <p:cNvPr id="171" name="tx171"/>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72" name="tx172"/>
            <p:cNvSpPr/>
            <p:nvPr/>
          </p:nvSpPr>
          <p:spPr>
            <a:xfrm>
              <a:off x="737333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0.89</a:t>
              </a:r>
            </a:p>
          </p:txBody>
        </p:sp>
        <p:sp>
          <p:nvSpPr>
            <p:cNvPr id="173" name="tx173"/>
            <p:cNvSpPr/>
            <p:nvPr/>
          </p:nvSpPr>
          <p:spPr>
            <a:xfrm>
              <a:off x="721233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74" name="tx174"/>
            <p:cNvSpPr/>
            <p:nvPr/>
          </p:nvSpPr>
          <p:spPr>
            <a:xfrm>
              <a:off x="385081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75" name="tx175"/>
            <p:cNvSpPr/>
            <p:nvPr/>
          </p:nvSpPr>
          <p:spPr>
            <a:xfrm>
              <a:off x="713818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76" name="tx176"/>
            <p:cNvSpPr/>
            <p:nvPr/>
          </p:nvSpPr>
          <p:spPr>
            <a:xfrm>
              <a:off x="410872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77" name="tx177"/>
            <p:cNvSpPr/>
            <p:nvPr/>
          </p:nvSpPr>
          <p:spPr>
            <a:xfrm>
              <a:off x="705615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8" name="tx178"/>
            <p:cNvSpPr/>
            <p:nvPr/>
          </p:nvSpPr>
          <p:spPr>
            <a:xfrm>
              <a:off x="388928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79" name="tx179"/>
            <p:cNvSpPr/>
            <p:nvPr/>
          </p:nvSpPr>
          <p:spPr>
            <a:xfrm>
              <a:off x="676004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4" name="tx184"/>
            <p:cNvSpPr/>
            <p:nvPr/>
          </p:nvSpPr>
          <p:spPr>
            <a:xfrm>
              <a:off x="2735466"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5" name="tx185"/>
            <p:cNvSpPr/>
            <p:nvPr/>
          </p:nvSpPr>
          <p:spPr>
            <a:xfrm>
              <a:off x="4388199"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6" name="tx186"/>
            <p:cNvSpPr/>
            <p:nvPr/>
          </p:nvSpPr>
          <p:spPr>
            <a:xfrm>
              <a:off x="6040932"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7" name="tx187"/>
            <p:cNvSpPr/>
            <p:nvPr/>
          </p:nvSpPr>
          <p:spPr>
            <a:xfrm>
              <a:off x="769366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88" name="tx188"/>
            <p:cNvSpPr/>
            <p:nvPr/>
          </p:nvSpPr>
          <p:spPr>
            <a:xfrm>
              <a:off x="3990980" y="6293768"/>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89" name="tx189"/>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(94 %) était plus élevée qu'en 2019 (80 %).
Le nombre d'enfants vaccinés avec le MCV1 a augmenté de 3% par rapport à 2019.
Le nombre de nourrissons survivants a diminué d'environ 13 % par rapport à 2019.
En 2024, plus d'enfants ont été vaccinés qu'en 2019.
En 2024, il y avait 100 000 nourrissons survivants (population cible) de moins qu'en 2019.
Pour que la couverture vaccinale augmente, il faut que le nombre d'enfants vaccinés augmente ou diminue moins vite que la population cible de nourrissons survivants.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8408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3299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18190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93081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0963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5854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8074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55635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282111"/>
              <a:ext cx="487582" cy="27524"/>
            </a:xfrm>
            <a:prstGeom prst="rect">
              <a:avLst/>
            </a:prstGeom>
            <a:solidFill>
              <a:srgbClr val="1CABE2">
                <a:alpha val="100000"/>
              </a:srgbClr>
            </a:solidFill>
          </p:spPr>
          <p:txBody>
            <a:bodyPr/>
            <a:lstStyle/>
            <a:p/>
          </p:txBody>
        </p:sp>
        <p:sp>
          <p:nvSpPr>
            <p:cNvPr id="26" name="rc26"/>
            <p:cNvSpPr/>
            <p:nvPr/>
          </p:nvSpPr>
          <p:spPr>
            <a:xfrm>
              <a:off x="1511566" y="5309635"/>
              <a:ext cx="487582" cy="0"/>
            </a:xfrm>
            <a:prstGeom prst="rect">
              <a:avLst/>
            </a:prstGeom>
            <a:solidFill>
              <a:srgbClr val="1CABE2">
                <a:alpha val="100000"/>
              </a:srgbClr>
            </a:solidFill>
          </p:spPr>
          <p:txBody>
            <a:bodyPr/>
            <a:lstStyle/>
            <a:p/>
          </p:txBody>
        </p:sp>
        <p:sp>
          <p:nvSpPr>
            <p:cNvPr id="27" name="rc27"/>
            <p:cNvSpPr/>
            <p:nvPr/>
          </p:nvSpPr>
          <p:spPr>
            <a:xfrm>
              <a:off x="2053324" y="5309635"/>
              <a:ext cx="487582" cy="0"/>
            </a:xfrm>
            <a:prstGeom prst="rect">
              <a:avLst/>
            </a:prstGeom>
            <a:solidFill>
              <a:srgbClr val="1CABE2">
                <a:alpha val="100000"/>
              </a:srgbClr>
            </a:solidFill>
          </p:spPr>
          <p:txBody>
            <a:bodyPr/>
            <a:lstStyle/>
            <a:p/>
          </p:txBody>
        </p:sp>
        <p:sp>
          <p:nvSpPr>
            <p:cNvPr id="28" name="rc28"/>
            <p:cNvSpPr/>
            <p:nvPr/>
          </p:nvSpPr>
          <p:spPr>
            <a:xfrm>
              <a:off x="2595083" y="5278608"/>
              <a:ext cx="487582" cy="31027"/>
            </a:xfrm>
            <a:prstGeom prst="rect">
              <a:avLst/>
            </a:prstGeom>
            <a:solidFill>
              <a:srgbClr val="1CABE2">
                <a:alpha val="100000"/>
              </a:srgbClr>
            </a:solidFill>
          </p:spPr>
          <p:txBody>
            <a:bodyPr/>
            <a:lstStyle/>
            <a:p/>
          </p:txBody>
        </p:sp>
        <p:sp>
          <p:nvSpPr>
            <p:cNvPr id="29" name="rc29"/>
            <p:cNvSpPr/>
            <p:nvPr/>
          </p:nvSpPr>
          <p:spPr>
            <a:xfrm>
              <a:off x="3136842" y="5285114"/>
              <a:ext cx="487582" cy="24521"/>
            </a:xfrm>
            <a:prstGeom prst="rect">
              <a:avLst/>
            </a:prstGeom>
            <a:solidFill>
              <a:srgbClr val="1CABE2">
                <a:alpha val="100000"/>
              </a:srgbClr>
            </a:solidFill>
          </p:spPr>
          <p:txBody>
            <a:bodyPr/>
            <a:lstStyle/>
            <a:p/>
          </p:txBody>
        </p:sp>
        <p:sp>
          <p:nvSpPr>
            <p:cNvPr id="30" name="rc30"/>
            <p:cNvSpPr/>
            <p:nvPr/>
          </p:nvSpPr>
          <p:spPr>
            <a:xfrm>
              <a:off x="3678600" y="5194034"/>
              <a:ext cx="487582" cy="115600"/>
            </a:xfrm>
            <a:prstGeom prst="rect">
              <a:avLst/>
            </a:prstGeom>
            <a:solidFill>
              <a:srgbClr val="1CABE2">
                <a:alpha val="100000"/>
              </a:srgbClr>
            </a:solidFill>
          </p:spPr>
          <p:txBody>
            <a:bodyPr/>
            <a:lstStyle/>
            <a:p/>
          </p:txBody>
        </p:sp>
        <p:sp>
          <p:nvSpPr>
            <p:cNvPr id="31" name="rc31"/>
            <p:cNvSpPr/>
            <p:nvPr/>
          </p:nvSpPr>
          <p:spPr>
            <a:xfrm>
              <a:off x="4220359" y="5166010"/>
              <a:ext cx="487582" cy="143625"/>
            </a:xfrm>
            <a:prstGeom prst="rect">
              <a:avLst/>
            </a:prstGeom>
            <a:solidFill>
              <a:srgbClr val="1CABE2">
                <a:alpha val="100000"/>
              </a:srgbClr>
            </a:solidFill>
          </p:spPr>
          <p:txBody>
            <a:bodyPr/>
            <a:lstStyle/>
            <a:p/>
          </p:txBody>
        </p:sp>
        <p:sp>
          <p:nvSpPr>
            <p:cNvPr id="32" name="rc32"/>
            <p:cNvSpPr/>
            <p:nvPr/>
          </p:nvSpPr>
          <p:spPr>
            <a:xfrm>
              <a:off x="4762118" y="4016006"/>
              <a:ext cx="487582" cy="1293629"/>
            </a:xfrm>
            <a:prstGeom prst="rect">
              <a:avLst/>
            </a:prstGeom>
            <a:solidFill>
              <a:srgbClr val="1CABE2">
                <a:alpha val="100000"/>
              </a:srgbClr>
            </a:solidFill>
          </p:spPr>
          <p:txBody>
            <a:bodyPr/>
            <a:lstStyle/>
            <a:p/>
          </p:txBody>
        </p:sp>
        <p:sp>
          <p:nvSpPr>
            <p:cNvPr id="33" name="rc33"/>
            <p:cNvSpPr/>
            <p:nvPr/>
          </p:nvSpPr>
          <p:spPr>
            <a:xfrm>
              <a:off x="5303876" y="5292120"/>
              <a:ext cx="487582" cy="17515"/>
            </a:xfrm>
            <a:prstGeom prst="rect">
              <a:avLst/>
            </a:prstGeom>
            <a:solidFill>
              <a:srgbClr val="1CABE2">
                <a:alpha val="100000"/>
              </a:srgbClr>
            </a:solidFill>
          </p:spPr>
          <p:txBody>
            <a:bodyPr/>
            <a:lstStyle/>
            <a:p/>
          </p:txBody>
        </p:sp>
        <p:sp>
          <p:nvSpPr>
            <p:cNvPr id="34" name="rc34"/>
            <p:cNvSpPr/>
            <p:nvPr/>
          </p:nvSpPr>
          <p:spPr>
            <a:xfrm>
              <a:off x="5845635" y="5291119"/>
              <a:ext cx="487582" cy="18516"/>
            </a:xfrm>
            <a:prstGeom prst="rect">
              <a:avLst/>
            </a:prstGeom>
            <a:solidFill>
              <a:srgbClr val="1CABE2">
                <a:alpha val="100000"/>
              </a:srgbClr>
            </a:solidFill>
          </p:spPr>
          <p:txBody>
            <a:bodyPr/>
            <a:lstStyle/>
            <a:p/>
          </p:txBody>
        </p:sp>
        <p:sp>
          <p:nvSpPr>
            <p:cNvPr id="35" name="rc35"/>
            <p:cNvSpPr/>
            <p:nvPr/>
          </p:nvSpPr>
          <p:spPr>
            <a:xfrm>
              <a:off x="6387393" y="5307133"/>
              <a:ext cx="487582" cy="2502"/>
            </a:xfrm>
            <a:prstGeom prst="rect">
              <a:avLst/>
            </a:prstGeom>
            <a:solidFill>
              <a:srgbClr val="1CABE2">
                <a:alpha val="100000"/>
              </a:srgbClr>
            </a:solidFill>
          </p:spPr>
          <p:txBody>
            <a:bodyPr/>
            <a:lstStyle/>
            <a:p/>
          </p:txBody>
        </p:sp>
        <p:sp>
          <p:nvSpPr>
            <p:cNvPr id="36" name="rc36"/>
            <p:cNvSpPr/>
            <p:nvPr/>
          </p:nvSpPr>
          <p:spPr>
            <a:xfrm>
              <a:off x="6929152" y="5296124"/>
              <a:ext cx="487582" cy="13511"/>
            </a:xfrm>
            <a:prstGeom prst="rect">
              <a:avLst/>
            </a:prstGeom>
            <a:solidFill>
              <a:srgbClr val="1CABE2">
                <a:alpha val="100000"/>
              </a:srgbClr>
            </a:solidFill>
          </p:spPr>
          <p:txBody>
            <a:bodyPr/>
            <a:lstStyle/>
            <a:p/>
          </p:txBody>
        </p:sp>
        <p:sp>
          <p:nvSpPr>
            <p:cNvPr id="37" name="rc37"/>
            <p:cNvSpPr/>
            <p:nvPr/>
          </p:nvSpPr>
          <p:spPr>
            <a:xfrm>
              <a:off x="7470911" y="5271602"/>
              <a:ext cx="487582" cy="38033"/>
            </a:xfrm>
            <a:prstGeom prst="rect">
              <a:avLst/>
            </a:prstGeom>
            <a:solidFill>
              <a:srgbClr val="1CABE2">
                <a:alpha val="100000"/>
              </a:srgbClr>
            </a:solidFill>
          </p:spPr>
          <p:txBody>
            <a:bodyPr/>
            <a:lstStyle/>
            <a:p/>
          </p:txBody>
        </p:sp>
        <p:sp>
          <p:nvSpPr>
            <p:cNvPr id="38" name="pl38"/>
            <p:cNvSpPr/>
            <p:nvPr/>
          </p:nvSpPr>
          <p:spPr>
            <a:xfrm>
              <a:off x="1213598" y="1040658"/>
              <a:ext cx="6501103" cy="862419"/>
            </a:xfrm>
            <a:custGeom>
              <a:avLst/>
              <a:pathLst>
                <a:path w="6501103" h="862419">
                  <a:moveTo>
                    <a:pt x="0" y="172483"/>
                  </a:moveTo>
                  <a:lnTo>
                    <a:pt x="541758" y="172483"/>
                  </a:lnTo>
                  <a:lnTo>
                    <a:pt x="1083517" y="172483"/>
                  </a:lnTo>
                  <a:lnTo>
                    <a:pt x="1625275" y="172483"/>
                  </a:lnTo>
                  <a:lnTo>
                    <a:pt x="2167034" y="215604"/>
                  </a:lnTo>
                  <a:lnTo>
                    <a:pt x="2708793" y="474330"/>
                  </a:lnTo>
                  <a:lnTo>
                    <a:pt x="3250551" y="819298"/>
                  </a:lnTo>
                  <a:lnTo>
                    <a:pt x="3792310" y="819298"/>
                  </a:lnTo>
                  <a:lnTo>
                    <a:pt x="4334069" y="819298"/>
                  </a:lnTo>
                  <a:lnTo>
                    <a:pt x="4875827" y="862419"/>
                  </a:lnTo>
                  <a:lnTo>
                    <a:pt x="5417586" y="862419"/>
                  </a:lnTo>
                  <a:lnTo>
                    <a:pt x="5959345" y="0"/>
                  </a:lnTo>
                  <a:lnTo>
                    <a:pt x="6501103" y="215604"/>
                  </a:lnTo>
                </a:path>
              </a:pathLst>
            </a:custGeom>
            <a:ln w="27101" cap="flat">
              <a:solidFill>
                <a:srgbClr val="00833D">
                  <a:alpha val="100000"/>
                </a:srgbClr>
              </a:solidFill>
              <a:prstDash val="solid"/>
              <a:round/>
            </a:ln>
          </p:spPr>
          <p:txBody>
            <a:bodyPr/>
            <a:lstStyle/>
            <a:p/>
          </p:txBody>
        </p:sp>
        <p:sp>
          <p:nvSpPr>
            <p:cNvPr id="39" name="pl39"/>
            <p:cNvSpPr/>
            <p:nvPr/>
          </p:nvSpPr>
          <p:spPr>
            <a:xfrm>
              <a:off x="1213598" y="1040658"/>
              <a:ext cx="6501103" cy="1207387"/>
            </a:xfrm>
            <a:custGeom>
              <a:avLst/>
              <a:pathLst>
                <a:path w="6501103" h="1207387">
                  <a:moveTo>
                    <a:pt x="0" y="172483"/>
                  </a:moveTo>
                  <a:lnTo>
                    <a:pt x="541758" y="258725"/>
                  </a:lnTo>
                  <a:lnTo>
                    <a:pt x="1083517" y="0"/>
                  </a:lnTo>
                  <a:lnTo>
                    <a:pt x="1625275" y="0"/>
                  </a:lnTo>
                  <a:lnTo>
                    <a:pt x="2167034" y="129362"/>
                  </a:lnTo>
                  <a:lnTo>
                    <a:pt x="2708793" y="301846"/>
                  </a:lnTo>
                  <a:lnTo>
                    <a:pt x="3250551" y="948661"/>
                  </a:lnTo>
                  <a:lnTo>
                    <a:pt x="3792310" y="991782"/>
                  </a:lnTo>
                  <a:lnTo>
                    <a:pt x="4334069" y="1078024"/>
                  </a:lnTo>
                  <a:lnTo>
                    <a:pt x="4875827" y="1121145"/>
                  </a:lnTo>
                  <a:lnTo>
                    <a:pt x="5417586" y="1207387"/>
                  </a:lnTo>
                  <a:lnTo>
                    <a:pt x="5959345" y="258725"/>
                  </a:lnTo>
                  <a:lnTo>
                    <a:pt x="6501103" y="388088"/>
                  </a:lnTo>
                </a:path>
              </a:pathLst>
            </a:custGeom>
            <a:ln w="27101" cap="flat">
              <a:solidFill>
                <a:srgbClr val="002759">
                  <a:alpha val="100000"/>
                </a:srgbClr>
              </a:solidFill>
              <a:prstDash val="solid"/>
              <a:round/>
            </a:ln>
          </p:spPr>
          <p:txBody>
            <a:bodyPr/>
            <a:lstStyle/>
            <a:p/>
          </p:txBody>
        </p:sp>
        <p:sp>
          <p:nvSpPr>
            <p:cNvPr id="40" name="pt40"/>
            <p:cNvSpPr/>
            <p:nvPr/>
          </p:nvSpPr>
          <p:spPr>
            <a:xfrm>
              <a:off x="1181997" y="11815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1815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1815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1815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2246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4833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8283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8283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8283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8714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8714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2246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81997" y="11815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23756" y="1267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265514" y="1009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07273" y="1009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49032" y="11384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90790" y="13109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32549" y="19577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74308" y="20008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6066" y="20870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57825" y="21302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99584" y="2216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41342" y="1267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83101" y="13971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47280" y="5153783"/>
              <a:ext cx="132637"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a:t>
              </a:r>
            </a:p>
          </p:txBody>
        </p:sp>
        <p:sp>
          <p:nvSpPr>
            <p:cNvPr id="67" name="tx67"/>
            <p:cNvSpPr/>
            <p:nvPr/>
          </p:nvSpPr>
          <p:spPr>
            <a:xfrm>
              <a:off x="1722198" y="517979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2263956" y="517979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2772556" y="514876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a:t>
              </a:r>
            </a:p>
          </p:txBody>
        </p:sp>
        <p:sp>
          <p:nvSpPr>
            <p:cNvPr id="70" name="tx70"/>
            <p:cNvSpPr/>
            <p:nvPr/>
          </p:nvSpPr>
          <p:spPr>
            <a:xfrm>
              <a:off x="3314314" y="515527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1" name="tx71"/>
            <p:cNvSpPr/>
            <p:nvPr/>
          </p:nvSpPr>
          <p:spPr>
            <a:xfrm>
              <a:off x="3822914" y="506413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231</a:t>
              </a:r>
            </a:p>
          </p:txBody>
        </p:sp>
        <p:sp>
          <p:nvSpPr>
            <p:cNvPr id="72" name="tx72"/>
            <p:cNvSpPr/>
            <p:nvPr/>
          </p:nvSpPr>
          <p:spPr>
            <a:xfrm>
              <a:off x="4364672" y="503616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287</a:t>
              </a:r>
            </a:p>
          </p:txBody>
        </p:sp>
        <p:sp>
          <p:nvSpPr>
            <p:cNvPr id="73" name="tx73"/>
            <p:cNvSpPr/>
            <p:nvPr/>
          </p:nvSpPr>
          <p:spPr>
            <a:xfrm>
              <a:off x="4856706" y="387073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2,585</a:t>
              </a:r>
            </a:p>
          </p:txBody>
        </p:sp>
        <p:sp>
          <p:nvSpPr>
            <p:cNvPr id="74" name="tx74"/>
            <p:cNvSpPr/>
            <p:nvPr/>
          </p:nvSpPr>
          <p:spPr>
            <a:xfrm>
              <a:off x="5481349" y="516221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5" name="tx75"/>
            <p:cNvSpPr/>
            <p:nvPr/>
          </p:nvSpPr>
          <p:spPr>
            <a:xfrm>
              <a:off x="6023108" y="516121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76" name="tx76"/>
            <p:cNvSpPr/>
            <p:nvPr/>
          </p:nvSpPr>
          <p:spPr>
            <a:xfrm>
              <a:off x="6598026" y="5178805"/>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7" name="tx77"/>
            <p:cNvSpPr/>
            <p:nvPr/>
          </p:nvSpPr>
          <p:spPr>
            <a:xfrm>
              <a:off x="7106625" y="516773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8" name="tx78"/>
            <p:cNvSpPr/>
            <p:nvPr/>
          </p:nvSpPr>
          <p:spPr>
            <a:xfrm>
              <a:off x="7648384" y="514176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a:t>
              </a:r>
            </a:p>
          </p:txBody>
        </p:sp>
        <p:sp>
          <p:nvSpPr>
            <p:cNvPr id="79" name="pl79"/>
            <p:cNvSpPr/>
            <p:nvPr/>
          </p:nvSpPr>
          <p:spPr>
            <a:xfrm>
              <a:off x="7730945" y="1210310"/>
              <a:ext cx="131358" cy="40896"/>
            </a:xfrm>
            <a:custGeom>
              <a:avLst/>
              <a:pathLst>
                <a:path w="131358" h="40896">
                  <a:moveTo>
                    <a:pt x="131358" y="0"/>
                  </a:moveTo>
                  <a:lnTo>
                    <a:pt x="0" y="40896"/>
                  </a:lnTo>
                </a:path>
              </a:pathLst>
            </a:custGeom>
          </p:spPr>
          <p:txBody>
            <a:bodyPr/>
            <a:lstStyle/>
            <a:p/>
          </p:txBody>
        </p:sp>
        <p:sp>
          <p:nvSpPr>
            <p:cNvPr id="80" name="pl80"/>
            <p:cNvSpPr/>
            <p:nvPr/>
          </p:nvSpPr>
          <p:spPr>
            <a:xfrm>
              <a:off x="7731420" y="1433146"/>
              <a:ext cx="130883" cy="34439"/>
            </a:xfrm>
            <a:custGeom>
              <a:avLst/>
              <a:pathLst>
                <a:path w="130883" h="34439">
                  <a:moveTo>
                    <a:pt x="130883" y="34439"/>
                  </a:moveTo>
                  <a:lnTo>
                    <a:pt x="0" y="0"/>
                  </a:lnTo>
                </a:path>
              </a:pathLst>
            </a:custGeom>
          </p:spPr>
          <p:txBody>
            <a:bodyPr/>
            <a:lstStyle/>
            <a:p/>
          </p:txBody>
        </p:sp>
        <p:sp>
          <p:nvSpPr>
            <p:cNvPr id="81" name="pg81"/>
            <p:cNvSpPr/>
            <p:nvPr/>
          </p:nvSpPr>
          <p:spPr>
            <a:xfrm>
              <a:off x="7793724" y="111502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15614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83" name="pg83"/>
            <p:cNvSpPr/>
            <p:nvPr/>
          </p:nvSpPr>
          <p:spPr>
            <a:xfrm>
              <a:off x="7793724" y="138308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42420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90%</a:t>
              </a:r>
            </a:p>
          </p:txBody>
        </p:sp>
        <p:sp>
          <p:nvSpPr>
            <p:cNvPr id="85" name="rc85"/>
            <p:cNvSpPr/>
            <p:nvPr/>
          </p:nvSpPr>
          <p:spPr>
            <a:xfrm>
              <a:off x="888543" y="646101"/>
              <a:ext cx="7747148" cy="4885607"/>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526225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399473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8" name="tx88"/>
            <p:cNvSpPr/>
            <p:nvPr/>
          </p:nvSpPr>
          <p:spPr>
            <a:xfrm>
              <a:off x="508103" y="274364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9" name="tx89"/>
            <p:cNvSpPr/>
            <p:nvPr/>
          </p:nvSpPr>
          <p:spPr>
            <a:xfrm>
              <a:off x="508103" y="149254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0" name="tx90"/>
            <p:cNvSpPr/>
            <p:nvPr/>
          </p:nvSpPr>
          <p:spPr>
            <a:xfrm>
              <a:off x="8698322" y="526225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310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39983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396856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374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062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6749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43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1258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813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016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68915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80168"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63685"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7202"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30689" y="568915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72478"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82797" y="3024205"/>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5" name="tx115"/>
            <p:cNvSpPr/>
            <p:nvPr/>
          </p:nvSpPr>
          <p:spPr>
            <a:xfrm rot="5400000">
              <a:off x="8255788" y="3023352"/>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6" name="tx116"/>
            <p:cNvSpPr/>
            <p:nvPr/>
          </p:nvSpPr>
          <p:spPr>
            <a:xfrm>
              <a:off x="1462338" y="401416"/>
              <a:ext cx="65995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Algérie, 2012-2024</a:t>
              </a:r>
            </a:p>
          </p:txBody>
        </p:sp>
        <p:sp>
          <p:nvSpPr>
            <p:cNvPr id="117" name="tx117"/>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8" name="tx118"/>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9" name="tx119"/>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20" name="tx120"/>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1" name="tx121"/>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76 cas confirmés de rougeole en Algérie. La même année, la couverture par le MCV1 était de 94% et la couverture par le MCV2 de 90%.
Le nombre de cas en 2024 était 2,8 fois plus élevé qu'en 2023 (n=27).
Le nombre le plus élevé de cas de rougeole a été notifié en 2019 (n=2 585). Cette année-là, la couverture par le MCV1 était de 80 %.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972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36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7748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136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0525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9278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666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2054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3442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4831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344291"/>
              <a:ext cx="3520101" cy="2066844"/>
            </a:xfrm>
            <a:custGeom>
              <a:avLst/>
              <a:pathLst>
                <a:path w="3520101" h="2066844">
                  <a:moveTo>
                    <a:pt x="0" y="1033422"/>
                  </a:moveTo>
                  <a:lnTo>
                    <a:pt x="146670" y="2066844"/>
                  </a:lnTo>
                  <a:lnTo>
                    <a:pt x="293341" y="1205659"/>
                  </a:lnTo>
                  <a:lnTo>
                    <a:pt x="440012" y="1550133"/>
                  </a:lnTo>
                  <a:lnTo>
                    <a:pt x="586683" y="1205659"/>
                  </a:lnTo>
                  <a:lnTo>
                    <a:pt x="733354" y="1550133"/>
                  </a:lnTo>
                  <a:lnTo>
                    <a:pt x="880025" y="2066844"/>
                  </a:lnTo>
                  <a:lnTo>
                    <a:pt x="1026696" y="2066844"/>
                  </a:lnTo>
                  <a:lnTo>
                    <a:pt x="1173367" y="1894607"/>
                  </a:lnTo>
                  <a:lnTo>
                    <a:pt x="1320038" y="2066844"/>
                  </a:lnTo>
                  <a:lnTo>
                    <a:pt x="1466709" y="1894607"/>
                  </a:lnTo>
                  <a:lnTo>
                    <a:pt x="1613379" y="1894607"/>
                  </a:lnTo>
                  <a:lnTo>
                    <a:pt x="1760050" y="1894607"/>
                  </a:lnTo>
                  <a:lnTo>
                    <a:pt x="1906721" y="1894607"/>
                  </a:lnTo>
                  <a:lnTo>
                    <a:pt x="2053392" y="1894607"/>
                  </a:lnTo>
                  <a:lnTo>
                    <a:pt x="2200063" y="1894607"/>
                  </a:lnTo>
                  <a:lnTo>
                    <a:pt x="2346734" y="1722370"/>
                  </a:lnTo>
                  <a:lnTo>
                    <a:pt x="2493405" y="1894607"/>
                  </a:lnTo>
                  <a:lnTo>
                    <a:pt x="2640076" y="1722370"/>
                  </a:lnTo>
                  <a:lnTo>
                    <a:pt x="2786747" y="1377896"/>
                  </a:lnTo>
                  <a:lnTo>
                    <a:pt x="2933418" y="688948"/>
                  </a:lnTo>
                  <a:lnTo>
                    <a:pt x="3080089" y="516711"/>
                  </a:lnTo>
                  <a:lnTo>
                    <a:pt x="3226759" y="0"/>
                  </a:lnTo>
                  <a:lnTo>
                    <a:pt x="3373430" y="1550133"/>
                  </a:lnTo>
                  <a:lnTo>
                    <a:pt x="3520101" y="1550133"/>
                  </a:lnTo>
                </a:path>
              </a:pathLst>
            </a:custGeom>
            <a:ln w="27101" cap="flat">
              <a:solidFill>
                <a:srgbClr val="0058AB">
                  <a:alpha val="80000"/>
                </a:srgbClr>
              </a:solidFill>
              <a:prstDash val="solid"/>
              <a:round/>
            </a:ln>
          </p:spPr>
          <p:txBody>
            <a:bodyPr/>
            <a:lstStyle/>
            <a:p/>
          </p:txBody>
        </p:sp>
        <p:sp>
          <p:nvSpPr>
            <p:cNvPr id="23" name="pl23"/>
            <p:cNvSpPr/>
            <p:nvPr/>
          </p:nvSpPr>
          <p:spPr>
            <a:xfrm>
              <a:off x="943464" y="2688765"/>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4" name="pl24"/>
            <p:cNvSpPr/>
            <p:nvPr/>
          </p:nvSpPr>
          <p:spPr>
            <a:xfrm>
              <a:off x="943464" y="3722188"/>
              <a:ext cx="3520101" cy="688948"/>
            </a:xfrm>
            <a:custGeom>
              <a:avLst/>
              <a:pathLst>
                <a:path w="3520101" h="688948">
                  <a:moveTo>
                    <a:pt x="0" y="172237"/>
                  </a:moveTo>
                  <a:lnTo>
                    <a:pt x="146670" y="172237"/>
                  </a:lnTo>
                  <a:lnTo>
                    <a:pt x="293341" y="0"/>
                  </a:lnTo>
                  <a:lnTo>
                    <a:pt x="440012" y="0"/>
                  </a:lnTo>
                  <a:lnTo>
                    <a:pt x="586683" y="172237"/>
                  </a:lnTo>
                  <a:lnTo>
                    <a:pt x="733354" y="172237"/>
                  </a:lnTo>
                  <a:lnTo>
                    <a:pt x="880025" y="172237"/>
                  </a:lnTo>
                  <a:lnTo>
                    <a:pt x="1026696" y="344474"/>
                  </a:lnTo>
                  <a:lnTo>
                    <a:pt x="1173367" y="344474"/>
                  </a:lnTo>
                  <a:lnTo>
                    <a:pt x="1320038" y="516711"/>
                  </a:lnTo>
                  <a:lnTo>
                    <a:pt x="1466709" y="516711"/>
                  </a:lnTo>
                  <a:lnTo>
                    <a:pt x="1613379" y="516711"/>
                  </a:lnTo>
                  <a:lnTo>
                    <a:pt x="1760050" y="172237"/>
                  </a:lnTo>
                  <a:lnTo>
                    <a:pt x="1906721" y="516711"/>
                  </a:lnTo>
                  <a:lnTo>
                    <a:pt x="2053392" y="516711"/>
                  </a:lnTo>
                  <a:lnTo>
                    <a:pt x="2200063" y="516711"/>
                  </a:lnTo>
                  <a:lnTo>
                    <a:pt x="2346734" y="688948"/>
                  </a:lnTo>
                  <a:lnTo>
                    <a:pt x="2493405" y="688948"/>
                  </a:lnTo>
                  <a:lnTo>
                    <a:pt x="2640076" y="516711"/>
                  </a:lnTo>
                  <a:lnTo>
                    <a:pt x="2786747" y="516711"/>
                  </a:lnTo>
                  <a:lnTo>
                    <a:pt x="2933418" y="172237"/>
                  </a:lnTo>
                  <a:lnTo>
                    <a:pt x="3080089" y="172237"/>
                  </a:lnTo>
                  <a:lnTo>
                    <a:pt x="3226759" y="172237"/>
                  </a:lnTo>
                  <a:lnTo>
                    <a:pt x="3373430" y="344474"/>
                  </a:lnTo>
                  <a:lnTo>
                    <a:pt x="3520101" y="172237"/>
                  </a:lnTo>
                </a:path>
              </a:pathLst>
            </a:custGeom>
            <a:ln w="27101" cap="flat">
              <a:solidFill>
                <a:srgbClr val="00833D">
                  <a:alpha val="80000"/>
                </a:srgbClr>
              </a:solidFill>
              <a:prstDash val="solid"/>
              <a:round/>
            </a:ln>
          </p:spPr>
          <p:txBody>
            <a:bodyPr/>
            <a:lstStyle/>
            <a:p/>
          </p:txBody>
        </p:sp>
        <p:sp>
          <p:nvSpPr>
            <p:cNvPr id="25" name="pl25"/>
            <p:cNvSpPr/>
            <p:nvPr/>
          </p:nvSpPr>
          <p:spPr>
            <a:xfrm>
              <a:off x="943464" y="2344291"/>
              <a:ext cx="3520101" cy="2066844"/>
            </a:xfrm>
            <a:custGeom>
              <a:avLst/>
              <a:pathLst>
                <a:path w="3520101" h="2066844">
                  <a:moveTo>
                    <a:pt x="0" y="1033422"/>
                  </a:moveTo>
                  <a:lnTo>
                    <a:pt x="146670" y="2066844"/>
                  </a:lnTo>
                  <a:lnTo>
                    <a:pt x="293341" y="1205659"/>
                  </a:lnTo>
                  <a:lnTo>
                    <a:pt x="440012" y="1550133"/>
                  </a:lnTo>
                  <a:lnTo>
                    <a:pt x="586683" y="1205659"/>
                  </a:lnTo>
                  <a:lnTo>
                    <a:pt x="733354" y="1550133"/>
                  </a:lnTo>
                  <a:lnTo>
                    <a:pt x="880025" y="2066844"/>
                  </a:lnTo>
                  <a:lnTo>
                    <a:pt x="1026696" y="2066844"/>
                  </a:lnTo>
                  <a:lnTo>
                    <a:pt x="1173367" y="1894607"/>
                  </a:lnTo>
                  <a:lnTo>
                    <a:pt x="1320038" y="2066844"/>
                  </a:lnTo>
                  <a:lnTo>
                    <a:pt x="1466709" y="1894607"/>
                  </a:lnTo>
                  <a:lnTo>
                    <a:pt x="1613379" y="1894607"/>
                  </a:lnTo>
                  <a:lnTo>
                    <a:pt x="1760050" y="1894607"/>
                  </a:lnTo>
                  <a:lnTo>
                    <a:pt x="1906721" y="1894607"/>
                  </a:lnTo>
                  <a:lnTo>
                    <a:pt x="2053392" y="1894607"/>
                  </a:lnTo>
                  <a:lnTo>
                    <a:pt x="2200063" y="1894607"/>
                  </a:lnTo>
                  <a:lnTo>
                    <a:pt x="2346734" y="1722370"/>
                  </a:lnTo>
                  <a:lnTo>
                    <a:pt x="2493405" y="1894607"/>
                  </a:lnTo>
                  <a:lnTo>
                    <a:pt x="2640076" y="1722370"/>
                  </a:lnTo>
                  <a:lnTo>
                    <a:pt x="2786747" y="1377896"/>
                  </a:lnTo>
                  <a:lnTo>
                    <a:pt x="2933418" y="688948"/>
                  </a:lnTo>
                  <a:lnTo>
                    <a:pt x="3080089" y="516711"/>
                  </a:lnTo>
                  <a:lnTo>
                    <a:pt x="3226759" y="0"/>
                  </a:lnTo>
                  <a:lnTo>
                    <a:pt x="3373430" y="1550133"/>
                  </a:lnTo>
                  <a:lnTo>
                    <a:pt x="3520101" y="1550133"/>
                  </a:lnTo>
                </a:path>
              </a:pathLst>
            </a:custGeom>
            <a:ln w="43362" cap="flat">
              <a:solidFill>
                <a:srgbClr val="000000">
                  <a:alpha val="100000"/>
                </a:srgbClr>
              </a:solidFill>
              <a:prstDash val="solid"/>
              <a:round/>
            </a:ln>
          </p:spPr>
          <p:txBody>
            <a:bodyPr/>
            <a:lstStyle/>
            <a:p/>
          </p:txBody>
        </p:sp>
        <p:sp>
          <p:nvSpPr>
            <p:cNvPr id="26" name="pl26"/>
            <p:cNvSpPr/>
            <p:nvPr/>
          </p:nvSpPr>
          <p:spPr>
            <a:xfrm>
              <a:off x="943464" y="2344291"/>
              <a:ext cx="3520101" cy="2066844"/>
            </a:xfrm>
            <a:custGeom>
              <a:avLst/>
              <a:pathLst>
                <a:path w="3520101" h="2066844">
                  <a:moveTo>
                    <a:pt x="0" y="1033422"/>
                  </a:moveTo>
                  <a:lnTo>
                    <a:pt x="146670" y="2066844"/>
                  </a:lnTo>
                  <a:lnTo>
                    <a:pt x="293341" y="1205659"/>
                  </a:lnTo>
                  <a:lnTo>
                    <a:pt x="440012" y="1550133"/>
                  </a:lnTo>
                  <a:lnTo>
                    <a:pt x="586683" y="1205659"/>
                  </a:lnTo>
                  <a:lnTo>
                    <a:pt x="733354" y="1550133"/>
                  </a:lnTo>
                  <a:lnTo>
                    <a:pt x="880025" y="2066844"/>
                  </a:lnTo>
                  <a:lnTo>
                    <a:pt x="1026696" y="2066844"/>
                  </a:lnTo>
                  <a:lnTo>
                    <a:pt x="1173367" y="1894607"/>
                  </a:lnTo>
                  <a:lnTo>
                    <a:pt x="1320038" y="2066844"/>
                  </a:lnTo>
                  <a:lnTo>
                    <a:pt x="1466709" y="1894607"/>
                  </a:lnTo>
                  <a:lnTo>
                    <a:pt x="1613379" y="1894607"/>
                  </a:lnTo>
                  <a:lnTo>
                    <a:pt x="1760050" y="1894607"/>
                  </a:lnTo>
                  <a:lnTo>
                    <a:pt x="1906721" y="1894607"/>
                  </a:lnTo>
                  <a:lnTo>
                    <a:pt x="2053392" y="1894607"/>
                  </a:lnTo>
                  <a:lnTo>
                    <a:pt x="2200063" y="1894607"/>
                  </a:lnTo>
                  <a:lnTo>
                    <a:pt x="2346734" y="1722370"/>
                  </a:lnTo>
                  <a:lnTo>
                    <a:pt x="2493405" y="1894607"/>
                  </a:lnTo>
                  <a:lnTo>
                    <a:pt x="2640076" y="1722370"/>
                  </a:lnTo>
                  <a:lnTo>
                    <a:pt x="2786747" y="1377896"/>
                  </a:lnTo>
                  <a:lnTo>
                    <a:pt x="2933418" y="688948"/>
                  </a:lnTo>
                  <a:lnTo>
                    <a:pt x="3080089" y="516711"/>
                  </a:lnTo>
                  <a:lnTo>
                    <a:pt x="3226759" y="0"/>
                  </a:lnTo>
                  <a:lnTo>
                    <a:pt x="3373430" y="1550133"/>
                  </a:lnTo>
                  <a:lnTo>
                    <a:pt x="3520101" y="1550133"/>
                  </a:lnTo>
                </a:path>
              </a:pathLst>
            </a:custGeom>
            <a:ln w="27101" cap="flat">
              <a:solidFill>
                <a:srgbClr val="0058AB">
                  <a:alpha val="100000"/>
                </a:srgbClr>
              </a:solidFill>
              <a:prstDash val="solid"/>
              <a:round/>
            </a:ln>
          </p:spPr>
          <p:txBody>
            <a:bodyPr/>
            <a:lstStyle/>
            <a:p/>
          </p:txBody>
        </p:sp>
        <p:sp>
          <p:nvSpPr>
            <p:cNvPr id="27" name="pl27"/>
            <p:cNvSpPr/>
            <p:nvPr/>
          </p:nvSpPr>
          <p:spPr>
            <a:xfrm>
              <a:off x="767459" y="492784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618330"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3399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2351684"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085039"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3671722"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17020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258406"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3399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pg47"/>
            <p:cNvSpPr/>
            <p:nvPr/>
          </p:nvSpPr>
          <p:spPr>
            <a:xfrm>
              <a:off x="4405077"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3399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9" name="tx49"/>
            <p:cNvSpPr/>
            <p:nvPr/>
          </p:nvSpPr>
          <p:spPr>
            <a:xfrm>
              <a:off x="4523855" y="40275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8539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1" name="tx51"/>
            <p:cNvSpPr/>
            <p:nvPr/>
          </p:nvSpPr>
          <p:spPr>
            <a:xfrm>
              <a:off x="641260" y="488520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02547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1628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3016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4404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4" name="pl64"/>
            <p:cNvSpPr/>
            <p:nvPr/>
          </p:nvSpPr>
          <p:spPr>
            <a:xfrm>
              <a:off x="16011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011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9464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5710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68256" y="6074309"/>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69" name="tx69"/>
            <p:cNvSpPr/>
            <p:nvPr/>
          </p:nvSpPr>
          <p:spPr>
            <a:xfrm>
              <a:off x="266174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24202"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2" name="pl72"/>
            <p:cNvSpPr/>
            <p:nvPr/>
          </p:nvSpPr>
          <p:spPr>
            <a:xfrm>
              <a:off x="5132709" y="44972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636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7748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19136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0525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9278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666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2054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3442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4831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999817"/>
              <a:ext cx="3520101" cy="3100267"/>
            </a:xfrm>
            <a:custGeom>
              <a:avLst/>
              <a:pathLst>
                <a:path w="3520101" h="3100267">
                  <a:moveTo>
                    <a:pt x="0" y="172237"/>
                  </a:moveTo>
                  <a:lnTo>
                    <a:pt x="146670" y="1205659"/>
                  </a:lnTo>
                  <a:lnTo>
                    <a:pt x="293341" y="688948"/>
                  </a:lnTo>
                  <a:lnTo>
                    <a:pt x="440012" y="1205659"/>
                  </a:lnTo>
                  <a:lnTo>
                    <a:pt x="586683" y="688948"/>
                  </a:lnTo>
                  <a:lnTo>
                    <a:pt x="733354" y="861185"/>
                  </a:lnTo>
                  <a:lnTo>
                    <a:pt x="880025" y="1722370"/>
                  </a:lnTo>
                  <a:lnTo>
                    <a:pt x="1026696" y="1894607"/>
                  </a:lnTo>
                  <a:lnTo>
                    <a:pt x="1173367" y="1377896"/>
                  </a:lnTo>
                  <a:lnTo>
                    <a:pt x="1320038" y="1894607"/>
                  </a:lnTo>
                  <a:lnTo>
                    <a:pt x="1466709" y="2239082"/>
                  </a:lnTo>
                  <a:lnTo>
                    <a:pt x="1613379" y="2239082"/>
                  </a:lnTo>
                  <a:lnTo>
                    <a:pt x="1760050" y="2239082"/>
                  </a:lnTo>
                  <a:lnTo>
                    <a:pt x="1906721" y="2239082"/>
                  </a:lnTo>
                  <a:lnTo>
                    <a:pt x="2053392" y="2239082"/>
                  </a:lnTo>
                  <a:lnTo>
                    <a:pt x="2200063" y="2239082"/>
                  </a:lnTo>
                  <a:lnTo>
                    <a:pt x="2346734" y="2583556"/>
                  </a:lnTo>
                  <a:lnTo>
                    <a:pt x="2493405" y="1722370"/>
                  </a:lnTo>
                  <a:lnTo>
                    <a:pt x="2640076" y="0"/>
                  </a:lnTo>
                  <a:lnTo>
                    <a:pt x="2786747" y="172237"/>
                  </a:lnTo>
                  <a:lnTo>
                    <a:pt x="2933418" y="344474"/>
                  </a:lnTo>
                  <a:lnTo>
                    <a:pt x="3080089" y="516711"/>
                  </a:lnTo>
                  <a:lnTo>
                    <a:pt x="3226759" y="688948"/>
                  </a:lnTo>
                  <a:lnTo>
                    <a:pt x="3373430" y="3100267"/>
                  </a:lnTo>
                  <a:lnTo>
                    <a:pt x="3520101" y="2239082"/>
                  </a:lnTo>
                </a:path>
              </a:pathLst>
            </a:custGeom>
            <a:ln w="27101" cap="flat">
              <a:solidFill>
                <a:srgbClr val="0058AB">
                  <a:alpha val="80000"/>
                </a:srgbClr>
              </a:solidFill>
              <a:prstDash val="solid"/>
              <a:round/>
            </a:ln>
          </p:spPr>
          <p:txBody>
            <a:bodyPr/>
            <a:lstStyle/>
            <a:p/>
          </p:txBody>
        </p:sp>
        <p:sp>
          <p:nvSpPr>
            <p:cNvPr id="90" name="pl90"/>
            <p:cNvSpPr/>
            <p:nvPr/>
          </p:nvSpPr>
          <p:spPr>
            <a:xfrm>
              <a:off x="5308715" y="2516528"/>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1" name="pl91"/>
            <p:cNvSpPr/>
            <p:nvPr/>
          </p:nvSpPr>
          <p:spPr>
            <a:xfrm>
              <a:off x="5308715" y="3377714"/>
              <a:ext cx="3520101" cy="1205659"/>
            </a:xfrm>
            <a:custGeom>
              <a:avLst/>
              <a:pathLst>
                <a:path w="3520101" h="1205659">
                  <a:moveTo>
                    <a:pt x="0" y="172237"/>
                  </a:moveTo>
                  <a:lnTo>
                    <a:pt x="146670" y="0"/>
                  </a:lnTo>
                  <a:lnTo>
                    <a:pt x="293341" y="172237"/>
                  </a:lnTo>
                  <a:lnTo>
                    <a:pt x="440012" y="172237"/>
                  </a:lnTo>
                  <a:lnTo>
                    <a:pt x="586683" y="0"/>
                  </a:lnTo>
                  <a:lnTo>
                    <a:pt x="733354" y="0"/>
                  </a:lnTo>
                  <a:lnTo>
                    <a:pt x="880025" y="172237"/>
                  </a:lnTo>
                  <a:lnTo>
                    <a:pt x="1026696" y="344474"/>
                  </a:lnTo>
                  <a:lnTo>
                    <a:pt x="1173367" y="172237"/>
                  </a:lnTo>
                  <a:lnTo>
                    <a:pt x="1320038" y="516711"/>
                  </a:lnTo>
                  <a:lnTo>
                    <a:pt x="1466709" y="688948"/>
                  </a:lnTo>
                  <a:lnTo>
                    <a:pt x="1613379" y="688948"/>
                  </a:lnTo>
                  <a:lnTo>
                    <a:pt x="1760050" y="516711"/>
                  </a:lnTo>
                  <a:lnTo>
                    <a:pt x="1906721" y="688948"/>
                  </a:lnTo>
                  <a:lnTo>
                    <a:pt x="2053392" y="516711"/>
                  </a:lnTo>
                  <a:lnTo>
                    <a:pt x="2200063" y="688948"/>
                  </a:lnTo>
                  <a:lnTo>
                    <a:pt x="2346734" y="1205659"/>
                  </a:lnTo>
                  <a:lnTo>
                    <a:pt x="2493405" y="861185"/>
                  </a:lnTo>
                  <a:lnTo>
                    <a:pt x="2640076" y="516711"/>
                  </a:lnTo>
                  <a:lnTo>
                    <a:pt x="2786747" y="688948"/>
                  </a:lnTo>
                  <a:lnTo>
                    <a:pt x="2933418" y="688948"/>
                  </a:lnTo>
                  <a:lnTo>
                    <a:pt x="3080089" y="516711"/>
                  </a:lnTo>
                  <a:lnTo>
                    <a:pt x="3226759" y="344474"/>
                  </a:lnTo>
                  <a:lnTo>
                    <a:pt x="3373430" y="1033422"/>
                  </a:lnTo>
                  <a:lnTo>
                    <a:pt x="3520101" y="861185"/>
                  </a:lnTo>
                </a:path>
              </a:pathLst>
            </a:custGeom>
            <a:ln w="27101" cap="flat">
              <a:solidFill>
                <a:srgbClr val="00833D">
                  <a:alpha val="80000"/>
                </a:srgbClr>
              </a:solidFill>
              <a:prstDash val="solid"/>
              <a:round/>
            </a:ln>
          </p:spPr>
          <p:txBody>
            <a:bodyPr/>
            <a:lstStyle/>
            <a:p/>
          </p:txBody>
        </p:sp>
        <p:sp>
          <p:nvSpPr>
            <p:cNvPr id="92" name="pl92"/>
            <p:cNvSpPr/>
            <p:nvPr/>
          </p:nvSpPr>
          <p:spPr>
            <a:xfrm>
              <a:off x="5308715" y="1999817"/>
              <a:ext cx="3520101" cy="3100267"/>
            </a:xfrm>
            <a:custGeom>
              <a:avLst/>
              <a:pathLst>
                <a:path w="3520101" h="3100267">
                  <a:moveTo>
                    <a:pt x="0" y="172237"/>
                  </a:moveTo>
                  <a:lnTo>
                    <a:pt x="146670" y="1205659"/>
                  </a:lnTo>
                  <a:lnTo>
                    <a:pt x="293341" y="688948"/>
                  </a:lnTo>
                  <a:lnTo>
                    <a:pt x="440012" y="1205659"/>
                  </a:lnTo>
                  <a:lnTo>
                    <a:pt x="586683" y="688948"/>
                  </a:lnTo>
                  <a:lnTo>
                    <a:pt x="733354" y="861185"/>
                  </a:lnTo>
                  <a:lnTo>
                    <a:pt x="880025" y="1722370"/>
                  </a:lnTo>
                  <a:lnTo>
                    <a:pt x="1026696" y="1894607"/>
                  </a:lnTo>
                  <a:lnTo>
                    <a:pt x="1173367" y="1377896"/>
                  </a:lnTo>
                  <a:lnTo>
                    <a:pt x="1320038" y="1894607"/>
                  </a:lnTo>
                  <a:lnTo>
                    <a:pt x="1466709" y="2239082"/>
                  </a:lnTo>
                  <a:lnTo>
                    <a:pt x="1613379" y="2239082"/>
                  </a:lnTo>
                  <a:lnTo>
                    <a:pt x="1760050" y="2239082"/>
                  </a:lnTo>
                  <a:lnTo>
                    <a:pt x="1906721" y="2239082"/>
                  </a:lnTo>
                  <a:lnTo>
                    <a:pt x="2053392" y="2239082"/>
                  </a:lnTo>
                  <a:lnTo>
                    <a:pt x="2200063" y="2239082"/>
                  </a:lnTo>
                  <a:lnTo>
                    <a:pt x="2346734" y="2583556"/>
                  </a:lnTo>
                  <a:lnTo>
                    <a:pt x="2493405" y="1722370"/>
                  </a:lnTo>
                  <a:lnTo>
                    <a:pt x="2640076" y="0"/>
                  </a:lnTo>
                  <a:lnTo>
                    <a:pt x="2786747" y="172237"/>
                  </a:lnTo>
                  <a:lnTo>
                    <a:pt x="2933418" y="344474"/>
                  </a:lnTo>
                  <a:lnTo>
                    <a:pt x="3080089" y="516711"/>
                  </a:lnTo>
                  <a:lnTo>
                    <a:pt x="3226759" y="688948"/>
                  </a:lnTo>
                  <a:lnTo>
                    <a:pt x="3373430" y="3100267"/>
                  </a:lnTo>
                  <a:lnTo>
                    <a:pt x="3520101" y="2239082"/>
                  </a:lnTo>
                </a:path>
              </a:pathLst>
            </a:custGeom>
            <a:ln w="43362" cap="flat">
              <a:solidFill>
                <a:srgbClr val="000000">
                  <a:alpha val="100000"/>
                </a:srgbClr>
              </a:solidFill>
              <a:prstDash val="solid"/>
              <a:round/>
            </a:ln>
          </p:spPr>
          <p:txBody>
            <a:bodyPr/>
            <a:lstStyle/>
            <a:p/>
          </p:txBody>
        </p:sp>
        <p:sp>
          <p:nvSpPr>
            <p:cNvPr id="93" name="pl93"/>
            <p:cNvSpPr/>
            <p:nvPr/>
          </p:nvSpPr>
          <p:spPr>
            <a:xfrm>
              <a:off x="5308715" y="1999817"/>
              <a:ext cx="3520101" cy="3100267"/>
            </a:xfrm>
            <a:custGeom>
              <a:avLst/>
              <a:pathLst>
                <a:path w="3520101" h="3100267">
                  <a:moveTo>
                    <a:pt x="0" y="172237"/>
                  </a:moveTo>
                  <a:lnTo>
                    <a:pt x="146670" y="1205659"/>
                  </a:lnTo>
                  <a:lnTo>
                    <a:pt x="293341" y="688948"/>
                  </a:lnTo>
                  <a:lnTo>
                    <a:pt x="440012" y="1205659"/>
                  </a:lnTo>
                  <a:lnTo>
                    <a:pt x="586683" y="688948"/>
                  </a:lnTo>
                  <a:lnTo>
                    <a:pt x="733354" y="861185"/>
                  </a:lnTo>
                  <a:lnTo>
                    <a:pt x="880025" y="1722370"/>
                  </a:lnTo>
                  <a:lnTo>
                    <a:pt x="1026696" y="1894607"/>
                  </a:lnTo>
                  <a:lnTo>
                    <a:pt x="1173367" y="1377896"/>
                  </a:lnTo>
                  <a:lnTo>
                    <a:pt x="1320038" y="1894607"/>
                  </a:lnTo>
                  <a:lnTo>
                    <a:pt x="1466709" y="2239082"/>
                  </a:lnTo>
                  <a:lnTo>
                    <a:pt x="1613379" y="2239082"/>
                  </a:lnTo>
                  <a:lnTo>
                    <a:pt x="1760050" y="2239082"/>
                  </a:lnTo>
                  <a:lnTo>
                    <a:pt x="1906721" y="2239082"/>
                  </a:lnTo>
                  <a:lnTo>
                    <a:pt x="2053392" y="2239082"/>
                  </a:lnTo>
                  <a:lnTo>
                    <a:pt x="2200063" y="2239082"/>
                  </a:lnTo>
                  <a:lnTo>
                    <a:pt x="2346734" y="2583556"/>
                  </a:lnTo>
                  <a:lnTo>
                    <a:pt x="2493405" y="1722370"/>
                  </a:lnTo>
                  <a:lnTo>
                    <a:pt x="2640076" y="0"/>
                  </a:lnTo>
                  <a:lnTo>
                    <a:pt x="2786747" y="172237"/>
                  </a:lnTo>
                  <a:lnTo>
                    <a:pt x="2933418" y="344474"/>
                  </a:lnTo>
                  <a:lnTo>
                    <a:pt x="3080089" y="516711"/>
                  </a:lnTo>
                  <a:lnTo>
                    <a:pt x="3226759" y="688948"/>
                  </a:lnTo>
                  <a:lnTo>
                    <a:pt x="3373430" y="3100267"/>
                  </a:lnTo>
                  <a:lnTo>
                    <a:pt x="3520101" y="2239082"/>
                  </a:lnTo>
                </a:path>
              </a:pathLst>
            </a:custGeom>
            <a:ln w="27101" cap="flat">
              <a:solidFill>
                <a:srgbClr val="0058AB">
                  <a:alpha val="100000"/>
                </a:srgbClr>
              </a:solidFill>
              <a:prstDash val="solid"/>
              <a:round/>
            </a:ln>
          </p:spPr>
          <p:txBody>
            <a:bodyPr/>
            <a:lstStyle/>
            <a:p/>
          </p:txBody>
        </p:sp>
        <p:sp>
          <p:nvSpPr>
            <p:cNvPr id="94" name="pl94"/>
            <p:cNvSpPr/>
            <p:nvPr/>
          </p:nvSpPr>
          <p:spPr>
            <a:xfrm>
              <a:off x="5132709" y="492784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165534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234429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165534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58337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15887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161759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4" name="pg104"/>
            <p:cNvSpPr/>
            <p:nvPr/>
          </p:nvSpPr>
          <p:spPr>
            <a:xfrm>
              <a:off x="5955445" y="22777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799" y="230778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6" name="pg106"/>
            <p:cNvSpPr/>
            <p:nvPr/>
          </p:nvSpPr>
          <p:spPr>
            <a:xfrm>
              <a:off x="6716935"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450290"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008838" y="15887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39191" y="161759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2" name="pg112"/>
            <p:cNvSpPr/>
            <p:nvPr/>
          </p:nvSpPr>
          <p:spPr>
            <a:xfrm>
              <a:off x="8606810" y="45168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7164" y="454686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6" name="tx116"/>
            <p:cNvSpPr/>
            <p:nvPr/>
          </p:nvSpPr>
          <p:spPr>
            <a:xfrm>
              <a:off x="8889106" y="38539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2001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5006511" y="488520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02547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1628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3016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4404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31" name="pl131"/>
            <p:cNvSpPr/>
            <p:nvPr/>
          </p:nvSpPr>
          <p:spPr>
            <a:xfrm>
              <a:off x="596640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6640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598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223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33507" y="6074309"/>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Algérie</a:t>
              </a:r>
            </a:p>
          </p:txBody>
        </p:sp>
        <p:sp>
          <p:nvSpPr>
            <p:cNvPr id="136" name="tx136"/>
            <p:cNvSpPr/>
            <p:nvPr/>
          </p:nvSpPr>
          <p:spPr>
            <a:xfrm>
              <a:off x="70269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89453"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9" name="tx139"/>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0" name="tx140"/>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41" name="tx141"/>
            <p:cNvSpPr/>
            <p:nvPr/>
          </p:nvSpPr>
          <p:spPr>
            <a:xfrm>
              <a:off x="2970959" y="399414"/>
              <a:ext cx="347640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Algérie, 2000-2024</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6 % des enfants ayant reçu le DTC1 n'ont pas reçu le DTC3 (à gauche) et 4 % des enfants ayant reçu le DTC1 n'ont pas reçu le MCV1 (à droite).
Les taux moyens d'abandon du DTC impliquent une capacité modérée à fournir une série complète de vaccins au début de la vie. Les faibles taux d'abandon du DTC-MCV impliquent une bonne rétention dans les programmes de vaccination et une capacité à fournir une série complète de vaccins pendant la petite enfance (jusqu'à un an).
En 2024, les taux d'abandon du DTC et du DTC-MCV en Algérie étaient respectivement plus élevés que les taux d'abandon globaux.</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24750"/>
                  </a:moveTo>
                  <a:lnTo>
                    <a:pt x="88460" y="24750"/>
                  </a:lnTo>
                  <a:lnTo>
                    <a:pt x="176921" y="12375"/>
                  </a:lnTo>
                  <a:lnTo>
                    <a:pt x="265382" y="12375"/>
                  </a:lnTo>
                  <a:lnTo>
                    <a:pt x="353843" y="12375"/>
                  </a:lnTo>
                  <a:lnTo>
                    <a:pt x="442304" y="12375"/>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1113770"/>
            </a:xfrm>
            <a:custGeom>
              <a:avLst/>
              <a:pathLst>
                <a:path w="796148" h="1113770">
                  <a:moveTo>
                    <a:pt x="0" y="1113770"/>
                  </a:moveTo>
                  <a:lnTo>
                    <a:pt x="88460" y="49500"/>
                  </a:lnTo>
                  <a:lnTo>
                    <a:pt x="176921" y="74251"/>
                  </a:lnTo>
                  <a:lnTo>
                    <a:pt x="265382" y="49500"/>
                  </a:lnTo>
                  <a:lnTo>
                    <a:pt x="353843" y="61876"/>
                  </a:lnTo>
                  <a:lnTo>
                    <a:pt x="442304" y="74251"/>
                  </a:lnTo>
                  <a:lnTo>
                    <a:pt x="530765" y="99001"/>
                  </a:lnTo>
                  <a:lnTo>
                    <a:pt x="619226" y="111377"/>
                  </a:lnTo>
                  <a:lnTo>
                    <a:pt x="707687" y="74251"/>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04254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77581" y="4741980"/>
              <a:ext cx="707687" cy="371256"/>
            </a:xfrm>
            <a:custGeom>
              <a:avLst/>
              <a:pathLst>
                <a:path w="707687" h="371256">
                  <a:moveTo>
                    <a:pt x="0" y="371256"/>
                  </a:moveTo>
                  <a:lnTo>
                    <a:pt x="88460" y="24750"/>
                  </a:lnTo>
                  <a:lnTo>
                    <a:pt x="176921" y="0"/>
                  </a:lnTo>
                  <a:lnTo>
                    <a:pt x="265382" y="49500"/>
                  </a:lnTo>
                  <a:lnTo>
                    <a:pt x="353843" y="99001"/>
                  </a:lnTo>
                  <a:lnTo>
                    <a:pt x="442304" y="160877"/>
                  </a:lnTo>
                  <a:lnTo>
                    <a:pt x="530765" y="210378"/>
                  </a:lnTo>
                  <a:lnTo>
                    <a:pt x="619226" y="24750"/>
                  </a:lnTo>
                  <a:lnTo>
                    <a:pt x="707687" y="12375"/>
                  </a:lnTo>
                </a:path>
              </a:pathLst>
            </a:custGeom>
            <a:ln w="27101" cap="flat">
              <a:solidFill>
                <a:srgbClr val="1CABE2">
                  <a:alpha val="100000"/>
                </a:srgbClr>
              </a:solidFill>
              <a:prstDash val="solid"/>
              <a:round/>
            </a:ln>
          </p:spPr>
          <p:txBody>
            <a:bodyPr/>
            <a:lstStyle/>
            <a:p/>
          </p:txBody>
        </p:sp>
        <p:sp>
          <p:nvSpPr>
            <p:cNvPr id="72" name="tx72"/>
            <p:cNvSpPr/>
            <p:nvPr/>
          </p:nvSpPr>
          <p:spPr>
            <a:xfrm>
              <a:off x="2325651" y="50209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3" name="tx73"/>
            <p:cNvSpPr/>
            <p:nvPr/>
          </p:nvSpPr>
          <p:spPr>
            <a:xfrm>
              <a:off x="321782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4" name="tx74"/>
            <p:cNvSpPr/>
            <p:nvPr/>
          </p:nvSpPr>
          <p:spPr>
            <a:xfrm>
              <a:off x="2688703"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5" name="tx75"/>
            <p:cNvSpPr/>
            <p:nvPr/>
          </p:nvSpPr>
          <p:spPr>
            <a:xfrm>
              <a:off x="3042547"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99001"/>
            </a:xfrm>
            <a:custGeom>
              <a:avLst/>
              <a:pathLst>
                <a:path w="2123063" h="99001">
                  <a:moveTo>
                    <a:pt x="0" y="49500"/>
                  </a:moveTo>
                  <a:lnTo>
                    <a:pt x="88460" y="86626"/>
                  </a:lnTo>
                  <a:lnTo>
                    <a:pt x="176921" y="74251"/>
                  </a:lnTo>
                  <a:lnTo>
                    <a:pt x="265382" y="74251"/>
                  </a:lnTo>
                  <a:lnTo>
                    <a:pt x="353843" y="74251"/>
                  </a:lnTo>
                  <a:lnTo>
                    <a:pt x="442304" y="61876"/>
                  </a:lnTo>
                  <a:lnTo>
                    <a:pt x="530765" y="12375"/>
                  </a:lnTo>
                  <a:lnTo>
                    <a:pt x="619226" y="12375"/>
                  </a:lnTo>
                  <a:lnTo>
                    <a:pt x="707687" y="24750"/>
                  </a:lnTo>
                  <a:lnTo>
                    <a:pt x="796148" y="12375"/>
                  </a:lnTo>
                  <a:lnTo>
                    <a:pt x="884609" y="0"/>
                  </a:lnTo>
                  <a:lnTo>
                    <a:pt x="973070" y="0"/>
                  </a:lnTo>
                  <a:lnTo>
                    <a:pt x="1061531" y="0"/>
                  </a:lnTo>
                  <a:lnTo>
                    <a:pt x="1149992" y="0"/>
                  </a:lnTo>
                  <a:lnTo>
                    <a:pt x="1238453" y="0"/>
                  </a:lnTo>
                  <a:lnTo>
                    <a:pt x="1326914" y="0"/>
                  </a:lnTo>
                  <a:lnTo>
                    <a:pt x="1415375" y="37125"/>
                  </a:lnTo>
                  <a:lnTo>
                    <a:pt x="1503836" y="49500"/>
                  </a:lnTo>
                  <a:lnTo>
                    <a:pt x="1592297" y="37125"/>
                  </a:lnTo>
                  <a:lnTo>
                    <a:pt x="1680758" y="49500"/>
                  </a:lnTo>
                  <a:lnTo>
                    <a:pt x="1769219" y="61876"/>
                  </a:lnTo>
                  <a:lnTo>
                    <a:pt x="1857680" y="86626"/>
                  </a:lnTo>
                  <a:lnTo>
                    <a:pt x="1946141" y="99001"/>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47504"/>
            </a:xfrm>
            <a:custGeom>
              <a:avLst/>
              <a:pathLst>
                <a:path w="2123063" h="247504">
                  <a:moveTo>
                    <a:pt x="0" y="235129"/>
                  </a:moveTo>
                  <a:lnTo>
                    <a:pt x="88460" y="198003"/>
                  </a:lnTo>
                  <a:lnTo>
                    <a:pt x="176921" y="222754"/>
                  </a:lnTo>
                  <a:lnTo>
                    <a:pt x="265382" y="185628"/>
                  </a:lnTo>
                  <a:lnTo>
                    <a:pt x="353843" y="222754"/>
                  </a:lnTo>
                  <a:lnTo>
                    <a:pt x="442304" y="198003"/>
                  </a:lnTo>
                  <a:lnTo>
                    <a:pt x="530765" y="99001"/>
                  </a:lnTo>
                  <a:lnTo>
                    <a:pt x="619226" y="86626"/>
                  </a:lnTo>
                  <a:lnTo>
                    <a:pt x="707687" y="136127"/>
                  </a:lnTo>
                  <a:lnTo>
                    <a:pt x="796148" y="86626"/>
                  </a:lnTo>
                  <a:lnTo>
                    <a:pt x="884609" y="49500"/>
                  </a:lnTo>
                  <a:lnTo>
                    <a:pt x="973070" y="49500"/>
                  </a:lnTo>
                  <a:lnTo>
                    <a:pt x="1061531" y="49500"/>
                  </a:lnTo>
                  <a:lnTo>
                    <a:pt x="1149992" y="49500"/>
                  </a:lnTo>
                  <a:lnTo>
                    <a:pt x="1238453" y="49500"/>
                  </a:lnTo>
                  <a:lnTo>
                    <a:pt x="1326914" y="49500"/>
                  </a:lnTo>
                  <a:lnTo>
                    <a:pt x="1415375" y="61876"/>
                  </a:lnTo>
                  <a:lnTo>
                    <a:pt x="1503836" y="136127"/>
                  </a:lnTo>
                  <a:lnTo>
                    <a:pt x="1592297" y="235129"/>
                  </a:lnTo>
                  <a:lnTo>
                    <a:pt x="1680758" y="235129"/>
                  </a:lnTo>
                  <a:lnTo>
                    <a:pt x="1769219" y="235129"/>
                  </a:lnTo>
                  <a:lnTo>
                    <a:pt x="1857680" y="247504"/>
                  </a:lnTo>
                  <a:lnTo>
                    <a:pt x="1946141" y="247504"/>
                  </a:lnTo>
                  <a:lnTo>
                    <a:pt x="2034602" y="0"/>
                  </a:lnTo>
                  <a:lnTo>
                    <a:pt x="2123063" y="6187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1" name="tx121"/>
            <p:cNvSpPr/>
            <p:nvPr/>
          </p:nvSpPr>
          <p:spPr>
            <a:xfrm>
              <a:off x="601201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2" name="tx122"/>
            <p:cNvSpPr/>
            <p:nvPr/>
          </p:nvSpPr>
          <p:spPr>
            <a:xfrm>
              <a:off x="5482890"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92479"/>
              <a:ext cx="2123063" cy="222754"/>
            </a:xfrm>
            <a:custGeom>
              <a:avLst/>
              <a:pathLst>
                <a:path w="2123063" h="222754">
                  <a:moveTo>
                    <a:pt x="0" y="111377"/>
                  </a:moveTo>
                  <a:lnTo>
                    <a:pt x="88460" y="74251"/>
                  </a:lnTo>
                  <a:lnTo>
                    <a:pt x="176921" y="111377"/>
                  </a:lnTo>
                  <a:lnTo>
                    <a:pt x="265382" y="99001"/>
                  </a:lnTo>
                  <a:lnTo>
                    <a:pt x="353843" y="111377"/>
                  </a:lnTo>
                  <a:lnTo>
                    <a:pt x="442304" y="86626"/>
                  </a:lnTo>
                  <a:lnTo>
                    <a:pt x="530765" y="0"/>
                  </a:lnTo>
                  <a:lnTo>
                    <a:pt x="619226" y="0"/>
                  </a:lnTo>
                  <a:lnTo>
                    <a:pt x="707687" y="37125"/>
                  </a:lnTo>
                  <a:lnTo>
                    <a:pt x="796148" y="12375"/>
                  </a:lnTo>
                  <a:lnTo>
                    <a:pt x="884609" y="0"/>
                  </a:lnTo>
                  <a:lnTo>
                    <a:pt x="973070" y="0"/>
                  </a:lnTo>
                  <a:lnTo>
                    <a:pt x="1061531" y="0"/>
                  </a:lnTo>
                  <a:lnTo>
                    <a:pt x="1149992" y="0"/>
                  </a:lnTo>
                  <a:lnTo>
                    <a:pt x="1238453" y="0"/>
                  </a:lnTo>
                  <a:lnTo>
                    <a:pt x="1326914" y="0"/>
                  </a:lnTo>
                  <a:lnTo>
                    <a:pt x="1415375" y="49500"/>
                  </a:lnTo>
                  <a:lnTo>
                    <a:pt x="1503836" y="49500"/>
                  </a:lnTo>
                  <a:lnTo>
                    <a:pt x="1592297" y="49500"/>
                  </a:lnTo>
                  <a:lnTo>
                    <a:pt x="1680758" y="86626"/>
                  </a:lnTo>
                  <a:lnTo>
                    <a:pt x="1769219" y="136127"/>
                  </a:lnTo>
                  <a:lnTo>
                    <a:pt x="1857680" y="173253"/>
                  </a:lnTo>
                  <a:lnTo>
                    <a:pt x="1946141" y="222754"/>
                  </a:lnTo>
                  <a:lnTo>
                    <a:pt x="2034602" y="86626"/>
                  </a:lnTo>
                  <a:lnTo>
                    <a:pt x="2123063" y="74251"/>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5" name="tx145"/>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6" name="tx146"/>
            <p:cNvSpPr/>
            <p:nvPr/>
          </p:nvSpPr>
          <p:spPr>
            <a:xfrm>
              <a:off x="5482890"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7" name="tx147"/>
            <p:cNvSpPr/>
            <p:nvPr/>
          </p:nvSpPr>
          <p:spPr>
            <a:xfrm>
              <a:off x="5836734"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28772"/>
              <a:ext cx="2123063" cy="222754"/>
            </a:xfrm>
            <a:custGeom>
              <a:avLst/>
              <a:pathLst>
                <a:path w="2123063" h="222754">
                  <a:moveTo>
                    <a:pt x="0" y="111377"/>
                  </a:moveTo>
                  <a:lnTo>
                    <a:pt x="88460" y="74251"/>
                  </a:lnTo>
                  <a:lnTo>
                    <a:pt x="176921" y="111377"/>
                  </a:lnTo>
                  <a:lnTo>
                    <a:pt x="265382" y="99001"/>
                  </a:lnTo>
                  <a:lnTo>
                    <a:pt x="353843" y="111377"/>
                  </a:lnTo>
                  <a:lnTo>
                    <a:pt x="442304" y="86626"/>
                  </a:lnTo>
                  <a:lnTo>
                    <a:pt x="530765" y="0"/>
                  </a:lnTo>
                  <a:lnTo>
                    <a:pt x="619226" y="0"/>
                  </a:lnTo>
                  <a:lnTo>
                    <a:pt x="707687" y="24750"/>
                  </a:lnTo>
                  <a:lnTo>
                    <a:pt x="796148" y="0"/>
                  </a:lnTo>
                  <a:lnTo>
                    <a:pt x="884609" y="0"/>
                  </a:lnTo>
                  <a:lnTo>
                    <a:pt x="973070" y="0"/>
                  </a:lnTo>
                  <a:lnTo>
                    <a:pt x="1061531" y="0"/>
                  </a:lnTo>
                  <a:lnTo>
                    <a:pt x="1149992" y="0"/>
                  </a:lnTo>
                  <a:lnTo>
                    <a:pt x="1238453" y="0"/>
                  </a:lnTo>
                  <a:lnTo>
                    <a:pt x="1326914" y="0"/>
                  </a:lnTo>
                  <a:lnTo>
                    <a:pt x="1415375" y="49500"/>
                  </a:lnTo>
                  <a:lnTo>
                    <a:pt x="1503836" y="49500"/>
                  </a:lnTo>
                  <a:lnTo>
                    <a:pt x="1592297" y="49500"/>
                  </a:lnTo>
                  <a:lnTo>
                    <a:pt x="1680758" y="86626"/>
                  </a:lnTo>
                  <a:lnTo>
                    <a:pt x="1769219" y="136127"/>
                  </a:lnTo>
                  <a:lnTo>
                    <a:pt x="1857680" y="173253"/>
                  </a:lnTo>
                  <a:lnTo>
                    <a:pt x="1946141" y="222754"/>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69" name="tx169"/>
            <p:cNvSpPr/>
            <p:nvPr/>
          </p:nvSpPr>
          <p:spPr>
            <a:xfrm>
              <a:off x="8806200"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0" name="tx170"/>
            <p:cNvSpPr/>
            <p:nvPr/>
          </p:nvSpPr>
          <p:spPr>
            <a:xfrm>
              <a:off x="827707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346506"/>
            </a:xfrm>
            <a:custGeom>
              <a:avLst/>
              <a:pathLst>
                <a:path w="2123063" h="346506">
                  <a:moveTo>
                    <a:pt x="0" y="259879"/>
                  </a:moveTo>
                  <a:lnTo>
                    <a:pt x="88460" y="321755"/>
                  </a:lnTo>
                  <a:lnTo>
                    <a:pt x="176921" y="74251"/>
                  </a:lnTo>
                  <a:lnTo>
                    <a:pt x="265382" y="37125"/>
                  </a:lnTo>
                  <a:lnTo>
                    <a:pt x="353843" y="61876"/>
                  </a:lnTo>
                  <a:lnTo>
                    <a:pt x="442304" y="61876"/>
                  </a:lnTo>
                  <a:lnTo>
                    <a:pt x="530765" y="12375"/>
                  </a:lnTo>
                  <a:lnTo>
                    <a:pt x="619226" y="49500"/>
                  </a:lnTo>
                  <a:lnTo>
                    <a:pt x="707687" y="37125"/>
                  </a:lnTo>
                  <a:lnTo>
                    <a:pt x="796148" y="12375"/>
                  </a:lnTo>
                  <a:lnTo>
                    <a:pt x="884609" y="49500"/>
                  </a:lnTo>
                  <a:lnTo>
                    <a:pt x="973070" y="37125"/>
                  </a:lnTo>
                  <a:lnTo>
                    <a:pt x="1061531" y="49500"/>
                  </a:lnTo>
                  <a:lnTo>
                    <a:pt x="1149992" y="74251"/>
                  </a:lnTo>
                  <a:lnTo>
                    <a:pt x="1238453" y="0"/>
                  </a:lnTo>
                  <a:lnTo>
                    <a:pt x="1326914" y="0"/>
                  </a:lnTo>
                  <a:lnTo>
                    <a:pt x="1415375" y="37125"/>
                  </a:lnTo>
                  <a:lnTo>
                    <a:pt x="1503836" y="86626"/>
                  </a:lnTo>
                  <a:lnTo>
                    <a:pt x="1592297" y="272254"/>
                  </a:lnTo>
                  <a:lnTo>
                    <a:pt x="1680758" y="284630"/>
                  </a:lnTo>
                  <a:lnTo>
                    <a:pt x="1769219" y="309380"/>
                  </a:lnTo>
                  <a:lnTo>
                    <a:pt x="1857680" y="321755"/>
                  </a:lnTo>
                  <a:lnTo>
                    <a:pt x="1946141" y="346506"/>
                  </a:lnTo>
                  <a:lnTo>
                    <a:pt x="2034602" y="74251"/>
                  </a:lnTo>
                  <a:lnTo>
                    <a:pt x="2123063" y="111377"/>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3" name="tx193"/>
            <p:cNvSpPr/>
            <p:nvPr/>
          </p:nvSpPr>
          <p:spPr>
            <a:xfrm>
              <a:off x="8806200"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4" name="tx194"/>
            <p:cNvSpPr/>
            <p:nvPr/>
          </p:nvSpPr>
          <p:spPr>
            <a:xfrm>
              <a:off x="8277077"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5" name="tx195"/>
            <p:cNvSpPr/>
            <p:nvPr/>
          </p:nvSpPr>
          <p:spPr>
            <a:xfrm>
              <a:off x="8630921"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44" name="tx244"/>
            <p:cNvSpPr/>
            <p:nvPr/>
          </p:nvSpPr>
          <p:spPr>
            <a:xfrm>
              <a:off x="2196844" y="398022"/>
              <a:ext cx="54421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Algérie, 2000-2024</a:t>
              </a:r>
            </a:p>
          </p:txBody>
        </p:sp>
        <p:sp>
          <p:nvSpPr>
            <p:cNvPr id="245" name="tx245"/>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46" name="tx246"/>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POL3 avait la couverture la plus faible (89 %), suivi du MCV2 et du PCV3 (90 %).
Par rapport à 2019, la couverture d'un vaccin a diminué (BCG) et celle de 7 vaccins a augmenté (DTC1, DTC3, VPI1, MCV1, MCV2, PCV3 et POL3).
Par rapport à 2023, la couverture de 3 vaccins a diminué (BCG, MCV1 et MCV2), 2 vaccins sont restés constants (DTC1 et DTC3) et 3 vaccins ont augmenté (IPV1, PCV3 et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854093"/>
            </a:xfrm>
            <a:custGeom>
              <a:avLst/>
              <a:pathLst>
                <a:path w="6480943" h="854093">
                  <a:moveTo>
                    <a:pt x="0" y="427046"/>
                  </a:moveTo>
                  <a:lnTo>
                    <a:pt x="270039" y="284697"/>
                  </a:lnTo>
                  <a:lnTo>
                    <a:pt x="540078" y="427046"/>
                  </a:lnTo>
                  <a:lnTo>
                    <a:pt x="810117" y="379596"/>
                  </a:lnTo>
                  <a:lnTo>
                    <a:pt x="1080157" y="427046"/>
                  </a:lnTo>
                  <a:lnTo>
                    <a:pt x="1350196" y="332147"/>
                  </a:lnTo>
                  <a:lnTo>
                    <a:pt x="1620235" y="0"/>
                  </a:lnTo>
                  <a:lnTo>
                    <a:pt x="1890275" y="0"/>
                  </a:lnTo>
                  <a:lnTo>
                    <a:pt x="2160314" y="94899"/>
                  </a:lnTo>
                  <a:lnTo>
                    <a:pt x="2430353" y="0"/>
                  </a:lnTo>
                  <a:lnTo>
                    <a:pt x="2700393" y="0"/>
                  </a:lnTo>
                  <a:lnTo>
                    <a:pt x="2970432" y="0"/>
                  </a:lnTo>
                  <a:lnTo>
                    <a:pt x="3240471" y="0"/>
                  </a:lnTo>
                  <a:lnTo>
                    <a:pt x="3510510" y="0"/>
                  </a:lnTo>
                  <a:lnTo>
                    <a:pt x="3780550" y="0"/>
                  </a:lnTo>
                  <a:lnTo>
                    <a:pt x="4050589" y="0"/>
                  </a:lnTo>
                  <a:lnTo>
                    <a:pt x="4320628" y="189798"/>
                  </a:lnTo>
                  <a:lnTo>
                    <a:pt x="4590668" y="189798"/>
                  </a:lnTo>
                  <a:lnTo>
                    <a:pt x="4860707" y="189798"/>
                  </a:lnTo>
                  <a:lnTo>
                    <a:pt x="5130746" y="332147"/>
                  </a:lnTo>
                  <a:lnTo>
                    <a:pt x="5400786" y="521945"/>
                  </a:lnTo>
                  <a:lnTo>
                    <a:pt x="5670825" y="664294"/>
                  </a:lnTo>
                  <a:lnTo>
                    <a:pt x="5940864" y="854093"/>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2215412" y="1120597"/>
              <a:ext cx="5400786" cy="854093"/>
            </a:xfrm>
            <a:custGeom>
              <a:avLst/>
              <a:pathLst>
                <a:path w="5400786" h="854093">
                  <a:moveTo>
                    <a:pt x="0" y="664294"/>
                  </a:moveTo>
                  <a:lnTo>
                    <a:pt x="270039" y="569395"/>
                  </a:lnTo>
                  <a:lnTo>
                    <a:pt x="540078" y="711744"/>
                  </a:lnTo>
                  <a:lnTo>
                    <a:pt x="810117" y="237248"/>
                  </a:lnTo>
                  <a:lnTo>
                    <a:pt x="1080157" y="189798"/>
                  </a:lnTo>
                  <a:lnTo>
                    <a:pt x="1350196" y="47449"/>
                  </a:lnTo>
                  <a:lnTo>
                    <a:pt x="1620235" y="0"/>
                  </a:lnTo>
                  <a:lnTo>
                    <a:pt x="1890275" y="0"/>
                  </a:lnTo>
                  <a:lnTo>
                    <a:pt x="2160314" y="0"/>
                  </a:lnTo>
                  <a:lnTo>
                    <a:pt x="2430353" y="0"/>
                  </a:lnTo>
                  <a:lnTo>
                    <a:pt x="2700393" y="0"/>
                  </a:lnTo>
                  <a:lnTo>
                    <a:pt x="2970432" y="0"/>
                  </a:lnTo>
                  <a:lnTo>
                    <a:pt x="3240471" y="189798"/>
                  </a:lnTo>
                  <a:lnTo>
                    <a:pt x="3510510" y="189798"/>
                  </a:lnTo>
                  <a:lnTo>
                    <a:pt x="3780550" y="189798"/>
                  </a:lnTo>
                  <a:lnTo>
                    <a:pt x="4050589" y="332147"/>
                  </a:lnTo>
                  <a:lnTo>
                    <a:pt x="4320628" y="521945"/>
                  </a:lnTo>
                  <a:lnTo>
                    <a:pt x="4590668" y="664294"/>
                  </a:lnTo>
                  <a:lnTo>
                    <a:pt x="4860707" y="854093"/>
                  </a:lnTo>
                  <a:lnTo>
                    <a:pt x="5130746" y="47449"/>
                  </a:lnTo>
                  <a:lnTo>
                    <a:pt x="5400786" y="142348"/>
                  </a:lnTo>
                </a:path>
              </a:pathLst>
            </a:custGeom>
            <a:ln w="27101" cap="flat">
              <a:solidFill>
                <a:srgbClr val="80BD41">
                  <a:alpha val="100000"/>
                </a:srgbClr>
              </a:solidFill>
              <a:prstDash val="solid"/>
              <a:round/>
            </a:ln>
          </p:spPr>
          <p:txBody>
            <a:bodyPr/>
            <a:lstStyle/>
            <a:p/>
          </p:txBody>
        </p:sp>
        <p:sp>
          <p:nvSpPr>
            <p:cNvPr id="39" name="pl39"/>
            <p:cNvSpPr/>
            <p:nvPr/>
          </p:nvSpPr>
          <p:spPr>
            <a:xfrm>
              <a:off x="3295569" y="1120597"/>
              <a:ext cx="4320628" cy="854093"/>
            </a:xfrm>
            <a:custGeom>
              <a:avLst/>
              <a:pathLst>
                <a:path w="4320628" h="854093">
                  <a:moveTo>
                    <a:pt x="0" y="94899"/>
                  </a:moveTo>
                  <a:lnTo>
                    <a:pt x="270039" y="0"/>
                  </a:lnTo>
                  <a:lnTo>
                    <a:pt x="540078" y="0"/>
                  </a:lnTo>
                  <a:lnTo>
                    <a:pt x="810117" y="0"/>
                  </a:lnTo>
                  <a:lnTo>
                    <a:pt x="1080157" y="0"/>
                  </a:lnTo>
                  <a:lnTo>
                    <a:pt x="1350196" y="0"/>
                  </a:lnTo>
                  <a:lnTo>
                    <a:pt x="1620235" y="0"/>
                  </a:lnTo>
                  <a:lnTo>
                    <a:pt x="1890275" y="0"/>
                  </a:lnTo>
                  <a:lnTo>
                    <a:pt x="2160314" y="189798"/>
                  </a:lnTo>
                  <a:lnTo>
                    <a:pt x="2430353" y="189798"/>
                  </a:lnTo>
                  <a:lnTo>
                    <a:pt x="2700393" y="189798"/>
                  </a:lnTo>
                  <a:lnTo>
                    <a:pt x="2970432" y="332147"/>
                  </a:lnTo>
                  <a:lnTo>
                    <a:pt x="3240471" y="521945"/>
                  </a:lnTo>
                  <a:lnTo>
                    <a:pt x="3510510" y="664294"/>
                  </a:lnTo>
                  <a:lnTo>
                    <a:pt x="3780550" y="854093"/>
                  </a:lnTo>
                  <a:lnTo>
                    <a:pt x="4050589" y="142348"/>
                  </a:lnTo>
                  <a:lnTo>
                    <a:pt x="4320628" y="142348"/>
                  </a:lnTo>
                </a:path>
              </a:pathLst>
            </a:custGeom>
            <a:ln w="27101" cap="flat">
              <a:solidFill>
                <a:srgbClr val="EE00EE">
                  <a:alpha val="100000"/>
                </a:srgbClr>
              </a:solidFill>
              <a:prstDash val="solid"/>
              <a:round/>
            </a:ln>
          </p:spPr>
          <p:txBody>
            <a:bodyPr/>
            <a:lstStyle/>
            <a:p/>
          </p:txBody>
        </p:sp>
        <p:sp>
          <p:nvSpPr>
            <p:cNvPr id="40" name="pl40"/>
            <p:cNvSpPr/>
            <p:nvPr/>
          </p:nvSpPr>
          <p:spPr>
            <a:xfrm>
              <a:off x="5185844" y="978248"/>
              <a:ext cx="2430353" cy="4270465"/>
            </a:xfrm>
            <a:custGeom>
              <a:avLst/>
              <a:pathLst>
                <a:path w="2430353" h="4270465">
                  <a:moveTo>
                    <a:pt x="0" y="4270465"/>
                  </a:moveTo>
                  <a:lnTo>
                    <a:pt x="270039" y="189798"/>
                  </a:lnTo>
                  <a:lnTo>
                    <a:pt x="540078" y="284697"/>
                  </a:lnTo>
                  <a:lnTo>
                    <a:pt x="810117" y="189798"/>
                  </a:lnTo>
                  <a:lnTo>
                    <a:pt x="1080157" y="237248"/>
                  </a:lnTo>
                  <a:lnTo>
                    <a:pt x="1350196" y="284697"/>
                  </a:lnTo>
                  <a:lnTo>
                    <a:pt x="1620235" y="379596"/>
                  </a:lnTo>
                  <a:lnTo>
                    <a:pt x="1890275" y="427046"/>
                  </a:lnTo>
                  <a:lnTo>
                    <a:pt x="2160314" y="284697"/>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948992"/>
            </a:xfrm>
            <a:custGeom>
              <a:avLst/>
              <a:pathLst>
                <a:path w="6480943" h="948992">
                  <a:moveTo>
                    <a:pt x="0" y="901542"/>
                  </a:moveTo>
                  <a:lnTo>
                    <a:pt x="270039" y="759193"/>
                  </a:lnTo>
                  <a:lnTo>
                    <a:pt x="540078" y="854093"/>
                  </a:lnTo>
                  <a:lnTo>
                    <a:pt x="810117" y="711744"/>
                  </a:lnTo>
                  <a:lnTo>
                    <a:pt x="1080157" y="854093"/>
                  </a:lnTo>
                  <a:lnTo>
                    <a:pt x="1350196" y="759193"/>
                  </a:lnTo>
                  <a:lnTo>
                    <a:pt x="1620235" y="379596"/>
                  </a:lnTo>
                  <a:lnTo>
                    <a:pt x="1890275" y="332147"/>
                  </a:lnTo>
                  <a:lnTo>
                    <a:pt x="2160314" y="521945"/>
                  </a:lnTo>
                  <a:lnTo>
                    <a:pt x="2430353" y="332147"/>
                  </a:lnTo>
                  <a:lnTo>
                    <a:pt x="2700393" y="189798"/>
                  </a:lnTo>
                  <a:lnTo>
                    <a:pt x="2970432" y="189798"/>
                  </a:lnTo>
                  <a:lnTo>
                    <a:pt x="3240471" y="189798"/>
                  </a:lnTo>
                  <a:lnTo>
                    <a:pt x="3510510" y="189798"/>
                  </a:lnTo>
                  <a:lnTo>
                    <a:pt x="3780550" y="189798"/>
                  </a:lnTo>
                  <a:lnTo>
                    <a:pt x="4050589" y="189798"/>
                  </a:lnTo>
                  <a:lnTo>
                    <a:pt x="4320628" y="237248"/>
                  </a:lnTo>
                  <a:lnTo>
                    <a:pt x="4590668" y="521945"/>
                  </a:lnTo>
                  <a:lnTo>
                    <a:pt x="4860707" y="901542"/>
                  </a:lnTo>
                  <a:lnTo>
                    <a:pt x="5130746" y="901542"/>
                  </a:lnTo>
                  <a:lnTo>
                    <a:pt x="5400786" y="901542"/>
                  </a:lnTo>
                  <a:lnTo>
                    <a:pt x="5670825" y="948992"/>
                  </a:lnTo>
                  <a:lnTo>
                    <a:pt x="5940864" y="948992"/>
                  </a:lnTo>
                  <a:lnTo>
                    <a:pt x="6210904" y="0"/>
                  </a:lnTo>
                  <a:lnTo>
                    <a:pt x="6480943" y="2372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328589"/>
            </a:xfrm>
            <a:custGeom>
              <a:avLst/>
              <a:pathLst>
                <a:path w="6480943" h="1328589">
                  <a:moveTo>
                    <a:pt x="0" y="996441"/>
                  </a:moveTo>
                  <a:lnTo>
                    <a:pt x="270039" y="1233689"/>
                  </a:lnTo>
                  <a:lnTo>
                    <a:pt x="540078" y="284697"/>
                  </a:lnTo>
                  <a:lnTo>
                    <a:pt x="810117" y="142348"/>
                  </a:lnTo>
                  <a:lnTo>
                    <a:pt x="1080157" y="237248"/>
                  </a:lnTo>
                  <a:lnTo>
                    <a:pt x="1350196" y="237248"/>
                  </a:lnTo>
                  <a:lnTo>
                    <a:pt x="1620235" y="47449"/>
                  </a:lnTo>
                  <a:lnTo>
                    <a:pt x="1890275" y="189798"/>
                  </a:lnTo>
                  <a:lnTo>
                    <a:pt x="2160314" y="142348"/>
                  </a:lnTo>
                  <a:lnTo>
                    <a:pt x="2430353" y="47449"/>
                  </a:lnTo>
                  <a:lnTo>
                    <a:pt x="2700393" y="189798"/>
                  </a:lnTo>
                  <a:lnTo>
                    <a:pt x="2970432" y="142348"/>
                  </a:lnTo>
                  <a:lnTo>
                    <a:pt x="3240471" y="189798"/>
                  </a:lnTo>
                  <a:lnTo>
                    <a:pt x="3510510" y="284697"/>
                  </a:lnTo>
                  <a:lnTo>
                    <a:pt x="3780550" y="0"/>
                  </a:lnTo>
                  <a:lnTo>
                    <a:pt x="4050589" y="0"/>
                  </a:lnTo>
                  <a:lnTo>
                    <a:pt x="4320628" y="142348"/>
                  </a:lnTo>
                  <a:lnTo>
                    <a:pt x="4590668" y="332147"/>
                  </a:lnTo>
                  <a:lnTo>
                    <a:pt x="4860707" y="1043891"/>
                  </a:lnTo>
                  <a:lnTo>
                    <a:pt x="5130746" y="1091341"/>
                  </a:lnTo>
                  <a:lnTo>
                    <a:pt x="5400786" y="1186240"/>
                  </a:lnTo>
                  <a:lnTo>
                    <a:pt x="5670825" y="1233689"/>
                  </a:lnTo>
                  <a:lnTo>
                    <a:pt x="5940864" y="1328589"/>
                  </a:lnTo>
                  <a:lnTo>
                    <a:pt x="6210904" y="284697"/>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5455884" y="1310396"/>
              <a:ext cx="2160314" cy="1423488"/>
            </a:xfrm>
            <a:custGeom>
              <a:avLst/>
              <a:pathLst>
                <a:path w="2160314" h="1423488">
                  <a:moveTo>
                    <a:pt x="0" y="1423488"/>
                  </a:moveTo>
                  <a:lnTo>
                    <a:pt x="270039" y="94899"/>
                  </a:lnTo>
                  <a:lnTo>
                    <a:pt x="540078" y="0"/>
                  </a:lnTo>
                  <a:lnTo>
                    <a:pt x="810117" y="189798"/>
                  </a:lnTo>
                  <a:lnTo>
                    <a:pt x="1080157" y="379596"/>
                  </a:lnTo>
                  <a:lnTo>
                    <a:pt x="1350196" y="616844"/>
                  </a:lnTo>
                  <a:lnTo>
                    <a:pt x="1620235" y="806643"/>
                  </a:lnTo>
                  <a:lnTo>
                    <a:pt x="1890275" y="94899"/>
                  </a:lnTo>
                  <a:lnTo>
                    <a:pt x="2160314" y="47449"/>
                  </a:lnTo>
                </a:path>
              </a:pathLst>
            </a:custGeom>
            <a:ln w="27101" cap="flat">
              <a:solidFill>
                <a:srgbClr val="FFC20E">
                  <a:alpha val="100000"/>
                </a:srgbClr>
              </a:solidFill>
              <a:prstDash val="solid"/>
              <a:round/>
            </a:ln>
          </p:spPr>
          <p:txBody>
            <a:bodyPr/>
            <a:lstStyle/>
            <a:p/>
          </p:txBody>
        </p:sp>
        <p:sp>
          <p:nvSpPr>
            <p:cNvPr id="44" name="pl44"/>
            <p:cNvSpPr/>
            <p:nvPr/>
          </p:nvSpPr>
          <p:spPr>
            <a:xfrm>
              <a:off x="1135255" y="1120597"/>
              <a:ext cx="6480943" cy="854093"/>
            </a:xfrm>
            <a:custGeom>
              <a:avLst/>
              <a:pathLst>
                <a:path w="6480943" h="854093">
                  <a:moveTo>
                    <a:pt x="0" y="427046"/>
                  </a:moveTo>
                  <a:lnTo>
                    <a:pt x="270039" y="284697"/>
                  </a:lnTo>
                  <a:lnTo>
                    <a:pt x="540078" y="427046"/>
                  </a:lnTo>
                  <a:lnTo>
                    <a:pt x="810117" y="379596"/>
                  </a:lnTo>
                  <a:lnTo>
                    <a:pt x="1080157" y="427046"/>
                  </a:lnTo>
                  <a:lnTo>
                    <a:pt x="1350196" y="332147"/>
                  </a:lnTo>
                  <a:lnTo>
                    <a:pt x="1620235" y="0"/>
                  </a:lnTo>
                  <a:lnTo>
                    <a:pt x="1890275" y="0"/>
                  </a:lnTo>
                  <a:lnTo>
                    <a:pt x="2160314" y="142348"/>
                  </a:lnTo>
                  <a:lnTo>
                    <a:pt x="2430353" y="47449"/>
                  </a:lnTo>
                  <a:lnTo>
                    <a:pt x="2700393" y="0"/>
                  </a:lnTo>
                  <a:lnTo>
                    <a:pt x="2970432" y="0"/>
                  </a:lnTo>
                  <a:lnTo>
                    <a:pt x="3240471" y="0"/>
                  </a:lnTo>
                  <a:lnTo>
                    <a:pt x="3510510" y="0"/>
                  </a:lnTo>
                  <a:lnTo>
                    <a:pt x="3780550" y="0"/>
                  </a:lnTo>
                  <a:lnTo>
                    <a:pt x="4050589" y="0"/>
                  </a:lnTo>
                  <a:lnTo>
                    <a:pt x="4320628" y="189798"/>
                  </a:lnTo>
                  <a:lnTo>
                    <a:pt x="4590668" y="189798"/>
                  </a:lnTo>
                  <a:lnTo>
                    <a:pt x="4860707" y="189798"/>
                  </a:lnTo>
                  <a:lnTo>
                    <a:pt x="5130746" y="332147"/>
                  </a:lnTo>
                  <a:lnTo>
                    <a:pt x="5400786" y="521945"/>
                  </a:lnTo>
                  <a:lnTo>
                    <a:pt x="5670825" y="664294"/>
                  </a:lnTo>
                  <a:lnTo>
                    <a:pt x="5940864" y="854093"/>
                  </a:lnTo>
                  <a:lnTo>
                    <a:pt x="6210904" y="332147"/>
                  </a:lnTo>
                  <a:lnTo>
                    <a:pt x="6480943" y="284697"/>
                  </a:lnTo>
                </a:path>
              </a:pathLst>
            </a:custGeom>
            <a:ln w="27101" cap="flat">
              <a:solidFill>
                <a:srgbClr val="008B00">
                  <a:alpha val="100000"/>
                </a:srgbClr>
              </a:solidFill>
              <a:prstDash val="solid"/>
              <a:round/>
            </a:ln>
          </p:spPr>
          <p:txBody>
            <a:bodyPr/>
            <a:lstStyle/>
            <a:p/>
          </p:txBody>
        </p:sp>
        <p:sp>
          <p:nvSpPr>
            <p:cNvPr id="45" name="pl45"/>
            <p:cNvSpPr/>
            <p:nvPr/>
          </p:nvSpPr>
          <p:spPr>
            <a:xfrm>
              <a:off x="5725923" y="930799"/>
              <a:ext cx="1890275" cy="948992"/>
            </a:xfrm>
            <a:custGeom>
              <a:avLst/>
              <a:pathLst>
                <a:path w="1890275" h="948992">
                  <a:moveTo>
                    <a:pt x="0" y="521945"/>
                  </a:moveTo>
                  <a:lnTo>
                    <a:pt x="270039" y="901542"/>
                  </a:lnTo>
                  <a:lnTo>
                    <a:pt x="540078" y="901542"/>
                  </a:lnTo>
                  <a:lnTo>
                    <a:pt x="810117" y="901542"/>
                  </a:lnTo>
                  <a:lnTo>
                    <a:pt x="1080157" y="948992"/>
                  </a:lnTo>
                  <a:lnTo>
                    <a:pt x="1350196" y="948992"/>
                  </a:lnTo>
                  <a:lnTo>
                    <a:pt x="1620235" y="0"/>
                  </a:lnTo>
                  <a:lnTo>
                    <a:pt x="1890275" y="237248"/>
                  </a:lnTo>
                </a:path>
              </a:pathLst>
            </a:custGeom>
            <a:ln w="27101" cap="flat">
              <a:solidFill>
                <a:srgbClr val="9A32CD">
                  <a:alpha val="100000"/>
                </a:srgbClr>
              </a:solidFill>
              <a:prstDash val="solid"/>
              <a:round/>
            </a:ln>
          </p:spPr>
          <p:txBody>
            <a:bodyPr/>
            <a:lstStyle/>
            <a:p/>
          </p:txBody>
        </p:sp>
        <p:sp>
          <p:nvSpPr>
            <p:cNvPr id="46" name="pl46"/>
            <p:cNvSpPr/>
            <p:nvPr/>
          </p:nvSpPr>
          <p:spPr>
            <a:xfrm>
              <a:off x="7633109" y="781169"/>
              <a:ext cx="791917" cy="192958"/>
            </a:xfrm>
            <a:custGeom>
              <a:avLst/>
              <a:pathLst>
                <a:path w="791917" h="192958">
                  <a:moveTo>
                    <a:pt x="791917" y="0"/>
                  </a:moveTo>
                  <a:lnTo>
                    <a:pt x="0" y="192958"/>
                  </a:lnTo>
                </a:path>
              </a:pathLst>
            </a:custGeom>
          </p:spPr>
          <p:txBody>
            <a:bodyPr/>
            <a:lstStyle/>
            <a:p/>
          </p:txBody>
        </p:sp>
        <p:sp>
          <p:nvSpPr>
            <p:cNvPr id="47" name="pl47"/>
            <p:cNvSpPr/>
            <p:nvPr/>
          </p:nvSpPr>
          <p:spPr>
            <a:xfrm>
              <a:off x="7633672" y="1171104"/>
              <a:ext cx="725188" cy="126887"/>
            </a:xfrm>
            <a:custGeom>
              <a:avLst/>
              <a:pathLst>
                <a:path w="725188" h="126887">
                  <a:moveTo>
                    <a:pt x="725188" y="126887"/>
                  </a:moveTo>
                  <a:lnTo>
                    <a:pt x="0" y="0"/>
                  </a:lnTo>
                </a:path>
              </a:pathLst>
            </a:custGeom>
          </p:spPr>
          <p:txBody>
            <a:bodyPr/>
            <a:lstStyle/>
            <a:p/>
          </p:txBody>
        </p:sp>
        <p:sp>
          <p:nvSpPr>
            <p:cNvPr id="48" name="pl48"/>
            <p:cNvSpPr/>
            <p:nvPr/>
          </p:nvSpPr>
          <p:spPr>
            <a:xfrm>
              <a:off x="7633600" y="1043059"/>
              <a:ext cx="658831" cy="121771"/>
            </a:xfrm>
            <a:custGeom>
              <a:avLst/>
              <a:pathLst>
                <a:path w="658831" h="121771">
                  <a:moveTo>
                    <a:pt x="658831" y="0"/>
                  </a:moveTo>
                  <a:lnTo>
                    <a:pt x="0" y="121771"/>
                  </a:lnTo>
                </a:path>
              </a:pathLst>
            </a:custGeom>
          </p:spPr>
          <p:txBody>
            <a:bodyPr/>
            <a:lstStyle/>
            <a:p/>
          </p:txBody>
        </p:sp>
        <p:sp>
          <p:nvSpPr>
            <p:cNvPr id="49" name="pl49"/>
            <p:cNvSpPr/>
            <p:nvPr/>
          </p:nvSpPr>
          <p:spPr>
            <a:xfrm>
              <a:off x="7631683" y="1268876"/>
              <a:ext cx="751261" cy="287678"/>
            </a:xfrm>
            <a:custGeom>
              <a:avLst/>
              <a:pathLst>
                <a:path w="751261" h="287678">
                  <a:moveTo>
                    <a:pt x="751261" y="287678"/>
                  </a:moveTo>
                  <a:lnTo>
                    <a:pt x="0" y="0"/>
                  </a:lnTo>
                </a:path>
              </a:pathLst>
            </a:custGeom>
          </p:spPr>
          <p:txBody>
            <a:bodyPr/>
            <a:lstStyle/>
            <a:p/>
          </p:txBody>
        </p:sp>
        <p:sp>
          <p:nvSpPr>
            <p:cNvPr id="50" name="pl50"/>
            <p:cNvSpPr/>
            <p:nvPr/>
          </p:nvSpPr>
          <p:spPr>
            <a:xfrm>
              <a:off x="7627623" y="1271789"/>
              <a:ext cx="700960" cy="542516"/>
            </a:xfrm>
            <a:custGeom>
              <a:avLst/>
              <a:pathLst>
                <a:path w="700960" h="542516">
                  <a:moveTo>
                    <a:pt x="700960" y="542516"/>
                  </a:moveTo>
                  <a:lnTo>
                    <a:pt x="0" y="0"/>
                  </a:lnTo>
                </a:path>
              </a:pathLst>
            </a:custGeom>
          </p:spPr>
          <p:txBody>
            <a:bodyPr/>
            <a:lstStyle/>
            <a:p/>
          </p:txBody>
        </p:sp>
        <p:sp>
          <p:nvSpPr>
            <p:cNvPr id="51" name="pl51"/>
            <p:cNvSpPr/>
            <p:nvPr/>
          </p:nvSpPr>
          <p:spPr>
            <a:xfrm>
              <a:off x="7625914" y="1272560"/>
              <a:ext cx="811181" cy="802701"/>
            </a:xfrm>
            <a:custGeom>
              <a:avLst/>
              <a:pathLst>
                <a:path w="811181" h="802701">
                  <a:moveTo>
                    <a:pt x="811181" y="802701"/>
                  </a:moveTo>
                  <a:lnTo>
                    <a:pt x="0" y="0"/>
                  </a:lnTo>
                </a:path>
              </a:pathLst>
            </a:custGeom>
          </p:spPr>
          <p:txBody>
            <a:bodyPr/>
            <a:lstStyle/>
            <a:p/>
          </p:txBody>
        </p:sp>
        <p:sp>
          <p:nvSpPr>
            <p:cNvPr id="52" name="pl52"/>
            <p:cNvSpPr/>
            <p:nvPr/>
          </p:nvSpPr>
          <p:spPr>
            <a:xfrm>
              <a:off x="7622550" y="1368509"/>
              <a:ext cx="736310" cy="1236091"/>
            </a:xfrm>
            <a:custGeom>
              <a:avLst/>
              <a:pathLst>
                <a:path w="736310" h="1236091">
                  <a:moveTo>
                    <a:pt x="736310" y="1236091"/>
                  </a:moveTo>
                  <a:lnTo>
                    <a:pt x="0" y="0"/>
                  </a:lnTo>
                </a:path>
              </a:pathLst>
            </a:custGeom>
          </p:spPr>
          <p:txBody>
            <a:bodyPr/>
            <a:lstStyle/>
            <a:p/>
          </p:txBody>
        </p:sp>
        <p:sp>
          <p:nvSpPr>
            <p:cNvPr id="53" name="pl53"/>
            <p:cNvSpPr/>
            <p:nvPr/>
          </p:nvSpPr>
          <p:spPr>
            <a:xfrm>
              <a:off x="7624352" y="1368014"/>
              <a:ext cx="776589" cy="968517"/>
            </a:xfrm>
            <a:custGeom>
              <a:avLst/>
              <a:pathLst>
                <a:path w="776589" h="968517">
                  <a:moveTo>
                    <a:pt x="776589" y="968517"/>
                  </a:moveTo>
                  <a:lnTo>
                    <a:pt x="0" y="0"/>
                  </a:lnTo>
                </a:path>
              </a:pathLst>
            </a:custGeom>
          </p:spPr>
          <p:txBody>
            <a:bodyPr/>
            <a:lstStyle/>
            <a:p/>
          </p:txBody>
        </p:sp>
        <p:sp>
          <p:nvSpPr>
            <p:cNvPr id="54" name="pl54"/>
            <p:cNvSpPr/>
            <p:nvPr/>
          </p:nvSpPr>
          <p:spPr>
            <a:xfrm>
              <a:off x="7624073" y="1415550"/>
              <a:ext cx="1052145" cy="1370144"/>
            </a:xfrm>
            <a:custGeom>
              <a:avLst/>
              <a:pathLst>
                <a:path w="1052145" h="1370144">
                  <a:moveTo>
                    <a:pt x="1052145" y="1370144"/>
                  </a:moveTo>
                  <a:lnTo>
                    <a:pt x="0" y="0"/>
                  </a:lnTo>
                </a:path>
              </a:pathLst>
            </a:custGeom>
          </p:spPr>
          <p:txBody>
            <a:bodyPr/>
            <a:lstStyle/>
            <a:p/>
          </p:txBody>
        </p:sp>
        <p:sp>
          <p:nvSpPr>
            <p:cNvPr id="55" name="pg55"/>
            <p:cNvSpPr/>
            <p:nvPr/>
          </p:nvSpPr>
          <p:spPr>
            <a:xfrm>
              <a:off x="8356446" y="69275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73429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57" name="pg57"/>
            <p:cNvSpPr/>
            <p:nvPr/>
          </p:nvSpPr>
          <p:spPr>
            <a:xfrm>
              <a:off x="8290281" y="12162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12578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94%</a:t>
              </a:r>
            </a:p>
          </p:txBody>
        </p:sp>
        <p:sp>
          <p:nvSpPr>
            <p:cNvPr id="59" name="pg59"/>
            <p:cNvSpPr/>
            <p:nvPr/>
          </p:nvSpPr>
          <p:spPr>
            <a:xfrm>
              <a:off x="8223851" y="95535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246711" y="99689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94%</a:t>
              </a:r>
            </a:p>
          </p:txBody>
        </p:sp>
        <p:sp>
          <p:nvSpPr>
            <p:cNvPr id="61" name="pg61"/>
            <p:cNvSpPr/>
            <p:nvPr/>
          </p:nvSpPr>
          <p:spPr>
            <a:xfrm>
              <a:off x="8314365" y="14779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5195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3" name="pg63"/>
            <p:cNvSpPr/>
            <p:nvPr/>
          </p:nvSpPr>
          <p:spPr>
            <a:xfrm>
              <a:off x="8260004" y="17373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76018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5" name="pg65"/>
            <p:cNvSpPr/>
            <p:nvPr/>
          </p:nvSpPr>
          <p:spPr>
            <a:xfrm>
              <a:off x="8368515" y="199689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03843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7" name="pg67"/>
            <p:cNvSpPr/>
            <p:nvPr/>
          </p:nvSpPr>
          <p:spPr>
            <a:xfrm>
              <a:off x="8290281" y="25250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5666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90%</a:t>
              </a:r>
            </a:p>
          </p:txBody>
        </p:sp>
        <p:sp>
          <p:nvSpPr>
            <p:cNvPr id="69" name="pg69"/>
            <p:cNvSpPr/>
            <p:nvPr/>
          </p:nvSpPr>
          <p:spPr>
            <a:xfrm>
              <a:off x="8332362" y="225776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55222" y="229930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90%</a:t>
              </a:r>
            </a:p>
          </p:txBody>
        </p:sp>
        <p:sp>
          <p:nvSpPr>
            <p:cNvPr id="71" name="pg71"/>
            <p:cNvSpPr/>
            <p:nvPr/>
          </p:nvSpPr>
          <p:spPr>
            <a:xfrm>
              <a:off x="8290122" y="278569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12982" y="282723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89%</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7" name="tx97"/>
            <p:cNvSpPr/>
            <p:nvPr/>
          </p:nvSpPr>
          <p:spPr>
            <a:xfrm>
              <a:off x="3374057" y="401416"/>
              <a:ext cx="30834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Algérie, 2000-2024</a:t>
              </a:r>
            </a:p>
          </p:txBody>
        </p:sp>
        <p:sp>
          <p:nvSpPr>
            <p:cNvPr id="98" name="tx9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9" name="tx9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8 vaccins (série complète).
En 2024, le POL3 aura la couverture la plus faible de tous les vaccins (89%), suivi du MCV2 et du PCV3 (90%).
La couverture de 9 vaccins a augmenté (DTC3, HepB3, Hib3, VPI1, MCV1, MCV2, PcV3, Polio3 et Rubéole) par rapport à la couverture respective en 2019.
La couverture de 2 vaccins est restée la même (DTC3 et Hib3), 4 vaccins ont diminué (HepB3, MCV1, MCV2 et Rubéole) et 3 vaccins ont augmenté (IPV1, PcV3 et Polio3) par rapport à la couverture respective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266641"/>
              <a:ext cx="505514" cy="0"/>
            </a:xfrm>
            <a:custGeom>
              <a:avLst/>
              <a:pathLst>
                <a:path w="505514" h="0">
                  <a:moveTo>
                    <a:pt x="0" y="0"/>
                  </a:moveTo>
                  <a:lnTo>
                    <a:pt x="72216" y="0"/>
                  </a:lnTo>
                  <a:lnTo>
                    <a:pt x="216649"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1645655"/>
              <a:ext cx="1083246" cy="0"/>
            </a:xfrm>
            <a:custGeom>
              <a:avLst/>
              <a:pathLst>
                <a:path w="1083246" h="0">
                  <a:moveTo>
                    <a:pt x="0" y="0"/>
                  </a:moveTo>
                  <a:lnTo>
                    <a:pt x="288865" y="0"/>
                  </a:lnTo>
                  <a:lnTo>
                    <a:pt x="505514" y="0"/>
                  </a:lnTo>
                  <a:lnTo>
                    <a:pt x="794380" y="0"/>
                  </a:lnTo>
                  <a:lnTo>
                    <a:pt x="1083246" y="0"/>
                  </a:lnTo>
                  <a:lnTo>
                    <a:pt x="1083246"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024670"/>
              <a:ext cx="1227678" cy="0"/>
            </a:xfrm>
            <a:custGeom>
              <a:avLst/>
              <a:pathLst>
                <a:path w="1227678" h="0">
                  <a:moveTo>
                    <a:pt x="0" y="0"/>
                  </a:moveTo>
                  <a:lnTo>
                    <a:pt x="288865" y="0"/>
                  </a:lnTo>
                  <a:lnTo>
                    <a:pt x="505514" y="0"/>
                  </a:lnTo>
                  <a:lnTo>
                    <a:pt x="794380" y="0"/>
                  </a:lnTo>
                  <a:lnTo>
                    <a:pt x="1083246"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2403685"/>
              <a:ext cx="505514" cy="0"/>
            </a:xfrm>
            <a:custGeom>
              <a:avLst/>
              <a:pathLst>
                <a:path w="505514" h="0">
                  <a:moveTo>
                    <a:pt x="0" y="0"/>
                  </a:moveTo>
                  <a:lnTo>
                    <a:pt x="361082" y="0"/>
                  </a:lnTo>
                  <a:lnTo>
                    <a:pt x="433298"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052351" y="2782699"/>
              <a:ext cx="1083246" cy="0"/>
            </a:xfrm>
            <a:custGeom>
              <a:avLst/>
              <a:pathLst>
                <a:path w="1083246" h="0">
                  <a:moveTo>
                    <a:pt x="0" y="0"/>
                  </a:moveTo>
                  <a:lnTo>
                    <a:pt x="288865" y="0"/>
                  </a:lnTo>
                  <a:lnTo>
                    <a:pt x="505514" y="0"/>
                  </a:lnTo>
                  <a:lnTo>
                    <a:pt x="794380" y="0"/>
                  </a:lnTo>
                  <a:lnTo>
                    <a:pt x="1083246"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3161714"/>
              <a:ext cx="649947" cy="0"/>
            </a:xfrm>
            <a:custGeom>
              <a:avLst/>
              <a:pathLst>
                <a:path w="649947" h="0">
                  <a:moveTo>
                    <a:pt x="0" y="0"/>
                  </a:moveTo>
                  <a:lnTo>
                    <a:pt x="72216" y="0"/>
                  </a:lnTo>
                  <a:lnTo>
                    <a:pt x="216649" y="0"/>
                  </a:lnTo>
                  <a:lnTo>
                    <a:pt x="216649" y="0"/>
                  </a:lnTo>
                  <a:lnTo>
                    <a:pt x="288865"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196784" y="3540728"/>
              <a:ext cx="1444328" cy="0"/>
            </a:xfrm>
            <a:custGeom>
              <a:avLst/>
              <a:pathLst>
                <a:path w="1444328" h="0">
                  <a:moveTo>
                    <a:pt x="0" y="0"/>
                  </a:moveTo>
                  <a:lnTo>
                    <a:pt x="0" y="0"/>
                  </a:lnTo>
                  <a:lnTo>
                    <a:pt x="72216" y="0"/>
                  </a:lnTo>
                  <a:lnTo>
                    <a:pt x="72216" y="0"/>
                  </a:lnTo>
                  <a:lnTo>
                    <a:pt x="1083246" y="0"/>
                  </a:lnTo>
                  <a:lnTo>
                    <a:pt x="1444328" y="0"/>
                  </a:lnTo>
                </a:path>
              </a:pathLst>
            </a:custGeom>
            <a:ln w="116535" cap="flat">
              <a:solidFill>
                <a:srgbClr val="E8E8E8">
                  <a:alpha val="100000"/>
                </a:srgbClr>
              </a:solidFill>
              <a:prstDash val="solid"/>
              <a:round/>
            </a:ln>
          </p:spPr>
          <p:txBody>
            <a:bodyPr/>
            <a:lstStyle/>
            <a:p/>
          </p:txBody>
        </p:sp>
        <p:sp>
          <p:nvSpPr>
            <p:cNvPr id="29" name="pl29"/>
            <p:cNvSpPr/>
            <p:nvPr/>
          </p:nvSpPr>
          <p:spPr>
            <a:xfrm>
              <a:off x="6619053" y="3919743"/>
              <a:ext cx="1588760" cy="0"/>
            </a:xfrm>
            <a:custGeom>
              <a:avLst/>
              <a:pathLst>
                <a:path w="1588760" h="0">
                  <a:moveTo>
                    <a:pt x="0" y="0"/>
                  </a:moveTo>
                  <a:lnTo>
                    <a:pt x="144432" y="0"/>
                  </a:lnTo>
                  <a:lnTo>
                    <a:pt x="216649" y="0"/>
                  </a:lnTo>
                  <a:lnTo>
                    <a:pt x="361082" y="0"/>
                  </a:lnTo>
                  <a:lnTo>
                    <a:pt x="1372111" y="0"/>
                  </a:lnTo>
                  <a:lnTo>
                    <a:pt x="1588760" y="0"/>
                  </a:lnTo>
                </a:path>
              </a:pathLst>
            </a:custGeom>
            <a:ln w="116535" cap="flat">
              <a:solidFill>
                <a:srgbClr val="E8E8E8">
                  <a:alpha val="100000"/>
                </a:srgbClr>
              </a:solidFill>
              <a:prstDash val="solid"/>
              <a:round/>
            </a:ln>
          </p:spPr>
          <p:txBody>
            <a:bodyPr/>
            <a:lstStyle/>
            <a:p/>
          </p:txBody>
        </p:sp>
        <p:sp>
          <p:nvSpPr>
            <p:cNvPr id="30" name="pl30"/>
            <p:cNvSpPr/>
            <p:nvPr/>
          </p:nvSpPr>
          <p:spPr>
            <a:xfrm>
              <a:off x="6835702" y="4298757"/>
              <a:ext cx="1155462" cy="0"/>
            </a:xfrm>
            <a:custGeom>
              <a:avLst/>
              <a:pathLst>
                <a:path w="1155462" h="0">
                  <a:moveTo>
                    <a:pt x="0" y="0"/>
                  </a:moveTo>
                  <a:lnTo>
                    <a:pt x="288865" y="0"/>
                  </a:lnTo>
                  <a:lnTo>
                    <a:pt x="649947" y="0"/>
                  </a:lnTo>
                  <a:lnTo>
                    <a:pt x="938813" y="0"/>
                  </a:lnTo>
                  <a:lnTo>
                    <a:pt x="1083246" y="0"/>
                  </a:lnTo>
                  <a:lnTo>
                    <a:pt x="1155462" y="0"/>
                  </a:lnTo>
                </a:path>
              </a:pathLst>
            </a:custGeom>
            <a:ln w="116535" cap="flat">
              <a:solidFill>
                <a:srgbClr val="E8E8E8">
                  <a:alpha val="100000"/>
                </a:srgbClr>
              </a:solidFill>
              <a:prstDash val="solid"/>
              <a:round/>
            </a:ln>
          </p:spPr>
          <p:txBody>
            <a:bodyPr/>
            <a:lstStyle/>
            <a:p/>
          </p:txBody>
        </p:sp>
        <p:sp>
          <p:nvSpPr>
            <p:cNvPr id="31" name="pl31"/>
            <p:cNvSpPr/>
            <p:nvPr/>
          </p:nvSpPr>
          <p:spPr>
            <a:xfrm>
              <a:off x="7052351" y="4677772"/>
              <a:ext cx="866596" cy="0"/>
            </a:xfrm>
            <a:custGeom>
              <a:avLst/>
              <a:pathLst>
                <a:path w="866596" h="0">
                  <a:moveTo>
                    <a:pt x="0" y="0"/>
                  </a:moveTo>
                  <a:lnTo>
                    <a:pt x="288865" y="0"/>
                  </a:lnTo>
                  <a:lnTo>
                    <a:pt x="505514" y="0"/>
                  </a:lnTo>
                  <a:lnTo>
                    <a:pt x="794380" y="0"/>
                  </a:lnTo>
                  <a:lnTo>
                    <a:pt x="794380"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7196784" y="5056787"/>
              <a:ext cx="1444328" cy="0"/>
            </a:xfrm>
            <a:custGeom>
              <a:avLst/>
              <a:pathLst>
                <a:path w="1444328" h="0">
                  <a:moveTo>
                    <a:pt x="0" y="0"/>
                  </a:moveTo>
                  <a:lnTo>
                    <a:pt x="0" y="0"/>
                  </a:lnTo>
                  <a:lnTo>
                    <a:pt x="72216" y="0"/>
                  </a:lnTo>
                  <a:lnTo>
                    <a:pt x="72216" y="0"/>
                  </a:lnTo>
                  <a:lnTo>
                    <a:pt x="1083246" y="0"/>
                  </a:lnTo>
                  <a:lnTo>
                    <a:pt x="1444328"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3671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33671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04785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3120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3120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3671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04785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8947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78396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72830"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1726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7283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7283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72830"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72830"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14504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7283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20623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1726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91736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92839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1174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85618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2839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8396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856180"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0623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1726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918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Algérie, 2019-2024</a:t>
              </a:r>
            </a:p>
          </p:txBody>
        </p:sp>
        <p:sp>
          <p:nvSpPr>
            <p:cNvPr id="166" name="tx166"/>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7" name="tx167"/>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68" name="tx168"/>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69" name="tx169"/>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augmenté entre 2019 (95%) et 2023 (98%). La couverture par le DTC1 est restée la même en 2024 (98%) par rapport à 2023, et était plus élevée qu'en 2019. Au cours de la période 2019-2024, la couverture par le DTC1 a atteint son niveau le plus bas en 2022 (91 %).
En 2023, 2 vaccins ont eu une couverture plus faible qu'en 2019.
En 2024, 2 vaccins avaient une couverture inférieure à celle de 2019.
En 2024, 6 vaccins avaient une couverture inférieure à celle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30821"/>
              <a:ext cx="6444618" cy="701194"/>
            </a:xfrm>
            <a:custGeom>
              <a:avLst/>
              <a:pathLst>
                <a:path w="6444618" h="701194">
                  <a:moveTo>
                    <a:pt x="0" y="350597"/>
                  </a:moveTo>
                  <a:lnTo>
                    <a:pt x="268525" y="233731"/>
                  </a:lnTo>
                  <a:lnTo>
                    <a:pt x="537051" y="350597"/>
                  </a:lnTo>
                  <a:lnTo>
                    <a:pt x="805577" y="311641"/>
                  </a:lnTo>
                  <a:lnTo>
                    <a:pt x="1074103" y="350597"/>
                  </a:lnTo>
                  <a:lnTo>
                    <a:pt x="1342628" y="272686"/>
                  </a:lnTo>
                  <a:lnTo>
                    <a:pt x="1611154" y="0"/>
                  </a:lnTo>
                  <a:lnTo>
                    <a:pt x="1879680" y="0"/>
                  </a:lnTo>
                  <a:lnTo>
                    <a:pt x="2148206" y="77910"/>
                  </a:lnTo>
                  <a:lnTo>
                    <a:pt x="2416732" y="0"/>
                  </a:lnTo>
                  <a:lnTo>
                    <a:pt x="2685257" y="0"/>
                  </a:lnTo>
                  <a:lnTo>
                    <a:pt x="2953783" y="0"/>
                  </a:lnTo>
                  <a:lnTo>
                    <a:pt x="3222309" y="0"/>
                  </a:lnTo>
                  <a:lnTo>
                    <a:pt x="3490835" y="0"/>
                  </a:lnTo>
                  <a:lnTo>
                    <a:pt x="3759360" y="0"/>
                  </a:lnTo>
                  <a:lnTo>
                    <a:pt x="4027886" y="0"/>
                  </a:lnTo>
                  <a:lnTo>
                    <a:pt x="4296412" y="155820"/>
                  </a:lnTo>
                  <a:lnTo>
                    <a:pt x="4564938" y="155820"/>
                  </a:lnTo>
                  <a:lnTo>
                    <a:pt x="4833464" y="155820"/>
                  </a:lnTo>
                  <a:lnTo>
                    <a:pt x="5101989" y="272686"/>
                  </a:lnTo>
                  <a:lnTo>
                    <a:pt x="5370515" y="428507"/>
                  </a:lnTo>
                  <a:lnTo>
                    <a:pt x="5639041" y="545373"/>
                  </a:lnTo>
                  <a:lnTo>
                    <a:pt x="5907567" y="701194"/>
                  </a:lnTo>
                  <a:lnTo>
                    <a:pt x="6176092" y="116865"/>
                  </a:lnTo>
                  <a:lnTo>
                    <a:pt x="6444618" y="11686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1090746"/>
            </a:xfrm>
            <a:custGeom>
              <a:avLst/>
              <a:pathLst>
                <a:path w="6444618" h="1090746">
                  <a:moveTo>
                    <a:pt x="0" y="818059"/>
                  </a:moveTo>
                  <a:lnTo>
                    <a:pt x="268525" y="1012836"/>
                  </a:lnTo>
                  <a:lnTo>
                    <a:pt x="537051" y="233731"/>
                  </a:lnTo>
                  <a:lnTo>
                    <a:pt x="805577" y="116865"/>
                  </a:lnTo>
                  <a:lnTo>
                    <a:pt x="1074103" y="194776"/>
                  </a:lnTo>
                  <a:lnTo>
                    <a:pt x="1342628" y="194776"/>
                  </a:lnTo>
                  <a:lnTo>
                    <a:pt x="1611154" y="38955"/>
                  </a:lnTo>
                  <a:lnTo>
                    <a:pt x="1879680" y="155820"/>
                  </a:lnTo>
                  <a:lnTo>
                    <a:pt x="2148206" y="116865"/>
                  </a:lnTo>
                  <a:lnTo>
                    <a:pt x="2416732" y="38955"/>
                  </a:lnTo>
                  <a:lnTo>
                    <a:pt x="2685257" y="155820"/>
                  </a:lnTo>
                  <a:lnTo>
                    <a:pt x="2953783" y="116865"/>
                  </a:lnTo>
                  <a:lnTo>
                    <a:pt x="3222309" y="155820"/>
                  </a:lnTo>
                  <a:lnTo>
                    <a:pt x="3490835" y="233731"/>
                  </a:lnTo>
                  <a:lnTo>
                    <a:pt x="3759360" y="0"/>
                  </a:lnTo>
                  <a:lnTo>
                    <a:pt x="4027886" y="0"/>
                  </a:lnTo>
                  <a:lnTo>
                    <a:pt x="4296412" y="116865"/>
                  </a:lnTo>
                  <a:lnTo>
                    <a:pt x="4564938" y="272686"/>
                  </a:lnTo>
                  <a:lnTo>
                    <a:pt x="4833464" y="857015"/>
                  </a:lnTo>
                  <a:lnTo>
                    <a:pt x="5101989" y="895970"/>
                  </a:lnTo>
                  <a:lnTo>
                    <a:pt x="5370515" y="973880"/>
                  </a:lnTo>
                  <a:lnTo>
                    <a:pt x="5639041" y="1012836"/>
                  </a:lnTo>
                  <a:lnTo>
                    <a:pt x="5907567" y="1090746"/>
                  </a:lnTo>
                  <a:lnTo>
                    <a:pt x="6176092" y="233731"/>
                  </a:lnTo>
                  <a:lnTo>
                    <a:pt x="6444618" y="350597"/>
                  </a:lnTo>
                </a:path>
              </a:pathLst>
            </a:custGeom>
            <a:ln w="27101" cap="flat">
              <a:solidFill>
                <a:srgbClr val="00BA38">
                  <a:alpha val="100000"/>
                </a:srgbClr>
              </a:solidFill>
              <a:prstDash val="solid"/>
              <a:round/>
            </a:ln>
          </p:spPr>
          <p:txBody>
            <a:bodyPr/>
            <a:lstStyle/>
            <a:p/>
          </p:txBody>
        </p:sp>
        <p:sp>
          <p:nvSpPr>
            <p:cNvPr id="28" name="pl28"/>
            <p:cNvSpPr/>
            <p:nvPr/>
          </p:nvSpPr>
          <p:spPr>
            <a:xfrm>
              <a:off x="5744691" y="1386642"/>
              <a:ext cx="2148206" cy="1168657"/>
            </a:xfrm>
            <a:custGeom>
              <a:avLst/>
              <a:pathLst>
                <a:path w="2148206" h="1168657">
                  <a:moveTo>
                    <a:pt x="0" y="1168657"/>
                  </a:moveTo>
                  <a:lnTo>
                    <a:pt x="268525" y="77910"/>
                  </a:lnTo>
                  <a:lnTo>
                    <a:pt x="537051" y="0"/>
                  </a:lnTo>
                  <a:lnTo>
                    <a:pt x="805577" y="155820"/>
                  </a:lnTo>
                  <a:lnTo>
                    <a:pt x="1074103" y="311641"/>
                  </a:lnTo>
                  <a:lnTo>
                    <a:pt x="1342628" y="506418"/>
                  </a:lnTo>
                  <a:lnTo>
                    <a:pt x="1611154" y="662239"/>
                  </a:lnTo>
                  <a:lnTo>
                    <a:pt x="1879680" y="77910"/>
                  </a:lnTo>
                  <a:lnTo>
                    <a:pt x="2148206" y="3895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309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38722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38722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5430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8546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706314" y="251692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4525" y="1169142"/>
              <a:ext cx="256897" cy="170812"/>
            </a:xfrm>
            <a:custGeom>
              <a:avLst/>
              <a:pathLst>
                <a:path w="256897" h="170812">
                  <a:moveTo>
                    <a:pt x="256897" y="0"/>
                  </a:moveTo>
                  <a:lnTo>
                    <a:pt x="0" y="170812"/>
                  </a:lnTo>
                </a:path>
              </a:pathLst>
            </a:custGeom>
          </p:spPr>
          <p:txBody>
            <a:bodyPr/>
            <a:lstStyle/>
            <a:p/>
          </p:txBody>
        </p:sp>
        <p:sp>
          <p:nvSpPr>
            <p:cNvPr id="37" name="pl37"/>
            <p:cNvSpPr/>
            <p:nvPr/>
          </p:nvSpPr>
          <p:spPr>
            <a:xfrm>
              <a:off x="7902315" y="1434098"/>
              <a:ext cx="259107" cy="233882"/>
            </a:xfrm>
            <a:custGeom>
              <a:avLst/>
              <a:pathLst>
                <a:path w="259107" h="233882">
                  <a:moveTo>
                    <a:pt x="259107" y="233882"/>
                  </a:moveTo>
                  <a:lnTo>
                    <a:pt x="0" y="0"/>
                  </a:lnTo>
                </a:path>
              </a:pathLst>
            </a:custGeom>
          </p:spPr>
          <p:txBody>
            <a:bodyPr/>
            <a:lstStyle/>
            <a:p/>
          </p:txBody>
        </p:sp>
        <p:sp>
          <p:nvSpPr>
            <p:cNvPr id="38" name="pl38"/>
            <p:cNvSpPr/>
            <p:nvPr/>
          </p:nvSpPr>
          <p:spPr>
            <a:xfrm>
              <a:off x="7911786" y="1417830"/>
              <a:ext cx="249636" cy="7220"/>
            </a:xfrm>
            <a:custGeom>
              <a:avLst/>
              <a:pathLst>
                <a:path w="249636" h="7220">
                  <a:moveTo>
                    <a:pt x="249636" y="0"/>
                  </a:moveTo>
                  <a:lnTo>
                    <a:pt x="0" y="7220"/>
                  </a:lnTo>
                </a:path>
              </a:pathLst>
            </a:custGeom>
          </p:spPr>
          <p:txBody>
            <a:bodyPr/>
            <a:lstStyle/>
            <a:p/>
          </p:txBody>
        </p:sp>
        <p:sp>
          <p:nvSpPr>
            <p:cNvPr id="39" name="pg39"/>
            <p:cNvSpPr/>
            <p:nvPr/>
          </p:nvSpPr>
          <p:spPr>
            <a:xfrm>
              <a:off x="8092843" y="105321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09405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1" name="pg41"/>
            <p:cNvSpPr/>
            <p:nvPr/>
          </p:nvSpPr>
          <p:spPr>
            <a:xfrm>
              <a:off x="8092843" y="160022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64107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90%</a:t>
              </a:r>
            </a:p>
          </p:txBody>
        </p:sp>
        <p:sp>
          <p:nvSpPr>
            <p:cNvPr id="43" name="pg43"/>
            <p:cNvSpPr/>
            <p:nvPr/>
          </p:nvSpPr>
          <p:spPr>
            <a:xfrm>
              <a:off x="8092843" y="132683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136767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90%</a:t>
              </a:r>
            </a:p>
          </p:txBody>
        </p:sp>
        <p:sp>
          <p:nvSpPr>
            <p:cNvPr id="45" name="pg45"/>
            <p:cNvSpPr/>
            <p:nvPr/>
          </p:nvSpPr>
          <p:spPr>
            <a:xfrm>
              <a:off x="1151682" y="152625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7402" y="15700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47" name="pg47"/>
            <p:cNvSpPr/>
            <p:nvPr/>
          </p:nvSpPr>
          <p:spPr>
            <a:xfrm>
              <a:off x="1511645" y="175124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557365" y="1795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78</a:t>
              </a:r>
            </a:p>
          </p:txBody>
        </p:sp>
        <p:sp>
          <p:nvSpPr>
            <p:cNvPr id="49" name="pg49"/>
            <p:cNvSpPr/>
            <p:nvPr/>
          </p:nvSpPr>
          <p:spPr>
            <a:xfrm>
              <a:off x="5809040" y="23708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854760" y="24146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61</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3070640" y="580465"/>
              <a:ext cx="3736947"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Algérie, 2000-2024</a:t>
              </a:r>
            </a:p>
          </p:txBody>
        </p:sp>
        <p:sp>
          <p:nvSpPr>
            <p:cNvPr id="77" name="tx7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55086" y="6568567"/>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L'Algérie possède 3 des 4 vaccins SDG.
En 2024, l'Algérie aura atteint une couverture d'au moins 90 % pour 3 des 4 vaccins.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98% entre 2023 et 2024.
- La couverture du DTC3 est restée constante à 92% entre 2023 et 2024.
- Le nombre d'enfants n'ayant reçu aucune dose a diminué de &amp;lt;500&amp;gt; en 2024. Cela laisse 17 000 enfants sans vaccination, vulnérables aux maladies évitables par la vaccination, et 52 000 autres avec une protection incomplète.
- L'Algérie représentait 1 % des enfants n'ayant pas reçu la dose zéro au Moyen-Orient et en Afrique du Nord (MENA) et 0,1 % des enfants n'ayant pas reçu la dose zéro dans le monde.
- La couverture par le MCV1 a diminué de 5 points de pourcentage, passant de 99% en 2023 à 94% en 2024. Cinquante-deux mille enfants n'ont pas reçu la première vaccination contre la rougeole.
- La couverture par le MCV2 a diminué de 3 points de pourcentage, passant de 93 % en 2023 à 90 % en 2024.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Algérie,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Algérie.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12 des 13 vaccins (92 %) du calendrier ont atteint une couverture de 90 % ou plus. La couverture vaccinale était comprise entre 89 % et 98 %.
Depuis 2004, des estimations ont été faites pour 7 nouveaux vaccins. Le VPI2 est le vaccin le plus récent déclaré (2023), qui a atteint une couverture de 96% en 2024.
En 2024, l'Algérie n'a pas signalé de rupture de stock de vaccins ou de fournitures.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DAPMHHIV-502652578-1607523</_dlc_DocId>
    <_dlc_DocIdUrl xmlns="9e17fbd9-fb4c-4d20-9ec4-18aa77a91b0d">
      <Url>https://unicef.sharepoint.com/teams/DAPM-Health-HIV/_layouts/15/DocIdRedir.aspx?ID=DAPMHHIV-502652578-1607523</Url>
      <Description>DAPMHHIV-502652578-1607523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f9cb456e-27f3-453e-aa0c-9015b259d1b2</vt:lpwstr>
  </property>
  <property fmtid="{D5CDD505-2E9C-101B-9397-08002B2CF9AE}" pid="4" name="MediaServiceImageTags">
    <vt:lpwstr/>
  </property>
</Properties>
</file>