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2def02890293025f1c1ab516cdb1a387249fe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19221"/>
            </a:xfrm>
            <a:custGeom>
              <a:avLst/>
              <a:pathLst>
                <a:path w="6444618" h="319221">
                  <a:moveTo>
                    <a:pt x="0" y="159610"/>
                  </a:moveTo>
                  <a:lnTo>
                    <a:pt x="268525" y="279319"/>
                  </a:lnTo>
                  <a:lnTo>
                    <a:pt x="537051" y="239416"/>
                  </a:lnTo>
                  <a:lnTo>
                    <a:pt x="805577" y="239416"/>
                  </a:lnTo>
                  <a:lnTo>
                    <a:pt x="1074103" y="239416"/>
                  </a:lnTo>
                  <a:lnTo>
                    <a:pt x="1342628" y="199513"/>
                  </a:lnTo>
                  <a:lnTo>
                    <a:pt x="1611154" y="39902"/>
                  </a:lnTo>
                  <a:lnTo>
                    <a:pt x="1879680" y="39902"/>
                  </a:lnTo>
                  <a:lnTo>
                    <a:pt x="2148206" y="79805"/>
                  </a:lnTo>
                  <a:lnTo>
                    <a:pt x="2416732" y="39902"/>
                  </a:lnTo>
                  <a:lnTo>
                    <a:pt x="2685257" y="0"/>
                  </a:lnTo>
                  <a:lnTo>
                    <a:pt x="2953783" y="0"/>
                  </a:lnTo>
                  <a:lnTo>
                    <a:pt x="3222309" y="0"/>
                  </a:lnTo>
                  <a:lnTo>
                    <a:pt x="3490835" y="0"/>
                  </a:lnTo>
                  <a:lnTo>
                    <a:pt x="3759360" y="0"/>
                  </a:lnTo>
                  <a:lnTo>
                    <a:pt x="4027886" y="0"/>
                  </a:lnTo>
                  <a:lnTo>
                    <a:pt x="4296412" y="119708"/>
                  </a:lnTo>
                  <a:lnTo>
                    <a:pt x="4564938" y="159610"/>
                  </a:lnTo>
                  <a:lnTo>
                    <a:pt x="4833464" y="119708"/>
                  </a:lnTo>
                  <a:lnTo>
                    <a:pt x="5101989" y="159610"/>
                  </a:lnTo>
                  <a:lnTo>
                    <a:pt x="5370515" y="199513"/>
                  </a:lnTo>
                  <a:lnTo>
                    <a:pt x="5639041" y="279319"/>
                  </a:lnTo>
                  <a:lnTo>
                    <a:pt x="5907567" y="319221"/>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718249"/>
            </a:xfrm>
            <a:custGeom>
              <a:avLst/>
              <a:pathLst>
                <a:path w="6444618" h="718249">
                  <a:moveTo>
                    <a:pt x="0" y="359124"/>
                  </a:moveTo>
                  <a:lnTo>
                    <a:pt x="268525" y="239416"/>
                  </a:lnTo>
                  <a:lnTo>
                    <a:pt x="537051" y="359124"/>
                  </a:lnTo>
                  <a:lnTo>
                    <a:pt x="805577" y="319221"/>
                  </a:lnTo>
                  <a:lnTo>
                    <a:pt x="1074103" y="359124"/>
                  </a:lnTo>
                  <a:lnTo>
                    <a:pt x="1342628" y="279319"/>
                  </a:lnTo>
                  <a:lnTo>
                    <a:pt x="1611154" y="0"/>
                  </a:lnTo>
                  <a:lnTo>
                    <a:pt x="1879680" y="0"/>
                  </a:lnTo>
                  <a:lnTo>
                    <a:pt x="2148206" y="79805"/>
                  </a:lnTo>
                  <a:lnTo>
                    <a:pt x="2416732" y="0"/>
                  </a:lnTo>
                  <a:lnTo>
                    <a:pt x="2685257" y="0"/>
                  </a:lnTo>
                  <a:lnTo>
                    <a:pt x="2953783" y="0"/>
                  </a:lnTo>
                  <a:lnTo>
                    <a:pt x="3222309" y="0"/>
                  </a:lnTo>
                  <a:lnTo>
                    <a:pt x="3490835" y="0"/>
                  </a:lnTo>
                  <a:lnTo>
                    <a:pt x="3759360" y="0"/>
                  </a:lnTo>
                  <a:lnTo>
                    <a:pt x="4027886" y="0"/>
                  </a:lnTo>
                  <a:lnTo>
                    <a:pt x="4296412" y="159610"/>
                  </a:lnTo>
                  <a:lnTo>
                    <a:pt x="4564938" y="159610"/>
                  </a:lnTo>
                  <a:lnTo>
                    <a:pt x="4833464" y="159610"/>
                  </a:lnTo>
                  <a:lnTo>
                    <a:pt x="5101989" y="279319"/>
                  </a:lnTo>
                  <a:lnTo>
                    <a:pt x="5370515" y="438929"/>
                  </a:lnTo>
                  <a:lnTo>
                    <a:pt x="5639041" y="558638"/>
                  </a:lnTo>
                  <a:lnTo>
                    <a:pt x="5907567" y="718249"/>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98054"/>
            </a:xfrm>
            <a:custGeom>
              <a:avLst/>
              <a:pathLst>
                <a:path w="6444618" h="798054">
                  <a:moveTo>
                    <a:pt x="0" y="758151"/>
                  </a:moveTo>
                  <a:lnTo>
                    <a:pt x="268525" y="638443"/>
                  </a:lnTo>
                  <a:lnTo>
                    <a:pt x="537051" y="718249"/>
                  </a:lnTo>
                  <a:lnTo>
                    <a:pt x="805577" y="598540"/>
                  </a:lnTo>
                  <a:lnTo>
                    <a:pt x="1074103" y="718249"/>
                  </a:lnTo>
                  <a:lnTo>
                    <a:pt x="1342628" y="638443"/>
                  </a:lnTo>
                  <a:lnTo>
                    <a:pt x="1611154" y="319221"/>
                  </a:lnTo>
                  <a:lnTo>
                    <a:pt x="1879680" y="279319"/>
                  </a:lnTo>
                  <a:lnTo>
                    <a:pt x="2148206" y="438929"/>
                  </a:lnTo>
                  <a:lnTo>
                    <a:pt x="2416732" y="279319"/>
                  </a:lnTo>
                  <a:lnTo>
                    <a:pt x="2685257" y="159610"/>
                  </a:lnTo>
                  <a:lnTo>
                    <a:pt x="2953783" y="159610"/>
                  </a:lnTo>
                  <a:lnTo>
                    <a:pt x="3222309" y="159610"/>
                  </a:lnTo>
                  <a:lnTo>
                    <a:pt x="3490835" y="159610"/>
                  </a:lnTo>
                  <a:lnTo>
                    <a:pt x="3759360" y="159610"/>
                  </a:lnTo>
                  <a:lnTo>
                    <a:pt x="4027886" y="159610"/>
                  </a:lnTo>
                  <a:lnTo>
                    <a:pt x="4296412" y="199513"/>
                  </a:lnTo>
                  <a:lnTo>
                    <a:pt x="4564938" y="438929"/>
                  </a:lnTo>
                  <a:lnTo>
                    <a:pt x="4833464" y="758151"/>
                  </a:lnTo>
                  <a:lnTo>
                    <a:pt x="5101989" y="758151"/>
                  </a:lnTo>
                  <a:lnTo>
                    <a:pt x="5370515" y="758151"/>
                  </a:lnTo>
                  <a:lnTo>
                    <a:pt x="5639041" y="798054"/>
                  </a:lnTo>
                  <a:lnTo>
                    <a:pt x="5907567" y="798054"/>
                  </a:lnTo>
                  <a:lnTo>
                    <a:pt x="6176092" y="0"/>
                  </a:lnTo>
                  <a:lnTo>
                    <a:pt x="6444618" y="199513"/>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117276"/>
            </a:xfrm>
            <a:custGeom>
              <a:avLst/>
              <a:pathLst>
                <a:path w="6444618" h="1117276">
                  <a:moveTo>
                    <a:pt x="0" y="837957"/>
                  </a:moveTo>
                  <a:lnTo>
                    <a:pt x="268525" y="1037470"/>
                  </a:lnTo>
                  <a:lnTo>
                    <a:pt x="537051" y="239416"/>
                  </a:lnTo>
                  <a:lnTo>
                    <a:pt x="805577" y="119708"/>
                  </a:lnTo>
                  <a:lnTo>
                    <a:pt x="1074103" y="199513"/>
                  </a:lnTo>
                  <a:lnTo>
                    <a:pt x="1342628" y="199513"/>
                  </a:lnTo>
                  <a:lnTo>
                    <a:pt x="1611154" y="39902"/>
                  </a:lnTo>
                  <a:lnTo>
                    <a:pt x="1879680" y="159610"/>
                  </a:lnTo>
                  <a:lnTo>
                    <a:pt x="2148206" y="119708"/>
                  </a:lnTo>
                  <a:lnTo>
                    <a:pt x="2416732" y="39902"/>
                  </a:lnTo>
                  <a:lnTo>
                    <a:pt x="2685257" y="159610"/>
                  </a:lnTo>
                  <a:lnTo>
                    <a:pt x="2953783" y="119708"/>
                  </a:lnTo>
                  <a:lnTo>
                    <a:pt x="3222309" y="159610"/>
                  </a:lnTo>
                  <a:lnTo>
                    <a:pt x="3490835" y="239416"/>
                  </a:lnTo>
                  <a:lnTo>
                    <a:pt x="3759360" y="0"/>
                  </a:lnTo>
                  <a:lnTo>
                    <a:pt x="4027886" y="0"/>
                  </a:lnTo>
                  <a:lnTo>
                    <a:pt x="4296412" y="119708"/>
                  </a:lnTo>
                  <a:lnTo>
                    <a:pt x="4564938" y="279319"/>
                  </a:lnTo>
                  <a:lnTo>
                    <a:pt x="4833464" y="877859"/>
                  </a:lnTo>
                  <a:lnTo>
                    <a:pt x="5101989" y="917762"/>
                  </a:lnTo>
                  <a:lnTo>
                    <a:pt x="5370515" y="997568"/>
                  </a:lnTo>
                  <a:lnTo>
                    <a:pt x="5639041" y="1037470"/>
                  </a:lnTo>
                  <a:lnTo>
                    <a:pt x="5907567" y="1117276"/>
                  </a:lnTo>
                  <a:lnTo>
                    <a:pt x="6176092" y="239416"/>
                  </a:lnTo>
                  <a:lnTo>
                    <a:pt x="6444618" y="359124"/>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774" y="1143073"/>
              <a:ext cx="257648" cy="206715"/>
            </a:xfrm>
            <a:custGeom>
              <a:avLst/>
              <a:pathLst>
                <a:path w="257648" h="206715">
                  <a:moveTo>
                    <a:pt x="257648" y="0"/>
                  </a:moveTo>
                  <a:lnTo>
                    <a:pt x="0" y="206715"/>
                  </a:lnTo>
                </a:path>
              </a:pathLst>
            </a:custGeom>
          </p:spPr>
          <p:txBody>
            <a:bodyPr/>
            <a:lstStyle/>
            <a:p/>
          </p:txBody>
        </p:sp>
        <p:sp>
          <p:nvSpPr>
            <p:cNvPr id="41" name="pl41"/>
            <p:cNvSpPr/>
            <p:nvPr/>
          </p:nvSpPr>
          <p:spPr>
            <a:xfrm>
              <a:off x="7908269" y="1413370"/>
              <a:ext cx="253154" cy="98759"/>
            </a:xfrm>
            <a:custGeom>
              <a:avLst/>
              <a:pathLst>
                <a:path w="253154" h="98759">
                  <a:moveTo>
                    <a:pt x="253154" y="0"/>
                  </a:moveTo>
                  <a:lnTo>
                    <a:pt x="0" y="98759"/>
                  </a:lnTo>
                </a:path>
              </a:pathLst>
            </a:custGeom>
          </p:spPr>
          <p:txBody>
            <a:bodyPr/>
            <a:lstStyle/>
            <a:p/>
          </p:txBody>
        </p:sp>
        <p:sp>
          <p:nvSpPr>
            <p:cNvPr id="42" name="pl42"/>
            <p:cNvSpPr/>
            <p:nvPr/>
          </p:nvSpPr>
          <p:spPr>
            <a:xfrm>
              <a:off x="7909972" y="1602070"/>
              <a:ext cx="251450" cy="60939"/>
            </a:xfrm>
            <a:custGeom>
              <a:avLst/>
              <a:pathLst>
                <a:path w="251450" h="60939">
                  <a:moveTo>
                    <a:pt x="251450" y="60939"/>
                  </a:moveTo>
                  <a:lnTo>
                    <a:pt x="0" y="0"/>
                  </a:lnTo>
                </a:path>
              </a:pathLst>
            </a:custGeom>
          </p:spPr>
          <p:txBody>
            <a:bodyPr/>
            <a:lstStyle/>
            <a:p/>
          </p:txBody>
        </p:sp>
        <p:sp>
          <p:nvSpPr>
            <p:cNvPr id="43" name="pl43"/>
            <p:cNvSpPr/>
            <p:nvPr/>
          </p:nvSpPr>
          <p:spPr>
            <a:xfrm>
              <a:off x="7902947" y="1686796"/>
              <a:ext cx="258476" cy="232998"/>
            </a:xfrm>
            <a:custGeom>
              <a:avLst/>
              <a:pathLst>
                <a:path w="258476" h="232998">
                  <a:moveTo>
                    <a:pt x="258476" y="232998"/>
                  </a:moveTo>
                  <a:lnTo>
                    <a:pt x="0" y="0"/>
                  </a:lnTo>
                </a:path>
              </a:pathLst>
            </a:custGeom>
          </p:spPr>
          <p:txBody>
            <a:bodyPr/>
            <a:lstStyle/>
            <a:p/>
          </p:txBody>
        </p:sp>
        <p:sp>
          <p:nvSpPr>
            <p:cNvPr id="44" name="pg44"/>
            <p:cNvSpPr/>
            <p:nvPr/>
          </p:nvSpPr>
          <p:spPr>
            <a:xfrm>
              <a:off x="8092843" y="10297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7055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3045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453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48" name="pg48"/>
            <p:cNvSpPr/>
            <p:nvPr/>
          </p:nvSpPr>
          <p:spPr>
            <a:xfrm>
              <a:off x="8092843" y="157847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6193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50" name="pg50"/>
            <p:cNvSpPr/>
            <p:nvPr/>
          </p:nvSpPr>
          <p:spPr>
            <a:xfrm>
              <a:off x="8092843" y="185061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914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00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Algeria,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0 vaccines increased coverage, 2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679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565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451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336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622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508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394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35392"/>
              <a:ext cx="249014" cy="238247"/>
            </a:xfrm>
            <a:prstGeom prst="rect">
              <a:avLst/>
            </a:prstGeom>
            <a:solidFill>
              <a:srgbClr val="1CABE2">
                <a:alpha val="100000"/>
              </a:srgbClr>
            </a:solidFill>
          </p:spPr>
          <p:txBody>
            <a:bodyPr/>
            <a:lstStyle/>
            <a:p/>
          </p:txBody>
        </p:sp>
        <p:sp>
          <p:nvSpPr>
            <p:cNvPr id="24" name="rc24"/>
            <p:cNvSpPr/>
            <p:nvPr/>
          </p:nvSpPr>
          <p:spPr>
            <a:xfrm>
              <a:off x="1587736" y="3490271"/>
              <a:ext cx="249014" cy="383368"/>
            </a:xfrm>
            <a:prstGeom prst="rect">
              <a:avLst/>
            </a:prstGeom>
            <a:solidFill>
              <a:srgbClr val="1CABE2">
                <a:alpha val="100000"/>
              </a:srgbClr>
            </a:solidFill>
          </p:spPr>
          <p:txBody>
            <a:bodyPr/>
            <a:lstStyle/>
            <a:p/>
          </p:txBody>
        </p:sp>
        <p:sp>
          <p:nvSpPr>
            <p:cNvPr id="25" name="rc25"/>
            <p:cNvSpPr/>
            <p:nvPr/>
          </p:nvSpPr>
          <p:spPr>
            <a:xfrm>
              <a:off x="1864419" y="3538713"/>
              <a:ext cx="249014" cy="334927"/>
            </a:xfrm>
            <a:prstGeom prst="rect">
              <a:avLst/>
            </a:prstGeom>
            <a:solidFill>
              <a:srgbClr val="1CABE2">
                <a:alpha val="100000"/>
              </a:srgbClr>
            </a:solidFill>
          </p:spPr>
          <p:txBody>
            <a:bodyPr/>
            <a:lstStyle/>
            <a:p/>
          </p:txBody>
        </p:sp>
        <p:sp>
          <p:nvSpPr>
            <p:cNvPr id="26" name="rc26"/>
            <p:cNvSpPr/>
            <p:nvPr/>
          </p:nvSpPr>
          <p:spPr>
            <a:xfrm>
              <a:off x="2141101" y="3524724"/>
              <a:ext cx="249014" cy="348915"/>
            </a:xfrm>
            <a:prstGeom prst="rect">
              <a:avLst/>
            </a:prstGeom>
            <a:solidFill>
              <a:srgbClr val="1CABE2">
                <a:alpha val="100000"/>
              </a:srgbClr>
            </a:solidFill>
          </p:spPr>
          <p:txBody>
            <a:bodyPr/>
            <a:lstStyle/>
            <a:p/>
          </p:txBody>
        </p:sp>
        <p:sp>
          <p:nvSpPr>
            <p:cNvPr id="27" name="rc27"/>
            <p:cNvSpPr/>
            <p:nvPr/>
          </p:nvSpPr>
          <p:spPr>
            <a:xfrm>
              <a:off x="2417783" y="3506378"/>
              <a:ext cx="249014" cy="367261"/>
            </a:xfrm>
            <a:prstGeom prst="rect">
              <a:avLst/>
            </a:prstGeom>
            <a:solidFill>
              <a:srgbClr val="1CABE2">
                <a:alpha val="100000"/>
              </a:srgbClr>
            </a:solidFill>
          </p:spPr>
          <p:txBody>
            <a:bodyPr/>
            <a:lstStyle/>
            <a:p/>
          </p:txBody>
        </p:sp>
        <p:sp>
          <p:nvSpPr>
            <p:cNvPr id="28" name="rc28"/>
            <p:cNvSpPr/>
            <p:nvPr/>
          </p:nvSpPr>
          <p:spPr>
            <a:xfrm>
              <a:off x="2694466" y="3541333"/>
              <a:ext cx="249014" cy="332306"/>
            </a:xfrm>
            <a:prstGeom prst="rect">
              <a:avLst/>
            </a:prstGeom>
            <a:solidFill>
              <a:srgbClr val="1CABE2">
                <a:alpha val="100000"/>
              </a:srgbClr>
            </a:solidFill>
          </p:spPr>
          <p:txBody>
            <a:bodyPr/>
            <a:lstStyle/>
            <a:p/>
          </p:txBody>
        </p:sp>
        <p:sp>
          <p:nvSpPr>
            <p:cNvPr id="29" name="rc29"/>
            <p:cNvSpPr/>
            <p:nvPr/>
          </p:nvSpPr>
          <p:spPr>
            <a:xfrm>
              <a:off x="2971148" y="3756455"/>
              <a:ext cx="249014" cy="117184"/>
            </a:xfrm>
            <a:prstGeom prst="rect">
              <a:avLst/>
            </a:prstGeom>
            <a:solidFill>
              <a:srgbClr val="1CABE2">
                <a:alpha val="100000"/>
              </a:srgbClr>
            </a:solidFill>
          </p:spPr>
          <p:txBody>
            <a:bodyPr/>
            <a:lstStyle/>
            <a:p/>
          </p:txBody>
        </p:sp>
        <p:sp>
          <p:nvSpPr>
            <p:cNvPr id="30" name="rc30"/>
            <p:cNvSpPr/>
            <p:nvPr/>
          </p:nvSpPr>
          <p:spPr>
            <a:xfrm>
              <a:off x="3247830" y="3749648"/>
              <a:ext cx="249014" cy="123992"/>
            </a:xfrm>
            <a:prstGeom prst="rect">
              <a:avLst/>
            </a:prstGeom>
            <a:solidFill>
              <a:srgbClr val="1CABE2">
                <a:alpha val="100000"/>
              </a:srgbClr>
            </a:solidFill>
          </p:spPr>
          <p:txBody>
            <a:bodyPr/>
            <a:lstStyle/>
            <a:p/>
          </p:txBody>
        </p:sp>
        <p:sp>
          <p:nvSpPr>
            <p:cNvPr id="31" name="rc31"/>
            <p:cNvSpPr/>
            <p:nvPr/>
          </p:nvSpPr>
          <p:spPr>
            <a:xfrm>
              <a:off x="3524513" y="3676945"/>
              <a:ext cx="249014" cy="196694"/>
            </a:xfrm>
            <a:prstGeom prst="rect">
              <a:avLst/>
            </a:prstGeom>
            <a:solidFill>
              <a:srgbClr val="1CABE2">
                <a:alpha val="100000"/>
              </a:srgbClr>
            </a:solidFill>
          </p:spPr>
          <p:txBody>
            <a:bodyPr/>
            <a:lstStyle/>
            <a:p/>
          </p:txBody>
        </p:sp>
        <p:sp>
          <p:nvSpPr>
            <p:cNvPr id="32" name="rc32"/>
            <p:cNvSpPr/>
            <p:nvPr/>
          </p:nvSpPr>
          <p:spPr>
            <a:xfrm>
              <a:off x="3801195" y="3737322"/>
              <a:ext cx="249014" cy="136317"/>
            </a:xfrm>
            <a:prstGeom prst="rect">
              <a:avLst/>
            </a:prstGeom>
            <a:solidFill>
              <a:srgbClr val="1CABE2">
                <a:alpha val="100000"/>
              </a:srgbClr>
            </a:solidFill>
          </p:spPr>
          <p:txBody>
            <a:bodyPr/>
            <a:lstStyle/>
            <a:p/>
          </p:txBody>
        </p:sp>
        <p:sp>
          <p:nvSpPr>
            <p:cNvPr id="33" name="rc33"/>
            <p:cNvSpPr/>
            <p:nvPr/>
          </p:nvSpPr>
          <p:spPr>
            <a:xfrm>
              <a:off x="4077877" y="3803047"/>
              <a:ext cx="249014" cy="70592"/>
            </a:xfrm>
            <a:prstGeom prst="rect">
              <a:avLst/>
            </a:prstGeom>
            <a:solidFill>
              <a:srgbClr val="1CABE2">
                <a:alpha val="100000"/>
              </a:srgbClr>
            </a:solidFill>
          </p:spPr>
          <p:txBody>
            <a:bodyPr/>
            <a:lstStyle/>
            <a:p/>
          </p:txBody>
        </p:sp>
        <p:sp>
          <p:nvSpPr>
            <p:cNvPr id="34" name="rc34"/>
            <p:cNvSpPr/>
            <p:nvPr/>
          </p:nvSpPr>
          <p:spPr>
            <a:xfrm>
              <a:off x="4354560" y="3801018"/>
              <a:ext cx="249014" cy="72621"/>
            </a:xfrm>
            <a:prstGeom prst="rect">
              <a:avLst/>
            </a:prstGeom>
            <a:solidFill>
              <a:srgbClr val="1CABE2">
                <a:alpha val="100000"/>
              </a:srgbClr>
            </a:solidFill>
          </p:spPr>
          <p:txBody>
            <a:bodyPr/>
            <a:lstStyle/>
            <a:p/>
          </p:txBody>
        </p:sp>
        <p:sp>
          <p:nvSpPr>
            <p:cNvPr id="35" name="rc35"/>
            <p:cNvSpPr/>
            <p:nvPr/>
          </p:nvSpPr>
          <p:spPr>
            <a:xfrm>
              <a:off x="4631242" y="3796839"/>
              <a:ext cx="249014" cy="76800"/>
            </a:xfrm>
            <a:prstGeom prst="rect">
              <a:avLst/>
            </a:prstGeom>
            <a:solidFill>
              <a:srgbClr val="1CABE2">
                <a:alpha val="100000"/>
              </a:srgbClr>
            </a:solidFill>
          </p:spPr>
          <p:txBody>
            <a:bodyPr/>
            <a:lstStyle/>
            <a:p/>
          </p:txBody>
        </p:sp>
        <p:sp>
          <p:nvSpPr>
            <p:cNvPr id="36" name="rc36"/>
            <p:cNvSpPr/>
            <p:nvPr/>
          </p:nvSpPr>
          <p:spPr>
            <a:xfrm>
              <a:off x="4907924" y="3795638"/>
              <a:ext cx="249014" cy="78001"/>
            </a:xfrm>
            <a:prstGeom prst="rect">
              <a:avLst/>
            </a:prstGeom>
            <a:solidFill>
              <a:srgbClr val="1CABE2">
                <a:alpha val="100000"/>
              </a:srgbClr>
            </a:solidFill>
          </p:spPr>
          <p:txBody>
            <a:bodyPr/>
            <a:lstStyle/>
            <a:p/>
          </p:txBody>
        </p:sp>
        <p:sp>
          <p:nvSpPr>
            <p:cNvPr id="37" name="rc37"/>
            <p:cNvSpPr/>
            <p:nvPr/>
          </p:nvSpPr>
          <p:spPr>
            <a:xfrm>
              <a:off x="5184607" y="3792320"/>
              <a:ext cx="249014" cy="81319"/>
            </a:xfrm>
            <a:prstGeom prst="rect">
              <a:avLst/>
            </a:prstGeom>
            <a:solidFill>
              <a:srgbClr val="1CABE2">
                <a:alpha val="100000"/>
              </a:srgbClr>
            </a:solidFill>
          </p:spPr>
          <p:txBody>
            <a:bodyPr/>
            <a:lstStyle/>
            <a:p/>
          </p:txBody>
        </p:sp>
        <p:sp>
          <p:nvSpPr>
            <p:cNvPr id="38" name="rc38"/>
            <p:cNvSpPr/>
            <p:nvPr/>
          </p:nvSpPr>
          <p:spPr>
            <a:xfrm>
              <a:off x="5461289" y="3791411"/>
              <a:ext cx="249014" cy="82228"/>
            </a:xfrm>
            <a:prstGeom prst="rect">
              <a:avLst/>
            </a:prstGeom>
            <a:solidFill>
              <a:srgbClr val="1CABE2">
                <a:alpha val="100000"/>
              </a:srgbClr>
            </a:solidFill>
          </p:spPr>
          <p:txBody>
            <a:bodyPr/>
            <a:lstStyle/>
            <a:p/>
          </p:txBody>
        </p:sp>
        <p:sp>
          <p:nvSpPr>
            <p:cNvPr id="39" name="rc39"/>
            <p:cNvSpPr/>
            <p:nvPr/>
          </p:nvSpPr>
          <p:spPr>
            <a:xfrm>
              <a:off x="5737971" y="3542607"/>
              <a:ext cx="249014" cy="331032"/>
            </a:xfrm>
            <a:prstGeom prst="rect">
              <a:avLst/>
            </a:prstGeom>
            <a:solidFill>
              <a:srgbClr val="1CABE2">
                <a:alpha val="100000"/>
              </a:srgbClr>
            </a:solidFill>
          </p:spPr>
          <p:txBody>
            <a:bodyPr/>
            <a:lstStyle/>
            <a:p/>
          </p:txBody>
        </p:sp>
        <p:sp>
          <p:nvSpPr>
            <p:cNvPr id="40" name="rc40"/>
            <p:cNvSpPr/>
            <p:nvPr/>
          </p:nvSpPr>
          <p:spPr>
            <a:xfrm>
              <a:off x="6014654" y="3458245"/>
              <a:ext cx="249014" cy="415394"/>
            </a:xfrm>
            <a:prstGeom prst="rect">
              <a:avLst/>
            </a:prstGeom>
            <a:solidFill>
              <a:srgbClr val="1CABE2">
                <a:alpha val="100000"/>
              </a:srgbClr>
            </a:solidFill>
          </p:spPr>
          <p:txBody>
            <a:bodyPr/>
            <a:lstStyle/>
            <a:p/>
          </p:txBody>
        </p:sp>
        <p:sp>
          <p:nvSpPr>
            <p:cNvPr id="41" name="rc41"/>
            <p:cNvSpPr/>
            <p:nvPr/>
          </p:nvSpPr>
          <p:spPr>
            <a:xfrm>
              <a:off x="6291336" y="3547598"/>
              <a:ext cx="249014" cy="326042"/>
            </a:xfrm>
            <a:prstGeom prst="rect">
              <a:avLst/>
            </a:prstGeom>
            <a:solidFill>
              <a:srgbClr val="1CABE2">
                <a:alpha val="100000"/>
              </a:srgbClr>
            </a:solidFill>
          </p:spPr>
          <p:txBody>
            <a:bodyPr/>
            <a:lstStyle/>
            <a:p/>
          </p:txBody>
        </p:sp>
        <p:sp>
          <p:nvSpPr>
            <p:cNvPr id="42" name="rc42"/>
            <p:cNvSpPr/>
            <p:nvPr/>
          </p:nvSpPr>
          <p:spPr>
            <a:xfrm>
              <a:off x="6568018" y="3470156"/>
              <a:ext cx="249014" cy="403483"/>
            </a:xfrm>
            <a:prstGeom prst="rect">
              <a:avLst/>
            </a:prstGeom>
            <a:solidFill>
              <a:srgbClr val="1CABE2">
                <a:alpha val="100000"/>
              </a:srgbClr>
            </a:solidFill>
          </p:spPr>
          <p:txBody>
            <a:bodyPr/>
            <a:lstStyle/>
            <a:p/>
          </p:txBody>
        </p:sp>
        <p:sp>
          <p:nvSpPr>
            <p:cNvPr id="43" name="rc43"/>
            <p:cNvSpPr/>
            <p:nvPr/>
          </p:nvSpPr>
          <p:spPr>
            <a:xfrm>
              <a:off x="6844701" y="3400902"/>
              <a:ext cx="249014" cy="472737"/>
            </a:xfrm>
            <a:prstGeom prst="rect">
              <a:avLst/>
            </a:prstGeom>
            <a:solidFill>
              <a:srgbClr val="1CABE2">
                <a:alpha val="100000"/>
              </a:srgbClr>
            </a:solidFill>
          </p:spPr>
          <p:txBody>
            <a:bodyPr/>
            <a:lstStyle/>
            <a:p/>
          </p:txBody>
        </p:sp>
        <p:sp>
          <p:nvSpPr>
            <p:cNvPr id="44" name="rc44"/>
            <p:cNvSpPr/>
            <p:nvPr/>
          </p:nvSpPr>
          <p:spPr>
            <a:xfrm>
              <a:off x="7121383" y="3262418"/>
              <a:ext cx="249014" cy="611221"/>
            </a:xfrm>
            <a:prstGeom prst="rect">
              <a:avLst/>
            </a:prstGeom>
            <a:solidFill>
              <a:srgbClr val="1CABE2">
                <a:alpha val="100000"/>
              </a:srgbClr>
            </a:solidFill>
          </p:spPr>
          <p:txBody>
            <a:bodyPr/>
            <a:lstStyle/>
            <a:p/>
          </p:txBody>
        </p:sp>
        <p:sp>
          <p:nvSpPr>
            <p:cNvPr id="45" name="rc45"/>
            <p:cNvSpPr/>
            <p:nvPr/>
          </p:nvSpPr>
          <p:spPr>
            <a:xfrm>
              <a:off x="7398065" y="3204143"/>
              <a:ext cx="249014" cy="669497"/>
            </a:xfrm>
            <a:prstGeom prst="rect">
              <a:avLst/>
            </a:prstGeom>
            <a:solidFill>
              <a:srgbClr val="1CABE2">
                <a:alpha val="100000"/>
              </a:srgbClr>
            </a:solidFill>
          </p:spPr>
          <p:txBody>
            <a:bodyPr/>
            <a:lstStyle/>
            <a:p/>
          </p:txBody>
        </p:sp>
        <p:sp>
          <p:nvSpPr>
            <p:cNvPr id="46" name="rc46"/>
            <p:cNvSpPr/>
            <p:nvPr/>
          </p:nvSpPr>
          <p:spPr>
            <a:xfrm>
              <a:off x="7674748" y="3728932"/>
              <a:ext cx="249014" cy="144707"/>
            </a:xfrm>
            <a:prstGeom prst="rect">
              <a:avLst/>
            </a:prstGeom>
            <a:solidFill>
              <a:srgbClr val="1CABE2">
                <a:alpha val="100000"/>
              </a:srgbClr>
            </a:solidFill>
          </p:spPr>
          <p:txBody>
            <a:bodyPr/>
            <a:lstStyle/>
            <a:p/>
          </p:txBody>
        </p:sp>
        <p:sp>
          <p:nvSpPr>
            <p:cNvPr id="47" name="rc47"/>
            <p:cNvSpPr/>
            <p:nvPr/>
          </p:nvSpPr>
          <p:spPr>
            <a:xfrm>
              <a:off x="7951430" y="3732697"/>
              <a:ext cx="249014" cy="140942"/>
            </a:xfrm>
            <a:prstGeom prst="rect">
              <a:avLst/>
            </a:prstGeom>
            <a:solidFill>
              <a:srgbClr val="1CABE2">
                <a:alpha val="100000"/>
              </a:srgbClr>
            </a:solidFill>
          </p:spPr>
          <p:txBody>
            <a:bodyPr/>
            <a:lstStyle/>
            <a:p/>
          </p:txBody>
        </p:sp>
        <p:sp>
          <p:nvSpPr>
            <p:cNvPr id="48" name="rc48"/>
            <p:cNvSpPr/>
            <p:nvPr/>
          </p:nvSpPr>
          <p:spPr>
            <a:xfrm>
              <a:off x="1311054" y="3206561"/>
              <a:ext cx="249014" cy="428831"/>
            </a:xfrm>
            <a:prstGeom prst="rect">
              <a:avLst/>
            </a:prstGeom>
            <a:solidFill>
              <a:srgbClr val="B3B3B3">
                <a:alpha val="100000"/>
              </a:srgbClr>
            </a:solidFill>
          </p:spPr>
          <p:txBody>
            <a:bodyPr/>
            <a:lstStyle/>
            <a:p/>
          </p:txBody>
        </p:sp>
        <p:sp>
          <p:nvSpPr>
            <p:cNvPr id="49" name="rc49"/>
            <p:cNvSpPr/>
            <p:nvPr/>
          </p:nvSpPr>
          <p:spPr>
            <a:xfrm>
              <a:off x="1587736" y="3346505"/>
              <a:ext cx="249014" cy="143766"/>
            </a:xfrm>
            <a:prstGeom prst="rect">
              <a:avLst/>
            </a:prstGeom>
            <a:solidFill>
              <a:srgbClr val="B3B3B3">
                <a:alpha val="100000"/>
              </a:srgbClr>
            </a:solidFill>
          </p:spPr>
          <p:txBody>
            <a:bodyPr/>
            <a:lstStyle/>
            <a:p/>
          </p:txBody>
        </p:sp>
        <p:sp>
          <p:nvSpPr>
            <p:cNvPr id="50" name="rc50"/>
            <p:cNvSpPr/>
            <p:nvPr/>
          </p:nvSpPr>
          <p:spPr>
            <a:xfrm>
              <a:off x="1864419" y="3203786"/>
              <a:ext cx="249014" cy="334927"/>
            </a:xfrm>
            <a:prstGeom prst="rect">
              <a:avLst/>
            </a:prstGeom>
            <a:solidFill>
              <a:srgbClr val="B3B3B3">
                <a:alpha val="100000"/>
              </a:srgbClr>
            </a:solidFill>
          </p:spPr>
          <p:txBody>
            <a:bodyPr/>
            <a:lstStyle/>
            <a:p/>
          </p:txBody>
        </p:sp>
        <p:sp>
          <p:nvSpPr>
            <p:cNvPr id="51" name="rc51"/>
            <p:cNvSpPr/>
            <p:nvPr/>
          </p:nvSpPr>
          <p:spPr>
            <a:xfrm>
              <a:off x="2141101" y="3225653"/>
              <a:ext cx="249014" cy="299070"/>
            </a:xfrm>
            <a:prstGeom prst="rect">
              <a:avLst/>
            </a:prstGeom>
            <a:solidFill>
              <a:srgbClr val="B3B3B3">
                <a:alpha val="100000"/>
              </a:srgbClr>
            </a:solidFill>
          </p:spPr>
          <p:txBody>
            <a:bodyPr/>
            <a:lstStyle/>
            <a:p/>
          </p:txBody>
        </p:sp>
        <p:sp>
          <p:nvSpPr>
            <p:cNvPr id="52" name="rc52"/>
            <p:cNvSpPr/>
            <p:nvPr/>
          </p:nvSpPr>
          <p:spPr>
            <a:xfrm>
              <a:off x="2417783" y="3139116"/>
              <a:ext cx="249014" cy="367261"/>
            </a:xfrm>
            <a:prstGeom prst="rect">
              <a:avLst/>
            </a:prstGeom>
            <a:solidFill>
              <a:srgbClr val="B3B3B3">
                <a:alpha val="100000"/>
              </a:srgbClr>
            </a:solidFill>
          </p:spPr>
          <p:txBody>
            <a:bodyPr/>
            <a:lstStyle/>
            <a:p/>
          </p:txBody>
        </p:sp>
        <p:sp>
          <p:nvSpPr>
            <p:cNvPr id="53" name="rc53"/>
            <p:cNvSpPr/>
            <p:nvPr/>
          </p:nvSpPr>
          <p:spPr>
            <a:xfrm>
              <a:off x="2694466" y="3209027"/>
              <a:ext cx="249014" cy="332306"/>
            </a:xfrm>
            <a:prstGeom prst="rect">
              <a:avLst/>
            </a:prstGeom>
            <a:solidFill>
              <a:srgbClr val="B3B3B3">
                <a:alpha val="100000"/>
              </a:srgbClr>
            </a:solidFill>
          </p:spPr>
          <p:txBody>
            <a:bodyPr/>
            <a:lstStyle/>
            <a:p/>
          </p:txBody>
        </p:sp>
        <p:sp>
          <p:nvSpPr>
            <p:cNvPr id="54" name="rc54"/>
            <p:cNvSpPr/>
            <p:nvPr/>
          </p:nvSpPr>
          <p:spPr>
            <a:xfrm>
              <a:off x="2971148" y="3580679"/>
              <a:ext cx="249014" cy="175776"/>
            </a:xfrm>
            <a:prstGeom prst="rect">
              <a:avLst/>
            </a:prstGeom>
            <a:solidFill>
              <a:srgbClr val="B3B3B3">
                <a:alpha val="100000"/>
              </a:srgbClr>
            </a:solidFill>
          </p:spPr>
          <p:txBody>
            <a:bodyPr/>
            <a:lstStyle/>
            <a:p/>
          </p:txBody>
        </p:sp>
        <p:sp>
          <p:nvSpPr>
            <p:cNvPr id="55" name="rc55"/>
            <p:cNvSpPr/>
            <p:nvPr/>
          </p:nvSpPr>
          <p:spPr>
            <a:xfrm>
              <a:off x="3247830" y="3563664"/>
              <a:ext cx="249014" cy="185984"/>
            </a:xfrm>
            <a:prstGeom prst="rect">
              <a:avLst/>
            </a:prstGeom>
            <a:solidFill>
              <a:srgbClr val="B3B3B3">
                <a:alpha val="100000"/>
              </a:srgbClr>
            </a:solidFill>
          </p:spPr>
          <p:txBody>
            <a:bodyPr/>
            <a:lstStyle/>
            <a:p/>
          </p:txBody>
        </p:sp>
        <p:sp>
          <p:nvSpPr>
            <p:cNvPr id="56" name="rc56"/>
            <p:cNvSpPr/>
            <p:nvPr/>
          </p:nvSpPr>
          <p:spPr>
            <a:xfrm>
              <a:off x="3524513" y="3414688"/>
              <a:ext cx="249014" cy="262256"/>
            </a:xfrm>
            <a:prstGeom prst="rect">
              <a:avLst/>
            </a:prstGeom>
            <a:solidFill>
              <a:srgbClr val="B3B3B3">
                <a:alpha val="100000"/>
              </a:srgbClr>
            </a:solidFill>
          </p:spPr>
          <p:txBody>
            <a:bodyPr/>
            <a:lstStyle/>
            <a:p/>
          </p:txBody>
        </p:sp>
        <p:sp>
          <p:nvSpPr>
            <p:cNvPr id="57" name="rc57"/>
            <p:cNvSpPr/>
            <p:nvPr/>
          </p:nvSpPr>
          <p:spPr>
            <a:xfrm>
              <a:off x="3801195" y="3532846"/>
              <a:ext cx="249014" cy="204476"/>
            </a:xfrm>
            <a:prstGeom prst="rect">
              <a:avLst/>
            </a:prstGeom>
            <a:solidFill>
              <a:srgbClr val="B3B3B3">
                <a:alpha val="100000"/>
              </a:srgbClr>
            </a:solidFill>
          </p:spPr>
          <p:txBody>
            <a:bodyPr/>
            <a:lstStyle/>
            <a:p/>
          </p:txBody>
        </p:sp>
        <p:sp>
          <p:nvSpPr>
            <p:cNvPr id="58" name="rc58"/>
            <p:cNvSpPr/>
            <p:nvPr/>
          </p:nvSpPr>
          <p:spPr>
            <a:xfrm>
              <a:off x="4077877" y="3520659"/>
              <a:ext cx="249014" cy="282388"/>
            </a:xfrm>
            <a:prstGeom prst="rect">
              <a:avLst/>
            </a:prstGeom>
            <a:solidFill>
              <a:srgbClr val="B3B3B3">
                <a:alpha val="100000"/>
              </a:srgbClr>
            </a:solidFill>
          </p:spPr>
          <p:txBody>
            <a:bodyPr/>
            <a:lstStyle/>
            <a:p/>
          </p:txBody>
        </p:sp>
        <p:sp>
          <p:nvSpPr>
            <p:cNvPr id="59" name="rc59"/>
            <p:cNvSpPr/>
            <p:nvPr/>
          </p:nvSpPr>
          <p:spPr>
            <a:xfrm>
              <a:off x="4354560" y="3510516"/>
              <a:ext cx="249014" cy="290502"/>
            </a:xfrm>
            <a:prstGeom prst="rect">
              <a:avLst/>
            </a:prstGeom>
            <a:solidFill>
              <a:srgbClr val="B3B3B3">
                <a:alpha val="100000"/>
              </a:srgbClr>
            </a:solidFill>
          </p:spPr>
          <p:txBody>
            <a:bodyPr/>
            <a:lstStyle/>
            <a:p/>
          </p:txBody>
        </p:sp>
        <p:sp>
          <p:nvSpPr>
            <p:cNvPr id="60" name="rc60"/>
            <p:cNvSpPr/>
            <p:nvPr/>
          </p:nvSpPr>
          <p:spPr>
            <a:xfrm>
              <a:off x="4631242" y="3489630"/>
              <a:ext cx="249014" cy="307209"/>
            </a:xfrm>
            <a:prstGeom prst="rect">
              <a:avLst/>
            </a:prstGeom>
            <a:solidFill>
              <a:srgbClr val="B3B3B3">
                <a:alpha val="100000"/>
              </a:srgbClr>
            </a:solidFill>
          </p:spPr>
          <p:txBody>
            <a:bodyPr/>
            <a:lstStyle/>
            <a:p/>
          </p:txBody>
        </p:sp>
        <p:sp>
          <p:nvSpPr>
            <p:cNvPr id="61" name="rc61"/>
            <p:cNvSpPr/>
            <p:nvPr/>
          </p:nvSpPr>
          <p:spPr>
            <a:xfrm>
              <a:off x="4907924" y="3483634"/>
              <a:ext cx="249014" cy="312004"/>
            </a:xfrm>
            <a:prstGeom prst="rect">
              <a:avLst/>
            </a:prstGeom>
            <a:solidFill>
              <a:srgbClr val="B3B3B3">
                <a:alpha val="100000"/>
              </a:srgbClr>
            </a:solidFill>
          </p:spPr>
          <p:txBody>
            <a:bodyPr/>
            <a:lstStyle/>
            <a:p/>
          </p:txBody>
        </p:sp>
        <p:sp>
          <p:nvSpPr>
            <p:cNvPr id="62" name="rc62"/>
            <p:cNvSpPr/>
            <p:nvPr/>
          </p:nvSpPr>
          <p:spPr>
            <a:xfrm>
              <a:off x="5184607" y="3467057"/>
              <a:ext cx="249014" cy="325263"/>
            </a:xfrm>
            <a:prstGeom prst="rect">
              <a:avLst/>
            </a:prstGeom>
            <a:solidFill>
              <a:srgbClr val="B3B3B3">
                <a:alpha val="100000"/>
              </a:srgbClr>
            </a:solidFill>
          </p:spPr>
          <p:txBody>
            <a:bodyPr/>
            <a:lstStyle/>
            <a:p/>
          </p:txBody>
        </p:sp>
        <p:sp>
          <p:nvSpPr>
            <p:cNvPr id="63" name="rc63"/>
            <p:cNvSpPr/>
            <p:nvPr/>
          </p:nvSpPr>
          <p:spPr>
            <a:xfrm>
              <a:off x="5461289" y="3462480"/>
              <a:ext cx="249014" cy="328930"/>
            </a:xfrm>
            <a:prstGeom prst="rect">
              <a:avLst/>
            </a:prstGeom>
            <a:solidFill>
              <a:srgbClr val="B3B3B3">
                <a:alpha val="100000"/>
              </a:srgbClr>
            </a:solidFill>
          </p:spPr>
          <p:txBody>
            <a:bodyPr/>
            <a:lstStyle/>
            <a:p/>
          </p:txBody>
        </p:sp>
        <p:sp>
          <p:nvSpPr>
            <p:cNvPr id="64" name="rc64"/>
            <p:cNvSpPr/>
            <p:nvPr/>
          </p:nvSpPr>
          <p:spPr>
            <a:xfrm>
              <a:off x="5737971" y="3128811"/>
              <a:ext cx="249014" cy="413796"/>
            </a:xfrm>
            <a:prstGeom prst="rect">
              <a:avLst/>
            </a:prstGeom>
            <a:solidFill>
              <a:srgbClr val="B3B3B3">
                <a:alpha val="100000"/>
              </a:srgbClr>
            </a:solidFill>
          </p:spPr>
          <p:txBody>
            <a:bodyPr/>
            <a:lstStyle/>
            <a:p/>
          </p:txBody>
        </p:sp>
        <p:sp>
          <p:nvSpPr>
            <p:cNvPr id="65" name="rc65"/>
            <p:cNvSpPr/>
            <p:nvPr/>
          </p:nvSpPr>
          <p:spPr>
            <a:xfrm>
              <a:off x="6014654" y="3125922"/>
              <a:ext cx="249014" cy="332322"/>
            </a:xfrm>
            <a:prstGeom prst="rect">
              <a:avLst/>
            </a:prstGeom>
            <a:solidFill>
              <a:srgbClr val="B3B3B3">
                <a:alpha val="100000"/>
              </a:srgbClr>
            </a:solidFill>
          </p:spPr>
          <p:txBody>
            <a:bodyPr/>
            <a:lstStyle/>
            <a:p/>
          </p:txBody>
        </p:sp>
        <p:sp>
          <p:nvSpPr>
            <p:cNvPr id="66" name="rc66"/>
            <p:cNvSpPr/>
            <p:nvPr/>
          </p:nvSpPr>
          <p:spPr>
            <a:xfrm>
              <a:off x="6291336" y="3140041"/>
              <a:ext cx="249014" cy="407556"/>
            </a:xfrm>
            <a:prstGeom prst="rect">
              <a:avLst/>
            </a:prstGeom>
            <a:solidFill>
              <a:srgbClr val="B3B3B3">
                <a:alpha val="100000"/>
              </a:srgbClr>
            </a:solidFill>
          </p:spPr>
          <p:txBody>
            <a:bodyPr/>
            <a:lstStyle/>
            <a:p/>
          </p:txBody>
        </p:sp>
        <p:sp>
          <p:nvSpPr>
            <p:cNvPr id="67" name="rc67"/>
            <p:cNvSpPr/>
            <p:nvPr/>
          </p:nvSpPr>
          <p:spPr>
            <a:xfrm>
              <a:off x="6568018" y="2905275"/>
              <a:ext cx="249014" cy="564881"/>
            </a:xfrm>
            <a:prstGeom prst="rect">
              <a:avLst/>
            </a:prstGeom>
            <a:solidFill>
              <a:srgbClr val="B3B3B3">
                <a:alpha val="100000"/>
              </a:srgbClr>
            </a:solidFill>
          </p:spPr>
          <p:txBody>
            <a:bodyPr/>
            <a:lstStyle/>
            <a:p/>
          </p:txBody>
        </p:sp>
        <p:sp>
          <p:nvSpPr>
            <p:cNvPr id="68" name="rc68"/>
            <p:cNvSpPr/>
            <p:nvPr/>
          </p:nvSpPr>
          <p:spPr>
            <a:xfrm>
              <a:off x="6844701" y="2612996"/>
              <a:ext cx="249014" cy="787906"/>
            </a:xfrm>
            <a:prstGeom prst="rect">
              <a:avLst/>
            </a:prstGeom>
            <a:solidFill>
              <a:srgbClr val="B3B3B3">
                <a:alpha val="100000"/>
              </a:srgbClr>
            </a:solidFill>
          </p:spPr>
          <p:txBody>
            <a:bodyPr/>
            <a:lstStyle/>
            <a:p/>
          </p:txBody>
        </p:sp>
        <p:sp>
          <p:nvSpPr>
            <p:cNvPr id="69" name="rc69"/>
            <p:cNvSpPr/>
            <p:nvPr/>
          </p:nvSpPr>
          <p:spPr>
            <a:xfrm>
              <a:off x="7121383" y="2421989"/>
              <a:ext cx="249014" cy="840429"/>
            </a:xfrm>
            <a:prstGeom prst="rect">
              <a:avLst/>
            </a:prstGeom>
            <a:solidFill>
              <a:srgbClr val="B3B3B3">
                <a:alpha val="100000"/>
              </a:srgbClr>
            </a:solidFill>
          </p:spPr>
          <p:txBody>
            <a:bodyPr/>
            <a:lstStyle/>
            <a:p/>
          </p:txBody>
        </p:sp>
        <p:sp>
          <p:nvSpPr>
            <p:cNvPr id="70" name="rc70"/>
            <p:cNvSpPr/>
            <p:nvPr/>
          </p:nvSpPr>
          <p:spPr>
            <a:xfrm>
              <a:off x="7398065" y="2162710"/>
              <a:ext cx="249014" cy="1041432"/>
            </a:xfrm>
            <a:prstGeom prst="rect">
              <a:avLst/>
            </a:prstGeom>
            <a:solidFill>
              <a:srgbClr val="B3B3B3">
                <a:alpha val="100000"/>
              </a:srgbClr>
            </a:solidFill>
          </p:spPr>
          <p:txBody>
            <a:bodyPr/>
            <a:lstStyle/>
            <a:p/>
          </p:txBody>
        </p:sp>
        <p:sp>
          <p:nvSpPr>
            <p:cNvPr id="71" name="rc71"/>
            <p:cNvSpPr/>
            <p:nvPr/>
          </p:nvSpPr>
          <p:spPr>
            <a:xfrm>
              <a:off x="7674748" y="3294818"/>
              <a:ext cx="249014" cy="434114"/>
            </a:xfrm>
            <a:prstGeom prst="rect">
              <a:avLst/>
            </a:prstGeom>
            <a:solidFill>
              <a:srgbClr val="B3B3B3">
                <a:alpha val="100000"/>
              </a:srgbClr>
            </a:solidFill>
          </p:spPr>
          <p:txBody>
            <a:bodyPr/>
            <a:lstStyle/>
            <a:p/>
          </p:txBody>
        </p:sp>
        <p:sp>
          <p:nvSpPr>
            <p:cNvPr id="72" name="rc72"/>
            <p:cNvSpPr/>
            <p:nvPr/>
          </p:nvSpPr>
          <p:spPr>
            <a:xfrm>
              <a:off x="7951430" y="3309878"/>
              <a:ext cx="249014" cy="422819"/>
            </a:xfrm>
            <a:prstGeom prst="rect">
              <a:avLst/>
            </a:prstGeom>
            <a:solidFill>
              <a:srgbClr val="B3B3B3">
                <a:alpha val="100000"/>
              </a:srgbClr>
            </a:solidFill>
          </p:spPr>
          <p:txBody>
            <a:bodyPr/>
            <a:lstStyle/>
            <a:p/>
          </p:txBody>
        </p:sp>
        <p:sp>
          <p:nvSpPr>
            <p:cNvPr id="73" name="pl73"/>
            <p:cNvSpPr/>
            <p:nvPr/>
          </p:nvSpPr>
          <p:spPr>
            <a:xfrm>
              <a:off x="1435561" y="1050606"/>
              <a:ext cx="6640376" cy="228123"/>
            </a:xfrm>
            <a:custGeom>
              <a:avLst/>
              <a:pathLst>
                <a:path w="6640376" h="228123">
                  <a:moveTo>
                    <a:pt x="0" y="114061"/>
                  </a:moveTo>
                  <a:lnTo>
                    <a:pt x="276682" y="199608"/>
                  </a:lnTo>
                  <a:lnTo>
                    <a:pt x="553364" y="171092"/>
                  </a:lnTo>
                  <a:lnTo>
                    <a:pt x="830047" y="171092"/>
                  </a:lnTo>
                  <a:lnTo>
                    <a:pt x="1106729" y="171092"/>
                  </a:lnTo>
                  <a:lnTo>
                    <a:pt x="1383411" y="142577"/>
                  </a:lnTo>
                  <a:lnTo>
                    <a:pt x="1660094" y="28515"/>
                  </a:lnTo>
                  <a:lnTo>
                    <a:pt x="1936776" y="28515"/>
                  </a:lnTo>
                  <a:lnTo>
                    <a:pt x="2213458" y="57030"/>
                  </a:lnTo>
                  <a:lnTo>
                    <a:pt x="2490141" y="28515"/>
                  </a:lnTo>
                  <a:lnTo>
                    <a:pt x="2766823" y="0"/>
                  </a:lnTo>
                  <a:lnTo>
                    <a:pt x="3043505" y="0"/>
                  </a:lnTo>
                  <a:lnTo>
                    <a:pt x="3320188" y="0"/>
                  </a:lnTo>
                  <a:lnTo>
                    <a:pt x="3596870" y="0"/>
                  </a:lnTo>
                  <a:lnTo>
                    <a:pt x="3873552" y="0"/>
                  </a:lnTo>
                  <a:lnTo>
                    <a:pt x="4150235" y="0"/>
                  </a:lnTo>
                  <a:lnTo>
                    <a:pt x="4426917" y="85546"/>
                  </a:lnTo>
                  <a:lnTo>
                    <a:pt x="4703599" y="114061"/>
                  </a:lnTo>
                  <a:lnTo>
                    <a:pt x="4980282" y="85546"/>
                  </a:lnTo>
                  <a:lnTo>
                    <a:pt x="5256964" y="114061"/>
                  </a:lnTo>
                  <a:lnTo>
                    <a:pt x="5533646" y="142577"/>
                  </a:lnTo>
                  <a:lnTo>
                    <a:pt x="5810329" y="199608"/>
                  </a:lnTo>
                  <a:lnTo>
                    <a:pt x="6087011" y="228123"/>
                  </a:lnTo>
                  <a:lnTo>
                    <a:pt x="6363693" y="28515"/>
                  </a:lnTo>
                  <a:lnTo>
                    <a:pt x="6640376" y="28515"/>
                  </a:lnTo>
                </a:path>
              </a:pathLst>
            </a:custGeom>
            <a:ln w="27101" cap="flat">
              <a:solidFill>
                <a:srgbClr val="0058AB">
                  <a:alpha val="50196"/>
                </a:srgbClr>
              </a:solidFill>
              <a:prstDash val="solid"/>
              <a:round/>
            </a:ln>
          </p:spPr>
          <p:txBody>
            <a:bodyPr/>
            <a:lstStyle/>
            <a:p/>
          </p:txBody>
        </p:sp>
        <p:sp>
          <p:nvSpPr>
            <p:cNvPr id="74" name="pl74"/>
            <p:cNvSpPr/>
            <p:nvPr/>
          </p:nvSpPr>
          <p:spPr>
            <a:xfrm>
              <a:off x="1435561" y="1164668"/>
              <a:ext cx="6640376" cy="513278"/>
            </a:xfrm>
            <a:custGeom>
              <a:avLst/>
              <a:pathLst>
                <a:path w="6640376" h="513278">
                  <a:moveTo>
                    <a:pt x="0" y="256639"/>
                  </a:moveTo>
                  <a:lnTo>
                    <a:pt x="276682" y="171092"/>
                  </a:lnTo>
                  <a:lnTo>
                    <a:pt x="553364" y="256639"/>
                  </a:lnTo>
                  <a:lnTo>
                    <a:pt x="830047" y="228123"/>
                  </a:lnTo>
                  <a:lnTo>
                    <a:pt x="1106729" y="256639"/>
                  </a:lnTo>
                  <a:lnTo>
                    <a:pt x="1383411" y="199608"/>
                  </a:lnTo>
                  <a:lnTo>
                    <a:pt x="1660094" y="0"/>
                  </a:lnTo>
                  <a:lnTo>
                    <a:pt x="1936776" y="0"/>
                  </a:lnTo>
                  <a:lnTo>
                    <a:pt x="2213458" y="57030"/>
                  </a:lnTo>
                  <a:lnTo>
                    <a:pt x="2490141" y="0"/>
                  </a:lnTo>
                  <a:lnTo>
                    <a:pt x="2766823" y="0"/>
                  </a:lnTo>
                  <a:lnTo>
                    <a:pt x="3043505" y="0"/>
                  </a:lnTo>
                  <a:lnTo>
                    <a:pt x="3320188" y="0"/>
                  </a:lnTo>
                  <a:lnTo>
                    <a:pt x="3596870" y="0"/>
                  </a:lnTo>
                  <a:lnTo>
                    <a:pt x="3873552" y="0"/>
                  </a:lnTo>
                  <a:lnTo>
                    <a:pt x="4150235" y="0"/>
                  </a:lnTo>
                  <a:lnTo>
                    <a:pt x="4426917" y="114061"/>
                  </a:lnTo>
                  <a:lnTo>
                    <a:pt x="4703599" y="114061"/>
                  </a:lnTo>
                  <a:lnTo>
                    <a:pt x="4980282" y="114061"/>
                  </a:lnTo>
                  <a:lnTo>
                    <a:pt x="5256964" y="199608"/>
                  </a:lnTo>
                  <a:lnTo>
                    <a:pt x="5533646" y="313670"/>
                  </a:lnTo>
                  <a:lnTo>
                    <a:pt x="5810329" y="399216"/>
                  </a:lnTo>
                  <a:lnTo>
                    <a:pt x="6087011" y="513278"/>
                  </a:lnTo>
                  <a:lnTo>
                    <a:pt x="6363693" y="85546"/>
                  </a:lnTo>
                  <a:lnTo>
                    <a:pt x="6640376" y="85546"/>
                  </a:lnTo>
                </a:path>
              </a:pathLst>
            </a:custGeom>
            <a:ln w="27101" cap="flat">
              <a:solidFill>
                <a:srgbClr val="333333">
                  <a:alpha val="50196"/>
                </a:srgbClr>
              </a:solidFill>
              <a:prstDash val="solid"/>
              <a:round/>
            </a:ln>
          </p:spPr>
          <p:txBody>
            <a:bodyPr/>
            <a:lstStyle/>
            <a:p/>
          </p:txBody>
        </p:sp>
        <p:sp>
          <p:nvSpPr>
            <p:cNvPr id="75" name="tx75"/>
            <p:cNvSpPr/>
            <p:nvPr/>
          </p:nvSpPr>
          <p:spPr>
            <a:xfrm>
              <a:off x="663223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90891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7185600"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462283"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738965"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8015647"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32236"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6908918"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3" name="tx83"/>
            <p:cNvSpPr/>
            <p:nvPr/>
          </p:nvSpPr>
          <p:spPr>
            <a:xfrm>
              <a:off x="7185600"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4" name="tx84"/>
            <p:cNvSpPr/>
            <p:nvPr/>
          </p:nvSpPr>
          <p:spPr>
            <a:xfrm>
              <a:off x="7462283"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738965"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6" name="tx86"/>
            <p:cNvSpPr/>
            <p:nvPr/>
          </p:nvSpPr>
          <p:spPr>
            <a:xfrm>
              <a:off x="8015647"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7" name="tx87"/>
            <p:cNvSpPr/>
            <p:nvPr/>
          </p:nvSpPr>
          <p:spPr>
            <a:xfrm>
              <a:off x="1375271" y="37140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8" name="tx88"/>
            <p:cNvSpPr/>
            <p:nvPr/>
          </p:nvSpPr>
          <p:spPr>
            <a:xfrm>
              <a:off x="2758683" y="36683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9" name="tx89"/>
            <p:cNvSpPr/>
            <p:nvPr/>
          </p:nvSpPr>
          <p:spPr>
            <a:xfrm>
              <a:off x="4172239" y="3797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0" name="tx90"/>
            <p:cNvSpPr/>
            <p:nvPr/>
          </p:nvSpPr>
          <p:spPr>
            <a:xfrm>
              <a:off x="5525506" y="37920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1" name="tx91"/>
            <p:cNvSpPr/>
            <p:nvPr/>
          </p:nvSpPr>
          <p:spPr>
            <a:xfrm>
              <a:off x="6632236" y="36314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2" name="tx92"/>
            <p:cNvSpPr/>
            <p:nvPr/>
          </p:nvSpPr>
          <p:spPr>
            <a:xfrm>
              <a:off x="6908918" y="359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3" name="tx93"/>
            <p:cNvSpPr/>
            <p:nvPr/>
          </p:nvSpPr>
          <p:spPr>
            <a:xfrm>
              <a:off x="7185600" y="35289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4" name="tx94"/>
            <p:cNvSpPr/>
            <p:nvPr/>
          </p:nvSpPr>
          <p:spPr>
            <a:xfrm>
              <a:off x="7462283" y="34983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5" name="tx95"/>
            <p:cNvSpPr/>
            <p:nvPr/>
          </p:nvSpPr>
          <p:spPr>
            <a:xfrm>
              <a:off x="7738965" y="37608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6" name="tx96"/>
            <p:cNvSpPr/>
            <p:nvPr/>
          </p:nvSpPr>
          <p:spPr>
            <a:xfrm>
              <a:off x="8015647" y="37640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7" name="tx97"/>
            <p:cNvSpPr/>
            <p:nvPr/>
          </p:nvSpPr>
          <p:spPr>
            <a:xfrm>
              <a:off x="1375271" y="33804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8" name="tx98"/>
            <p:cNvSpPr/>
            <p:nvPr/>
          </p:nvSpPr>
          <p:spPr>
            <a:xfrm>
              <a:off x="2758683" y="33360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9" name="tx99"/>
            <p:cNvSpPr/>
            <p:nvPr/>
          </p:nvSpPr>
          <p:spPr>
            <a:xfrm>
              <a:off x="4142095" y="36213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0" name="tx100"/>
            <p:cNvSpPr/>
            <p:nvPr/>
          </p:nvSpPr>
          <p:spPr>
            <a:xfrm>
              <a:off x="5525506" y="3587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6632236" y="314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2" name="tx102"/>
            <p:cNvSpPr/>
            <p:nvPr/>
          </p:nvSpPr>
          <p:spPr>
            <a:xfrm>
              <a:off x="6908918" y="2966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3" name="tx103"/>
            <p:cNvSpPr/>
            <p:nvPr/>
          </p:nvSpPr>
          <p:spPr>
            <a:xfrm>
              <a:off x="7155455" y="28017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04" name="tx104"/>
            <p:cNvSpPr/>
            <p:nvPr/>
          </p:nvSpPr>
          <p:spPr>
            <a:xfrm>
              <a:off x="7432138" y="26429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5" name="tx105"/>
            <p:cNvSpPr/>
            <p:nvPr/>
          </p:nvSpPr>
          <p:spPr>
            <a:xfrm>
              <a:off x="7738965" y="347175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6" name="tx106"/>
            <p:cNvSpPr/>
            <p:nvPr/>
          </p:nvSpPr>
          <p:spPr>
            <a:xfrm>
              <a:off x="8015647" y="3480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7" name="tx107"/>
            <p:cNvSpPr/>
            <p:nvPr/>
          </p:nvSpPr>
          <p:spPr>
            <a:xfrm>
              <a:off x="1375271" y="3088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8" name="tx108"/>
            <p:cNvSpPr/>
            <p:nvPr/>
          </p:nvSpPr>
          <p:spPr>
            <a:xfrm>
              <a:off x="2758683" y="30909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9" name="tx109"/>
            <p:cNvSpPr/>
            <p:nvPr/>
          </p:nvSpPr>
          <p:spPr>
            <a:xfrm>
              <a:off x="4142095" y="34042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10" name="tx110"/>
            <p:cNvSpPr/>
            <p:nvPr/>
          </p:nvSpPr>
          <p:spPr>
            <a:xfrm>
              <a:off x="5525506" y="3344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1" name="tx111"/>
            <p:cNvSpPr/>
            <p:nvPr/>
          </p:nvSpPr>
          <p:spPr>
            <a:xfrm>
              <a:off x="6602091" y="27872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12" name="tx112"/>
            <p:cNvSpPr/>
            <p:nvPr/>
          </p:nvSpPr>
          <p:spPr>
            <a:xfrm>
              <a:off x="6878773" y="24949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13" name="tx113"/>
            <p:cNvSpPr/>
            <p:nvPr/>
          </p:nvSpPr>
          <p:spPr>
            <a:xfrm>
              <a:off x="7155455" y="23039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4" name="tx114"/>
            <p:cNvSpPr/>
            <p:nvPr/>
          </p:nvSpPr>
          <p:spPr>
            <a:xfrm>
              <a:off x="7432138" y="204599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15" name="tx115"/>
            <p:cNvSpPr/>
            <p:nvPr/>
          </p:nvSpPr>
          <p:spPr>
            <a:xfrm>
              <a:off x="7738965" y="31781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6" name="tx116"/>
            <p:cNvSpPr/>
            <p:nvPr/>
          </p:nvSpPr>
          <p:spPr>
            <a:xfrm>
              <a:off x="8015647" y="3191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301011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9" name="tx119"/>
            <p:cNvSpPr/>
            <p:nvPr/>
          </p:nvSpPr>
          <p:spPr>
            <a:xfrm>
              <a:off x="577692" y="219869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0" name="tx120"/>
            <p:cNvSpPr/>
            <p:nvPr/>
          </p:nvSpPr>
          <p:spPr>
            <a:xfrm>
              <a:off x="577692" y="138721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778716"/>
              <a:ext cx="201456" cy="201456"/>
            </a:xfrm>
            <a:prstGeom prst="rect">
              <a:avLst/>
            </a:prstGeom>
            <a:solidFill>
              <a:srgbClr val="B3B3B3">
                <a:alpha val="100000"/>
              </a:srgbClr>
            </a:solidFill>
          </p:spPr>
          <p:txBody>
            <a:bodyPr/>
            <a:lstStyle/>
            <a:p/>
          </p:txBody>
        </p:sp>
        <p:sp>
          <p:nvSpPr>
            <p:cNvPr id="143" name="rc143"/>
            <p:cNvSpPr/>
            <p:nvPr/>
          </p:nvSpPr>
          <p:spPr>
            <a:xfrm>
              <a:off x="5573066" y="4778716"/>
              <a:ext cx="201456" cy="201456"/>
            </a:xfrm>
            <a:prstGeom prst="rect">
              <a:avLst/>
            </a:prstGeom>
            <a:solidFill>
              <a:srgbClr val="1CABE2">
                <a:alpha val="100000"/>
              </a:srgbClr>
            </a:solidFill>
          </p:spPr>
          <p:txBody>
            <a:bodyPr/>
            <a:lstStyle/>
            <a:p/>
          </p:txBody>
        </p:sp>
        <p:sp>
          <p:nvSpPr>
            <p:cNvPr id="144" name="tx144"/>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7611"/>
              <a:ext cx="73245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Algeria, 2000-2024</a:t>
              </a:r>
            </a:p>
          </p:txBody>
        </p:sp>
        <p:sp>
          <p:nvSpPr>
            <p:cNvPr id="147" name="pl147"/>
            <p:cNvSpPr/>
            <p:nvPr/>
          </p:nvSpPr>
          <p:spPr>
            <a:xfrm>
              <a:off x="20326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4758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9190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3622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8054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275424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19743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4062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0838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852700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50800"/>
              <a:ext cx="2870564" cy="164676"/>
            </a:xfrm>
            <a:prstGeom prst="rect">
              <a:avLst/>
            </a:prstGeom>
            <a:solidFill>
              <a:srgbClr val="1CABE2">
                <a:alpha val="100000"/>
              </a:srgbClr>
            </a:solidFill>
          </p:spPr>
          <p:txBody>
            <a:bodyPr/>
            <a:lstStyle/>
            <a:p/>
          </p:txBody>
        </p:sp>
        <p:sp>
          <p:nvSpPr>
            <p:cNvPr id="162" name="rc162"/>
            <p:cNvSpPr/>
            <p:nvPr/>
          </p:nvSpPr>
          <p:spPr>
            <a:xfrm>
              <a:off x="1311054" y="5444954"/>
              <a:ext cx="1029514" cy="164676"/>
            </a:xfrm>
            <a:prstGeom prst="rect">
              <a:avLst/>
            </a:prstGeom>
            <a:solidFill>
              <a:srgbClr val="1CABE2">
                <a:alpha val="100000"/>
              </a:srgbClr>
            </a:solidFill>
          </p:spPr>
          <p:txBody>
            <a:bodyPr/>
            <a:lstStyle/>
            <a:p/>
          </p:txBody>
        </p:sp>
        <p:sp>
          <p:nvSpPr>
            <p:cNvPr id="163" name="rc163"/>
            <p:cNvSpPr/>
            <p:nvPr/>
          </p:nvSpPr>
          <p:spPr>
            <a:xfrm>
              <a:off x="1311054" y="5239108"/>
              <a:ext cx="1002729" cy="164676"/>
            </a:xfrm>
            <a:prstGeom prst="rect">
              <a:avLst/>
            </a:prstGeom>
            <a:solidFill>
              <a:srgbClr val="1CABE2">
                <a:alpha val="100000"/>
              </a:srgbClr>
            </a:solidFill>
          </p:spPr>
          <p:txBody>
            <a:bodyPr/>
            <a:lstStyle/>
            <a:p/>
          </p:txBody>
        </p:sp>
        <p:sp>
          <p:nvSpPr>
            <p:cNvPr id="164" name="rc164"/>
            <p:cNvSpPr/>
            <p:nvPr/>
          </p:nvSpPr>
          <p:spPr>
            <a:xfrm>
              <a:off x="4181619" y="5650800"/>
              <a:ext cx="4018825" cy="164676"/>
            </a:xfrm>
            <a:prstGeom prst="rect">
              <a:avLst/>
            </a:prstGeom>
            <a:solidFill>
              <a:srgbClr val="B3B3B3">
                <a:alpha val="100000"/>
              </a:srgbClr>
            </a:solidFill>
          </p:spPr>
          <p:txBody>
            <a:bodyPr/>
            <a:lstStyle/>
            <a:p/>
          </p:txBody>
        </p:sp>
        <p:sp>
          <p:nvSpPr>
            <p:cNvPr id="165" name="rc165"/>
            <p:cNvSpPr/>
            <p:nvPr/>
          </p:nvSpPr>
          <p:spPr>
            <a:xfrm>
              <a:off x="2340569" y="5444954"/>
              <a:ext cx="3088486" cy="164676"/>
            </a:xfrm>
            <a:prstGeom prst="rect">
              <a:avLst/>
            </a:prstGeom>
            <a:solidFill>
              <a:srgbClr val="B3B3B3">
                <a:alpha val="100000"/>
              </a:srgbClr>
            </a:solidFill>
          </p:spPr>
          <p:txBody>
            <a:bodyPr/>
            <a:lstStyle/>
            <a:p/>
          </p:txBody>
        </p:sp>
        <p:sp>
          <p:nvSpPr>
            <p:cNvPr id="166" name="rc166"/>
            <p:cNvSpPr/>
            <p:nvPr/>
          </p:nvSpPr>
          <p:spPr>
            <a:xfrm>
              <a:off x="2313783" y="5239108"/>
              <a:ext cx="3008129" cy="164676"/>
            </a:xfrm>
            <a:prstGeom prst="rect">
              <a:avLst/>
            </a:prstGeom>
            <a:solidFill>
              <a:srgbClr val="B3B3B3">
                <a:alpha val="100000"/>
              </a:srgbClr>
            </a:solidFill>
          </p:spPr>
          <p:txBody>
            <a:bodyPr/>
            <a:lstStyle/>
            <a:p/>
          </p:txBody>
        </p:sp>
        <p:sp>
          <p:nvSpPr>
            <p:cNvPr id="167" name="tx167"/>
            <p:cNvSpPr/>
            <p:nvPr/>
          </p:nvSpPr>
          <p:spPr>
            <a:xfrm>
              <a:off x="8345125"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119.3</a:t>
              </a:r>
            </a:p>
          </p:txBody>
        </p:sp>
        <p:sp>
          <p:nvSpPr>
            <p:cNvPr id="168" name="tx168"/>
            <p:cNvSpPr/>
            <p:nvPr/>
          </p:nvSpPr>
          <p:spPr>
            <a:xfrm>
              <a:off x="5541582"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71.3</a:t>
              </a:r>
            </a:p>
          </p:txBody>
        </p:sp>
        <p:sp>
          <p:nvSpPr>
            <p:cNvPr id="169" name="tx169"/>
            <p:cNvSpPr/>
            <p:nvPr/>
          </p:nvSpPr>
          <p:spPr>
            <a:xfrm>
              <a:off x="543443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70" name="tx170"/>
            <p:cNvSpPr/>
            <p:nvPr/>
          </p:nvSpPr>
          <p:spPr>
            <a:xfrm>
              <a:off x="2633810"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49.7</a:t>
              </a:r>
            </a:p>
          </p:txBody>
        </p:sp>
        <p:sp>
          <p:nvSpPr>
            <p:cNvPr id="171" name="tx171"/>
            <p:cNvSpPr/>
            <p:nvPr/>
          </p:nvSpPr>
          <p:spPr>
            <a:xfrm>
              <a:off x="171328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a:t>
              </a:r>
            </a:p>
          </p:txBody>
        </p:sp>
        <p:sp>
          <p:nvSpPr>
            <p:cNvPr id="172" name="tx172"/>
            <p:cNvSpPr/>
            <p:nvPr/>
          </p:nvSpPr>
          <p:spPr>
            <a:xfrm>
              <a:off x="1699892"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17.4</a:t>
              </a:r>
            </a:p>
          </p:txBody>
        </p:sp>
        <p:sp>
          <p:nvSpPr>
            <p:cNvPr id="173" name="tx173"/>
            <p:cNvSpPr/>
            <p:nvPr/>
          </p:nvSpPr>
          <p:spPr>
            <a:xfrm>
              <a:off x="6078505"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69.6</a:t>
              </a:r>
            </a:p>
          </p:txBody>
        </p:sp>
        <p:sp>
          <p:nvSpPr>
            <p:cNvPr id="174" name="tx174"/>
            <p:cNvSpPr/>
            <p:nvPr/>
          </p:nvSpPr>
          <p:spPr>
            <a:xfrm>
              <a:off x="3772285"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53.5</a:t>
              </a:r>
            </a:p>
          </p:txBody>
        </p:sp>
        <p:sp>
          <p:nvSpPr>
            <p:cNvPr id="175" name="tx175"/>
            <p:cNvSpPr/>
            <p:nvPr/>
          </p:nvSpPr>
          <p:spPr>
            <a:xfrm>
              <a:off x="370532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76" name="tx176"/>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262996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1" name="tx181"/>
            <p:cNvSpPr/>
            <p:nvPr/>
          </p:nvSpPr>
          <p:spPr>
            <a:xfrm>
              <a:off x="407315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5516343" y="591757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3" name="tx183"/>
            <p:cNvSpPr/>
            <p:nvPr/>
          </p:nvSpPr>
          <p:spPr>
            <a:xfrm>
              <a:off x="692068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4" name="tx184"/>
            <p:cNvSpPr/>
            <p:nvPr/>
          </p:nvSpPr>
          <p:spPr>
            <a:xfrm>
              <a:off x="836387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85" name="tx185"/>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6" name="tx18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8" name="tx18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Algeria.
In 2024, DTP1 coverage in Algeria remained constant 98%. The number of children missing out on any DTP vaccination (zero-dose children) improved from 18,000 in 2023 to 17,000 in 2024.
DTP3 coverage remained constant 92% in 2024, leaving 69,000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28562"/>
            </a:xfrm>
            <a:custGeom>
              <a:avLst/>
              <a:pathLst>
                <a:path w="3418439" h="228562">
                  <a:moveTo>
                    <a:pt x="0" y="114281"/>
                  </a:moveTo>
                  <a:lnTo>
                    <a:pt x="142434" y="199991"/>
                  </a:lnTo>
                  <a:lnTo>
                    <a:pt x="284869" y="171421"/>
                  </a:lnTo>
                  <a:lnTo>
                    <a:pt x="427304" y="171421"/>
                  </a:lnTo>
                  <a:lnTo>
                    <a:pt x="569739" y="171421"/>
                  </a:lnTo>
                  <a:lnTo>
                    <a:pt x="712174" y="142851"/>
                  </a:lnTo>
                  <a:lnTo>
                    <a:pt x="854609" y="28570"/>
                  </a:lnTo>
                  <a:lnTo>
                    <a:pt x="997044" y="28570"/>
                  </a:lnTo>
                  <a:lnTo>
                    <a:pt x="1139479" y="57140"/>
                  </a:lnTo>
                  <a:lnTo>
                    <a:pt x="1281914" y="28570"/>
                  </a:lnTo>
                  <a:lnTo>
                    <a:pt x="1424349" y="0"/>
                  </a:lnTo>
                  <a:lnTo>
                    <a:pt x="1566784" y="0"/>
                  </a:lnTo>
                  <a:lnTo>
                    <a:pt x="1709219" y="0"/>
                  </a:lnTo>
                  <a:lnTo>
                    <a:pt x="1851654" y="0"/>
                  </a:lnTo>
                  <a:lnTo>
                    <a:pt x="1994089" y="0"/>
                  </a:lnTo>
                  <a:lnTo>
                    <a:pt x="2136524" y="0"/>
                  </a:lnTo>
                  <a:lnTo>
                    <a:pt x="2278959" y="85710"/>
                  </a:lnTo>
                  <a:lnTo>
                    <a:pt x="2421394" y="114281"/>
                  </a:lnTo>
                  <a:lnTo>
                    <a:pt x="2563829" y="85710"/>
                  </a:lnTo>
                  <a:lnTo>
                    <a:pt x="2706264" y="114281"/>
                  </a:lnTo>
                  <a:lnTo>
                    <a:pt x="2848699" y="142851"/>
                  </a:lnTo>
                  <a:lnTo>
                    <a:pt x="2991134" y="199991"/>
                  </a:lnTo>
                  <a:lnTo>
                    <a:pt x="3133569" y="228562"/>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14272"/>
            </a:xfrm>
            <a:custGeom>
              <a:avLst/>
              <a:pathLst>
                <a:path w="3418439" h="314272">
                  <a:moveTo>
                    <a:pt x="0" y="85710"/>
                  </a:moveTo>
                  <a:lnTo>
                    <a:pt x="142434" y="57140"/>
                  </a:lnTo>
                  <a:lnTo>
                    <a:pt x="284869" y="114281"/>
                  </a:lnTo>
                  <a:lnTo>
                    <a:pt x="427304" y="85710"/>
                  </a:lnTo>
                  <a:lnTo>
                    <a:pt x="569739" y="57140"/>
                  </a:lnTo>
                  <a:lnTo>
                    <a:pt x="712174" y="28570"/>
                  </a:lnTo>
                  <a:lnTo>
                    <a:pt x="854609" y="28570"/>
                  </a:lnTo>
                  <a:lnTo>
                    <a:pt x="997044" y="28570"/>
                  </a:lnTo>
                  <a:lnTo>
                    <a:pt x="1139479" y="0"/>
                  </a:lnTo>
                  <a:lnTo>
                    <a:pt x="1281914" y="0"/>
                  </a:lnTo>
                  <a:lnTo>
                    <a:pt x="1424349" y="0"/>
                  </a:lnTo>
                  <a:lnTo>
                    <a:pt x="1566784" y="0"/>
                  </a:lnTo>
                  <a:lnTo>
                    <a:pt x="1709219" y="28570"/>
                  </a:lnTo>
                  <a:lnTo>
                    <a:pt x="1851654" y="57140"/>
                  </a:lnTo>
                  <a:lnTo>
                    <a:pt x="1994089" y="57140"/>
                  </a:lnTo>
                  <a:lnTo>
                    <a:pt x="2136524" y="85710"/>
                  </a:lnTo>
                  <a:lnTo>
                    <a:pt x="2278959" y="114281"/>
                  </a:lnTo>
                  <a:lnTo>
                    <a:pt x="2421394" y="85710"/>
                  </a:lnTo>
                  <a:lnTo>
                    <a:pt x="2563829" y="85710"/>
                  </a:lnTo>
                  <a:lnTo>
                    <a:pt x="2706264" y="85710"/>
                  </a:lnTo>
                  <a:lnTo>
                    <a:pt x="2848699" y="142851"/>
                  </a:lnTo>
                  <a:lnTo>
                    <a:pt x="2991134" y="142851"/>
                  </a:lnTo>
                  <a:lnTo>
                    <a:pt x="3133569" y="85710"/>
                  </a:lnTo>
                  <a:lnTo>
                    <a:pt x="3276004" y="285702"/>
                  </a:lnTo>
                  <a:lnTo>
                    <a:pt x="3418439"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28562"/>
            </a:xfrm>
            <a:custGeom>
              <a:avLst/>
              <a:pathLst>
                <a:path w="3418439" h="228562">
                  <a:moveTo>
                    <a:pt x="0" y="114281"/>
                  </a:moveTo>
                  <a:lnTo>
                    <a:pt x="142434" y="199991"/>
                  </a:lnTo>
                  <a:lnTo>
                    <a:pt x="284869" y="171421"/>
                  </a:lnTo>
                  <a:lnTo>
                    <a:pt x="427304" y="171421"/>
                  </a:lnTo>
                  <a:lnTo>
                    <a:pt x="569739" y="171421"/>
                  </a:lnTo>
                  <a:lnTo>
                    <a:pt x="712174" y="142851"/>
                  </a:lnTo>
                  <a:lnTo>
                    <a:pt x="854609" y="28570"/>
                  </a:lnTo>
                  <a:lnTo>
                    <a:pt x="997044" y="28570"/>
                  </a:lnTo>
                  <a:lnTo>
                    <a:pt x="1139479" y="57140"/>
                  </a:lnTo>
                  <a:lnTo>
                    <a:pt x="1281914" y="28570"/>
                  </a:lnTo>
                  <a:lnTo>
                    <a:pt x="1424349" y="0"/>
                  </a:lnTo>
                  <a:lnTo>
                    <a:pt x="1566784" y="0"/>
                  </a:lnTo>
                  <a:lnTo>
                    <a:pt x="1709219" y="0"/>
                  </a:lnTo>
                  <a:lnTo>
                    <a:pt x="1851654" y="0"/>
                  </a:lnTo>
                  <a:lnTo>
                    <a:pt x="1994089" y="0"/>
                  </a:lnTo>
                  <a:lnTo>
                    <a:pt x="2136524" y="0"/>
                  </a:lnTo>
                  <a:lnTo>
                    <a:pt x="2278959" y="85710"/>
                  </a:lnTo>
                  <a:lnTo>
                    <a:pt x="2421394" y="114281"/>
                  </a:lnTo>
                  <a:lnTo>
                    <a:pt x="2563829" y="85710"/>
                  </a:lnTo>
                  <a:lnTo>
                    <a:pt x="2706264" y="114281"/>
                  </a:lnTo>
                  <a:lnTo>
                    <a:pt x="2848699" y="142851"/>
                  </a:lnTo>
                  <a:lnTo>
                    <a:pt x="2991134" y="199991"/>
                  </a:lnTo>
                  <a:lnTo>
                    <a:pt x="3133569" y="228562"/>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28562"/>
            </a:xfrm>
            <a:custGeom>
              <a:avLst/>
              <a:pathLst>
                <a:path w="3418439" h="228562">
                  <a:moveTo>
                    <a:pt x="0" y="114281"/>
                  </a:moveTo>
                  <a:lnTo>
                    <a:pt x="142434" y="199991"/>
                  </a:lnTo>
                  <a:lnTo>
                    <a:pt x="284869" y="171421"/>
                  </a:lnTo>
                  <a:lnTo>
                    <a:pt x="427304" y="171421"/>
                  </a:lnTo>
                  <a:lnTo>
                    <a:pt x="569739" y="171421"/>
                  </a:lnTo>
                  <a:lnTo>
                    <a:pt x="712174" y="142851"/>
                  </a:lnTo>
                  <a:lnTo>
                    <a:pt x="854609" y="28570"/>
                  </a:lnTo>
                  <a:lnTo>
                    <a:pt x="997044" y="28570"/>
                  </a:lnTo>
                  <a:lnTo>
                    <a:pt x="1139479" y="57140"/>
                  </a:lnTo>
                  <a:lnTo>
                    <a:pt x="1281914" y="28570"/>
                  </a:lnTo>
                  <a:lnTo>
                    <a:pt x="1424349" y="0"/>
                  </a:lnTo>
                  <a:lnTo>
                    <a:pt x="1566784" y="0"/>
                  </a:lnTo>
                  <a:lnTo>
                    <a:pt x="1709219" y="0"/>
                  </a:lnTo>
                  <a:lnTo>
                    <a:pt x="1851654" y="0"/>
                  </a:lnTo>
                  <a:lnTo>
                    <a:pt x="1994089" y="0"/>
                  </a:lnTo>
                  <a:lnTo>
                    <a:pt x="2136524" y="0"/>
                  </a:lnTo>
                  <a:lnTo>
                    <a:pt x="2278959" y="85710"/>
                  </a:lnTo>
                  <a:lnTo>
                    <a:pt x="2421394" y="114281"/>
                  </a:lnTo>
                  <a:lnTo>
                    <a:pt x="2563829" y="85710"/>
                  </a:lnTo>
                  <a:lnTo>
                    <a:pt x="2706264" y="114281"/>
                  </a:lnTo>
                  <a:lnTo>
                    <a:pt x="2848699" y="142851"/>
                  </a:lnTo>
                  <a:lnTo>
                    <a:pt x="2991134" y="199991"/>
                  </a:lnTo>
                  <a:lnTo>
                    <a:pt x="3133569" y="228562"/>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88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88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3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983" y="4804015"/>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60" name="tx60"/>
            <p:cNvSpPr/>
            <p:nvPr/>
          </p:nvSpPr>
          <p:spPr>
            <a:xfrm>
              <a:off x="27894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29"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15539" y="472419"/>
              <a:ext cx="24314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Algeria, 2000-2024</a:t>
              </a:r>
            </a:p>
          </p:txBody>
        </p:sp>
        <p:sp>
          <p:nvSpPr>
            <p:cNvPr id="63" name="pl63"/>
            <p:cNvSpPr/>
            <p:nvPr/>
          </p:nvSpPr>
          <p:spPr>
            <a:xfrm>
              <a:off x="5244538" y="379738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11559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43380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75201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107022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5648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746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9290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41111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244538" y="72932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3" name="pl73"/>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15460" y="2229264"/>
              <a:ext cx="3418439" cy="1090864"/>
            </a:xfrm>
            <a:custGeom>
              <a:avLst/>
              <a:pathLst>
                <a:path w="3418439" h="1090864">
                  <a:moveTo>
                    <a:pt x="0" y="545432"/>
                  </a:moveTo>
                  <a:lnTo>
                    <a:pt x="142434" y="954506"/>
                  </a:lnTo>
                  <a:lnTo>
                    <a:pt x="284869" y="818148"/>
                  </a:lnTo>
                  <a:lnTo>
                    <a:pt x="427304" y="818148"/>
                  </a:lnTo>
                  <a:lnTo>
                    <a:pt x="569739" y="818148"/>
                  </a:lnTo>
                  <a:lnTo>
                    <a:pt x="712174" y="681790"/>
                  </a:lnTo>
                  <a:lnTo>
                    <a:pt x="854609" y="136358"/>
                  </a:lnTo>
                  <a:lnTo>
                    <a:pt x="997044" y="136358"/>
                  </a:lnTo>
                  <a:lnTo>
                    <a:pt x="1139479" y="272716"/>
                  </a:lnTo>
                  <a:lnTo>
                    <a:pt x="1281914" y="136358"/>
                  </a:lnTo>
                  <a:lnTo>
                    <a:pt x="1424349" y="0"/>
                  </a:lnTo>
                  <a:lnTo>
                    <a:pt x="1566784" y="0"/>
                  </a:lnTo>
                  <a:lnTo>
                    <a:pt x="1709219" y="0"/>
                  </a:lnTo>
                  <a:lnTo>
                    <a:pt x="1851654" y="0"/>
                  </a:lnTo>
                  <a:lnTo>
                    <a:pt x="1994089" y="0"/>
                  </a:lnTo>
                  <a:lnTo>
                    <a:pt x="2136524" y="0"/>
                  </a:lnTo>
                  <a:lnTo>
                    <a:pt x="2278959" y="409074"/>
                  </a:lnTo>
                  <a:lnTo>
                    <a:pt x="2421394" y="545432"/>
                  </a:lnTo>
                  <a:lnTo>
                    <a:pt x="2563829" y="409074"/>
                  </a:lnTo>
                  <a:lnTo>
                    <a:pt x="2706264" y="545432"/>
                  </a:lnTo>
                  <a:lnTo>
                    <a:pt x="2848699" y="681790"/>
                  </a:lnTo>
                  <a:lnTo>
                    <a:pt x="2991134" y="954506"/>
                  </a:lnTo>
                  <a:lnTo>
                    <a:pt x="3133569" y="1090864"/>
                  </a:lnTo>
                  <a:lnTo>
                    <a:pt x="3276004" y="136358"/>
                  </a:lnTo>
                  <a:lnTo>
                    <a:pt x="3418439" y="136358"/>
                  </a:lnTo>
                </a:path>
              </a:pathLst>
            </a:custGeom>
            <a:ln w="27101" cap="flat">
              <a:solidFill>
                <a:srgbClr val="0058AB">
                  <a:alpha val="100000"/>
                </a:srgbClr>
              </a:solidFill>
              <a:prstDash val="solid"/>
              <a:round/>
            </a:ln>
          </p:spPr>
          <p:txBody>
            <a:bodyPr/>
            <a:lstStyle/>
            <a:p/>
          </p:txBody>
        </p:sp>
        <p:sp>
          <p:nvSpPr>
            <p:cNvPr id="81" name="pl81"/>
            <p:cNvSpPr/>
            <p:nvPr/>
          </p:nvSpPr>
          <p:spPr>
            <a:xfrm>
              <a:off x="5415460" y="2774696"/>
              <a:ext cx="3418439" cy="1090864"/>
            </a:xfrm>
            <a:custGeom>
              <a:avLst/>
              <a:pathLst>
                <a:path w="3418439" h="1090864">
                  <a:moveTo>
                    <a:pt x="0" y="1090864"/>
                  </a:moveTo>
                  <a:lnTo>
                    <a:pt x="142434" y="954506"/>
                  </a:lnTo>
                  <a:lnTo>
                    <a:pt x="284869" y="954506"/>
                  </a:lnTo>
                  <a:lnTo>
                    <a:pt x="427304" y="818148"/>
                  </a:lnTo>
                  <a:lnTo>
                    <a:pt x="569739" y="681790"/>
                  </a:lnTo>
                  <a:lnTo>
                    <a:pt x="712174" y="545432"/>
                  </a:lnTo>
                  <a:lnTo>
                    <a:pt x="854609" y="409074"/>
                  </a:lnTo>
                  <a:lnTo>
                    <a:pt x="997044" y="409074"/>
                  </a:lnTo>
                  <a:lnTo>
                    <a:pt x="1139479" y="272716"/>
                  </a:lnTo>
                  <a:lnTo>
                    <a:pt x="1281914" y="136358"/>
                  </a:lnTo>
                  <a:lnTo>
                    <a:pt x="1424349" y="136358"/>
                  </a:lnTo>
                  <a:lnTo>
                    <a:pt x="1566784" y="136358"/>
                  </a:lnTo>
                  <a:lnTo>
                    <a:pt x="1709219" y="136358"/>
                  </a:lnTo>
                  <a:lnTo>
                    <a:pt x="1851654" y="136358"/>
                  </a:lnTo>
                  <a:lnTo>
                    <a:pt x="1994089" y="136358"/>
                  </a:lnTo>
                  <a:lnTo>
                    <a:pt x="2136524" y="136358"/>
                  </a:lnTo>
                  <a:lnTo>
                    <a:pt x="2278959" y="0"/>
                  </a:lnTo>
                  <a:lnTo>
                    <a:pt x="2421394" y="0"/>
                  </a:lnTo>
                  <a:lnTo>
                    <a:pt x="2563829" y="0"/>
                  </a:lnTo>
                  <a:lnTo>
                    <a:pt x="2706264" y="0"/>
                  </a:lnTo>
                  <a:lnTo>
                    <a:pt x="2848699" y="272716"/>
                  </a:lnTo>
                  <a:lnTo>
                    <a:pt x="2991134" y="409074"/>
                  </a:lnTo>
                  <a:lnTo>
                    <a:pt x="3133569" y="136358"/>
                  </a:lnTo>
                  <a:lnTo>
                    <a:pt x="3276004" y="136358"/>
                  </a:lnTo>
                  <a:lnTo>
                    <a:pt x="3418439" y="136358"/>
                  </a:lnTo>
                </a:path>
              </a:pathLst>
            </a:custGeom>
            <a:ln w="27101" cap="flat">
              <a:solidFill>
                <a:srgbClr val="80BD41">
                  <a:alpha val="100000"/>
                </a:srgbClr>
              </a:solidFill>
              <a:prstDash val="solid"/>
              <a:round/>
            </a:ln>
          </p:spPr>
          <p:txBody>
            <a:bodyPr/>
            <a:lstStyle/>
            <a:p/>
          </p:txBody>
        </p:sp>
        <p:sp>
          <p:nvSpPr>
            <p:cNvPr id="82" name="pl82"/>
            <p:cNvSpPr/>
            <p:nvPr/>
          </p:nvSpPr>
          <p:spPr>
            <a:xfrm>
              <a:off x="5415460" y="2365622"/>
              <a:ext cx="3418439" cy="1499938"/>
            </a:xfrm>
            <a:custGeom>
              <a:avLst/>
              <a:pathLst>
                <a:path w="3418439" h="1499938">
                  <a:moveTo>
                    <a:pt x="0" y="409074"/>
                  </a:moveTo>
                  <a:lnTo>
                    <a:pt x="142434" y="272716"/>
                  </a:lnTo>
                  <a:lnTo>
                    <a:pt x="284869" y="545432"/>
                  </a:lnTo>
                  <a:lnTo>
                    <a:pt x="427304" y="409074"/>
                  </a:lnTo>
                  <a:lnTo>
                    <a:pt x="569739" y="272716"/>
                  </a:lnTo>
                  <a:lnTo>
                    <a:pt x="712174" y="136358"/>
                  </a:lnTo>
                  <a:lnTo>
                    <a:pt x="854609" y="136358"/>
                  </a:lnTo>
                  <a:lnTo>
                    <a:pt x="997044" y="136358"/>
                  </a:lnTo>
                  <a:lnTo>
                    <a:pt x="1139479" y="0"/>
                  </a:lnTo>
                  <a:lnTo>
                    <a:pt x="1281914" y="0"/>
                  </a:lnTo>
                  <a:lnTo>
                    <a:pt x="1424349" y="0"/>
                  </a:lnTo>
                  <a:lnTo>
                    <a:pt x="1566784" y="0"/>
                  </a:lnTo>
                  <a:lnTo>
                    <a:pt x="1709219" y="136358"/>
                  </a:lnTo>
                  <a:lnTo>
                    <a:pt x="1851654" y="272716"/>
                  </a:lnTo>
                  <a:lnTo>
                    <a:pt x="1994089" y="272716"/>
                  </a:lnTo>
                  <a:lnTo>
                    <a:pt x="2136524" y="409074"/>
                  </a:lnTo>
                  <a:lnTo>
                    <a:pt x="2278959" y="545432"/>
                  </a:lnTo>
                  <a:lnTo>
                    <a:pt x="2421394" y="409074"/>
                  </a:lnTo>
                  <a:lnTo>
                    <a:pt x="2563829" y="409074"/>
                  </a:lnTo>
                  <a:lnTo>
                    <a:pt x="2706264" y="409074"/>
                  </a:lnTo>
                  <a:lnTo>
                    <a:pt x="2848699" y="681790"/>
                  </a:lnTo>
                  <a:lnTo>
                    <a:pt x="2991134" y="681790"/>
                  </a:lnTo>
                  <a:lnTo>
                    <a:pt x="3133569" y="409074"/>
                  </a:lnTo>
                  <a:lnTo>
                    <a:pt x="3276004" y="1363580"/>
                  </a:lnTo>
                  <a:lnTo>
                    <a:pt x="3418439" y="1499938"/>
                  </a:lnTo>
                </a:path>
              </a:pathLst>
            </a:custGeom>
            <a:ln w="27101" cap="flat">
              <a:solidFill>
                <a:srgbClr val="961A49">
                  <a:alpha val="100000"/>
                </a:srgbClr>
              </a:solidFill>
              <a:prstDash val="solid"/>
              <a:round/>
            </a:ln>
          </p:spPr>
          <p:txBody>
            <a:bodyPr/>
            <a:lstStyle/>
            <a:p/>
          </p:txBody>
        </p:sp>
        <p:sp>
          <p:nvSpPr>
            <p:cNvPr id="83" name="pl83"/>
            <p:cNvSpPr/>
            <p:nvPr/>
          </p:nvSpPr>
          <p:spPr>
            <a:xfrm>
              <a:off x="5415460" y="2774696"/>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4" name="pl84"/>
            <p:cNvSpPr/>
            <p:nvPr/>
          </p:nvSpPr>
          <p:spPr>
            <a:xfrm>
              <a:off x="5415460" y="2229264"/>
              <a:ext cx="3418439" cy="1090864"/>
            </a:xfrm>
            <a:custGeom>
              <a:avLst/>
              <a:pathLst>
                <a:path w="3418439" h="1090864">
                  <a:moveTo>
                    <a:pt x="0" y="545432"/>
                  </a:moveTo>
                  <a:lnTo>
                    <a:pt x="142434" y="954506"/>
                  </a:lnTo>
                  <a:lnTo>
                    <a:pt x="284869" y="818148"/>
                  </a:lnTo>
                  <a:lnTo>
                    <a:pt x="427304" y="818148"/>
                  </a:lnTo>
                  <a:lnTo>
                    <a:pt x="569739" y="818148"/>
                  </a:lnTo>
                  <a:lnTo>
                    <a:pt x="712174" y="681790"/>
                  </a:lnTo>
                  <a:lnTo>
                    <a:pt x="854609" y="136358"/>
                  </a:lnTo>
                  <a:lnTo>
                    <a:pt x="997044" y="136358"/>
                  </a:lnTo>
                  <a:lnTo>
                    <a:pt x="1139479" y="272716"/>
                  </a:lnTo>
                  <a:lnTo>
                    <a:pt x="1281914" y="136358"/>
                  </a:lnTo>
                  <a:lnTo>
                    <a:pt x="1424349" y="0"/>
                  </a:lnTo>
                  <a:lnTo>
                    <a:pt x="1566784" y="0"/>
                  </a:lnTo>
                  <a:lnTo>
                    <a:pt x="1709219" y="0"/>
                  </a:lnTo>
                  <a:lnTo>
                    <a:pt x="1851654" y="0"/>
                  </a:lnTo>
                  <a:lnTo>
                    <a:pt x="1994089" y="0"/>
                  </a:lnTo>
                  <a:lnTo>
                    <a:pt x="2136524" y="0"/>
                  </a:lnTo>
                  <a:lnTo>
                    <a:pt x="2278959" y="409074"/>
                  </a:lnTo>
                  <a:lnTo>
                    <a:pt x="2421394" y="545432"/>
                  </a:lnTo>
                  <a:lnTo>
                    <a:pt x="2563829" y="409074"/>
                  </a:lnTo>
                  <a:lnTo>
                    <a:pt x="2706264" y="545432"/>
                  </a:lnTo>
                  <a:lnTo>
                    <a:pt x="2848699" y="681790"/>
                  </a:lnTo>
                  <a:lnTo>
                    <a:pt x="2991134" y="954506"/>
                  </a:lnTo>
                  <a:lnTo>
                    <a:pt x="3133569" y="1090864"/>
                  </a:lnTo>
                  <a:lnTo>
                    <a:pt x="3276004" y="136358"/>
                  </a:lnTo>
                  <a:lnTo>
                    <a:pt x="3418439" y="136358"/>
                  </a:lnTo>
                </a:path>
              </a:pathLst>
            </a:custGeom>
            <a:ln w="43362" cap="flat">
              <a:solidFill>
                <a:srgbClr val="000000">
                  <a:alpha val="100000"/>
                </a:srgbClr>
              </a:solidFill>
              <a:prstDash val="solid"/>
              <a:round/>
            </a:ln>
          </p:spPr>
          <p:txBody>
            <a:bodyPr/>
            <a:lstStyle/>
            <a:p/>
          </p:txBody>
        </p:sp>
        <p:sp>
          <p:nvSpPr>
            <p:cNvPr id="85" name="pl85"/>
            <p:cNvSpPr/>
            <p:nvPr/>
          </p:nvSpPr>
          <p:spPr>
            <a:xfrm>
              <a:off x="5415460" y="2229264"/>
              <a:ext cx="3418439" cy="1090864"/>
            </a:xfrm>
            <a:custGeom>
              <a:avLst/>
              <a:pathLst>
                <a:path w="3418439" h="1090864">
                  <a:moveTo>
                    <a:pt x="0" y="545432"/>
                  </a:moveTo>
                  <a:lnTo>
                    <a:pt x="142434" y="954506"/>
                  </a:lnTo>
                  <a:lnTo>
                    <a:pt x="284869" y="818148"/>
                  </a:lnTo>
                  <a:lnTo>
                    <a:pt x="427304" y="818148"/>
                  </a:lnTo>
                  <a:lnTo>
                    <a:pt x="569739" y="818148"/>
                  </a:lnTo>
                  <a:lnTo>
                    <a:pt x="712174" y="681790"/>
                  </a:lnTo>
                  <a:lnTo>
                    <a:pt x="854609" y="136358"/>
                  </a:lnTo>
                  <a:lnTo>
                    <a:pt x="997044" y="136358"/>
                  </a:lnTo>
                  <a:lnTo>
                    <a:pt x="1139479" y="272716"/>
                  </a:lnTo>
                  <a:lnTo>
                    <a:pt x="1281914" y="136358"/>
                  </a:lnTo>
                  <a:lnTo>
                    <a:pt x="1424349" y="0"/>
                  </a:lnTo>
                  <a:lnTo>
                    <a:pt x="1566784" y="0"/>
                  </a:lnTo>
                  <a:lnTo>
                    <a:pt x="1709219" y="0"/>
                  </a:lnTo>
                  <a:lnTo>
                    <a:pt x="1851654" y="0"/>
                  </a:lnTo>
                  <a:lnTo>
                    <a:pt x="1994089" y="0"/>
                  </a:lnTo>
                  <a:lnTo>
                    <a:pt x="2136524" y="0"/>
                  </a:lnTo>
                  <a:lnTo>
                    <a:pt x="2278959" y="409074"/>
                  </a:lnTo>
                  <a:lnTo>
                    <a:pt x="2421394" y="545432"/>
                  </a:lnTo>
                  <a:lnTo>
                    <a:pt x="2563829" y="409074"/>
                  </a:lnTo>
                  <a:lnTo>
                    <a:pt x="2706264" y="545432"/>
                  </a:lnTo>
                  <a:lnTo>
                    <a:pt x="2848699" y="681790"/>
                  </a:lnTo>
                  <a:lnTo>
                    <a:pt x="2991134" y="954506"/>
                  </a:lnTo>
                  <a:lnTo>
                    <a:pt x="3133569" y="1090864"/>
                  </a:lnTo>
                  <a:lnTo>
                    <a:pt x="3276004" y="136358"/>
                  </a:lnTo>
                  <a:lnTo>
                    <a:pt x="3418439" y="136358"/>
                  </a:lnTo>
                </a:path>
              </a:pathLst>
            </a:custGeom>
            <a:ln w="27101" cap="flat">
              <a:solidFill>
                <a:srgbClr val="0058AB">
                  <a:alpha val="100000"/>
                </a:srgbClr>
              </a:solidFill>
              <a:prstDash val="solid"/>
              <a:round/>
            </a:ln>
          </p:spPr>
          <p:txBody>
            <a:bodyPr/>
            <a:lstStyle/>
            <a:p/>
          </p:txBody>
        </p:sp>
        <p:sp>
          <p:nvSpPr>
            <p:cNvPr id="86" name="tx86"/>
            <p:cNvSpPr/>
            <p:nvPr/>
          </p:nvSpPr>
          <p:spPr>
            <a:xfrm>
              <a:off x="8901372" y="28719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901372"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88" name="tx88"/>
            <p:cNvSpPr/>
            <p:nvPr/>
          </p:nvSpPr>
          <p:spPr>
            <a:xfrm>
              <a:off x="5057693" y="340614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9" name="tx89"/>
            <p:cNvSpPr/>
            <p:nvPr/>
          </p:nvSpPr>
          <p:spPr>
            <a:xfrm>
              <a:off x="5104214" y="27225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5104214" y="204256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026519" y="13590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26519" y="677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3" name="tx93"/>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60223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0223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81581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57826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289422" y="4804015"/>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106" name="tx106"/>
            <p:cNvSpPr/>
            <p:nvPr/>
          </p:nvSpPr>
          <p:spPr>
            <a:xfrm>
              <a:off x="708291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84536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08" name="tx108"/>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9" name="pl109"/>
            <p:cNvSpPr/>
            <p:nvPr/>
          </p:nvSpPr>
          <p:spPr>
            <a:xfrm>
              <a:off x="20533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35257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9981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64705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79428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27895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2619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7343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2067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790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317178" y="5825146"/>
              <a:ext cx="7321564" cy="149993"/>
            </a:xfrm>
            <a:prstGeom prst="rect">
              <a:avLst/>
            </a:prstGeom>
            <a:solidFill>
              <a:srgbClr val="1CABE2">
                <a:alpha val="80000"/>
              </a:srgbClr>
            </a:solidFill>
          </p:spPr>
          <p:txBody>
            <a:bodyPr/>
            <a:lstStyle/>
            <a:p/>
          </p:txBody>
        </p:sp>
        <p:sp>
          <p:nvSpPr>
            <p:cNvPr id="124" name="rc124"/>
            <p:cNvSpPr/>
            <p:nvPr/>
          </p:nvSpPr>
          <p:spPr>
            <a:xfrm>
              <a:off x="1317178" y="5637654"/>
              <a:ext cx="2625845" cy="149993"/>
            </a:xfrm>
            <a:prstGeom prst="rect">
              <a:avLst/>
            </a:prstGeom>
            <a:solidFill>
              <a:srgbClr val="1CABE2">
                <a:alpha val="80000"/>
              </a:srgbClr>
            </a:solidFill>
          </p:spPr>
          <p:txBody>
            <a:bodyPr/>
            <a:lstStyle/>
            <a:p/>
          </p:txBody>
        </p:sp>
        <p:sp>
          <p:nvSpPr>
            <p:cNvPr id="125" name="rc125"/>
            <p:cNvSpPr/>
            <p:nvPr/>
          </p:nvSpPr>
          <p:spPr>
            <a:xfrm>
              <a:off x="1317178" y="5450161"/>
              <a:ext cx="2557526" cy="149993"/>
            </a:xfrm>
            <a:prstGeom prst="rect">
              <a:avLst/>
            </a:prstGeom>
            <a:solidFill>
              <a:srgbClr val="1CABE2">
                <a:alpha val="80000"/>
              </a:srgbClr>
            </a:solidFill>
          </p:spPr>
          <p:txBody>
            <a:bodyPr/>
            <a:lstStyle/>
            <a:p/>
          </p:txBody>
        </p:sp>
        <p:sp>
          <p:nvSpPr>
            <p:cNvPr id="126" name="tx12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236227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1" name="tx131"/>
            <p:cNvSpPr/>
            <p:nvPr/>
          </p:nvSpPr>
          <p:spPr>
            <a:xfrm>
              <a:off x="383465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2" name="tx132"/>
            <p:cNvSpPr/>
            <p:nvPr/>
          </p:nvSpPr>
          <p:spPr>
            <a:xfrm>
              <a:off x="530703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3" name="tx133"/>
            <p:cNvSpPr/>
            <p:nvPr/>
          </p:nvSpPr>
          <p:spPr>
            <a:xfrm>
              <a:off x="677941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4" name="tx134"/>
            <p:cNvSpPr/>
            <p:nvPr/>
          </p:nvSpPr>
          <p:spPr>
            <a:xfrm>
              <a:off x="825180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5" name="tx13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6" name="tx13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7" name="tx13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Algeria (98%) was 9 percentage points higher than the global average (89%) and 14 percentage points higher than the average across all MENA countries (84%).
National DTP1 coverage was 3 percentage points higher than in 2019 (95%).
This equates to 17,000 zero-dose children in 2024 compared to 50,000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F26A21">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Algeria ranked number 14 out of 20 countries for lowest DTP1 coverage (based on tied ranks).
Algeria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F26A21">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Algeria ranked number 5 out of 20 countries with 75,000 zero-dose children.
In 2024, Algeria ranked number 7 out of 20 countries with 17,000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7988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8858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9727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50597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3423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84292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95162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06032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725285"/>
              <a:ext cx="200644" cy="900250"/>
            </a:xfrm>
            <a:prstGeom prst="rect">
              <a:avLst/>
            </a:prstGeom>
            <a:solidFill>
              <a:srgbClr val="80BD41">
                <a:alpha val="100000"/>
              </a:srgbClr>
            </a:solidFill>
          </p:spPr>
          <p:txBody>
            <a:bodyPr/>
            <a:lstStyle/>
            <a:p/>
          </p:txBody>
        </p:sp>
        <p:sp>
          <p:nvSpPr>
            <p:cNvPr id="27" name="rc27"/>
            <p:cNvSpPr/>
            <p:nvPr/>
          </p:nvSpPr>
          <p:spPr>
            <a:xfrm>
              <a:off x="1423662" y="3578733"/>
              <a:ext cx="200644" cy="52340"/>
            </a:xfrm>
            <a:prstGeom prst="rect">
              <a:avLst/>
            </a:prstGeom>
            <a:solidFill>
              <a:srgbClr val="0058AB">
                <a:alpha val="100000"/>
              </a:srgbClr>
            </a:solidFill>
          </p:spPr>
          <p:txBody>
            <a:bodyPr/>
            <a:lstStyle/>
            <a:p/>
          </p:txBody>
        </p:sp>
        <p:sp>
          <p:nvSpPr>
            <p:cNvPr id="28" name="rc28"/>
            <p:cNvSpPr/>
            <p:nvPr/>
          </p:nvSpPr>
          <p:spPr>
            <a:xfrm>
              <a:off x="1423662" y="3631074"/>
              <a:ext cx="200644" cy="94210"/>
            </a:xfrm>
            <a:prstGeom prst="rect">
              <a:avLst/>
            </a:prstGeom>
            <a:solidFill>
              <a:srgbClr val="1CABE2">
                <a:alpha val="100000"/>
              </a:srgbClr>
            </a:solidFill>
          </p:spPr>
          <p:txBody>
            <a:bodyPr/>
            <a:lstStyle/>
            <a:p/>
          </p:txBody>
        </p:sp>
        <p:sp>
          <p:nvSpPr>
            <p:cNvPr id="29" name="rc29"/>
            <p:cNvSpPr/>
            <p:nvPr/>
          </p:nvSpPr>
          <p:spPr>
            <a:xfrm>
              <a:off x="1646600" y="3688547"/>
              <a:ext cx="200644" cy="936987"/>
            </a:xfrm>
            <a:prstGeom prst="rect">
              <a:avLst/>
            </a:prstGeom>
            <a:solidFill>
              <a:srgbClr val="80BD41">
                <a:alpha val="100000"/>
              </a:srgbClr>
            </a:solidFill>
          </p:spPr>
          <p:txBody>
            <a:bodyPr/>
            <a:lstStyle/>
            <a:p/>
          </p:txBody>
        </p:sp>
        <p:sp>
          <p:nvSpPr>
            <p:cNvPr id="30" name="rc30"/>
            <p:cNvSpPr/>
            <p:nvPr/>
          </p:nvSpPr>
          <p:spPr>
            <a:xfrm>
              <a:off x="1646600" y="3572740"/>
              <a:ext cx="200644" cy="84222"/>
            </a:xfrm>
            <a:prstGeom prst="rect">
              <a:avLst/>
            </a:prstGeom>
            <a:solidFill>
              <a:srgbClr val="0058AB">
                <a:alpha val="100000"/>
              </a:srgbClr>
            </a:solidFill>
          </p:spPr>
          <p:txBody>
            <a:bodyPr/>
            <a:lstStyle/>
            <a:p/>
          </p:txBody>
        </p:sp>
        <p:sp>
          <p:nvSpPr>
            <p:cNvPr id="31" name="rc31"/>
            <p:cNvSpPr/>
            <p:nvPr/>
          </p:nvSpPr>
          <p:spPr>
            <a:xfrm>
              <a:off x="1646600" y="3656963"/>
              <a:ext cx="200644" cy="31584"/>
            </a:xfrm>
            <a:prstGeom prst="rect">
              <a:avLst/>
            </a:prstGeom>
            <a:solidFill>
              <a:srgbClr val="1CABE2">
                <a:alpha val="100000"/>
              </a:srgbClr>
            </a:solidFill>
          </p:spPr>
          <p:txBody>
            <a:bodyPr/>
            <a:lstStyle/>
            <a:p/>
          </p:txBody>
        </p:sp>
        <p:sp>
          <p:nvSpPr>
            <p:cNvPr id="32" name="rc32"/>
            <p:cNvSpPr/>
            <p:nvPr/>
          </p:nvSpPr>
          <p:spPr>
            <a:xfrm>
              <a:off x="1869538" y="3721541"/>
              <a:ext cx="200644" cy="903993"/>
            </a:xfrm>
            <a:prstGeom prst="rect">
              <a:avLst/>
            </a:prstGeom>
            <a:solidFill>
              <a:srgbClr val="80BD41">
                <a:alpha val="100000"/>
              </a:srgbClr>
            </a:solidFill>
          </p:spPr>
          <p:txBody>
            <a:bodyPr/>
            <a:lstStyle/>
            <a:p/>
          </p:txBody>
        </p:sp>
        <p:sp>
          <p:nvSpPr>
            <p:cNvPr id="33" name="rc33"/>
            <p:cNvSpPr/>
            <p:nvPr/>
          </p:nvSpPr>
          <p:spPr>
            <a:xfrm>
              <a:off x="1869538" y="3574380"/>
              <a:ext cx="200644" cy="73580"/>
            </a:xfrm>
            <a:prstGeom prst="rect">
              <a:avLst/>
            </a:prstGeom>
            <a:solidFill>
              <a:srgbClr val="0058AB">
                <a:alpha val="100000"/>
              </a:srgbClr>
            </a:solidFill>
          </p:spPr>
          <p:txBody>
            <a:bodyPr/>
            <a:lstStyle/>
            <a:p/>
          </p:txBody>
        </p:sp>
        <p:sp>
          <p:nvSpPr>
            <p:cNvPr id="34" name="rc34"/>
            <p:cNvSpPr/>
            <p:nvPr/>
          </p:nvSpPr>
          <p:spPr>
            <a:xfrm>
              <a:off x="1869538" y="3647961"/>
              <a:ext cx="200644" cy="73580"/>
            </a:xfrm>
            <a:prstGeom prst="rect">
              <a:avLst/>
            </a:prstGeom>
            <a:solidFill>
              <a:srgbClr val="1CABE2">
                <a:alpha val="100000"/>
              </a:srgbClr>
            </a:solidFill>
          </p:spPr>
          <p:txBody>
            <a:bodyPr/>
            <a:lstStyle/>
            <a:p/>
          </p:txBody>
        </p:sp>
        <p:sp>
          <p:nvSpPr>
            <p:cNvPr id="35" name="rc35"/>
            <p:cNvSpPr/>
            <p:nvPr/>
          </p:nvSpPr>
          <p:spPr>
            <a:xfrm>
              <a:off x="2092476" y="3672832"/>
              <a:ext cx="200644" cy="952703"/>
            </a:xfrm>
            <a:prstGeom prst="rect">
              <a:avLst/>
            </a:prstGeom>
            <a:solidFill>
              <a:srgbClr val="80BD41">
                <a:alpha val="100000"/>
              </a:srgbClr>
            </a:solidFill>
          </p:spPr>
          <p:txBody>
            <a:bodyPr/>
            <a:lstStyle/>
            <a:p/>
          </p:txBody>
        </p:sp>
        <p:sp>
          <p:nvSpPr>
            <p:cNvPr id="36" name="rc36"/>
            <p:cNvSpPr/>
            <p:nvPr/>
          </p:nvSpPr>
          <p:spPr>
            <a:xfrm>
              <a:off x="2092476" y="3530474"/>
              <a:ext cx="200644" cy="76653"/>
            </a:xfrm>
            <a:prstGeom prst="rect">
              <a:avLst/>
            </a:prstGeom>
            <a:solidFill>
              <a:srgbClr val="0058AB">
                <a:alpha val="100000"/>
              </a:srgbClr>
            </a:solidFill>
          </p:spPr>
          <p:txBody>
            <a:bodyPr/>
            <a:lstStyle/>
            <a:p/>
          </p:txBody>
        </p:sp>
        <p:sp>
          <p:nvSpPr>
            <p:cNvPr id="37" name="rc37"/>
            <p:cNvSpPr/>
            <p:nvPr/>
          </p:nvSpPr>
          <p:spPr>
            <a:xfrm>
              <a:off x="2092476" y="3607128"/>
              <a:ext cx="200644" cy="65703"/>
            </a:xfrm>
            <a:prstGeom prst="rect">
              <a:avLst/>
            </a:prstGeom>
            <a:solidFill>
              <a:srgbClr val="1CABE2">
                <a:alpha val="100000"/>
              </a:srgbClr>
            </a:solidFill>
          </p:spPr>
          <p:txBody>
            <a:bodyPr/>
            <a:lstStyle/>
            <a:p/>
          </p:txBody>
        </p:sp>
        <p:sp>
          <p:nvSpPr>
            <p:cNvPr id="38" name="rc38"/>
            <p:cNvSpPr/>
            <p:nvPr/>
          </p:nvSpPr>
          <p:spPr>
            <a:xfrm>
              <a:off x="2315413" y="3634276"/>
              <a:ext cx="200644" cy="991259"/>
            </a:xfrm>
            <a:prstGeom prst="rect">
              <a:avLst/>
            </a:prstGeom>
            <a:solidFill>
              <a:srgbClr val="80BD41">
                <a:alpha val="100000"/>
              </a:srgbClr>
            </a:solidFill>
          </p:spPr>
          <p:txBody>
            <a:bodyPr/>
            <a:lstStyle/>
            <a:p/>
          </p:txBody>
        </p:sp>
        <p:sp>
          <p:nvSpPr>
            <p:cNvPr id="39" name="rc39"/>
            <p:cNvSpPr/>
            <p:nvPr/>
          </p:nvSpPr>
          <p:spPr>
            <a:xfrm>
              <a:off x="2315413" y="3472907"/>
              <a:ext cx="200644" cy="80684"/>
            </a:xfrm>
            <a:prstGeom prst="rect">
              <a:avLst/>
            </a:prstGeom>
            <a:solidFill>
              <a:srgbClr val="0058AB">
                <a:alpha val="100000"/>
              </a:srgbClr>
            </a:solidFill>
          </p:spPr>
          <p:txBody>
            <a:bodyPr/>
            <a:lstStyle/>
            <a:p/>
          </p:txBody>
        </p:sp>
        <p:sp>
          <p:nvSpPr>
            <p:cNvPr id="40" name="rc40"/>
            <p:cNvSpPr/>
            <p:nvPr/>
          </p:nvSpPr>
          <p:spPr>
            <a:xfrm>
              <a:off x="2315413" y="3553591"/>
              <a:ext cx="200644" cy="80684"/>
            </a:xfrm>
            <a:prstGeom prst="rect">
              <a:avLst/>
            </a:prstGeom>
            <a:solidFill>
              <a:srgbClr val="1CABE2">
                <a:alpha val="100000"/>
              </a:srgbClr>
            </a:solidFill>
          </p:spPr>
          <p:txBody>
            <a:bodyPr/>
            <a:lstStyle/>
            <a:p/>
          </p:txBody>
        </p:sp>
        <p:sp>
          <p:nvSpPr>
            <p:cNvPr id="41" name="rc41"/>
            <p:cNvSpPr/>
            <p:nvPr/>
          </p:nvSpPr>
          <p:spPr>
            <a:xfrm>
              <a:off x="2538351" y="3554796"/>
              <a:ext cx="200644" cy="1070738"/>
            </a:xfrm>
            <a:prstGeom prst="rect">
              <a:avLst/>
            </a:prstGeom>
            <a:solidFill>
              <a:srgbClr val="80BD41">
                <a:alpha val="100000"/>
              </a:srgbClr>
            </a:solidFill>
          </p:spPr>
          <p:txBody>
            <a:bodyPr/>
            <a:lstStyle/>
            <a:p/>
          </p:txBody>
        </p:sp>
        <p:sp>
          <p:nvSpPr>
            <p:cNvPr id="42" name="rc42"/>
            <p:cNvSpPr/>
            <p:nvPr/>
          </p:nvSpPr>
          <p:spPr>
            <a:xfrm>
              <a:off x="2538351" y="3408787"/>
              <a:ext cx="200644" cy="73004"/>
            </a:xfrm>
            <a:prstGeom prst="rect">
              <a:avLst/>
            </a:prstGeom>
            <a:solidFill>
              <a:srgbClr val="0058AB">
                <a:alpha val="100000"/>
              </a:srgbClr>
            </a:solidFill>
          </p:spPr>
          <p:txBody>
            <a:bodyPr/>
            <a:lstStyle/>
            <a:p/>
          </p:txBody>
        </p:sp>
        <p:sp>
          <p:nvSpPr>
            <p:cNvPr id="43" name="rc43"/>
            <p:cNvSpPr/>
            <p:nvPr/>
          </p:nvSpPr>
          <p:spPr>
            <a:xfrm>
              <a:off x="2538351" y="3481791"/>
              <a:ext cx="200644" cy="73004"/>
            </a:xfrm>
            <a:prstGeom prst="rect">
              <a:avLst/>
            </a:prstGeom>
            <a:solidFill>
              <a:srgbClr val="1CABE2">
                <a:alpha val="100000"/>
              </a:srgbClr>
            </a:solidFill>
          </p:spPr>
          <p:txBody>
            <a:bodyPr/>
            <a:lstStyle/>
            <a:p/>
          </p:txBody>
        </p:sp>
        <p:sp>
          <p:nvSpPr>
            <p:cNvPr id="44" name="rc44"/>
            <p:cNvSpPr/>
            <p:nvPr/>
          </p:nvSpPr>
          <p:spPr>
            <a:xfrm>
              <a:off x="2761289" y="3402683"/>
              <a:ext cx="200644" cy="1222852"/>
            </a:xfrm>
            <a:prstGeom prst="rect">
              <a:avLst/>
            </a:prstGeom>
            <a:solidFill>
              <a:srgbClr val="80BD41">
                <a:alpha val="100000"/>
              </a:srgbClr>
            </a:solidFill>
          </p:spPr>
          <p:txBody>
            <a:bodyPr/>
            <a:lstStyle/>
            <a:p/>
          </p:txBody>
        </p:sp>
        <p:sp>
          <p:nvSpPr>
            <p:cNvPr id="45" name="rc45"/>
            <p:cNvSpPr/>
            <p:nvPr/>
          </p:nvSpPr>
          <p:spPr>
            <a:xfrm>
              <a:off x="2761289" y="3338322"/>
              <a:ext cx="200644" cy="25744"/>
            </a:xfrm>
            <a:prstGeom prst="rect">
              <a:avLst/>
            </a:prstGeom>
            <a:solidFill>
              <a:srgbClr val="0058AB">
                <a:alpha val="100000"/>
              </a:srgbClr>
            </a:solidFill>
          </p:spPr>
          <p:txBody>
            <a:bodyPr/>
            <a:lstStyle/>
            <a:p/>
          </p:txBody>
        </p:sp>
        <p:sp>
          <p:nvSpPr>
            <p:cNvPr id="46" name="rc46"/>
            <p:cNvSpPr/>
            <p:nvPr/>
          </p:nvSpPr>
          <p:spPr>
            <a:xfrm>
              <a:off x="2761289" y="3364066"/>
              <a:ext cx="200644" cy="38616"/>
            </a:xfrm>
            <a:prstGeom prst="rect">
              <a:avLst/>
            </a:prstGeom>
            <a:solidFill>
              <a:srgbClr val="1CABE2">
                <a:alpha val="100000"/>
              </a:srgbClr>
            </a:solidFill>
          </p:spPr>
          <p:txBody>
            <a:bodyPr/>
            <a:lstStyle/>
            <a:p/>
          </p:txBody>
        </p:sp>
        <p:sp>
          <p:nvSpPr>
            <p:cNvPr id="47" name="rc47"/>
            <p:cNvSpPr/>
            <p:nvPr/>
          </p:nvSpPr>
          <p:spPr>
            <a:xfrm>
              <a:off x="2984227" y="3331634"/>
              <a:ext cx="200644" cy="1293901"/>
            </a:xfrm>
            <a:prstGeom prst="rect">
              <a:avLst/>
            </a:prstGeom>
            <a:solidFill>
              <a:srgbClr val="80BD41">
                <a:alpha val="100000"/>
              </a:srgbClr>
            </a:solidFill>
          </p:spPr>
          <p:txBody>
            <a:bodyPr/>
            <a:lstStyle/>
            <a:p/>
          </p:txBody>
        </p:sp>
        <p:sp>
          <p:nvSpPr>
            <p:cNvPr id="48" name="rc48"/>
            <p:cNvSpPr/>
            <p:nvPr/>
          </p:nvSpPr>
          <p:spPr>
            <a:xfrm>
              <a:off x="2984227" y="3263534"/>
              <a:ext cx="200644" cy="27240"/>
            </a:xfrm>
            <a:prstGeom prst="rect">
              <a:avLst/>
            </a:prstGeom>
            <a:solidFill>
              <a:srgbClr val="0058AB">
                <a:alpha val="100000"/>
              </a:srgbClr>
            </a:solidFill>
          </p:spPr>
          <p:txBody>
            <a:bodyPr/>
            <a:lstStyle/>
            <a:p/>
          </p:txBody>
        </p:sp>
        <p:sp>
          <p:nvSpPr>
            <p:cNvPr id="49" name="rc49"/>
            <p:cNvSpPr/>
            <p:nvPr/>
          </p:nvSpPr>
          <p:spPr>
            <a:xfrm>
              <a:off x="2984227" y="3290774"/>
              <a:ext cx="200644" cy="40859"/>
            </a:xfrm>
            <a:prstGeom prst="rect">
              <a:avLst/>
            </a:prstGeom>
            <a:solidFill>
              <a:srgbClr val="1CABE2">
                <a:alpha val="100000"/>
              </a:srgbClr>
            </a:solidFill>
          </p:spPr>
          <p:txBody>
            <a:bodyPr/>
            <a:lstStyle/>
            <a:p/>
          </p:txBody>
        </p:sp>
        <p:sp>
          <p:nvSpPr>
            <p:cNvPr id="50" name="rc50"/>
            <p:cNvSpPr/>
            <p:nvPr/>
          </p:nvSpPr>
          <p:spPr>
            <a:xfrm>
              <a:off x="3207165" y="3285961"/>
              <a:ext cx="200644" cy="1339573"/>
            </a:xfrm>
            <a:prstGeom prst="rect">
              <a:avLst/>
            </a:prstGeom>
            <a:solidFill>
              <a:srgbClr val="80BD41">
                <a:alpha val="100000"/>
              </a:srgbClr>
            </a:solidFill>
          </p:spPr>
          <p:txBody>
            <a:bodyPr/>
            <a:lstStyle/>
            <a:p/>
          </p:txBody>
        </p:sp>
        <p:sp>
          <p:nvSpPr>
            <p:cNvPr id="51" name="rc51"/>
            <p:cNvSpPr/>
            <p:nvPr/>
          </p:nvSpPr>
          <p:spPr>
            <a:xfrm>
              <a:off x="3207165" y="3185134"/>
              <a:ext cx="200644" cy="43212"/>
            </a:xfrm>
            <a:prstGeom prst="rect">
              <a:avLst/>
            </a:prstGeom>
            <a:solidFill>
              <a:srgbClr val="0058AB">
                <a:alpha val="100000"/>
              </a:srgbClr>
            </a:solidFill>
          </p:spPr>
          <p:txBody>
            <a:bodyPr/>
            <a:lstStyle/>
            <a:p/>
          </p:txBody>
        </p:sp>
        <p:sp>
          <p:nvSpPr>
            <p:cNvPr id="52" name="rc52"/>
            <p:cNvSpPr/>
            <p:nvPr/>
          </p:nvSpPr>
          <p:spPr>
            <a:xfrm>
              <a:off x="3207165" y="3228346"/>
              <a:ext cx="200644" cy="57615"/>
            </a:xfrm>
            <a:prstGeom prst="rect">
              <a:avLst/>
            </a:prstGeom>
            <a:solidFill>
              <a:srgbClr val="1CABE2">
                <a:alpha val="100000"/>
              </a:srgbClr>
            </a:solidFill>
          </p:spPr>
          <p:txBody>
            <a:bodyPr/>
            <a:lstStyle/>
            <a:p/>
          </p:txBody>
        </p:sp>
        <p:sp>
          <p:nvSpPr>
            <p:cNvPr id="53" name="rc53"/>
            <p:cNvSpPr/>
            <p:nvPr/>
          </p:nvSpPr>
          <p:spPr>
            <a:xfrm>
              <a:off x="3430103" y="3203024"/>
              <a:ext cx="200644" cy="1422511"/>
            </a:xfrm>
            <a:prstGeom prst="rect">
              <a:avLst/>
            </a:prstGeom>
            <a:solidFill>
              <a:srgbClr val="80BD41">
                <a:alpha val="100000"/>
              </a:srgbClr>
            </a:solidFill>
          </p:spPr>
          <p:txBody>
            <a:bodyPr/>
            <a:lstStyle/>
            <a:p/>
          </p:txBody>
        </p:sp>
        <p:sp>
          <p:nvSpPr>
            <p:cNvPr id="54" name="rc54"/>
            <p:cNvSpPr/>
            <p:nvPr/>
          </p:nvSpPr>
          <p:spPr>
            <a:xfrm>
              <a:off x="3430103" y="3128154"/>
              <a:ext cx="200644" cy="29947"/>
            </a:xfrm>
            <a:prstGeom prst="rect">
              <a:avLst/>
            </a:prstGeom>
            <a:solidFill>
              <a:srgbClr val="0058AB">
                <a:alpha val="100000"/>
              </a:srgbClr>
            </a:solidFill>
          </p:spPr>
          <p:txBody>
            <a:bodyPr/>
            <a:lstStyle/>
            <a:p/>
          </p:txBody>
        </p:sp>
        <p:sp>
          <p:nvSpPr>
            <p:cNvPr id="55" name="rc55"/>
            <p:cNvSpPr/>
            <p:nvPr/>
          </p:nvSpPr>
          <p:spPr>
            <a:xfrm>
              <a:off x="3430103" y="3158102"/>
              <a:ext cx="200644" cy="44921"/>
            </a:xfrm>
            <a:prstGeom prst="rect">
              <a:avLst/>
            </a:prstGeom>
            <a:solidFill>
              <a:srgbClr val="1CABE2">
                <a:alpha val="100000"/>
              </a:srgbClr>
            </a:solidFill>
          </p:spPr>
          <p:txBody>
            <a:bodyPr/>
            <a:lstStyle/>
            <a:p/>
          </p:txBody>
        </p:sp>
        <p:sp>
          <p:nvSpPr>
            <p:cNvPr id="56" name="rc56"/>
            <p:cNvSpPr/>
            <p:nvPr/>
          </p:nvSpPr>
          <p:spPr>
            <a:xfrm>
              <a:off x="3653041" y="3152138"/>
              <a:ext cx="200644" cy="1473397"/>
            </a:xfrm>
            <a:prstGeom prst="rect">
              <a:avLst/>
            </a:prstGeom>
            <a:solidFill>
              <a:srgbClr val="80BD41">
                <a:alpha val="100000"/>
              </a:srgbClr>
            </a:solidFill>
          </p:spPr>
          <p:txBody>
            <a:bodyPr/>
            <a:lstStyle/>
            <a:p/>
          </p:txBody>
        </p:sp>
        <p:sp>
          <p:nvSpPr>
            <p:cNvPr id="57" name="rc57"/>
            <p:cNvSpPr/>
            <p:nvPr/>
          </p:nvSpPr>
          <p:spPr>
            <a:xfrm>
              <a:off x="3653041" y="3074591"/>
              <a:ext cx="200644" cy="15508"/>
            </a:xfrm>
            <a:prstGeom prst="rect">
              <a:avLst/>
            </a:prstGeom>
            <a:solidFill>
              <a:srgbClr val="0058AB">
                <a:alpha val="100000"/>
              </a:srgbClr>
            </a:solidFill>
          </p:spPr>
          <p:txBody>
            <a:bodyPr/>
            <a:lstStyle/>
            <a:p/>
          </p:txBody>
        </p:sp>
        <p:sp>
          <p:nvSpPr>
            <p:cNvPr id="58" name="rc58"/>
            <p:cNvSpPr/>
            <p:nvPr/>
          </p:nvSpPr>
          <p:spPr>
            <a:xfrm>
              <a:off x="3653041" y="3090099"/>
              <a:ext cx="200644" cy="62038"/>
            </a:xfrm>
            <a:prstGeom prst="rect">
              <a:avLst/>
            </a:prstGeom>
            <a:solidFill>
              <a:srgbClr val="1CABE2">
                <a:alpha val="100000"/>
              </a:srgbClr>
            </a:solidFill>
          </p:spPr>
          <p:txBody>
            <a:bodyPr/>
            <a:lstStyle/>
            <a:p/>
          </p:txBody>
        </p:sp>
        <p:sp>
          <p:nvSpPr>
            <p:cNvPr id="59" name="rc59"/>
            <p:cNvSpPr/>
            <p:nvPr/>
          </p:nvSpPr>
          <p:spPr>
            <a:xfrm>
              <a:off x="3875979" y="3109804"/>
              <a:ext cx="200644" cy="1515730"/>
            </a:xfrm>
            <a:prstGeom prst="rect">
              <a:avLst/>
            </a:prstGeom>
            <a:solidFill>
              <a:srgbClr val="80BD41">
                <a:alpha val="100000"/>
              </a:srgbClr>
            </a:solidFill>
          </p:spPr>
          <p:txBody>
            <a:bodyPr/>
            <a:lstStyle/>
            <a:p/>
          </p:txBody>
        </p:sp>
        <p:sp>
          <p:nvSpPr>
            <p:cNvPr id="60" name="rc60"/>
            <p:cNvSpPr/>
            <p:nvPr/>
          </p:nvSpPr>
          <p:spPr>
            <a:xfrm>
              <a:off x="3875979" y="3030029"/>
              <a:ext cx="200644" cy="15954"/>
            </a:xfrm>
            <a:prstGeom prst="rect">
              <a:avLst/>
            </a:prstGeom>
            <a:solidFill>
              <a:srgbClr val="0058AB">
                <a:alpha val="100000"/>
              </a:srgbClr>
            </a:solidFill>
          </p:spPr>
          <p:txBody>
            <a:bodyPr/>
            <a:lstStyle/>
            <a:p/>
          </p:txBody>
        </p:sp>
        <p:sp>
          <p:nvSpPr>
            <p:cNvPr id="61" name="rc61"/>
            <p:cNvSpPr/>
            <p:nvPr/>
          </p:nvSpPr>
          <p:spPr>
            <a:xfrm>
              <a:off x="3875979" y="3045983"/>
              <a:ext cx="200644" cy="63820"/>
            </a:xfrm>
            <a:prstGeom prst="rect">
              <a:avLst/>
            </a:prstGeom>
            <a:solidFill>
              <a:srgbClr val="1CABE2">
                <a:alpha val="100000"/>
              </a:srgbClr>
            </a:solidFill>
          </p:spPr>
          <p:txBody>
            <a:bodyPr/>
            <a:lstStyle/>
            <a:p/>
          </p:txBody>
        </p:sp>
        <p:sp>
          <p:nvSpPr>
            <p:cNvPr id="62" name="rc62"/>
            <p:cNvSpPr/>
            <p:nvPr/>
          </p:nvSpPr>
          <p:spPr>
            <a:xfrm>
              <a:off x="4098916" y="3022617"/>
              <a:ext cx="200644" cy="1602918"/>
            </a:xfrm>
            <a:prstGeom prst="rect">
              <a:avLst/>
            </a:prstGeom>
            <a:solidFill>
              <a:srgbClr val="80BD41">
                <a:alpha val="100000"/>
              </a:srgbClr>
            </a:solidFill>
          </p:spPr>
          <p:txBody>
            <a:bodyPr/>
            <a:lstStyle/>
            <a:p/>
          </p:txBody>
        </p:sp>
        <p:sp>
          <p:nvSpPr>
            <p:cNvPr id="63" name="rc63"/>
            <p:cNvSpPr/>
            <p:nvPr/>
          </p:nvSpPr>
          <p:spPr>
            <a:xfrm>
              <a:off x="4098916" y="2938253"/>
              <a:ext cx="200644" cy="16872"/>
            </a:xfrm>
            <a:prstGeom prst="rect">
              <a:avLst/>
            </a:prstGeom>
            <a:solidFill>
              <a:srgbClr val="0058AB">
                <a:alpha val="100000"/>
              </a:srgbClr>
            </a:solidFill>
          </p:spPr>
          <p:txBody>
            <a:bodyPr/>
            <a:lstStyle/>
            <a:p/>
          </p:txBody>
        </p:sp>
        <p:sp>
          <p:nvSpPr>
            <p:cNvPr id="64" name="rc64"/>
            <p:cNvSpPr/>
            <p:nvPr/>
          </p:nvSpPr>
          <p:spPr>
            <a:xfrm>
              <a:off x="4098916" y="2955126"/>
              <a:ext cx="200644" cy="67491"/>
            </a:xfrm>
            <a:prstGeom prst="rect">
              <a:avLst/>
            </a:prstGeom>
            <a:solidFill>
              <a:srgbClr val="1CABE2">
                <a:alpha val="100000"/>
              </a:srgbClr>
            </a:solidFill>
          </p:spPr>
          <p:txBody>
            <a:bodyPr/>
            <a:lstStyle/>
            <a:p/>
          </p:txBody>
        </p:sp>
        <p:sp>
          <p:nvSpPr>
            <p:cNvPr id="65" name="rc65"/>
            <p:cNvSpPr/>
            <p:nvPr/>
          </p:nvSpPr>
          <p:spPr>
            <a:xfrm>
              <a:off x="4321854" y="2997603"/>
              <a:ext cx="200644" cy="1627931"/>
            </a:xfrm>
            <a:prstGeom prst="rect">
              <a:avLst/>
            </a:prstGeom>
            <a:solidFill>
              <a:srgbClr val="80BD41">
                <a:alpha val="100000"/>
              </a:srgbClr>
            </a:solidFill>
          </p:spPr>
          <p:txBody>
            <a:bodyPr/>
            <a:lstStyle/>
            <a:p/>
          </p:txBody>
        </p:sp>
        <p:sp>
          <p:nvSpPr>
            <p:cNvPr id="66" name="rc66"/>
            <p:cNvSpPr/>
            <p:nvPr/>
          </p:nvSpPr>
          <p:spPr>
            <a:xfrm>
              <a:off x="4321854" y="2911922"/>
              <a:ext cx="200644" cy="17136"/>
            </a:xfrm>
            <a:prstGeom prst="rect">
              <a:avLst/>
            </a:prstGeom>
            <a:solidFill>
              <a:srgbClr val="0058AB">
                <a:alpha val="100000"/>
              </a:srgbClr>
            </a:solidFill>
          </p:spPr>
          <p:txBody>
            <a:bodyPr/>
            <a:lstStyle/>
            <a:p/>
          </p:txBody>
        </p:sp>
        <p:sp>
          <p:nvSpPr>
            <p:cNvPr id="67" name="rc67"/>
            <p:cNvSpPr/>
            <p:nvPr/>
          </p:nvSpPr>
          <p:spPr>
            <a:xfrm>
              <a:off x="4321854" y="2929059"/>
              <a:ext cx="200644" cy="68544"/>
            </a:xfrm>
            <a:prstGeom prst="rect">
              <a:avLst/>
            </a:prstGeom>
            <a:solidFill>
              <a:srgbClr val="1CABE2">
                <a:alpha val="100000"/>
              </a:srgbClr>
            </a:solidFill>
          </p:spPr>
          <p:txBody>
            <a:bodyPr/>
            <a:lstStyle/>
            <a:p/>
          </p:txBody>
        </p:sp>
        <p:sp>
          <p:nvSpPr>
            <p:cNvPr id="68" name="rc68"/>
            <p:cNvSpPr/>
            <p:nvPr/>
          </p:nvSpPr>
          <p:spPr>
            <a:xfrm>
              <a:off x="4544792" y="2928388"/>
              <a:ext cx="200644" cy="1697146"/>
            </a:xfrm>
            <a:prstGeom prst="rect">
              <a:avLst/>
            </a:prstGeom>
            <a:solidFill>
              <a:srgbClr val="80BD41">
                <a:alpha val="100000"/>
              </a:srgbClr>
            </a:solidFill>
          </p:spPr>
          <p:txBody>
            <a:bodyPr/>
            <a:lstStyle/>
            <a:p/>
          </p:txBody>
        </p:sp>
        <p:sp>
          <p:nvSpPr>
            <p:cNvPr id="69" name="rc69"/>
            <p:cNvSpPr/>
            <p:nvPr/>
          </p:nvSpPr>
          <p:spPr>
            <a:xfrm>
              <a:off x="4544792" y="2839065"/>
              <a:ext cx="200644" cy="17865"/>
            </a:xfrm>
            <a:prstGeom prst="rect">
              <a:avLst/>
            </a:prstGeom>
            <a:solidFill>
              <a:srgbClr val="0058AB">
                <a:alpha val="100000"/>
              </a:srgbClr>
            </a:solidFill>
          </p:spPr>
          <p:txBody>
            <a:bodyPr/>
            <a:lstStyle/>
            <a:p/>
          </p:txBody>
        </p:sp>
        <p:sp>
          <p:nvSpPr>
            <p:cNvPr id="70" name="rc70"/>
            <p:cNvSpPr/>
            <p:nvPr/>
          </p:nvSpPr>
          <p:spPr>
            <a:xfrm>
              <a:off x="4544792" y="2856931"/>
              <a:ext cx="200644" cy="71457"/>
            </a:xfrm>
            <a:prstGeom prst="rect">
              <a:avLst/>
            </a:prstGeom>
            <a:solidFill>
              <a:srgbClr val="1CABE2">
                <a:alpha val="100000"/>
              </a:srgbClr>
            </a:solidFill>
          </p:spPr>
          <p:txBody>
            <a:bodyPr/>
            <a:lstStyle/>
            <a:p/>
          </p:txBody>
        </p:sp>
        <p:sp>
          <p:nvSpPr>
            <p:cNvPr id="71" name="rc71"/>
            <p:cNvSpPr/>
            <p:nvPr/>
          </p:nvSpPr>
          <p:spPr>
            <a:xfrm>
              <a:off x="4767730" y="2909314"/>
              <a:ext cx="200644" cy="1716220"/>
            </a:xfrm>
            <a:prstGeom prst="rect">
              <a:avLst/>
            </a:prstGeom>
            <a:solidFill>
              <a:srgbClr val="80BD41">
                <a:alpha val="100000"/>
              </a:srgbClr>
            </a:solidFill>
          </p:spPr>
          <p:txBody>
            <a:bodyPr/>
            <a:lstStyle/>
            <a:p/>
          </p:txBody>
        </p:sp>
        <p:sp>
          <p:nvSpPr>
            <p:cNvPr id="72" name="rc72"/>
            <p:cNvSpPr/>
            <p:nvPr/>
          </p:nvSpPr>
          <p:spPr>
            <a:xfrm>
              <a:off x="4767730" y="2818986"/>
              <a:ext cx="200644" cy="18064"/>
            </a:xfrm>
            <a:prstGeom prst="rect">
              <a:avLst/>
            </a:prstGeom>
            <a:solidFill>
              <a:srgbClr val="0058AB">
                <a:alpha val="100000"/>
              </a:srgbClr>
            </a:solidFill>
          </p:spPr>
          <p:txBody>
            <a:bodyPr/>
            <a:lstStyle/>
            <a:p/>
          </p:txBody>
        </p:sp>
        <p:sp>
          <p:nvSpPr>
            <p:cNvPr id="73" name="rc73"/>
            <p:cNvSpPr/>
            <p:nvPr/>
          </p:nvSpPr>
          <p:spPr>
            <a:xfrm>
              <a:off x="4767730" y="2837051"/>
              <a:ext cx="200644" cy="72263"/>
            </a:xfrm>
            <a:prstGeom prst="rect">
              <a:avLst/>
            </a:prstGeom>
            <a:solidFill>
              <a:srgbClr val="1CABE2">
                <a:alpha val="100000"/>
              </a:srgbClr>
            </a:solidFill>
          </p:spPr>
          <p:txBody>
            <a:bodyPr/>
            <a:lstStyle/>
            <a:p/>
          </p:txBody>
        </p:sp>
        <p:sp>
          <p:nvSpPr>
            <p:cNvPr id="74" name="rc74"/>
            <p:cNvSpPr/>
            <p:nvPr/>
          </p:nvSpPr>
          <p:spPr>
            <a:xfrm>
              <a:off x="4990668" y="2971025"/>
              <a:ext cx="200644" cy="1654510"/>
            </a:xfrm>
            <a:prstGeom prst="rect">
              <a:avLst/>
            </a:prstGeom>
            <a:solidFill>
              <a:srgbClr val="80BD41">
                <a:alpha val="100000"/>
              </a:srgbClr>
            </a:solidFill>
          </p:spPr>
          <p:txBody>
            <a:bodyPr/>
            <a:lstStyle/>
            <a:p/>
          </p:txBody>
        </p:sp>
        <p:sp>
          <p:nvSpPr>
            <p:cNvPr id="75" name="rc75"/>
            <p:cNvSpPr/>
            <p:nvPr/>
          </p:nvSpPr>
          <p:spPr>
            <a:xfrm>
              <a:off x="4990668" y="2807392"/>
              <a:ext cx="200644" cy="72725"/>
            </a:xfrm>
            <a:prstGeom prst="rect">
              <a:avLst/>
            </a:prstGeom>
            <a:solidFill>
              <a:srgbClr val="0058AB">
                <a:alpha val="100000"/>
              </a:srgbClr>
            </a:solidFill>
          </p:spPr>
          <p:txBody>
            <a:bodyPr/>
            <a:lstStyle/>
            <a:p/>
          </p:txBody>
        </p:sp>
        <p:sp>
          <p:nvSpPr>
            <p:cNvPr id="76" name="rc76"/>
            <p:cNvSpPr/>
            <p:nvPr/>
          </p:nvSpPr>
          <p:spPr>
            <a:xfrm>
              <a:off x="4990668" y="2880117"/>
              <a:ext cx="200644" cy="90907"/>
            </a:xfrm>
            <a:prstGeom prst="rect">
              <a:avLst/>
            </a:prstGeom>
            <a:solidFill>
              <a:srgbClr val="1CABE2">
                <a:alpha val="100000"/>
              </a:srgbClr>
            </a:solidFill>
          </p:spPr>
          <p:txBody>
            <a:bodyPr/>
            <a:lstStyle/>
            <a:p/>
          </p:txBody>
        </p:sp>
        <p:sp>
          <p:nvSpPr>
            <p:cNvPr id="77" name="rc77"/>
            <p:cNvSpPr/>
            <p:nvPr/>
          </p:nvSpPr>
          <p:spPr>
            <a:xfrm>
              <a:off x="5213606" y="2964620"/>
              <a:ext cx="200644" cy="1660915"/>
            </a:xfrm>
            <a:prstGeom prst="rect">
              <a:avLst/>
            </a:prstGeom>
            <a:solidFill>
              <a:srgbClr val="80BD41">
                <a:alpha val="100000"/>
              </a:srgbClr>
            </a:solidFill>
          </p:spPr>
          <p:txBody>
            <a:bodyPr/>
            <a:lstStyle/>
            <a:p/>
          </p:txBody>
        </p:sp>
        <p:sp>
          <p:nvSpPr>
            <p:cNvPr id="78" name="rc78"/>
            <p:cNvSpPr/>
            <p:nvPr/>
          </p:nvSpPr>
          <p:spPr>
            <a:xfrm>
              <a:off x="5213606" y="2800353"/>
              <a:ext cx="200644" cy="91258"/>
            </a:xfrm>
            <a:prstGeom prst="rect">
              <a:avLst/>
            </a:prstGeom>
            <a:solidFill>
              <a:srgbClr val="0058AB">
                <a:alpha val="100000"/>
              </a:srgbClr>
            </a:solidFill>
          </p:spPr>
          <p:txBody>
            <a:bodyPr/>
            <a:lstStyle/>
            <a:p/>
          </p:txBody>
        </p:sp>
        <p:sp>
          <p:nvSpPr>
            <p:cNvPr id="79" name="rc79"/>
            <p:cNvSpPr/>
            <p:nvPr/>
          </p:nvSpPr>
          <p:spPr>
            <a:xfrm>
              <a:off x="5213606" y="2891611"/>
              <a:ext cx="200644" cy="73008"/>
            </a:xfrm>
            <a:prstGeom prst="rect">
              <a:avLst/>
            </a:prstGeom>
            <a:solidFill>
              <a:srgbClr val="1CABE2">
                <a:alpha val="100000"/>
              </a:srgbClr>
            </a:solidFill>
          </p:spPr>
          <p:txBody>
            <a:bodyPr/>
            <a:lstStyle/>
            <a:p/>
          </p:txBody>
        </p:sp>
        <p:sp>
          <p:nvSpPr>
            <p:cNvPr id="80" name="rc80"/>
            <p:cNvSpPr/>
            <p:nvPr/>
          </p:nvSpPr>
          <p:spPr>
            <a:xfrm>
              <a:off x="5436544" y="2995965"/>
              <a:ext cx="200644" cy="1629569"/>
            </a:xfrm>
            <a:prstGeom prst="rect">
              <a:avLst/>
            </a:prstGeom>
            <a:solidFill>
              <a:srgbClr val="80BD41">
                <a:alpha val="100000"/>
              </a:srgbClr>
            </a:solidFill>
          </p:spPr>
          <p:txBody>
            <a:bodyPr/>
            <a:lstStyle/>
            <a:p/>
          </p:txBody>
        </p:sp>
        <p:sp>
          <p:nvSpPr>
            <p:cNvPr id="81" name="rc81"/>
            <p:cNvSpPr/>
            <p:nvPr/>
          </p:nvSpPr>
          <p:spPr>
            <a:xfrm>
              <a:off x="5436544" y="2834800"/>
              <a:ext cx="200644" cy="71628"/>
            </a:xfrm>
            <a:prstGeom prst="rect">
              <a:avLst/>
            </a:prstGeom>
            <a:solidFill>
              <a:srgbClr val="0058AB">
                <a:alpha val="100000"/>
              </a:srgbClr>
            </a:solidFill>
          </p:spPr>
          <p:txBody>
            <a:bodyPr/>
            <a:lstStyle/>
            <a:p/>
          </p:txBody>
        </p:sp>
        <p:sp>
          <p:nvSpPr>
            <p:cNvPr id="82" name="rc82"/>
            <p:cNvSpPr/>
            <p:nvPr/>
          </p:nvSpPr>
          <p:spPr>
            <a:xfrm>
              <a:off x="5436544" y="2906428"/>
              <a:ext cx="200644" cy="89536"/>
            </a:xfrm>
            <a:prstGeom prst="rect">
              <a:avLst/>
            </a:prstGeom>
            <a:solidFill>
              <a:srgbClr val="1CABE2">
                <a:alpha val="100000"/>
              </a:srgbClr>
            </a:solidFill>
          </p:spPr>
          <p:txBody>
            <a:bodyPr/>
            <a:lstStyle/>
            <a:p/>
          </p:txBody>
        </p:sp>
        <p:sp>
          <p:nvSpPr>
            <p:cNvPr id="83" name="rc83"/>
            <p:cNvSpPr/>
            <p:nvPr/>
          </p:nvSpPr>
          <p:spPr>
            <a:xfrm>
              <a:off x="5659482" y="3065432"/>
              <a:ext cx="200644" cy="1560103"/>
            </a:xfrm>
            <a:prstGeom prst="rect">
              <a:avLst/>
            </a:prstGeom>
            <a:solidFill>
              <a:srgbClr val="80BD41">
                <a:alpha val="100000"/>
              </a:srgbClr>
            </a:solidFill>
          </p:spPr>
          <p:txBody>
            <a:bodyPr/>
            <a:lstStyle/>
            <a:p/>
          </p:txBody>
        </p:sp>
        <p:sp>
          <p:nvSpPr>
            <p:cNvPr id="84" name="rc84"/>
            <p:cNvSpPr/>
            <p:nvPr/>
          </p:nvSpPr>
          <p:spPr>
            <a:xfrm>
              <a:off x="5659482" y="2852690"/>
              <a:ext cx="200644" cy="88641"/>
            </a:xfrm>
            <a:prstGeom prst="rect">
              <a:avLst/>
            </a:prstGeom>
            <a:solidFill>
              <a:srgbClr val="0058AB">
                <a:alpha val="100000"/>
              </a:srgbClr>
            </a:solidFill>
          </p:spPr>
          <p:txBody>
            <a:bodyPr/>
            <a:lstStyle/>
            <a:p/>
          </p:txBody>
        </p:sp>
        <p:sp>
          <p:nvSpPr>
            <p:cNvPr id="85" name="rc85"/>
            <p:cNvSpPr/>
            <p:nvPr/>
          </p:nvSpPr>
          <p:spPr>
            <a:xfrm>
              <a:off x="5659482" y="2941332"/>
              <a:ext cx="200644" cy="124099"/>
            </a:xfrm>
            <a:prstGeom prst="rect">
              <a:avLst/>
            </a:prstGeom>
            <a:solidFill>
              <a:srgbClr val="1CABE2">
                <a:alpha val="100000"/>
              </a:srgbClr>
            </a:solidFill>
          </p:spPr>
          <p:txBody>
            <a:bodyPr/>
            <a:lstStyle/>
            <a:p/>
          </p:txBody>
        </p:sp>
        <p:sp>
          <p:nvSpPr>
            <p:cNvPr id="86" name="rc86"/>
            <p:cNvSpPr/>
            <p:nvPr/>
          </p:nvSpPr>
          <p:spPr>
            <a:xfrm>
              <a:off x="5882419" y="3171538"/>
              <a:ext cx="200644" cy="1453997"/>
            </a:xfrm>
            <a:prstGeom prst="rect">
              <a:avLst/>
            </a:prstGeom>
            <a:solidFill>
              <a:srgbClr val="80BD41">
                <a:alpha val="100000"/>
              </a:srgbClr>
            </a:solidFill>
          </p:spPr>
          <p:txBody>
            <a:bodyPr/>
            <a:lstStyle/>
            <a:p/>
          </p:txBody>
        </p:sp>
        <p:sp>
          <p:nvSpPr>
            <p:cNvPr id="87" name="rc87"/>
            <p:cNvSpPr/>
            <p:nvPr/>
          </p:nvSpPr>
          <p:spPr>
            <a:xfrm>
              <a:off x="5882419" y="2894585"/>
              <a:ext cx="200644" cy="103856"/>
            </a:xfrm>
            <a:prstGeom prst="rect">
              <a:avLst/>
            </a:prstGeom>
            <a:solidFill>
              <a:srgbClr val="0058AB">
                <a:alpha val="100000"/>
              </a:srgbClr>
            </a:solidFill>
          </p:spPr>
          <p:txBody>
            <a:bodyPr/>
            <a:lstStyle/>
            <a:p/>
          </p:txBody>
        </p:sp>
        <p:sp>
          <p:nvSpPr>
            <p:cNvPr id="88" name="rc88"/>
            <p:cNvSpPr/>
            <p:nvPr/>
          </p:nvSpPr>
          <p:spPr>
            <a:xfrm>
              <a:off x="5882419" y="2998441"/>
              <a:ext cx="200644" cy="173096"/>
            </a:xfrm>
            <a:prstGeom prst="rect">
              <a:avLst/>
            </a:prstGeom>
            <a:solidFill>
              <a:srgbClr val="1CABE2">
                <a:alpha val="100000"/>
              </a:srgbClr>
            </a:solidFill>
          </p:spPr>
          <p:txBody>
            <a:bodyPr/>
            <a:lstStyle/>
            <a:p/>
          </p:txBody>
        </p:sp>
        <p:sp>
          <p:nvSpPr>
            <p:cNvPr id="89" name="rc89"/>
            <p:cNvSpPr/>
            <p:nvPr/>
          </p:nvSpPr>
          <p:spPr>
            <a:xfrm>
              <a:off x="6105357" y="3265948"/>
              <a:ext cx="200644" cy="1359586"/>
            </a:xfrm>
            <a:prstGeom prst="rect">
              <a:avLst/>
            </a:prstGeom>
            <a:solidFill>
              <a:srgbClr val="80BD41">
                <a:alpha val="100000"/>
              </a:srgbClr>
            </a:solidFill>
          </p:spPr>
          <p:txBody>
            <a:bodyPr/>
            <a:lstStyle/>
            <a:p/>
          </p:txBody>
        </p:sp>
        <p:sp>
          <p:nvSpPr>
            <p:cNvPr id="90" name="rc90"/>
            <p:cNvSpPr/>
            <p:nvPr/>
          </p:nvSpPr>
          <p:spPr>
            <a:xfrm>
              <a:off x="6105357" y="2947033"/>
              <a:ext cx="200644" cy="134280"/>
            </a:xfrm>
            <a:prstGeom prst="rect">
              <a:avLst/>
            </a:prstGeom>
            <a:solidFill>
              <a:srgbClr val="0058AB">
                <a:alpha val="100000"/>
              </a:srgbClr>
            </a:solidFill>
          </p:spPr>
          <p:txBody>
            <a:bodyPr/>
            <a:lstStyle/>
            <a:p/>
          </p:txBody>
        </p:sp>
        <p:sp>
          <p:nvSpPr>
            <p:cNvPr id="91" name="rc91"/>
            <p:cNvSpPr/>
            <p:nvPr/>
          </p:nvSpPr>
          <p:spPr>
            <a:xfrm>
              <a:off x="6105357" y="3081313"/>
              <a:ext cx="200644" cy="184635"/>
            </a:xfrm>
            <a:prstGeom prst="rect">
              <a:avLst/>
            </a:prstGeom>
            <a:solidFill>
              <a:srgbClr val="1CABE2">
                <a:alpha val="100000"/>
              </a:srgbClr>
            </a:solidFill>
          </p:spPr>
          <p:txBody>
            <a:bodyPr/>
            <a:lstStyle/>
            <a:p/>
          </p:txBody>
        </p:sp>
        <p:sp>
          <p:nvSpPr>
            <p:cNvPr id="92" name="rc92"/>
            <p:cNvSpPr/>
            <p:nvPr/>
          </p:nvSpPr>
          <p:spPr>
            <a:xfrm>
              <a:off x="6328295" y="3367161"/>
              <a:ext cx="200644" cy="1258374"/>
            </a:xfrm>
            <a:prstGeom prst="rect">
              <a:avLst/>
            </a:prstGeom>
            <a:solidFill>
              <a:srgbClr val="80BD41">
                <a:alpha val="100000"/>
              </a:srgbClr>
            </a:solidFill>
          </p:spPr>
          <p:txBody>
            <a:bodyPr/>
            <a:lstStyle/>
            <a:p/>
          </p:txBody>
        </p:sp>
        <p:sp>
          <p:nvSpPr>
            <p:cNvPr id="93" name="rc93"/>
            <p:cNvSpPr/>
            <p:nvPr/>
          </p:nvSpPr>
          <p:spPr>
            <a:xfrm>
              <a:off x="6328295" y="2991284"/>
              <a:ext cx="200644" cy="147082"/>
            </a:xfrm>
            <a:prstGeom prst="rect">
              <a:avLst/>
            </a:prstGeom>
            <a:solidFill>
              <a:srgbClr val="0058AB">
                <a:alpha val="100000"/>
              </a:srgbClr>
            </a:solidFill>
          </p:spPr>
          <p:txBody>
            <a:bodyPr/>
            <a:lstStyle/>
            <a:p/>
          </p:txBody>
        </p:sp>
        <p:sp>
          <p:nvSpPr>
            <p:cNvPr id="94" name="rc94"/>
            <p:cNvSpPr/>
            <p:nvPr/>
          </p:nvSpPr>
          <p:spPr>
            <a:xfrm>
              <a:off x="6328295" y="3138367"/>
              <a:ext cx="200644" cy="228794"/>
            </a:xfrm>
            <a:prstGeom prst="rect">
              <a:avLst/>
            </a:prstGeom>
            <a:solidFill>
              <a:srgbClr val="1CABE2">
                <a:alpha val="100000"/>
              </a:srgbClr>
            </a:solidFill>
          </p:spPr>
          <p:txBody>
            <a:bodyPr/>
            <a:lstStyle/>
            <a:p/>
          </p:txBody>
        </p:sp>
        <p:sp>
          <p:nvSpPr>
            <p:cNvPr id="95" name="rc95"/>
            <p:cNvSpPr/>
            <p:nvPr/>
          </p:nvSpPr>
          <p:spPr>
            <a:xfrm>
              <a:off x="6551233" y="3163179"/>
              <a:ext cx="200644" cy="1462356"/>
            </a:xfrm>
            <a:prstGeom prst="rect">
              <a:avLst/>
            </a:prstGeom>
            <a:solidFill>
              <a:srgbClr val="80BD41">
                <a:alpha val="100000"/>
              </a:srgbClr>
            </a:solidFill>
          </p:spPr>
          <p:txBody>
            <a:bodyPr/>
            <a:lstStyle/>
            <a:p/>
          </p:txBody>
        </p:sp>
        <p:sp>
          <p:nvSpPr>
            <p:cNvPr id="96" name="rc96"/>
            <p:cNvSpPr/>
            <p:nvPr/>
          </p:nvSpPr>
          <p:spPr>
            <a:xfrm>
              <a:off x="6551233" y="3036017"/>
              <a:ext cx="200644" cy="31791"/>
            </a:xfrm>
            <a:prstGeom prst="rect">
              <a:avLst/>
            </a:prstGeom>
            <a:solidFill>
              <a:srgbClr val="0058AB">
                <a:alpha val="100000"/>
              </a:srgbClr>
            </a:solidFill>
          </p:spPr>
          <p:txBody>
            <a:bodyPr/>
            <a:lstStyle/>
            <a:p/>
          </p:txBody>
        </p:sp>
        <p:sp>
          <p:nvSpPr>
            <p:cNvPr id="97" name="rc97"/>
            <p:cNvSpPr/>
            <p:nvPr/>
          </p:nvSpPr>
          <p:spPr>
            <a:xfrm>
              <a:off x="6551233" y="3067808"/>
              <a:ext cx="200644" cy="95371"/>
            </a:xfrm>
            <a:prstGeom prst="rect">
              <a:avLst/>
            </a:prstGeom>
            <a:solidFill>
              <a:srgbClr val="1CABE2">
                <a:alpha val="100000"/>
              </a:srgbClr>
            </a:solidFill>
          </p:spPr>
          <p:txBody>
            <a:bodyPr/>
            <a:lstStyle/>
            <a:p/>
          </p:txBody>
        </p:sp>
        <p:sp>
          <p:nvSpPr>
            <p:cNvPr id="98" name="rc98"/>
            <p:cNvSpPr/>
            <p:nvPr/>
          </p:nvSpPr>
          <p:spPr>
            <a:xfrm>
              <a:off x="6774171" y="3201218"/>
              <a:ext cx="200644" cy="1424316"/>
            </a:xfrm>
            <a:prstGeom prst="rect">
              <a:avLst/>
            </a:prstGeom>
            <a:solidFill>
              <a:srgbClr val="80BD41">
                <a:alpha val="100000"/>
              </a:srgbClr>
            </a:solidFill>
          </p:spPr>
          <p:txBody>
            <a:bodyPr/>
            <a:lstStyle/>
            <a:p/>
          </p:txBody>
        </p:sp>
        <p:sp>
          <p:nvSpPr>
            <p:cNvPr id="99" name="rc99"/>
            <p:cNvSpPr/>
            <p:nvPr/>
          </p:nvSpPr>
          <p:spPr>
            <a:xfrm>
              <a:off x="6774171" y="3077364"/>
              <a:ext cx="200644" cy="30963"/>
            </a:xfrm>
            <a:prstGeom prst="rect">
              <a:avLst/>
            </a:prstGeom>
            <a:solidFill>
              <a:srgbClr val="0058AB">
                <a:alpha val="100000"/>
              </a:srgbClr>
            </a:solidFill>
          </p:spPr>
          <p:txBody>
            <a:bodyPr/>
            <a:lstStyle/>
            <a:p/>
          </p:txBody>
        </p:sp>
        <p:sp>
          <p:nvSpPr>
            <p:cNvPr id="100" name="rc100"/>
            <p:cNvSpPr/>
            <p:nvPr/>
          </p:nvSpPr>
          <p:spPr>
            <a:xfrm>
              <a:off x="6774171" y="3108328"/>
              <a:ext cx="200644" cy="92889"/>
            </a:xfrm>
            <a:prstGeom prst="rect">
              <a:avLst/>
            </a:prstGeom>
            <a:solidFill>
              <a:srgbClr val="1CABE2">
                <a:alpha val="100000"/>
              </a:srgbClr>
            </a:solidFill>
          </p:spPr>
          <p:txBody>
            <a:bodyPr/>
            <a:lstStyle/>
            <a:p/>
          </p:txBody>
        </p:sp>
        <p:sp>
          <p:nvSpPr>
            <p:cNvPr id="101" name="rc101"/>
            <p:cNvSpPr/>
            <p:nvPr/>
          </p:nvSpPr>
          <p:spPr>
            <a:xfrm>
              <a:off x="6997109" y="3122774"/>
              <a:ext cx="200644" cy="32871"/>
            </a:xfrm>
            <a:prstGeom prst="rect">
              <a:avLst/>
            </a:prstGeom>
            <a:solidFill>
              <a:srgbClr val="F26A21">
                <a:alpha val="100000"/>
              </a:srgbClr>
            </a:solidFill>
          </p:spPr>
          <p:txBody>
            <a:bodyPr/>
            <a:lstStyle/>
            <a:p/>
          </p:txBody>
        </p:sp>
        <p:sp>
          <p:nvSpPr>
            <p:cNvPr id="102" name="rc102"/>
            <p:cNvSpPr/>
            <p:nvPr/>
          </p:nvSpPr>
          <p:spPr>
            <a:xfrm>
              <a:off x="6997109" y="3155646"/>
              <a:ext cx="200644" cy="1469889"/>
            </a:xfrm>
            <a:prstGeom prst="rect">
              <a:avLst/>
            </a:prstGeom>
            <a:solidFill>
              <a:srgbClr val="FFC20E">
                <a:alpha val="100000"/>
              </a:srgbClr>
            </a:solidFill>
          </p:spPr>
          <p:txBody>
            <a:bodyPr/>
            <a:lstStyle/>
            <a:p/>
          </p:txBody>
        </p:sp>
        <p:sp>
          <p:nvSpPr>
            <p:cNvPr id="103" name="rc103"/>
            <p:cNvSpPr/>
            <p:nvPr/>
          </p:nvSpPr>
          <p:spPr>
            <a:xfrm>
              <a:off x="7220047" y="3162758"/>
              <a:ext cx="200644" cy="34895"/>
            </a:xfrm>
            <a:prstGeom prst="rect">
              <a:avLst/>
            </a:prstGeom>
            <a:solidFill>
              <a:srgbClr val="F26A21">
                <a:alpha val="100000"/>
              </a:srgbClr>
            </a:solidFill>
          </p:spPr>
          <p:txBody>
            <a:bodyPr/>
            <a:lstStyle/>
            <a:p/>
          </p:txBody>
        </p:sp>
        <p:sp>
          <p:nvSpPr>
            <p:cNvPr id="104" name="rc104"/>
            <p:cNvSpPr/>
            <p:nvPr/>
          </p:nvSpPr>
          <p:spPr>
            <a:xfrm>
              <a:off x="7220047" y="3197654"/>
              <a:ext cx="200644" cy="1427880"/>
            </a:xfrm>
            <a:prstGeom prst="rect">
              <a:avLst/>
            </a:prstGeom>
            <a:solidFill>
              <a:srgbClr val="FFC20E">
                <a:alpha val="100000"/>
              </a:srgbClr>
            </a:solidFill>
          </p:spPr>
          <p:txBody>
            <a:bodyPr/>
            <a:lstStyle/>
            <a:p/>
          </p:txBody>
        </p:sp>
        <p:sp>
          <p:nvSpPr>
            <p:cNvPr id="105" name="rc105"/>
            <p:cNvSpPr/>
            <p:nvPr/>
          </p:nvSpPr>
          <p:spPr>
            <a:xfrm>
              <a:off x="7442985" y="3198286"/>
              <a:ext cx="200644" cy="37045"/>
            </a:xfrm>
            <a:prstGeom prst="rect">
              <a:avLst/>
            </a:prstGeom>
            <a:solidFill>
              <a:srgbClr val="F26A21">
                <a:alpha val="100000"/>
              </a:srgbClr>
            </a:solidFill>
          </p:spPr>
          <p:txBody>
            <a:bodyPr/>
            <a:lstStyle/>
            <a:p/>
          </p:txBody>
        </p:sp>
        <p:sp>
          <p:nvSpPr>
            <p:cNvPr id="106" name="rc106"/>
            <p:cNvSpPr/>
            <p:nvPr/>
          </p:nvSpPr>
          <p:spPr>
            <a:xfrm>
              <a:off x="7442985" y="3235331"/>
              <a:ext cx="200644" cy="1390204"/>
            </a:xfrm>
            <a:prstGeom prst="rect">
              <a:avLst/>
            </a:prstGeom>
            <a:solidFill>
              <a:srgbClr val="FFC20E">
                <a:alpha val="100000"/>
              </a:srgbClr>
            </a:solidFill>
          </p:spPr>
          <p:txBody>
            <a:bodyPr/>
            <a:lstStyle/>
            <a:p/>
          </p:txBody>
        </p:sp>
        <p:sp>
          <p:nvSpPr>
            <p:cNvPr id="107" name="rc107"/>
            <p:cNvSpPr/>
            <p:nvPr/>
          </p:nvSpPr>
          <p:spPr>
            <a:xfrm>
              <a:off x="7665922" y="3227437"/>
              <a:ext cx="200644" cy="39327"/>
            </a:xfrm>
            <a:prstGeom prst="rect">
              <a:avLst/>
            </a:prstGeom>
            <a:solidFill>
              <a:srgbClr val="F26A21">
                <a:alpha val="100000"/>
              </a:srgbClr>
            </a:solidFill>
          </p:spPr>
          <p:txBody>
            <a:bodyPr/>
            <a:lstStyle/>
            <a:p/>
          </p:txBody>
        </p:sp>
        <p:sp>
          <p:nvSpPr>
            <p:cNvPr id="108" name="rc108"/>
            <p:cNvSpPr/>
            <p:nvPr/>
          </p:nvSpPr>
          <p:spPr>
            <a:xfrm>
              <a:off x="7665922" y="3266764"/>
              <a:ext cx="200644" cy="1358771"/>
            </a:xfrm>
            <a:prstGeom prst="rect">
              <a:avLst/>
            </a:prstGeom>
            <a:solidFill>
              <a:srgbClr val="FFC20E">
                <a:alpha val="100000"/>
              </a:srgbClr>
            </a:solidFill>
          </p:spPr>
          <p:txBody>
            <a:bodyPr/>
            <a:lstStyle/>
            <a:p/>
          </p:txBody>
        </p:sp>
        <p:sp>
          <p:nvSpPr>
            <p:cNvPr id="109" name="rc109"/>
            <p:cNvSpPr/>
            <p:nvPr/>
          </p:nvSpPr>
          <p:spPr>
            <a:xfrm>
              <a:off x="7888860" y="3249785"/>
              <a:ext cx="200644" cy="41749"/>
            </a:xfrm>
            <a:prstGeom prst="rect">
              <a:avLst/>
            </a:prstGeom>
            <a:solidFill>
              <a:srgbClr val="F26A21">
                <a:alpha val="100000"/>
              </a:srgbClr>
            </a:solidFill>
          </p:spPr>
          <p:txBody>
            <a:bodyPr/>
            <a:lstStyle/>
            <a:p/>
          </p:txBody>
        </p:sp>
        <p:sp>
          <p:nvSpPr>
            <p:cNvPr id="110" name="rc110"/>
            <p:cNvSpPr/>
            <p:nvPr/>
          </p:nvSpPr>
          <p:spPr>
            <a:xfrm>
              <a:off x="7888860" y="3291535"/>
              <a:ext cx="200644" cy="1334000"/>
            </a:xfrm>
            <a:prstGeom prst="rect">
              <a:avLst/>
            </a:prstGeom>
            <a:solidFill>
              <a:srgbClr val="FFC20E">
                <a:alpha val="100000"/>
              </a:srgbClr>
            </a:solidFill>
          </p:spPr>
          <p:txBody>
            <a:bodyPr/>
            <a:lstStyle/>
            <a:p/>
          </p:txBody>
        </p:sp>
        <p:sp>
          <p:nvSpPr>
            <p:cNvPr id="111" name="rc111"/>
            <p:cNvSpPr/>
            <p:nvPr/>
          </p:nvSpPr>
          <p:spPr>
            <a:xfrm>
              <a:off x="8111798" y="3266285"/>
              <a:ext cx="200644" cy="44320"/>
            </a:xfrm>
            <a:prstGeom prst="rect">
              <a:avLst/>
            </a:prstGeom>
            <a:solidFill>
              <a:srgbClr val="F26A21">
                <a:alpha val="100000"/>
              </a:srgbClr>
            </a:solidFill>
          </p:spPr>
          <p:txBody>
            <a:bodyPr/>
            <a:lstStyle/>
            <a:p/>
          </p:txBody>
        </p:sp>
        <p:sp>
          <p:nvSpPr>
            <p:cNvPr id="112" name="rc112"/>
            <p:cNvSpPr/>
            <p:nvPr/>
          </p:nvSpPr>
          <p:spPr>
            <a:xfrm>
              <a:off x="8111798" y="3310606"/>
              <a:ext cx="200644" cy="1314929"/>
            </a:xfrm>
            <a:prstGeom prst="rect">
              <a:avLst/>
            </a:prstGeom>
            <a:solidFill>
              <a:srgbClr val="FFC20E">
                <a:alpha val="100000"/>
              </a:srgbClr>
            </a:solidFill>
          </p:spPr>
          <p:txBody>
            <a:bodyPr/>
            <a:lstStyle/>
            <a:p/>
          </p:txBody>
        </p:sp>
        <p:sp>
          <p:nvSpPr>
            <p:cNvPr id="113" name="pl113"/>
            <p:cNvSpPr/>
            <p:nvPr/>
          </p:nvSpPr>
          <p:spPr>
            <a:xfrm>
              <a:off x="1523984" y="1227418"/>
              <a:ext cx="5350508" cy="274595"/>
            </a:xfrm>
            <a:custGeom>
              <a:avLst/>
              <a:pathLst>
                <a:path w="5350508" h="274595">
                  <a:moveTo>
                    <a:pt x="0" y="137297"/>
                  </a:moveTo>
                  <a:lnTo>
                    <a:pt x="222937" y="240270"/>
                  </a:lnTo>
                  <a:lnTo>
                    <a:pt x="445875" y="205946"/>
                  </a:lnTo>
                  <a:lnTo>
                    <a:pt x="668813" y="205946"/>
                  </a:lnTo>
                  <a:lnTo>
                    <a:pt x="891751" y="205946"/>
                  </a:lnTo>
                  <a:lnTo>
                    <a:pt x="1114689" y="171622"/>
                  </a:lnTo>
                  <a:lnTo>
                    <a:pt x="1337627" y="34324"/>
                  </a:lnTo>
                  <a:lnTo>
                    <a:pt x="1560565" y="34324"/>
                  </a:lnTo>
                  <a:lnTo>
                    <a:pt x="1783502" y="68648"/>
                  </a:lnTo>
                  <a:lnTo>
                    <a:pt x="2006440" y="34324"/>
                  </a:lnTo>
                  <a:lnTo>
                    <a:pt x="2229378" y="0"/>
                  </a:lnTo>
                  <a:lnTo>
                    <a:pt x="2452316" y="0"/>
                  </a:lnTo>
                  <a:lnTo>
                    <a:pt x="2675254" y="0"/>
                  </a:lnTo>
                  <a:lnTo>
                    <a:pt x="2898192" y="0"/>
                  </a:lnTo>
                  <a:lnTo>
                    <a:pt x="3121130" y="0"/>
                  </a:lnTo>
                  <a:lnTo>
                    <a:pt x="3344068" y="0"/>
                  </a:lnTo>
                  <a:lnTo>
                    <a:pt x="3567005" y="102973"/>
                  </a:lnTo>
                  <a:lnTo>
                    <a:pt x="3789943" y="137297"/>
                  </a:lnTo>
                  <a:lnTo>
                    <a:pt x="4012881" y="102973"/>
                  </a:lnTo>
                  <a:lnTo>
                    <a:pt x="4235819" y="137297"/>
                  </a:lnTo>
                  <a:lnTo>
                    <a:pt x="4458757" y="171622"/>
                  </a:lnTo>
                  <a:lnTo>
                    <a:pt x="4681695" y="240270"/>
                  </a:lnTo>
                  <a:lnTo>
                    <a:pt x="4904633" y="274595"/>
                  </a:lnTo>
                  <a:lnTo>
                    <a:pt x="5127571" y="34324"/>
                  </a:lnTo>
                  <a:lnTo>
                    <a:pt x="5350508" y="34324"/>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364716"/>
              <a:ext cx="5350508" cy="617839"/>
            </a:xfrm>
            <a:custGeom>
              <a:avLst/>
              <a:pathLst>
                <a:path w="5350508" h="617839">
                  <a:moveTo>
                    <a:pt x="0" y="308919"/>
                  </a:moveTo>
                  <a:lnTo>
                    <a:pt x="222937" y="205946"/>
                  </a:lnTo>
                  <a:lnTo>
                    <a:pt x="445875" y="308919"/>
                  </a:lnTo>
                  <a:lnTo>
                    <a:pt x="668813" y="274595"/>
                  </a:lnTo>
                  <a:lnTo>
                    <a:pt x="891751" y="308919"/>
                  </a:lnTo>
                  <a:lnTo>
                    <a:pt x="1114689" y="240270"/>
                  </a:lnTo>
                  <a:lnTo>
                    <a:pt x="1337627" y="0"/>
                  </a:lnTo>
                  <a:lnTo>
                    <a:pt x="1560565" y="0"/>
                  </a:lnTo>
                  <a:lnTo>
                    <a:pt x="1783502" y="68648"/>
                  </a:lnTo>
                  <a:lnTo>
                    <a:pt x="2006440" y="0"/>
                  </a:lnTo>
                  <a:lnTo>
                    <a:pt x="2229378" y="0"/>
                  </a:lnTo>
                  <a:lnTo>
                    <a:pt x="2452316" y="0"/>
                  </a:lnTo>
                  <a:lnTo>
                    <a:pt x="2675254" y="0"/>
                  </a:lnTo>
                  <a:lnTo>
                    <a:pt x="2898192" y="0"/>
                  </a:lnTo>
                  <a:lnTo>
                    <a:pt x="3121130" y="0"/>
                  </a:lnTo>
                  <a:lnTo>
                    <a:pt x="3344068" y="0"/>
                  </a:lnTo>
                  <a:lnTo>
                    <a:pt x="3567005" y="137297"/>
                  </a:lnTo>
                  <a:lnTo>
                    <a:pt x="3789943" y="137297"/>
                  </a:lnTo>
                  <a:lnTo>
                    <a:pt x="4012881" y="137297"/>
                  </a:lnTo>
                  <a:lnTo>
                    <a:pt x="4235819" y="240270"/>
                  </a:lnTo>
                  <a:lnTo>
                    <a:pt x="4458757" y="377568"/>
                  </a:lnTo>
                  <a:lnTo>
                    <a:pt x="4681695" y="480541"/>
                  </a:lnTo>
                  <a:lnTo>
                    <a:pt x="4904633" y="617839"/>
                  </a:lnTo>
                  <a:lnTo>
                    <a:pt x="5127571" y="102973"/>
                  </a:lnTo>
                  <a:lnTo>
                    <a:pt x="5350508" y="102973"/>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257034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7" name="tx117"/>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997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9147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91441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137351"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360289"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58322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8061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1455656"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6" name="tx126"/>
            <p:cNvSpPr/>
            <p:nvPr/>
          </p:nvSpPr>
          <p:spPr>
            <a:xfrm>
              <a:off x="2570345"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7" name="tx127"/>
            <p:cNvSpPr/>
            <p:nvPr/>
          </p:nvSpPr>
          <p:spPr>
            <a:xfrm>
              <a:off x="3685034"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4799724"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691475"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5914413"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137351"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2" name="tx132"/>
            <p:cNvSpPr/>
            <p:nvPr/>
          </p:nvSpPr>
          <p:spPr>
            <a:xfrm>
              <a:off x="6360289"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583227"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806165"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7680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278549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189419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9" name="tx139"/>
            <p:cNvSpPr/>
            <p:nvPr/>
          </p:nvSpPr>
          <p:spPr>
            <a:xfrm>
              <a:off x="508103" y="100289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419394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Algeria</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Algeria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9090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9118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914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49175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9104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99132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99161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99189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523077"/>
              <a:ext cx="215906" cy="1467682"/>
            </a:xfrm>
            <a:prstGeom prst="rect">
              <a:avLst/>
            </a:prstGeom>
            <a:solidFill>
              <a:srgbClr val="0058AB">
                <a:alpha val="100000"/>
              </a:srgbClr>
            </a:solidFill>
          </p:spPr>
          <p:txBody>
            <a:bodyPr/>
            <a:lstStyle/>
            <a:p/>
          </p:txBody>
        </p:sp>
        <p:sp>
          <p:nvSpPr>
            <p:cNvPr id="41" name="rc41"/>
            <p:cNvSpPr/>
            <p:nvPr/>
          </p:nvSpPr>
          <p:spPr>
            <a:xfrm>
              <a:off x="1530867" y="2629082"/>
              <a:ext cx="215906" cy="2361677"/>
            </a:xfrm>
            <a:prstGeom prst="rect">
              <a:avLst/>
            </a:prstGeom>
            <a:solidFill>
              <a:srgbClr val="0058AB">
                <a:alpha val="100000"/>
              </a:srgbClr>
            </a:solidFill>
          </p:spPr>
          <p:txBody>
            <a:bodyPr/>
            <a:lstStyle/>
            <a:p/>
          </p:txBody>
        </p:sp>
        <p:sp>
          <p:nvSpPr>
            <p:cNvPr id="42" name="rc42"/>
            <p:cNvSpPr/>
            <p:nvPr/>
          </p:nvSpPr>
          <p:spPr>
            <a:xfrm>
              <a:off x="1770763" y="2927497"/>
              <a:ext cx="215906" cy="2063262"/>
            </a:xfrm>
            <a:prstGeom prst="rect">
              <a:avLst/>
            </a:prstGeom>
            <a:solidFill>
              <a:srgbClr val="0058AB">
                <a:alpha val="100000"/>
              </a:srgbClr>
            </a:solidFill>
          </p:spPr>
          <p:txBody>
            <a:bodyPr/>
            <a:lstStyle/>
            <a:p/>
          </p:txBody>
        </p:sp>
        <p:sp>
          <p:nvSpPr>
            <p:cNvPr id="43" name="rc43"/>
            <p:cNvSpPr/>
            <p:nvPr/>
          </p:nvSpPr>
          <p:spPr>
            <a:xfrm>
              <a:off x="2010660" y="2841321"/>
              <a:ext cx="215906" cy="2149438"/>
            </a:xfrm>
            <a:prstGeom prst="rect">
              <a:avLst/>
            </a:prstGeom>
            <a:solidFill>
              <a:srgbClr val="0058AB">
                <a:alpha val="100000"/>
              </a:srgbClr>
            </a:solidFill>
          </p:spPr>
          <p:txBody>
            <a:bodyPr/>
            <a:lstStyle/>
            <a:p/>
          </p:txBody>
        </p:sp>
        <p:sp>
          <p:nvSpPr>
            <p:cNvPr id="44" name="rc44"/>
            <p:cNvSpPr/>
            <p:nvPr/>
          </p:nvSpPr>
          <p:spPr>
            <a:xfrm>
              <a:off x="2250556" y="2728304"/>
              <a:ext cx="215906" cy="2262455"/>
            </a:xfrm>
            <a:prstGeom prst="rect">
              <a:avLst/>
            </a:prstGeom>
            <a:solidFill>
              <a:srgbClr val="0058AB">
                <a:alpha val="100000"/>
              </a:srgbClr>
            </a:solidFill>
          </p:spPr>
          <p:txBody>
            <a:bodyPr/>
            <a:lstStyle/>
            <a:p/>
          </p:txBody>
        </p:sp>
        <p:sp>
          <p:nvSpPr>
            <p:cNvPr id="45" name="rc45"/>
            <p:cNvSpPr/>
            <p:nvPr/>
          </p:nvSpPr>
          <p:spPr>
            <a:xfrm>
              <a:off x="2490453" y="2943642"/>
              <a:ext cx="215906" cy="2047117"/>
            </a:xfrm>
            <a:prstGeom prst="rect">
              <a:avLst/>
            </a:prstGeom>
            <a:solidFill>
              <a:srgbClr val="0058AB">
                <a:alpha val="100000"/>
              </a:srgbClr>
            </a:solidFill>
          </p:spPr>
          <p:txBody>
            <a:bodyPr/>
            <a:lstStyle/>
            <a:p/>
          </p:txBody>
        </p:sp>
        <p:sp>
          <p:nvSpPr>
            <p:cNvPr id="46" name="rc46"/>
            <p:cNvSpPr/>
            <p:nvPr/>
          </p:nvSpPr>
          <p:spPr>
            <a:xfrm>
              <a:off x="2730349" y="4268865"/>
              <a:ext cx="215906" cy="721894"/>
            </a:xfrm>
            <a:prstGeom prst="rect">
              <a:avLst/>
            </a:prstGeom>
            <a:solidFill>
              <a:srgbClr val="0058AB">
                <a:alpha val="100000"/>
              </a:srgbClr>
            </a:solidFill>
          </p:spPr>
          <p:txBody>
            <a:bodyPr/>
            <a:lstStyle/>
            <a:p/>
          </p:txBody>
        </p:sp>
        <p:sp>
          <p:nvSpPr>
            <p:cNvPr id="47" name="rc47"/>
            <p:cNvSpPr/>
            <p:nvPr/>
          </p:nvSpPr>
          <p:spPr>
            <a:xfrm>
              <a:off x="2970245" y="4226927"/>
              <a:ext cx="215906" cy="763832"/>
            </a:xfrm>
            <a:prstGeom prst="rect">
              <a:avLst/>
            </a:prstGeom>
            <a:solidFill>
              <a:srgbClr val="0058AB">
                <a:alpha val="100000"/>
              </a:srgbClr>
            </a:solidFill>
          </p:spPr>
          <p:txBody>
            <a:bodyPr/>
            <a:lstStyle/>
            <a:p/>
          </p:txBody>
        </p:sp>
        <p:sp>
          <p:nvSpPr>
            <p:cNvPr id="48" name="rc48"/>
            <p:cNvSpPr/>
            <p:nvPr/>
          </p:nvSpPr>
          <p:spPr>
            <a:xfrm>
              <a:off x="3210142" y="3779055"/>
              <a:ext cx="215906" cy="1211705"/>
            </a:xfrm>
            <a:prstGeom prst="rect">
              <a:avLst/>
            </a:prstGeom>
            <a:solidFill>
              <a:srgbClr val="0058AB">
                <a:alpha val="100000"/>
              </a:srgbClr>
            </a:solidFill>
          </p:spPr>
          <p:txBody>
            <a:bodyPr/>
            <a:lstStyle/>
            <a:p/>
          </p:txBody>
        </p:sp>
        <p:sp>
          <p:nvSpPr>
            <p:cNvPr id="49" name="rc49"/>
            <p:cNvSpPr/>
            <p:nvPr/>
          </p:nvSpPr>
          <p:spPr>
            <a:xfrm>
              <a:off x="3450038" y="4150999"/>
              <a:ext cx="215906" cy="839760"/>
            </a:xfrm>
            <a:prstGeom prst="rect">
              <a:avLst/>
            </a:prstGeom>
            <a:solidFill>
              <a:srgbClr val="0058AB">
                <a:alpha val="100000"/>
              </a:srgbClr>
            </a:solidFill>
          </p:spPr>
          <p:txBody>
            <a:bodyPr/>
            <a:lstStyle/>
            <a:p/>
          </p:txBody>
        </p:sp>
        <p:sp>
          <p:nvSpPr>
            <p:cNvPr id="50" name="rc50"/>
            <p:cNvSpPr/>
            <p:nvPr/>
          </p:nvSpPr>
          <p:spPr>
            <a:xfrm>
              <a:off x="3689935" y="4555883"/>
              <a:ext cx="215906" cy="434876"/>
            </a:xfrm>
            <a:prstGeom prst="rect">
              <a:avLst/>
            </a:prstGeom>
            <a:solidFill>
              <a:srgbClr val="0058AB">
                <a:alpha val="100000"/>
              </a:srgbClr>
            </a:solidFill>
          </p:spPr>
          <p:txBody>
            <a:bodyPr/>
            <a:lstStyle/>
            <a:p/>
          </p:txBody>
        </p:sp>
        <p:sp>
          <p:nvSpPr>
            <p:cNvPr id="51" name="rc51"/>
            <p:cNvSpPr/>
            <p:nvPr/>
          </p:nvSpPr>
          <p:spPr>
            <a:xfrm>
              <a:off x="3929831" y="4543387"/>
              <a:ext cx="215906" cy="447372"/>
            </a:xfrm>
            <a:prstGeom prst="rect">
              <a:avLst/>
            </a:prstGeom>
            <a:solidFill>
              <a:srgbClr val="0058AB">
                <a:alpha val="100000"/>
              </a:srgbClr>
            </a:solidFill>
          </p:spPr>
          <p:txBody>
            <a:bodyPr/>
            <a:lstStyle/>
            <a:p/>
          </p:txBody>
        </p:sp>
        <p:sp>
          <p:nvSpPr>
            <p:cNvPr id="52" name="rc52"/>
            <p:cNvSpPr/>
            <p:nvPr/>
          </p:nvSpPr>
          <p:spPr>
            <a:xfrm>
              <a:off x="4169728" y="4517644"/>
              <a:ext cx="215906" cy="473115"/>
            </a:xfrm>
            <a:prstGeom prst="rect">
              <a:avLst/>
            </a:prstGeom>
            <a:solidFill>
              <a:srgbClr val="0058AB">
                <a:alpha val="100000"/>
              </a:srgbClr>
            </a:solidFill>
          </p:spPr>
          <p:txBody>
            <a:bodyPr/>
            <a:lstStyle/>
            <a:p/>
          </p:txBody>
        </p:sp>
        <p:sp>
          <p:nvSpPr>
            <p:cNvPr id="53" name="rc53"/>
            <p:cNvSpPr/>
            <p:nvPr/>
          </p:nvSpPr>
          <p:spPr>
            <a:xfrm>
              <a:off x="4409624" y="4510246"/>
              <a:ext cx="215906" cy="480513"/>
            </a:xfrm>
            <a:prstGeom prst="rect">
              <a:avLst/>
            </a:prstGeom>
            <a:solidFill>
              <a:srgbClr val="0058AB">
                <a:alpha val="100000"/>
              </a:srgbClr>
            </a:solidFill>
          </p:spPr>
          <p:txBody>
            <a:bodyPr/>
            <a:lstStyle/>
            <a:p/>
          </p:txBody>
        </p:sp>
        <p:sp>
          <p:nvSpPr>
            <p:cNvPr id="54" name="rc54"/>
            <p:cNvSpPr/>
            <p:nvPr/>
          </p:nvSpPr>
          <p:spPr>
            <a:xfrm>
              <a:off x="4649521" y="4489802"/>
              <a:ext cx="215906" cy="500957"/>
            </a:xfrm>
            <a:prstGeom prst="rect">
              <a:avLst/>
            </a:prstGeom>
            <a:solidFill>
              <a:srgbClr val="0058AB">
                <a:alpha val="100000"/>
              </a:srgbClr>
            </a:solidFill>
          </p:spPr>
          <p:txBody>
            <a:bodyPr/>
            <a:lstStyle/>
            <a:p/>
          </p:txBody>
        </p:sp>
        <p:sp>
          <p:nvSpPr>
            <p:cNvPr id="55" name="rc55"/>
            <p:cNvSpPr/>
            <p:nvPr/>
          </p:nvSpPr>
          <p:spPr>
            <a:xfrm>
              <a:off x="4889417" y="4484204"/>
              <a:ext cx="215906" cy="506555"/>
            </a:xfrm>
            <a:prstGeom prst="rect">
              <a:avLst/>
            </a:prstGeom>
            <a:solidFill>
              <a:srgbClr val="0058AB">
                <a:alpha val="100000"/>
              </a:srgbClr>
            </a:solidFill>
          </p:spPr>
          <p:txBody>
            <a:bodyPr/>
            <a:lstStyle/>
            <a:p/>
          </p:txBody>
        </p:sp>
        <p:sp>
          <p:nvSpPr>
            <p:cNvPr id="56" name="rc56"/>
            <p:cNvSpPr/>
            <p:nvPr/>
          </p:nvSpPr>
          <p:spPr>
            <a:xfrm>
              <a:off x="5129313" y="2951490"/>
              <a:ext cx="215906" cy="2039269"/>
            </a:xfrm>
            <a:prstGeom prst="rect">
              <a:avLst/>
            </a:prstGeom>
            <a:solidFill>
              <a:srgbClr val="0058AB">
                <a:alpha val="100000"/>
              </a:srgbClr>
            </a:solidFill>
          </p:spPr>
          <p:txBody>
            <a:bodyPr/>
            <a:lstStyle/>
            <a:p/>
          </p:txBody>
        </p:sp>
        <p:sp>
          <p:nvSpPr>
            <p:cNvPr id="57" name="rc57"/>
            <p:cNvSpPr/>
            <p:nvPr/>
          </p:nvSpPr>
          <p:spPr>
            <a:xfrm>
              <a:off x="5369210" y="2431788"/>
              <a:ext cx="215906" cy="2558971"/>
            </a:xfrm>
            <a:prstGeom prst="rect">
              <a:avLst/>
            </a:prstGeom>
            <a:solidFill>
              <a:srgbClr val="0058AB">
                <a:alpha val="100000"/>
              </a:srgbClr>
            </a:solidFill>
          </p:spPr>
          <p:txBody>
            <a:bodyPr/>
            <a:lstStyle/>
            <a:p/>
          </p:txBody>
        </p:sp>
        <p:sp>
          <p:nvSpPr>
            <p:cNvPr id="58" name="rc58"/>
            <p:cNvSpPr/>
            <p:nvPr/>
          </p:nvSpPr>
          <p:spPr>
            <a:xfrm>
              <a:off x="5609106" y="2982231"/>
              <a:ext cx="215906" cy="2008528"/>
            </a:xfrm>
            <a:prstGeom prst="rect">
              <a:avLst/>
            </a:prstGeom>
            <a:solidFill>
              <a:srgbClr val="0058AB">
                <a:alpha val="100000"/>
              </a:srgbClr>
            </a:solidFill>
          </p:spPr>
          <p:txBody>
            <a:bodyPr/>
            <a:lstStyle/>
            <a:p/>
          </p:txBody>
        </p:sp>
        <p:sp>
          <p:nvSpPr>
            <p:cNvPr id="59" name="rc59"/>
            <p:cNvSpPr/>
            <p:nvPr/>
          </p:nvSpPr>
          <p:spPr>
            <a:xfrm>
              <a:off x="5849003" y="2505167"/>
              <a:ext cx="215906" cy="2485592"/>
            </a:xfrm>
            <a:prstGeom prst="rect">
              <a:avLst/>
            </a:prstGeom>
            <a:solidFill>
              <a:srgbClr val="0058AB">
                <a:alpha val="100000"/>
              </a:srgbClr>
            </a:solidFill>
          </p:spPr>
          <p:txBody>
            <a:bodyPr/>
            <a:lstStyle/>
            <a:p/>
          </p:txBody>
        </p:sp>
        <p:sp>
          <p:nvSpPr>
            <p:cNvPr id="60" name="rc60"/>
            <p:cNvSpPr/>
            <p:nvPr/>
          </p:nvSpPr>
          <p:spPr>
            <a:xfrm>
              <a:off x="6088899" y="2078539"/>
              <a:ext cx="215906" cy="2912220"/>
            </a:xfrm>
            <a:prstGeom prst="rect">
              <a:avLst/>
            </a:prstGeom>
            <a:solidFill>
              <a:srgbClr val="0058AB">
                <a:alpha val="100000"/>
              </a:srgbClr>
            </a:solidFill>
          </p:spPr>
          <p:txBody>
            <a:bodyPr/>
            <a:lstStyle/>
            <a:p/>
          </p:txBody>
        </p:sp>
        <p:sp>
          <p:nvSpPr>
            <p:cNvPr id="61" name="rc61"/>
            <p:cNvSpPr/>
            <p:nvPr/>
          </p:nvSpPr>
          <p:spPr>
            <a:xfrm>
              <a:off x="6328796" y="1225432"/>
              <a:ext cx="215906" cy="3765328"/>
            </a:xfrm>
            <a:prstGeom prst="rect">
              <a:avLst/>
            </a:prstGeom>
            <a:solidFill>
              <a:srgbClr val="0058AB">
                <a:alpha val="100000"/>
              </a:srgbClr>
            </a:solidFill>
          </p:spPr>
          <p:txBody>
            <a:bodyPr/>
            <a:lstStyle/>
            <a:p/>
          </p:txBody>
        </p:sp>
        <p:sp>
          <p:nvSpPr>
            <p:cNvPr id="62" name="rc62"/>
            <p:cNvSpPr/>
            <p:nvPr/>
          </p:nvSpPr>
          <p:spPr>
            <a:xfrm>
              <a:off x="6568692" y="866434"/>
              <a:ext cx="215906" cy="4124325"/>
            </a:xfrm>
            <a:prstGeom prst="rect">
              <a:avLst/>
            </a:prstGeom>
            <a:solidFill>
              <a:srgbClr val="0058AB">
                <a:alpha val="100000"/>
              </a:srgbClr>
            </a:solidFill>
          </p:spPr>
          <p:txBody>
            <a:bodyPr/>
            <a:lstStyle/>
            <a:p/>
          </p:txBody>
        </p:sp>
        <p:sp>
          <p:nvSpPr>
            <p:cNvPr id="63" name="rc63"/>
            <p:cNvSpPr/>
            <p:nvPr/>
          </p:nvSpPr>
          <p:spPr>
            <a:xfrm>
              <a:off x="6808589" y="4099313"/>
              <a:ext cx="215906" cy="891446"/>
            </a:xfrm>
            <a:prstGeom prst="rect">
              <a:avLst/>
            </a:prstGeom>
            <a:solidFill>
              <a:srgbClr val="0058AB">
                <a:alpha val="100000"/>
              </a:srgbClr>
            </a:solidFill>
          </p:spPr>
          <p:txBody>
            <a:bodyPr/>
            <a:lstStyle/>
            <a:p/>
          </p:txBody>
        </p:sp>
        <p:sp>
          <p:nvSpPr>
            <p:cNvPr id="64" name="rc64"/>
            <p:cNvSpPr/>
            <p:nvPr/>
          </p:nvSpPr>
          <p:spPr>
            <a:xfrm>
              <a:off x="7048485" y="4122507"/>
              <a:ext cx="215906" cy="868252"/>
            </a:xfrm>
            <a:prstGeom prst="rect">
              <a:avLst/>
            </a:prstGeom>
            <a:solidFill>
              <a:srgbClr val="0058AB">
                <a:alpha val="100000"/>
              </a:srgbClr>
            </a:solidFill>
          </p:spPr>
          <p:txBody>
            <a:bodyPr/>
            <a:lstStyle/>
            <a:p/>
          </p:txBody>
        </p:sp>
        <p:sp>
          <p:nvSpPr>
            <p:cNvPr id="65" name="rc65"/>
            <p:cNvSpPr/>
            <p:nvPr/>
          </p:nvSpPr>
          <p:spPr>
            <a:xfrm>
              <a:off x="8487864" y="3747963"/>
              <a:ext cx="215906" cy="1242796"/>
            </a:xfrm>
            <a:prstGeom prst="rect">
              <a:avLst/>
            </a:prstGeom>
            <a:solidFill>
              <a:srgbClr val="69DBFF">
                <a:alpha val="100000"/>
              </a:srgbClr>
            </a:solidFill>
          </p:spPr>
          <p:txBody>
            <a:bodyPr/>
            <a:lstStyle/>
            <a:p/>
          </p:txBody>
        </p:sp>
        <p:sp>
          <p:nvSpPr>
            <p:cNvPr id="66" name="pl66"/>
            <p:cNvSpPr/>
            <p:nvPr/>
          </p:nvSpPr>
          <p:spPr>
            <a:xfrm>
              <a:off x="6196853" y="2505167"/>
              <a:ext cx="2398964" cy="1242796"/>
            </a:xfrm>
            <a:custGeom>
              <a:avLst/>
              <a:pathLst>
                <a:path w="2398964" h="1242796">
                  <a:moveTo>
                    <a:pt x="0" y="0"/>
                  </a:moveTo>
                  <a:lnTo>
                    <a:pt x="239896" y="124279"/>
                  </a:lnTo>
                  <a:lnTo>
                    <a:pt x="479792" y="248559"/>
                  </a:lnTo>
                  <a:lnTo>
                    <a:pt x="719689" y="372838"/>
                  </a:lnTo>
                  <a:lnTo>
                    <a:pt x="959585" y="497118"/>
                  </a:lnTo>
                  <a:lnTo>
                    <a:pt x="1199482" y="621398"/>
                  </a:lnTo>
                  <a:lnTo>
                    <a:pt x="1439378" y="745677"/>
                  </a:lnTo>
                  <a:lnTo>
                    <a:pt x="1679275" y="869957"/>
                  </a:lnTo>
                  <a:lnTo>
                    <a:pt x="1919171" y="994236"/>
                  </a:lnTo>
                  <a:lnTo>
                    <a:pt x="2159067" y="1118516"/>
                  </a:lnTo>
                  <a:lnTo>
                    <a:pt x="2398964" y="1242796"/>
                  </a:lnTo>
                </a:path>
              </a:pathLst>
            </a:custGeom>
            <a:ln w="13550" cap="flat">
              <a:solidFill>
                <a:srgbClr val="000000">
                  <a:alpha val="100000"/>
                </a:srgbClr>
              </a:solidFill>
              <a:prstDash val="solid"/>
              <a:round/>
            </a:ln>
          </p:spPr>
          <p:txBody>
            <a:bodyPr/>
            <a:lstStyle/>
            <a:p/>
          </p:txBody>
        </p:sp>
        <p:sp>
          <p:nvSpPr>
            <p:cNvPr id="67" name="pt67"/>
            <p:cNvSpPr/>
            <p:nvPr/>
          </p:nvSpPr>
          <p:spPr>
            <a:xfrm>
              <a:off x="6172027" y="24803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26046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27289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28531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29774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1017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2260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3502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4745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5988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3723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336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293390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1" name="tx81"/>
            <p:cNvSpPr/>
            <p:nvPr/>
          </p:nvSpPr>
          <p:spPr>
            <a:xfrm>
              <a:off x="508103" y="193418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2" name="tx82"/>
            <p:cNvSpPr/>
            <p:nvPr/>
          </p:nvSpPr>
          <p:spPr>
            <a:xfrm>
              <a:off x="508103" y="9344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33916" y="398022"/>
              <a:ext cx="59269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Algeria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56%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8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02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82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3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44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61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78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56252"/>
              <a:ext cx="249522" cy="946444"/>
            </a:xfrm>
            <a:prstGeom prst="rect">
              <a:avLst/>
            </a:prstGeom>
            <a:solidFill>
              <a:srgbClr val="80BD41">
                <a:alpha val="100000"/>
              </a:srgbClr>
            </a:solidFill>
          </p:spPr>
          <p:txBody>
            <a:bodyPr/>
            <a:lstStyle/>
            <a:p/>
          </p:txBody>
        </p:sp>
        <p:sp>
          <p:nvSpPr>
            <p:cNvPr id="24" name="rc24"/>
            <p:cNvSpPr/>
            <p:nvPr/>
          </p:nvSpPr>
          <p:spPr>
            <a:xfrm>
              <a:off x="1296273" y="3106439"/>
              <a:ext cx="249522" cy="49813"/>
            </a:xfrm>
            <a:prstGeom prst="rect">
              <a:avLst/>
            </a:prstGeom>
            <a:solidFill>
              <a:srgbClr val="1CABE2">
                <a:alpha val="100000"/>
              </a:srgbClr>
            </a:solidFill>
          </p:spPr>
          <p:txBody>
            <a:bodyPr/>
            <a:lstStyle/>
            <a:p/>
          </p:txBody>
        </p:sp>
        <p:sp>
          <p:nvSpPr>
            <p:cNvPr id="25" name="rc25"/>
            <p:cNvSpPr/>
            <p:nvPr/>
          </p:nvSpPr>
          <p:spPr>
            <a:xfrm>
              <a:off x="1573521" y="3180891"/>
              <a:ext cx="249522" cy="921805"/>
            </a:xfrm>
            <a:prstGeom prst="rect">
              <a:avLst/>
            </a:prstGeom>
            <a:solidFill>
              <a:srgbClr val="80BD41">
                <a:alpha val="100000"/>
              </a:srgbClr>
            </a:solidFill>
          </p:spPr>
          <p:txBody>
            <a:bodyPr/>
            <a:lstStyle/>
            <a:p/>
          </p:txBody>
        </p:sp>
        <p:sp>
          <p:nvSpPr>
            <p:cNvPr id="26" name="rc26"/>
            <p:cNvSpPr/>
            <p:nvPr/>
          </p:nvSpPr>
          <p:spPr>
            <a:xfrm>
              <a:off x="1573521" y="3100735"/>
              <a:ext cx="249522" cy="80156"/>
            </a:xfrm>
            <a:prstGeom prst="rect">
              <a:avLst/>
            </a:prstGeom>
            <a:solidFill>
              <a:srgbClr val="1CABE2">
                <a:alpha val="100000"/>
              </a:srgbClr>
            </a:solidFill>
          </p:spPr>
          <p:txBody>
            <a:bodyPr/>
            <a:lstStyle/>
            <a:p/>
          </p:txBody>
        </p:sp>
        <p:sp>
          <p:nvSpPr>
            <p:cNvPr id="27" name="rc27"/>
            <p:cNvSpPr/>
            <p:nvPr/>
          </p:nvSpPr>
          <p:spPr>
            <a:xfrm>
              <a:off x="1850769" y="3172324"/>
              <a:ext cx="249522" cy="930373"/>
            </a:xfrm>
            <a:prstGeom prst="rect">
              <a:avLst/>
            </a:prstGeom>
            <a:solidFill>
              <a:srgbClr val="80BD41">
                <a:alpha val="100000"/>
              </a:srgbClr>
            </a:solidFill>
          </p:spPr>
          <p:txBody>
            <a:bodyPr/>
            <a:lstStyle/>
            <a:p/>
          </p:txBody>
        </p:sp>
        <p:sp>
          <p:nvSpPr>
            <p:cNvPr id="28" name="rc28"/>
            <p:cNvSpPr/>
            <p:nvPr/>
          </p:nvSpPr>
          <p:spPr>
            <a:xfrm>
              <a:off x="1850769" y="3102296"/>
              <a:ext cx="249522" cy="70027"/>
            </a:xfrm>
            <a:prstGeom prst="rect">
              <a:avLst/>
            </a:prstGeom>
            <a:solidFill>
              <a:srgbClr val="1CABE2">
                <a:alpha val="100000"/>
              </a:srgbClr>
            </a:solidFill>
          </p:spPr>
          <p:txBody>
            <a:bodyPr/>
            <a:lstStyle/>
            <a:p/>
          </p:txBody>
        </p:sp>
        <p:sp>
          <p:nvSpPr>
            <p:cNvPr id="29" name="rc29"/>
            <p:cNvSpPr/>
            <p:nvPr/>
          </p:nvSpPr>
          <p:spPr>
            <a:xfrm>
              <a:off x="2128016" y="3133463"/>
              <a:ext cx="249522" cy="969233"/>
            </a:xfrm>
            <a:prstGeom prst="rect">
              <a:avLst/>
            </a:prstGeom>
            <a:solidFill>
              <a:srgbClr val="80BD41">
                <a:alpha val="100000"/>
              </a:srgbClr>
            </a:solidFill>
          </p:spPr>
          <p:txBody>
            <a:bodyPr/>
            <a:lstStyle/>
            <a:p/>
          </p:txBody>
        </p:sp>
        <p:sp>
          <p:nvSpPr>
            <p:cNvPr id="30" name="rc30"/>
            <p:cNvSpPr/>
            <p:nvPr/>
          </p:nvSpPr>
          <p:spPr>
            <a:xfrm>
              <a:off x="2128016" y="3060510"/>
              <a:ext cx="249522" cy="72952"/>
            </a:xfrm>
            <a:prstGeom prst="rect">
              <a:avLst/>
            </a:prstGeom>
            <a:solidFill>
              <a:srgbClr val="1CABE2">
                <a:alpha val="100000"/>
              </a:srgbClr>
            </a:solidFill>
          </p:spPr>
          <p:txBody>
            <a:bodyPr/>
            <a:lstStyle/>
            <a:p/>
          </p:txBody>
        </p:sp>
        <p:sp>
          <p:nvSpPr>
            <p:cNvPr id="31" name="rc31"/>
            <p:cNvSpPr/>
            <p:nvPr/>
          </p:nvSpPr>
          <p:spPr>
            <a:xfrm>
              <a:off x="2405264" y="3082511"/>
              <a:ext cx="249522" cy="1020186"/>
            </a:xfrm>
            <a:prstGeom prst="rect">
              <a:avLst/>
            </a:prstGeom>
            <a:solidFill>
              <a:srgbClr val="80BD41">
                <a:alpha val="100000"/>
              </a:srgbClr>
            </a:solidFill>
          </p:spPr>
          <p:txBody>
            <a:bodyPr/>
            <a:lstStyle/>
            <a:p/>
          </p:txBody>
        </p:sp>
        <p:sp>
          <p:nvSpPr>
            <p:cNvPr id="32" name="rc32"/>
            <p:cNvSpPr/>
            <p:nvPr/>
          </p:nvSpPr>
          <p:spPr>
            <a:xfrm>
              <a:off x="2405264" y="3005722"/>
              <a:ext cx="249522" cy="76788"/>
            </a:xfrm>
            <a:prstGeom prst="rect">
              <a:avLst/>
            </a:prstGeom>
            <a:solidFill>
              <a:srgbClr val="1CABE2">
                <a:alpha val="100000"/>
              </a:srgbClr>
            </a:solidFill>
          </p:spPr>
          <p:txBody>
            <a:bodyPr/>
            <a:lstStyle/>
            <a:p/>
          </p:txBody>
        </p:sp>
        <p:sp>
          <p:nvSpPr>
            <p:cNvPr id="33" name="rc33"/>
            <p:cNvSpPr/>
            <p:nvPr/>
          </p:nvSpPr>
          <p:spPr>
            <a:xfrm>
              <a:off x="2682512" y="3014178"/>
              <a:ext cx="249522" cy="1088519"/>
            </a:xfrm>
            <a:prstGeom prst="rect">
              <a:avLst/>
            </a:prstGeom>
            <a:solidFill>
              <a:srgbClr val="80BD41">
                <a:alpha val="100000"/>
              </a:srgbClr>
            </a:solidFill>
          </p:spPr>
          <p:txBody>
            <a:bodyPr/>
            <a:lstStyle/>
            <a:p/>
          </p:txBody>
        </p:sp>
        <p:sp>
          <p:nvSpPr>
            <p:cNvPr id="34" name="rc34"/>
            <p:cNvSpPr/>
            <p:nvPr/>
          </p:nvSpPr>
          <p:spPr>
            <a:xfrm>
              <a:off x="2682512" y="2944698"/>
              <a:ext cx="249522" cy="69479"/>
            </a:xfrm>
            <a:prstGeom prst="rect">
              <a:avLst/>
            </a:prstGeom>
            <a:solidFill>
              <a:srgbClr val="1CABE2">
                <a:alpha val="100000"/>
              </a:srgbClr>
            </a:solidFill>
          </p:spPr>
          <p:txBody>
            <a:bodyPr/>
            <a:lstStyle/>
            <a:p/>
          </p:txBody>
        </p:sp>
        <p:sp>
          <p:nvSpPr>
            <p:cNvPr id="35" name="rc35"/>
            <p:cNvSpPr/>
            <p:nvPr/>
          </p:nvSpPr>
          <p:spPr>
            <a:xfrm>
              <a:off x="2959759" y="2902137"/>
              <a:ext cx="249522" cy="1200559"/>
            </a:xfrm>
            <a:prstGeom prst="rect">
              <a:avLst/>
            </a:prstGeom>
            <a:solidFill>
              <a:srgbClr val="80BD41">
                <a:alpha val="100000"/>
              </a:srgbClr>
            </a:solidFill>
          </p:spPr>
          <p:txBody>
            <a:bodyPr/>
            <a:lstStyle/>
            <a:p/>
          </p:txBody>
        </p:sp>
        <p:sp>
          <p:nvSpPr>
            <p:cNvPr id="36" name="rc36"/>
            <p:cNvSpPr/>
            <p:nvPr/>
          </p:nvSpPr>
          <p:spPr>
            <a:xfrm>
              <a:off x="2959759" y="2877635"/>
              <a:ext cx="249522" cy="24501"/>
            </a:xfrm>
            <a:prstGeom prst="rect">
              <a:avLst/>
            </a:prstGeom>
            <a:solidFill>
              <a:srgbClr val="1CABE2">
                <a:alpha val="100000"/>
              </a:srgbClr>
            </a:solidFill>
          </p:spPr>
          <p:txBody>
            <a:bodyPr/>
            <a:lstStyle/>
            <a:p/>
          </p:txBody>
        </p:sp>
        <p:sp>
          <p:nvSpPr>
            <p:cNvPr id="37" name="rc37"/>
            <p:cNvSpPr/>
            <p:nvPr/>
          </p:nvSpPr>
          <p:spPr>
            <a:xfrm>
              <a:off x="3237007" y="2832384"/>
              <a:ext cx="249522" cy="1270313"/>
            </a:xfrm>
            <a:prstGeom prst="rect">
              <a:avLst/>
            </a:prstGeom>
            <a:solidFill>
              <a:srgbClr val="80BD41">
                <a:alpha val="100000"/>
              </a:srgbClr>
            </a:solidFill>
          </p:spPr>
          <p:txBody>
            <a:bodyPr/>
            <a:lstStyle/>
            <a:p/>
          </p:txBody>
        </p:sp>
        <p:sp>
          <p:nvSpPr>
            <p:cNvPr id="38" name="rc38"/>
            <p:cNvSpPr/>
            <p:nvPr/>
          </p:nvSpPr>
          <p:spPr>
            <a:xfrm>
              <a:off x="3237007" y="2806459"/>
              <a:ext cx="249522" cy="25924"/>
            </a:xfrm>
            <a:prstGeom prst="rect">
              <a:avLst/>
            </a:prstGeom>
            <a:solidFill>
              <a:srgbClr val="1CABE2">
                <a:alpha val="100000"/>
              </a:srgbClr>
            </a:solidFill>
          </p:spPr>
          <p:txBody>
            <a:bodyPr/>
            <a:lstStyle/>
            <a:p/>
          </p:txBody>
        </p:sp>
        <p:sp>
          <p:nvSpPr>
            <p:cNvPr id="39" name="rc39"/>
            <p:cNvSpPr/>
            <p:nvPr/>
          </p:nvSpPr>
          <p:spPr>
            <a:xfrm>
              <a:off x="3514255" y="2772969"/>
              <a:ext cx="249522" cy="1329727"/>
            </a:xfrm>
            <a:prstGeom prst="rect">
              <a:avLst/>
            </a:prstGeom>
            <a:solidFill>
              <a:srgbClr val="80BD41">
                <a:alpha val="100000"/>
              </a:srgbClr>
            </a:solidFill>
          </p:spPr>
          <p:txBody>
            <a:bodyPr/>
            <a:lstStyle/>
            <a:p/>
          </p:txBody>
        </p:sp>
        <p:sp>
          <p:nvSpPr>
            <p:cNvPr id="40" name="rc40"/>
            <p:cNvSpPr/>
            <p:nvPr/>
          </p:nvSpPr>
          <p:spPr>
            <a:xfrm>
              <a:off x="3514255" y="2731844"/>
              <a:ext cx="249522" cy="41125"/>
            </a:xfrm>
            <a:prstGeom prst="rect">
              <a:avLst/>
            </a:prstGeom>
            <a:solidFill>
              <a:srgbClr val="1CABE2">
                <a:alpha val="100000"/>
              </a:srgbClr>
            </a:solidFill>
          </p:spPr>
          <p:txBody>
            <a:bodyPr/>
            <a:lstStyle/>
            <a:p/>
          </p:txBody>
        </p:sp>
        <p:sp>
          <p:nvSpPr>
            <p:cNvPr id="41" name="rc41"/>
            <p:cNvSpPr/>
            <p:nvPr/>
          </p:nvSpPr>
          <p:spPr>
            <a:xfrm>
              <a:off x="3791502" y="2706117"/>
              <a:ext cx="249522" cy="1396579"/>
            </a:xfrm>
            <a:prstGeom prst="rect">
              <a:avLst/>
            </a:prstGeom>
            <a:solidFill>
              <a:srgbClr val="80BD41">
                <a:alpha val="100000"/>
              </a:srgbClr>
            </a:solidFill>
          </p:spPr>
          <p:txBody>
            <a:bodyPr/>
            <a:lstStyle/>
            <a:p/>
          </p:txBody>
        </p:sp>
        <p:sp>
          <p:nvSpPr>
            <p:cNvPr id="42" name="rc42"/>
            <p:cNvSpPr/>
            <p:nvPr/>
          </p:nvSpPr>
          <p:spPr>
            <a:xfrm>
              <a:off x="3791502" y="2677616"/>
              <a:ext cx="249522" cy="28501"/>
            </a:xfrm>
            <a:prstGeom prst="rect">
              <a:avLst/>
            </a:prstGeom>
            <a:solidFill>
              <a:srgbClr val="1CABE2">
                <a:alpha val="100000"/>
              </a:srgbClr>
            </a:solidFill>
          </p:spPr>
          <p:txBody>
            <a:bodyPr/>
            <a:lstStyle/>
            <a:p/>
          </p:txBody>
        </p:sp>
        <p:sp>
          <p:nvSpPr>
            <p:cNvPr id="43" name="rc43"/>
            <p:cNvSpPr/>
            <p:nvPr/>
          </p:nvSpPr>
          <p:spPr>
            <a:xfrm>
              <a:off x="4068750" y="2641398"/>
              <a:ext cx="249522" cy="1461298"/>
            </a:xfrm>
            <a:prstGeom prst="rect">
              <a:avLst/>
            </a:prstGeom>
            <a:solidFill>
              <a:srgbClr val="80BD41">
                <a:alpha val="100000"/>
              </a:srgbClr>
            </a:solidFill>
          </p:spPr>
          <p:txBody>
            <a:bodyPr/>
            <a:lstStyle/>
            <a:p/>
          </p:txBody>
        </p:sp>
        <p:sp>
          <p:nvSpPr>
            <p:cNvPr id="44" name="rc44"/>
            <p:cNvSpPr/>
            <p:nvPr/>
          </p:nvSpPr>
          <p:spPr>
            <a:xfrm>
              <a:off x="4068750" y="2626638"/>
              <a:ext cx="249522" cy="14759"/>
            </a:xfrm>
            <a:prstGeom prst="rect">
              <a:avLst/>
            </a:prstGeom>
            <a:solidFill>
              <a:srgbClr val="1CABE2">
                <a:alpha val="100000"/>
              </a:srgbClr>
            </a:solidFill>
          </p:spPr>
          <p:txBody>
            <a:bodyPr/>
            <a:lstStyle/>
            <a:p/>
          </p:txBody>
        </p:sp>
        <p:sp>
          <p:nvSpPr>
            <p:cNvPr id="45" name="rc45"/>
            <p:cNvSpPr/>
            <p:nvPr/>
          </p:nvSpPr>
          <p:spPr>
            <a:xfrm>
              <a:off x="4345998" y="2599412"/>
              <a:ext cx="249522" cy="1503284"/>
            </a:xfrm>
            <a:prstGeom prst="rect">
              <a:avLst/>
            </a:prstGeom>
            <a:solidFill>
              <a:srgbClr val="80BD41">
                <a:alpha val="100000"/>
              </a:srgbClr>
            </a:solidFill>
          </p:spPr>
          <p:txBody>
            <a:bodyPr/>
            <a:lstStyle/>
            <a:p/>
          </p:txBody>
        </p:sp>
        <p:sp>
          <p:nvSpPr>
            <p:cNvPr id="46" name="rc46"/>
            <p:cNvSpPr/>
            <p:nvPr/>
          </p:nvSpPr>
          <p:spPr>
            <a:xfrm>
              <a:off x="4345998" y="2584228"/>
              <a:ext cx="249522" cy="15183"/>
            </a:xfrm>
            <a:prstGeom prst="rect">
              <a:avLst/>
            </a:prstGeom>
            <a:solidFill>
              <a:srgbClr val="1CABE2">
                <a:alpha val="100000"/>
              </a:srgbClr>
            </a:solidFill>
          </p:spPr>
          <p:txBody>
            <a:bodyPr/>
            <a:lstStyle/>
            <a:p/>
          </p:txBody>
        </p:sp>
        <p:sp>
          <p:nvSpPr>
            <p:cNvPr id="47" name="rc47"/>
            <p:cNvSpPr/>
            <p:nvPr/>
          </p:nvSpPr>
          <p:spPr>
            <a:xfrm>
              <a:off x="4623245" y="2512941"/>
              <a:ext cx="249522" cy="1589755"/>
            </a:xfrm>
            <a:prstGeom prst="rect">
              <a:avLst/>
            </a:prstGeom>
            <a:solidFill>
              <a:srgbClr val="80BD41">
                <a:alpha val="100000"/>
              </a:srgbClr>
            </a:solidFill>
          </p:spPr>
          <p:txBody>
            <a:bodyPr/>
            <a:lstStyle/>
            <a:p/>
          </p:txBody>
        </p:sp>
        <p:sp>
          <p:nvSpPr>
            <p:cNvPr id="48" name="rc48"/>
            <p:cNvSpPr/>
            <p:nvPr/>
          </p:nvSpPr>
          <p:spPr>
            <a:xfrm>
              <a:off x="4623245" y="2496884"/>
              <a:ext cx="249522" cy="16057"/>
            </a:xfrm>
            <a:prstGeom prst="rect">
              <a:avLst/>
            </a:prstGeom>
            <a:solidFill>
              <a:srgbClr val="1CABE2">
                <a:alpha val="100000"/>
              </a:srgbClr>
            </a:solidFill>
          </p:spPr>
          <p:txBody>
            <a:bodyPr/>
            <a:lstStyle/>
            <a:p/>
          </p:txBody>
        </p:sp>
        <p:sp>
          <p:nvSpPr>
            <p:cNvPr id="49" name="rc49"/>
            <p:cNvSpPr/>
            <p:nvPr/>
          </p:nvSpPr>
          <p:spPr>
            <a:xfrm>
              <a:off x="4900493" y="2488133"/>
              <a:ext cx="249522" cy="1614563"/>
            </a:xfrm>
            <a:prstGeom prst="rect">
              <a:avLst/>
            </a:prstGeom>
            <a:solidFill>
              <a:srgbClr val="80BD41">
                <a:alpha val="100000"/>
              </a:srgbClr>
            </a:solidFill>
          </p:spPr>
          <p:txBody>
            <a:bodyPr/>
            <a:lstStyle/>
            <a:p/>
          </p:txBody>
        </p:sp>
        <p:sp>
          <p:nvSpPr>
            <p:cNvPr id="50" name="rc50"/>
            <p:cNvSpPr/>
            <p:nvPr/>
          </p:nvSpPr>
          <p:spPr>
            <a:xfrm>
              <a:off x="4900493" y="2471824"/>
              <a:ext cx="249522" cy="16308"/>
            </a:xfrm>
            <a:prstGeom prst="rect">
              <a:avLst/>
            </a:prstGeom>
            <a:solidFill>
              <a:srgbClr val="1CABE2">
                <a:alpha val="100000"/>
              </a:srgbClr>
            </a:solidFill>
          </p:spPr>
          <p:txBody>
            <a:bodyPr/>
            <a:lstStyle/>
            <a:p/>
          </p:txBody>
        </p:sp>
        <p:sp>
          <p:nvSpPr>
            <p:cNvPr id="51" name="rc51"/>
            <p:cNvSpPr/>
            <p:nvPr/>
          </p:nvSpPr>
          <p:spPr>
            <a:xfrm>
              <a:off x="5177741" y="2419488"/>
              <a:ext cx="249522" cy="1683208"/>
            </a:xfrm>
            <a:prstGeom prst="rect">
              <a:avLst/>
            </a:prstGeom>
            <a:solidFill>
              <a:srgbClr val="80BD41">
                <a:alpha val="100000"/>
              </a:srgbClr>
            </a:solidFill>
          </p:spPr>
          <p:txBody>
            <a:bodyPr/>
            <a:lstStyle/>
            <a:p/>
          </p:txBody>
        </p:sp>
        <p:sp>
          <p:nvSpPr>
            <p:cNvPr id="52" name="rc52"/>
            <p:cNvSpPr/>
            <p:nvPr/>
          </p:nvSpPr>
          <p:spPr>
            <a:xfrm>
              <a:off x="5177741" y="2402485"/>
              <a:ext cx="249522" cy="17002"/>
            </a:xfrm>
            <a:prstGeom prst="rect">
              <a:avLst/>
            </a:prstGeom>
            <a:solidFill>
              <a:srgbClr val="1CABE2">
                <a:alpha val="100000"/>
              </a:srgbClr>
            </a:solidFill>
          </p:spPr>
          <p:txBody>
            <a:bodyPr/>
            <a:lstStyle/>
            <a:p/>
          </p:txBody>
        </p:sp>
        <p:sp>
          <p:nvSpPr>
            <p:cNvPr id="53" name="rc53"/>
            <p:cNvSpPr/>
            <p:nvPr/>
          </p:nvSpPr>
          <p:spPr>
            <a:xfrm>
              <a:off x="5454988" y="2400568"/>
              <a:ext cx="249522" cy="1702128"/>
            </a:xfrm>
            <a:prstGeom prst="rect">
              <a:avLst/>
            </a:prstGeom>
            <a:solidFill>
              <a:srgbClr val="80BD41">
                <a:alpha val="100000"/>
              </a:srgbClr>
            </a:solidFill>
          </p:spPr>
          <p:txBody>
            <a:bodyPr/>
            <a:lstStyle/>
            <a:p/>
          </p:txBody>
        </p:sp>
        <p:sp>
          <p:nvSpPr>
            <p:cNvPr id="54" name="rc54"/>
            <p:cNvSpPr/>
            <p:nvPr/>
          </p:nvSpPr>
          <p:spPr>
            <a:xfrm>
              <a:off x="5454988" y="2383375"/>
              <a:ext cx="249522" cy="17192"/>
            </a:xfrm>
            <a:prstGeom prst="rect">
              <a:avLst/>
            </a:prstGeom>
            <a:solidFill>
              <a:srgbClr val="1CABE2">
                <a:alpha val="100000"/>
              </a:srgbClr>
            </a:solidFill>
          </p:spPr>
          <p:txBody>
            <a:bodyPr/>
            <a:lstStyle/>
            <a:p/>
          </p:txBody>
        </p:sp>
        <p:sp>
          <p:nvSpPr>
            <p:cNvPr id="55" name="rc55"/>
            <p:cNvSpPr/>
            <p:nvPr/>
          </p:nvSpPr>
          <p:spPr>
            <a:xfrm>
              <a:off x="5732236" y="2441555"/>
              <a:ext cx="249522" cy="1661142"/>
            </a:xfrm>
            <a:prstGeom prst="rect">
              <a:avLst/>
            </a:prstGeom>
            <a:solidFill>
              <a:srgbClr val="80BD41">
                <a:alpha val="100000"/>
              </a:srgbClr>
            </a:solidFill>
          </p:spPr>
          <p:txBody>
            <a:bodyPr/>
            <a:lstStyle/>
            <a:p/>
          </p:txBody>
        </p:sp>
        <p:sp>
          <p:nvSpPr>
            <p:cNvPr id="56" name="rc56"/>
            <p:cNvSpPr/>
            <p:nvPr/>
          </p:nvSpPr>
          <p:spPr>
            <a:xfrm>
              <a:off x="5732236" y="2372341"/>
              <a:ext cx="249522" cy="69213"/>
            </a:xfrm>
            <a:prstGeom prst="rect">
              <a:avLst/>
            </a:prstGeom>
            <a:solidFill>
              <a:srgbClr val="1CABE2">
                <a:alpha val="100000"/>
              </a:srgbClr>
            </a:solidFill>
          </p:spPr>
          <p:txBody>
            <a:bodyPr/>
            <a:lstStyle/>
            <a:p/>
          </p:txBody>
        </p:sp>
        <p:sp>
          <p:nvSpPr>
            <p:cNvPr id="57" name="rc57"/>
            <p:cNvSpPr/>
            <p:nvPr/>
          </p:nvSpPr>
          <p:spPr>
            <a:xfrm>
              <a:off x="6009484" y="2452494"/>
              <a:ext cx="249522" cy="1650202"/>
            </a:xfrm>
            <a:prstGeom prst="rect">
              <a:avLst/>
            </a:prstGeom>
            <a:solidFill>
              <a:srgbClr val="80BD41">
                <a:alpha val="100000"/>
              </a:srgbClr>
            </a:solidFill>
          </p:spPr>
          <p:txBody>
            <a:bodyPr/>
            <a:lstStyle/>
            <a:p/>
          </p:txBody>
        </p:sp>
        <p:sp>
          <p:nvSpPr>
            <p:cNvPr id="58" name="rc58"/>
            <p:cNvSpPr/>
            <p:nvPr/>
          </p:nvSpPr>
          <p:spPr>
            <a:xfrm>
              <a:off x="6009484" y="2365641"/>
              <a:ext cx="249522" cy="86852"/>
            </a:xfrm>
            <a:prstGeom prst="rect">
              <a:avLst/>
            </a:prstGeom>
            <a:solidFill>
              <a:srgbClr val="1CABE2">
                <a:alpha val="100000"/>
              </a:srgbClr>
            </a:solidFill>
          </p:spPr>
          <p:txBody>
            <a:bodyPr/>
            <a:lstStyle/>
            <a:p/>
          </p:txBody>
        </p:sp>
        <p:sp>
          <p:nvSpPr>
            <p:cNvPr id="59" name="rc59"/>
            <p:cNvSpPr/>
            <p:nvPr/>
          </p:nvSpPr>
          <p:spPr>
            <a:xfrm>
              <a:off x="6286731" y="2466596"/>
              <a:ext cx="249522" cy="1636101"/>
            </a:xfrm>
            <a:prstGeom prst="rect">
              <a:avLst/>
            </a:prstGeom>
            <a:solidFill>
              <a:srgbClr val="80BD41">
                <a:alpha val="100000"/>
              </a:srgbClr>
            </a:solidFill>
          </p:spPr>
          <p:txBody>
            <a:bodyPr/>
            <a:lstStyle/>
            <a:p/>
          </p:txBody>
        </p:sp>
        <p:sp>
          <p:nvSpPr>
            <p:cNvPr id="60" name="rc60"/>
            <p:cNvSpPr/>
            <p:nvPr/>
          </p:nvSpPr>
          <p:spPr>
            <a:xfrm>
              <a:off x="6286731" y="2398425"/>
              <a:ext cx="249522" cy="68170"/>
            </a:xfrm>
            <a:prstGeom prst="rect">
              <a:avLst/>
            </a:prstGeom>
            <a:solidFill>
              <a:srgbClr val="1CABE2">
                <a:alpha val="100000"/>
              </a:srgbClr>
            </a:solidFill>
          </p:spPr>
          <p:txBody>
            <a:bodyPr/>
            <a:lstStyle/>
            <a:p/>
          </p:txBody>
        </p:sp>
        <p:sp>
          <p:nvSpPr>
            <p:cNvPr id="61" name="rc61"/>
            <p:cNvSpPr/>
            <p:nvPr/>
          </p:nvSpPr>
          <p:spPr>
            <a:xfrm>
              <a:off x="6563979" y="2499814"/>
              <a:ext cx="249522" cy="1602883"/>
            </a:xfrm>
            <a:prstGeom prst="rect">
              <a:avLst/>
            </a:prstGeom>
            <a:solidFill>
              <a:srgbClr val="80BD41">
                <a:alpha val="100000"/>
              </a:srgbClr>
            </a:solidFill>
          </p:spPr>
          <p:txBody>
            <a:bodyPr/>
            <a:lstStyle/>
            <a:p/>
          </p:txBody>
        </p:sp>
        <p:sp>
          <p:nvSpPr>
            <p:cNvPr id="62" name="rc62"/>
            <p:cNvSpPr/>
            <p:nvPr/>
          </p:nvSpPr>
          <p:spPr>
            <a:xfrm>
              <a:off x="6563979" y="2415452"/>
              <a:ext cx="249522" cy="84361"/>
            </a:xfrm>
            <a:prstGeom prst="rect">
              <a:avLst/>
            </a:prstGeom>
            <a:solidFill>
              <a:srgbClr val="1CABE2">
                <a:alpha val="100000"/>
              </a:srgbClr>
            </a:solidFill>
          </p:spPr>
          <p:txBody>
            <a:bodyPr/>
            <a:lstStyle/>
            <a:p/>
          </p:txBody>
        </p:sp>
        <p:sp>
          <p:nvSpPr>
            <p:cNvPr id="63" name="rc63"/>
            <p:cNvSpPr/>
            <p:nvPr/>
          </p:nvSpPr>
          <p:spPr>
            <a:xfrm>
              <a:off x="6841227" y="2554166"/>
              <a:ext cx="249522" cy="1548531"/>
            </a:xfrm>
            <a:prstGeom prst="rect">
              <a:avLst/>
            </a:prstGeom>
            <a:solidFill>
              <a:srgbClr val="80BD41">
                <a:alpha val="100000"/>
              </a:srgbClr>
            </a:solidFill>
          </p:spPr>
          <p:txBody>
            <a:bodyPr/>
            <a:lstStyle/>
            <a:p/>
          </p:txBody>
        </p:sp>
        <p:sp>
          <p:nvSpPr>
            <p:cNvPr id="64" name="rc64"/>
            <p:cNvSpPr/>
            <p:nvPr/>
          </p:nvSpPr>
          <p:spPr>
            <a:xfrm>
              <a:off x="6841227" y="2455324"/>
              <a:ext cx="249522" cy="98841"/>
            </a:xfrm>
            <a:prstGeom prst="rect">
              <a:avLst/>
            </a:prstGeom>
            <a:solidFill>
              <a:srgbClr val="1CABE2">
                <a:alpha val="100000"/>
              </a:srgbClr>
            </a:solidFill>
          </p:spPr>
          <p:txBody>
            <a:bodyPr/>
            <a:lstStyle/>
            <a:p/>
          </p:txBody>
        </p:sp>
        <p:sp>
          <p:nvSpPr>
            <p:cNvPr id="65" name="rc65"/>
            <p:cNvSpPr/>
            <p:nvPr/>
          </p:nvSpPr>
          <p:spPr>
            <a:xfrm>
              <a:off x="7118474" y="2633036"/>
              <a:ext cx="249522" cy="1469661"/>
            </a:xfrm>
            <a:prstGeom prst="rect">
              <a:avLst/>
            </a:prstGeom>
            <a:solidFill>
              <a:srgbClr val="80BD41">
                <a:alpha val="100000"/>
              </a:srgbClr>
            </a:solidFill>
          </p:spPr>
          <p:txBody>
            <a:bodyPr/>
            <a:lstStyle/>
            <a:p/>
          </p:txBody>
        </p:sp>
        <p:sp>
          <p:nvSpPr>
            <p:cNvPr id="66" name="rc66"/>
            <p:cNvSpPr/>
            <p:nvPr/>
          </p:nvSpPr>
          <p:spPr>
            <a:xfrm>
              <a:off x="7118474" y="2505239"/>
              <a:ext cx="249522" cy="127796"/>
            </a:xfrm>
            <a:prstGeom prst="rect">
              <a:avLst/>
            </a:prstGeom>
            <a:solidFill>
              <a:srgbClr val="1CABE2">
                <a:alpha val="100000"/>
              </a:srgbClr>
            </a:solidFill>
          </p:spPr>
          <p:txBody>
            <a:bodyPr/>
            <a:lstStyle/>
            <a:p/>
          </p:txBody>
        </p:sp>
        <p:sp>
          <p:nvSpPr>
            <p:cNvPr id="67" name="rc67"/>
            <p:cNvSpPr/>
            <p:nvPr/>
          </p:nvSpPr>
          <p:spPr>
            <a:xfrm>
              <a:off x="7395722" y="2687335"/>
              <a:ext cx="249522" cy="1415361"/>
            </a:xfrm>
            <a:prstGeom prst="rect">
              <a:avLst/>
            </a:prstGeom>
            <a:solidFill>
              <a:srgbClr val="80BD41">
                <a:alpha val="100000"/>
              </a:srgbClr>
            </a:solidFill>
          </p:spPr>
          <p:txBody>
            <a:bodyPr/>
            <a:lstStyle/>
            <a:p/>
          </p:txBody>
        </p:sp>
        <p:sp>
          <p:nvSpPr>
            <p:cNvPr id="68" name="rc68"/>
            <p:cNvSpPr/>
            <p:nvPr/>
          </p:nvSpPr>
          <p:spPr>
            <a:xfrm>
              <a:off x="7395722" y="2547354"/>
              <a:ext cx="249522" cy="139981"/>
            </a:xfrm>
            <a:prstGeom prst="rect">
              <a:avLst/>
            </a:prstGeom>
            <a:solidFill>
              <a:srgbClr val="1CABE2">
                <a:alpha val="100000"/>
              </a:srgbClr>
            </a:solidFill>
          </p:spPr>
          <p:txBody>
            <a:bodyPr/>
            <a:lstStyle/>
            <a:p/>
          </p:txBody>
        </p:sp>
        <p:sp>
          <p:nvSpPr>
            <p:cNvPr id="69" name="rc69"/>
            <p:cNvSpPr/>
            <p:nvPr/>
          </p:nvSpPr>
          <p:spPr>
            <a:xfrm>
              <a:off x="7672970" y="2620183"/>
              <a:ext cx="249522" cy="1482513"/>
            </a:xfrm>
            <a:prstGeom prst="rect">
              <a:avLst/>
            </a:prstGeom>
            <a:solidFill>
              <a:srgbClr val="80BD41">
                <a:alpha val="100000"/>
              </a:srgbClr>
            </a:solidFill>
          </p:spPr>
          <p:txBody>
            <a:bodyPr/>
            <a:lstStyle/>
            <a:p/>
          </p:txBody>
        </p:sp>
        <p:sp>
          <p:nvSpPr>
            <p:cNvPr id="70" name="rc70"/>
            <p:cNvSpPr/>
            <p:nvPr/>
          </p:nvSpPr>
          <p:spPr>
            <a:xfrm>
              <a:off x="7672970" y="2589927"/>
              <a:ext cx="249522" cy="30256"/>
            </a:xfrm>
            <a:prstGeom prst="rect">
              <a:avLst/>
            </a:prstGeom>
            <a:solidFill>
              <a:srgbClr val="1CABE2">
                <a:alpha val="100000"/>
              </a:srgbClr>
            </a:solidFill>
          </p:spPr>
          <p:txBody>
            <a:bodyPr/>
            <a:lstStyle/>
            <a:p/>
          </p:txBody>
        </p:sp>
        <p:sp>
          <p:nvSpPr>
            <p:cNvPr id="71" name="rc71"/>
            <p:cNvSpPr/>
            <p:nvPr/>
          </p:nvSpPr>
          <p:spPr>
            <a:xfrm>
              <a:off x="7950217" y="2658747"/>
              <a:ext cx="249522" cy="1443950"/>
            </a:xfrm>
            <a:prstGeom prst="rect">
              <a:avLst/>
            </a:prstGeom>
            <a:solidFill>
              <a:srgbClr val="80BD41">
                <a:alpha val="100000"/>
              </a:srgbClr>
            </a:solidFill>
          </p:spPr>
          <p:txBody>
            <a:bodyPr/>
            <a:lstStyle/>
            <a:p/>
          </p:txBody>
        </p:sp>
        <p:sp>
          <p:nvSpPr>
            <p:cNvPr id="72" name="rc72"/>
            <p:cNvSpPr/>
            <p:nvPr/>
          </p:nvSpPr>
          <p:spPr>
            <a:xfrm>
              <a:off x="7950217" y="2629278"/>
              <a:ext cx="249522" cy="29468"/>
            </a:xfrm>
            <a:prstGeom prst="rect">
              <a:avLst/>
            </a:prstGeom>
            <a:solidFill>
              <a:srgbClr val="1CABE2">
                <a:alpha val="100000"/>
              </a:srgbClr>
            </a:solidFill>
          </p:spPr>
          <p:txBody>
            <a:bodyPr/>
            <a:lstStyle/>
            <a:p/>
          </p:txBody>
        </p:sp>
        <p:sp>
          <p:nvSpPr>
            <p:cNvPr id="73" name="pl73"/>
            <p:cNvSpPr/>
            <p:nvPr/>
          </p:nvSpPr>
          <p:spPr>
            <a:xfrm>
              <a:off x="1421035" y="1236556"/>
              <a:ext cx="6653943" cy="231607"/>
            </a:xfrm>
            <a:custGeom>
              <a:avLst/>
              <a:pathLst>
                <a:path w="6653943" h="231607">
                  <a:moveTo>
                    <a:pt x="0" y="115803"/>
                  </a:moveTo>
                  <a:lnTo>
                    <a:pt x="277247" y="202656"/>
                  </a:lnTo>
                  <a:lnTo>
                    <a:pt x="554495" y="173705"/>
                  </a:lnTo>
                  <a:lnTo>
                    <a:pt x="831742" y="173705"/>
                  </a:lnTo>
                  <a:lnTo>
                    <a:pt x="1108990" y="173705"/>
                  </a:lnTo>
                  <a:lnTo>
                    <a:pt x="1386238" y="144754"/>
                  </a:lnTo>
                  <a:lnTo>
                    <a:pt x="1663485" y="28950"/>
                  </a:lnTo>
                  <a:lnTo>
                    <a:pt x="1940733" y="28950"/>
                  </a:lnTo>
                  <a:lnTo>
                    <a:pt x="2217981" y="57901"/>
                  </a:lnTo>
                  <a:lnTo>
                    <a:pt x="2495228" y="28950"/>
                  </a:lnTo>
                  <a:lnTo>
                    <a:pt x="2772476" y="0"/>
                  </a:lnTo>
                  <a:lnTo>
                    <a:pt x="3049724" y="0"/>
                  </a:lnTo>
                  <a:lnTo>
                    <a:pt x="3326971" y="0"/>
                  </a:lnTo>
                  <a:lnTo>
                    <a:pt x="3604219" y="0"/>
                  </a:lnTo>
                  <a:lnTo>
                    <a:pt x="3881467" y="0"/>
                  </a:lnTo>
                  <a:lnTo>
                    <a:pt x="4158714" y="0"/>
                  </a:lnTo>
                  <a:lnTo>
                    <a:pt x="4435962" y="86852"/>
                  </a:lnTo>
                  <a:lnTo>
                    <a:pt x="4713210" y="115803"/>
                  </a:lnTo>
                  <a:lnTo>
                    <a:pt x="4990457" y="86852"/>
                  </a:lnTo>
                  <a:lnTo>
                    <a:pt x="5267705" y="115803"/>
                  </a:lnTo>
                  <a:lnTo>
                    <a:pt x="5544953" y="144754"/>
                  </a:lnTo>
                  <a:lnTo>
                    <a:pt x="5822200" y="202656"/>
                  </a:lnTo>
                  <a:lnTo>
                    <a:pt x="6099448" y="231607"/>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29607" y="2970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5" name="tx85"/>
            <p:cNvSpPr/>
            <p:nvPr/>
          </p:nvSpPr>
          <p:spPr>
            <a:xfrm>
              <a:off x="2715845" y="2808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86" name="tx86"/>
            <p:cNvSpPr/>
            <p:nvPr/>
          </p:nvSpPr>
          <p:spPr>
            <a:xfrm>
              <a:off x="4102084" y="2490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87" name="tx87"/>
            <p:cNvSpPr/>
            <p:nvPr/>
          </p:nvSpPr>
          <p:spPr>
            <a:xfrm>
              <a:off x="5488322" y="2247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88" name="tx88"/>
            <p:cNvSpPr/>
            <p:nvPr/>
          </p:nvSpPr>
          <p:spPr>
            <a:xfrm>
              <a:off x="6597312" y="2279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9" name="tx89"/>
            <p:cNvSpPr/>
            <p:nvPr/>
          </p:nvSpPr>
          <p:spPr>
            <a:xfrm>
              <a:off x="6874560" y="2319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0" name="tx90"/>
            <p:cNvSpPr/>
            <p:nvPr/>
          </p:nvSpPr>
          <p:spPr>
            <a:xfrm>
              <a:off x="7151808" y="2369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7429055" y="2411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2" name="tx92"/>
            <p:cNvSpPr/>
            <p:nvPr/>
          </p:nvSpPr>
          <p:spPr>
            <a:xfrm>
              <a:off x="7706303" y="2454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3" name="tx93"/>
            <p:cNvSpPr/>
            <p:nvPr/>
          </p:nvSpPr>
          <p:spPr>
            <a:xfrm>
              <a:off x="7983551" y="2493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4" name="pl94"/>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94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05" name="tx105"/>
            <p:cNvSpPr/>
            <p:nvPr/>
          </p:nvSpPr>
          <p:spPr>
            <a:xfrm>
              <a:off x="1329607" y="30962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06" name="tx106"/>
            <p:cNvSpPr/>
            <p:nvPr/>
          </p:nvSpPr>
          <p:spPr>
            <a:xfrm>
              <a:off x="2715845" y="3523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07" name="tx107"/>
            <p:cNvSpPr/>
            <p:nvPr/>
          </p:nvSpPr>
          <p:spPr>
            <a:xfrm>
              <a:off x="2715845" y="29443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8" name="tx108"/>
            <p:cNvSpPr/>
            <p:nvPr/>
          </p:nvSpPr>
          <p:spPr>
            <a:xfrm>
              <a:off x="4102084" y="3336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09" name="tx109"/>
            <p:cNvSpPr/>
            <p:nvPr/>
          </p:nvSpPr>
          <p:spPr>
            <a:xfrm>
              <a:off x="4102084" y="2598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0" name="tx110"/>
            <p:cNvSpPr/>
            <p:nvPr/>
          </p:nvSpPr>
          <p:spPr>
            <a:xfrm>
              <a:off x="5553624" y="321773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1" name="tx111"/>
            <p:cNvSpPr/>
            <p:nvPr/>
          </p:nvSpPr>
          <p:spPr>
            <a:xfrm>
              <a:off x="5488322" y="2356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2" name="tx112"/>
            <p:cNvSpPr/>
            <p:nvPr/>
          </p:nvSpPr>
          <p:spPr>
            <a:xfrm>
              <a:off x="6597312" y="32662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13" name="tx113"/>
            <p:cNvSpPr/>
            <p:nvPr/>
          </p:nvSpPr>
          <p:spPr>
            <a:xfrm>
              <a:off x="6597312" y="2422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4" name="tx114"/>
            <p:cNvSpPr/>
            <p:nvPr/>
          </p:nvSpPr>
          <p:spPr>
            <a:xfrm>
              <a:off x="6874560" y="3293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15" name="tx115"/>
            <p:cNvSpPr/>
            <p:nvPr/>
          </p:nvSpPr>
          <p:spPr>
            <a:xfrm>
              <a:off x="6874560" y="24696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6" name="tx116"/>
            <p:cNvSpPr/>
            <p:nvPr/>
          </p:nvSpPr>
          <p:spPr>
            <a:xfrm>
              <a:off x="7151808" y="3332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7" name="tx117"/>
            <p:cNvSpPr/>
            <p:nvPr/>
          </p:nvSpPr>
          <p:spPr>
            <a:xfrm>
              <a:off x="7151808" y="2534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8" name="tx118"/>
            <p:cNvSpPr/>
            <p:nvPr/>
          </p:nvSpPr>
          <p:spPr>
            <a:xfrm>
              <a:off x="7429055" y="33599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9" name="tx119"/>
            <p:cNvSpPr/>
            <p:nvPr/>
          </p:nvSpPr>
          <p:spPr>
            <a:xfrm>
              <a:off x="7429055" y="2582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0" name="tx120"/>
            <p:cNvSpPr/>
            <p:nvPr/>
          </p:nvSpPr>
          <p:spPr>
            <a:xfrm>
              <a:off x="7706303" y="3326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21" name="tx121"/>
            <p:cNvSpPr/>
            <p:nvPr/>
          </p:nvSpPr>
          <p:spPr>
            <a:xfrm>
              <a:off x="7706303" y="2570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2" name="tx122"/>
            <p:cNvSpPr/>
            <p:nvPr/>
          </p:nvSpPr>
          <p:spPr>
            <a:xfrm>
              <a:off x="7983551" y="3345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3" name="tx123"/>
            <p:cNvSpPr/>
            <p:nvPr/>
          </p:nvSpPr>
          <p:spPr>
            <a:xfrm>
              <a:off x="7983551" y="2608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4" name="tx124"/>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20231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6" name="tx126"/>
            <p:cNvSpPr/>
            <p:nvPr/>
          </p:nvSpPr>
          <p:spPr>
            <a:xfrm>
              <a:off x="577897" y="235404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7" name="tx127"/>
            <p:cNvSpPr/>
            <p:nvPr/>
          </p:nvSpPr>
          <p:spPr>
            <a:xfrm>
              <a:off x="577897" y="150577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218"/>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2000-2024</a:t>
              </a:r>
            </a:p>
          </p:txBody>
        </p:sp>
        <p:sp>
          <p:nvSpPr>
            <p:cNvPr id="153" name="pl153"/>
            <p:cNvSpPr/>
            <p:nvPr/>
          </p:nvSpPr>
          <p:spPr>
            <a:xfrm>
              <a:off x="212264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753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281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80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490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17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544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072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245995" cy="167191"/>
            </a:xfrm>
            <a:prstGeom prst="rect">
              <a:avLst/>
            </a:prstGeom>
            <a:solidFill>
              <a:srgbClr val="80BD41">
                <a:alpha val="100000"/>
              </a:srgbClr>
            </a:solidFill>
          </p:spPr>
          <p:txBody>
            <a:bodyPr/>
            <a:lstStyle/>
            <a:p/>
          </p:txBody>
        </p:sp>
        <p:sp>
          <p:nvSpPr>
            <p:cNvPr id="166" name="rc166"/>
            <p:cNvSpPr/>
            <p:nvPr/>
          </p:nvSpPr>
          <p:spPr>
            <a:xfrm>
              <a:off x="7542268" y="5889059"/>
              <a:ext cx="328735" cy="167191"/>
            </a:xfrm>
            <a:prstGeom prst="rect">
              <a:avLst/>
            </a:prstGeom>
            <a:solidFill>
              <a:srgbClr val="1CABE2">
                <a:alpha val="100000"/>
              </a:srgbClr>
            </a:solidFill>
          </p:spPr>
          <p:txBody>
            <a:bodyPr/>
            <a:lstStyle/>
            <a:p/>
          </p:txBody>
        </p:sp>
        <p:sp>
          <p:nvSpPr>
            <p:cNvPr id="167" name="rc167"/>
            <p:cNvSpPr/>
            <p:nvPr/>
          </p:nvSpPr>
          <p:spPr>
            <a:xfrm>
              <a:off x="1296273" y="5680069"/>
              <a:ext cx="5776949" cy="167191"/>
            </a:xfrm>
            <a:prstGeom prst="rect">
              <a:avLst/>
            </a:prstGeom>
            <a:solidFill>
              <a:srgbClr val="80BD41">
                <a:alpha val="100000"/>
              </a:srgbClr>
            </a:solidFill>
          </p:spPr>
          <p:txBody>
            <a:bodyPr/>
            <a:lstStyle/>
            <a:p/>
          </p:txBody>
        </p:sp>
        <p:sp>
          <p:nvSpPr>
            <p:cNvPr id="168" name="rc168"/>
            <p:cNvSpPr/>
            <p:nvPr/>
          </p:nvSpPr>
          <p:spPr>
            <a:xfrm>
              <a:off x="7073223" y="5680069"/>
              <a:ext cx="117899" cy="167191"/>
            </a:xfrm>
            <a:prstGeom prst="rect">
              <a:avLst/>
            </a:prstGeom>
            <a:solidFill>
              <a:srgbClr val="1CABE2">
                <a:alpha val="100000"/>
              </a:srgbClr>
            </a:solidFill>
          </p:spPr>
          <p:txBody>
            <a:bodyPr/>
            <a:lstStyle/>
            <a:p/>
          </p:txBody>
        </p:sp>
        <p:sp>
          <p:nvSpPr>
            <p:cNvPr id="169" name="rc169"/>
            <p:cNvSpPr/>
            <p:nvPr/>
          </p:nvSpPr>
          <p:spPr>
            <a:xfrm>
              <a:off x="1296273" y="5471080"/>
              <a:ext cx="5626676" cy="167191"/>
            </a:xfrm>
            <a:prstGeom prst="rect">
              <a:avLst/>
            </a:prstGeom>
            <a:solidFill>
              <a:srgbClr val="80BD41">
                <a:alpha val="100000"/>
              </a:srgbClr>
            </a:solidFill>
          </p:spPr>
          <p:txBody>
            <a:bodyPr/>
            <a:lstStyle/>
            <a:p/>
          </p:txBody>
        </p:sp>
        <p:sp>
          <p:nvSpPr>
            <p:cNvPr id="170" name="rc170"/>
            <p:cNvSpPr/>
            <p:nvPr/>
          </p:nvSpPr>
          <p:spPr>
            <a:xfrm>
              <a:off x="6922950" y="5471080"/>
              <a:ext cx="114831" cy="167191"/>
            </a:xfrm>
            <a:prstGeom prst="rect">
              <a:avLst/>
            </a:prstGeom>
            <a:solidFill>
              <a:srgbClr val="1CABE2">
                <a:alpha val="100000"/>
              </a:srgbClr>
            </a:solidFill>
          </p:spPr>
          <p:txBody>
            <a:bodyPr/>
            <a:lstStyle/>
            <a:p/>
          </p:txBody>
        </p:sp>
        <p:sp>
          <p:nvSpPr>
            <p:cNvPr id="171" name="tx171"/>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72" name="tx172"/>
            <p:cNvSpPr/>
            <p:nvPr/>
          </p:nvSpPr>
          <p:spPr>
            <a:xfrm>
              <a:off x="737333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0.89</a:t>
              </a:r>
            </a:p>
          </p:txBody>
        </p:sp>
        <p:sp>
          <p:nvSpPr>
            <p:cNvPr id="173" name="tx173"/>
            <p:cNvSpPr/>
            <p:nvPr/>
          </p:nvSpPr>
          <p:spPr>
            <a:xfrm>
              <a:off x="721233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74" name="tx174"/>
            <p:cNvSpPr/>
            <p:nvPr/>
          </p:nvSpPr>
          <p:spPr>
            <a:xfrm>
              <a:off x="431377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0.94</a:t>
              </a:r>
            </a:p>
          </p:txBody>
        </p:sp>
        <p:sp>
          <p:nvSpPr>
            <p:cNvPr id="175" name="tx175"/>
            <p:cNvSpPr/>
            <p:nvPr/>
          </p:nvSpPr>
          <p:spPr>
            <a:xfrm>
              <a:off x="760114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76" name="tx176"/>
            <p:cNvSpPr/>
            <p:nvPr/>
          </p:nvSpPr>
          <p:spPr>
            <a:xfrm>
              <a:off x="407925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0.87</a:t>
              </a:r>
            </a:p>
          </p:txBody>
        </p:sp>
        <p:sp>
          <p:nvSpPr>
            <p:cNvPr id="177" name="tx177"/>
            <p:cNvSpPr/>
            <p:nvPr/>
          </p:nvSpPr>
          <p:spPr>
            <a:xfrm>
              <a:off x="702667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78" name="tx178"/>
            <p:cNvSpPr/>
            <p:nvPr/>
          </p:nvSpPr>
          <p:spPr>
            <a:xfrm>
              <a:off x="400411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79" name="tx179"/>
            <p:cNvSpPr/>
            <p:nvPr/>
          </p:nvSpPr>
          <p:spPr>
            <a:xfrm>
              <a:off x="687487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4" name="tx184"/>
            <p:cNvSpPr/>
            <p:nvPr/>
          </p:nvSpPr>
          <p:spPr>
            <a:xfrm>
              <a:off x="2735466"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5" name="tx185"/>
            <p:cNvSpPr/>
            <p:nvPr/>
          </p:nvSpPr>
          <p:spPr>
            <a:xfrm>
              <a:off x="4388199"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6" name="tx186"/>
            <p:cNvSpPr/>
            <p:nvPr/>
          </p:nvSpPr>
          <p:spPr>
            <a:xfrm>
              <a:off x="6040932"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7" name="tx187"/>
            <p:cNvSpPr/>
            <p:nvPr/>
          </p:nvSpPr>
          <p:spPr>
            <a:xfrm>
              <a:off x="769366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higher than in 2019 (95%).
The number of children vaccinated with DTP1 decreased 10% compared to in 2019.
The number of surviving infants decreased approximately 13%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Algeria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514264"/>
            </a:xfrm>
            <a:custGeom>
              <a:avLst/>
              <a:pathLst>
                <a:path w="3397293" h="514264">
                  <a:moveTo>
                    <a:pt x="0" y="257132"/>
                  </a:moveTo>
                  <a:lnTo>
                    <a:pt x="141553" y="171421"/>
                  </a:lnTo>
                  <a:lnTo>
                    <a:pt x="283107" y="257132"/>
                  </a:lnTo>
                  <a:lnTo>
                    <a:pt x="424661" y="228562"/>
                  </a:lnTo>
                  <a:lnTo>
                    <a:pt x="566215" y="257132"/>
                  </a:lnTo>
                  <a:lnTo>
                    <a:pt x="707769" y="199991"/>
                  </a:lnTo>
                  <a:lnTo>
                    <a:pt x="849323" y="0"/>
                  </a:lnTo>
                  <a:lnTo>
                    <a:pt x="990877" y="0"/>
                  </a:lnTo>
                  <a:lnTo>
                    <a:pt x="1132431" y="57140"/>
                  </a:lnTo>
                  <a:lnTo>
                    <a:pt x="1273984" y="0"/>
                  </a:lnTo>
                  <a:lnTo>
                    <a:pt x="1415538" y="0"/>
                  </a:lnTo>
                  <a:lnTo>
                    <a:pt x="1557092" y="0"/>
                  </a:lnTo>
                  <a:lnTo>
                    <a:pt x="1698646" y="0"/>
                  </a:lnTo>
                  <a:lnTo>
                    <a:pt x="1840200" y="0"/>
                  </a:lnTo>
                  <a:lnTo>
                    <a:pt x="1981754" y="0"/>
                  </a:lnTo>
                  <a:lnTo>
                    <a:pt x="2123308" y="0"/>
                  </a:lnTo>
                  <a:lnTo>
                    <a:pt x="2264862" y="114281"/>
                  </a:lnTo>
                  <a:lnTo>
                    <a:pt x="2406416" y="114281"/>
                  </a:lnTo>
                  <a:lnTo>
                    <a:pt x="2547969" y="114281"/>
                  </a:lnTo>
                  <a:lnTo>
                    <a:pt x="2689523" y="199991"/>
                  </a:lnTo>
                  <a:lnTo>
                    <a:pt x="2831077" y="314272"/>
                  </a:lnTo>
                  <a:lnTo>
                    <a:pt x="2972631" y="399983"/>
                  </a:lnTo>
                  <a:lnTo>
                    <a:pt x="3114185" y="514264"/>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514264"/>
            </a:xfrm>
            <a:custGeom>
              <a:avLst/>
              <a:pathLst>
                <a:path w="3397293" h="514264">
                  <a:moveTo>
                    <a:pt x="0" y="257132"/>
                  </a:moveTo>
                  <a:lnTo>
                    <a:pt x="141553" y="171421"/>
                  </a:lnTo>
                  <a:lnTo>
                    <a:pt x="283107" y="257132"/>
                  </a:lnTo>
                  <a:lnTo>
                    <a:pt x="424661" y="228562"/>
                  </a:lnTo>
                  <a:lnTo>
                    <a:pt x="566215" y="257132"/>
                  </a:lnTo>
                  <a:lnTo>
                    <a:pt x="707769" y="199991"/>
                  </a:lnTo>
                  <a:lnTo>
                    <a:pt x="849323" y="0"/>
                  </a:lnTo>
                  <a:lnTo>
                    <a:pt x="990877" y="0"/>
                  </a:lnTo>
                  <a:lnTo>
                    <a:pt x="1132431" y="57140"/>
                  </a:lnTo>
                  <a:lnTo>
                    <a:pt x="1273984" y="0"/>
                  </a:lnTo>
                  <a:lnTo>
                    <a:pt x="1415538" y="0"/>
                  </a:lnTo>
                  <a:lnTo>
                    <a:pt x="1557092" y="0"/>
                  </a:lnTo>
                  <a:lnTo>
                    <a:pt x="1698646" y="0"/>
                  </a:lnTo>
                  <a:lnTo>
                    <a:pt x="1840200" y="0"/>
                  </a:lnTo>
                  <a:lnTo>
                    <a:pt x="1981754" y="0"/>
                  </a:lnTo>
                  <a:lnTo>
                    <a:pt x="2123308" y="0"/>
                  </a:lnTo>
                  <a:lnTo>
                    <a:pt x="2264862" y="114281"/>
                  </a:lnTo>
                  <a:lnTo>
                    <a:pt x="2406416" y="114281"/>
                  </a:lnTo>
                  <a:lnTo>
                    <a:pt x="2547969" y="114281"/>
                  </a:lnTo>
                  <a:lnTo>
                    <a:pt x="2689523" y="199991"/>
                  </a:lnTo>
                  <a:lnTo>
                    <a:pt x="2831077" y="314272"/>
                  </a:lnTo>
                  <a:lnTo>
                    <a:pt x="2972631" y="399983"/>
                  </a:lnTo>
                  <a:lnTo>
                    <a:pt x="3114185" y="514264"/>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514264"/>
            </a:xfrm>
            <a:custGeom>
              <a:avLst/>
              <a:pathLst>
                <a:path w="3397293" h="514264">
                  <a:moveTo>
                    <a:pt x="0" y="257132"/>
                  </a:moveTo>
                  <a:lnTo>
                    <a:pt x="141553" y="171421"/>
                  </a:lnTo>
                  <a:lnTo>
                    <a:pt x="283107" y="257132"/>
                  </a:lnTo>
                  <a:lnTo>
                    <a:pt x="424661" y="228562"/>
                  </a:lnTo>
                  <a:lnTo>
                    <a:pt x="566215" y="257132"/>
                  </a:lnTo>
                  <a:lnTo>
                    <a:pt x="707769" y="199991"/>
                  </a:lnTo>
                  <a:lnTo>
                    <a:pt x="849323" y="0"/>
                  </a:lnTo>
                  <a:lnTo>
                    <a:pt x="990877" y="0"/>
                  </a:lnTo>
                  <a:lnTo>
                    <a:pt x="1132431" y="57140"/>
                  </a:lnTo>
                  <a:lnTo>
                    <a:pt x="1273984" y="0"/>
                  </a:lnTo>
                  <a:lnTo>
                    <a:pt x="1415538" y="0"/>
                  </a:lnTo>
                  <a:lnTo>
                    <a:pt x="1557092" y="0"/>
                  </a:lnTo>
                  <a:lnTo>
                    <a:pt x="1698646" y="0"/>
                  </a:lnTo>
                  <a:lnTo>
                    <a:pt x="1840200" y="0"/>
                  </a:lnTo>
                  <a:lnTo>
                    <a:pt x="1981754" y="0"/>
                  </a:lnTo>
                  <a:lnTo>
                    <a:pt x="2123308" y="0"/>
                  </a:lnTo>
                  <a:lnTo>
                    <a:pt x="2264862" y="114281"/>
                  </a:lnTo>
                  <a:lnTo>
                    <a:pt x="2406416" y="114281"/>
                  </a:lnTo>
                  <a:lnTo>
                    <a:pt x="2547969" y="114281"/>
                  </a:lnTo>
                  <a:lnTo>
                    <a:pt x="2689523" y="199991"/>
                  </a:lnTo>
                  <a:lnTo>
                    <a:pt x="2831077" y="314272"/>
                  </a:lnTo>
                  <a:lnTo>
                    <a:pt x="2972631" y="399983"/>
                  </a:lnTo>
                  <a:lnTo>
                    <a:pt x="3114185" y="514264"/>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04015"/>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60" name="tx60"/>
            <p:cNvSpPr/>
            <p:nvPr/>
          </p:nvSpPr>
          <p:spPr>
            <a:xfrm>
              <a:off x="27778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3909" y="472419"/>
              <a:ext cx="24314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Algeria, 2000-2024</a:t>
              </a:r>
            </a:p>
          </p:txBody>
        </p:sp>
        <p:sp>
          <p:nvSpPr>
            <p:cNvPr id="63" name="pl63"/>
            <p:cNvSpPr/>
            <p:nvPr/>
          </p:nvSpPr>
          <p:spPr>
            <a:xfrm>
              <a:off x="5267799" y="3962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4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269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592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784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107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430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3386"/>
              <a:ext cx="3397293" cy="1741863"/>
            </a:xfrm>
            <a:custGeom>
              <a:avLst/>
              <a:pathLst>
                <a:path w="3397293" h="1741863">
                  <a:moveTo>
                    <a:pt x="0" y="870931"/>
                  </a:moveTo>
                  <a:lnTo>
                    <a:pt x="141553" y="580621"/>
                  </a:lnTo>
                  <a:lnTo>
                    <a:pt x="283107" y="870931"/>
                  </a:lnTo>
                  <a:lnTo>
                    <a:pt x="424661" y="774161"/>
                  </a:lnTo>
                  <a:lnTo>
                    <a:pt x="566215" y="870931"/>
                  </a:lnTo>
                  <a:lnTo>
                    <a:pt x="707769" y="677391"/>
                  </a:lnTo>
                  <a:lnTo>
                    <a:pt x="849323" y="0"/>
                  </a:lnTo>
                  <a:lnTo>
                    <a:pt x="990877" y="0"/>
                  </a:lnTo>
                  <a:lnTo>
                    <a:pt x="1132431" y="193540"/>
                  </a:lnTo>
                  <a:lnTo>
                    <a:pt x="1273984" y="0"/>
                  </a:lnTo>
                  <a:lnTo>
                    <a:pt x="1415538" y="0"/>
                  </a:lnTo>
                  <a:lnTo>
                    <a:pt x="1557092" y="0"/>
                  </a:lnTo>
                  <a:lnTo>
                    <a:pt x="1698646" y="0"/>
                  </a:lnTo>
                  <a:lnTo>
                    <a:pt x="1840200" y="0"/>
                  </a:lnTo>
                  <a:lnTo>
                    <a:pt x="1981754" y="0"/>
                  </a:lnTo>
                  <a:lnTo>
                    <a:pt x="2123308" y="0"/>
                  </a:lnTo>
                  <a:lnTo>
                    <a:pt x="2264862" y="387080"/>
                  </a:lnTo>
                  <a:lnTo>
                    <a:pt x="2406416" y="387080"/>
                  </a:lnTo>
                  <a:lnTo>
                    <a:pt x="2547969" y="387080"/>
                  </a:lnTo>
                  <a:lnTo>
                    <a:pt x="2689523" y="677391"/>
                  </a:lnTo>
                  <a:lnTo>
                    <a:pt x="2831077" y="1064472"/>
                  </a:lnTo>
                  <a:lnTo>
                    <a:pt x="2972631" y="1354782"/>
                  </a:lnTo>
                  <a:lnTo>
                    <a:pt x="3114185" y="1741863"/>
                  </a:lnTo>
                  <a:lnTo>
                    <a:pt x="3255739" y="290310"/>
                  </a:lnTo>
                  <a:lnTo>
                    <a:pt x="3397293" y="29031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10777"/>
              <a:ext cx="3397293" cy="1354782"/>
            </a:xfrm>
            <a:custGeom>
              <a:avLst/>
              <a:pathLst>
                <a:path w="3397293" h="1354782">
                  <a:moveTo>
                    <a:pt x="0" y="1354782"/>
                  </a:moveTo>
                  <a:lnTo>
                    <a:pt x="141553" y="1354782"/>
                  </a:lnTo>
                  <a:lnTo>
                    <a:pt x="283107" y="1354782"/>
                  </a:lnTo>
                  <a:lnTo>
                    <a:pt x="424661" y="1161242"/>
                  </a:lnTo>
                  <a:lnTo>
                    <a:pt x="566215" y="967702"/>
                  </a:lnTo>
                  <a:lnTo>
                    <a:pt x="707769" y="870931"/>
                  </a:lnTo>
                  <a:lnTo>
                    <a:pt x="849323" y="774161"/>
                  </a:lnTo>
                  <a:lnTo>
                    <a:pt x="990877" y="774161"/>
                  </a:lnTo>
                  <a:lnTo>
                    <a:pt x="1132431" y="483851"/>
                  </a:lnTo>
                  <a:lnTo>
                    <a:pt x="1273984" y="290310"/>
                  </a:lnTo>
                  <a:lnTo>
                    <a:pt x="1415538" y="290310"/>
                  </a:lnTo>
                  <a:lnTo>
                    <a:pt x="1557092" y="193540"/>
                  </a:lnTo>
                  <a:lnTo>
                    <a:pt x="1698646" y="193540"/>
                  </a:lnTo>
                  <a:lnTo>
                    <a:pt x="1840200" y="290310"/>
                  </a:lnTo>
                  <a:lnTo>
                    <a:pt x="1981754" y="193540"/>
                  </a:lnTo>
                  <a:lnTo>
                    <a:pt x="2123308" y="96770"/>
                  </a:lnTo>
                  <a:lnTo>
                    <a:pt x="2264862" y="0"/>
                  </a:lnTo>
                  <a:lnTo>
                    <a:pt x="2406416" y="0"/>
                  </a:lnTo>
                  <a:lnTo>
                    <a:pt x="2547969" y="0"/>
                  </a:lnTo>
                  <a:lnTo>
                    <a:pt x="2689523" y="0"/>
                  </a:lnTo>
                  <a:lnTo>
                    <a:pt x="2831077" y="290310"/>
                  </a:lnTo>
                  <a:lnTo>
                    <a:pt x="2972631" y="387080"/>
                  </a:lnTo>
                  <a:lnTo>
                    <a:pt x="3114185" y="96770"/>
                  </a:lnTo>
                  <a:lnTo>
                    <a:pt x="3255739" y="193540"/>
                  </a:lnTo>
                  <a:lnTo>
                    <a:pt x="3397293" y="9677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17237"/>
              <a:ext cx="3397293" cy="1161242"/>
            </a:xfrm>
            <a:custGeom>
              <a:avLst/>
              <a:pathLst>
                <a:path w="3397293" h="1161242">
                  <a:moveTo>
                    <a:pt x="0" y="483851"/>
                  </a:moveTo>
                  <a:lnTo>
                    <a:pt x="141553" y="387080"/>
                  </a:lnTo>
                  <a:lnTo>
                    <a:pt x="283107" y="580621"/>
                  </a:lnTo>
                  <a:lnTo>
                    <a:pt x="424661" y="483851"/>
                  </a:lnTo>
                  <a:lnTo>
                    <a:pt x="566215" y="387080"/>
                  </a:lnTo>
                  <a:lnTo>
                    <a:pt x="707769" y="290310"/>
                  </a:lnTo>
                  <a:lnTo>
                    <a:pt x="849323" y="290310"/>
                  </a:lnTo>
                  <a:lnTo>
                    <a:pt x="990877" y="193540"/>
                  </a:lnTo>
                  <a:lnTo>
                    <a:pt x="1132431" y="96770"/>
                  </a:lnTo>
                  <a:lnTo>
                    <a:pt x="1273984" y="96770"/>
                  </a:lnTo>
                  <a:lnTo>
                    <a:pt x="1415538" y="0"/>
                  </a:lnTo>
                  <a:lnTo>
                    <a:pt x="1557092" y="0"/>
                  </a:lnTo>
                  <a:lnTo>
                    <a:pt x="1698646" y="290310"/>
                  </a:lnTo>
                  <a:lnTo>
                    <a:pt x="1840200" y="96770"/>
                  </a:lnTo>
                  <a:lnTo>
                    <a:pt x="1981754" y="96770"/>
                  </a:lnTo>
                  <a:lnTo>
                    <a:pt x="2123308" y="290310"/>
                  </a:lnTo>
                  <a:lnTo>
                    <a:pt x="2264862" y="193540"/>
                  </a:lnTo>
                  <a:lnTo>
                    <a:pt x="2406416" y="96770"/>
                  </a:lnTo>
                  <a:lnTo>
                    <a:pt x="2547969" y="193540"/>
                  </a:lnTo>
                  <a:lnTo>
                    <a:pt x="2689523" y="193540"/>
                  </a:lnTo>
                  <a:lnTo>
                    <a:pt x="2831077" y="580621"/>
                  </a:lnTo>
                  <a:lnTo>
                    <a:pt x="2972631" y="580621"/>
                  </a:lnTo>
                  <a:lnTo>
                    <a:pt x="3114185" y="483851"/>
                  </a:lnTo>
                  <a:lnTo>
                    <a:pt x="3255739" y="967702"/>
                  </a:lnTo>
                  <a:lnTo>
                    <a:pt x="3397293" y="116124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1077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3386"/>
              <a:ext cx="3397293" cy="1741863"/>
            </a:xfrm>
            <a:custGeom>
              <a:avLst/>
              <a:pathLst>
                <a:path w="3397293" h="1741863">
                  <a:moveTo>
                    <a:pt x="0" y="870931"/>
                  </a:moveTo>
                  <a:lnTo>
                    <a:pt x="141553" y="580621"/>
                  </a:lnTo>
                  <a:lnTo>
                    <a:pt x="283107" y="870931"/>
                  </a:lnTo>
                  <a:lnTo>
                    <a:pt x="424661" y="774161"/>
                  </a:lnTo>
                  <a:lnTo>
                    <a:pt x="566215" y="870931"/>
                  </a:lnTo>
                  <a:lnTo>
                    <a:pt x="707769" y="677391"/>
                  </a:lnTo>
                  <a:lnTo>
                    <a:pt x="849323" y="0"/>
                  </a:lnTo>
                  <a:lnTo>
                    <a:pt x="990877" y="0"/>
                  </a:lnTo>
                  <a:lnTo>
                    <a:pt x="1132431" y="193540"/>
                  </a:lnTo>
                  <a:lnTo>
                    <a:pt x="1273984" y="0"/>
                  </a:lnTo>
                  <a:lnTo>
                    <a:pt x="1415538" y="0"/>
                  </a:lnTo>
                  <a:lnTo>
                    <a:pt x="1557092" y="0"/>
                  </a:lnTo>
                  <a:lnTo>
                    <a:pt x="1698646" y="0"/>
                  </a:lnTo>
                  <a:lnTo>
                    <a:pt x="1840200" y="0"/>
                  </a:lnTo>
                  <a:lnTo>
                    <a:pt x="1981754" y="0"/>
                  </a:lnTo>
                  <a:lnTo>
                    <a:pt x="2123308" y="0"/>
                  </a:lnTo>
                  <a:lnTo>
                    <a:pt x="2264862" y="387080"/>
                  </a:lnTo>
                  <a:lnTo>
                    <a:pt x="2406416" y="387080"/>
                  </a:lnTo>
                  <a:lnTo>
                    <a:pt x="2547969" y="387080"/>
                  </a:lnTo>
                  <a:lnTo>
                    <a:pt x="2689523" y="677391"/>
                  </a:lnTo>
                  <a:lnTo>
                    <a:pt x="2831077" y="1064472"/>
                  </a:lnTo>
                  <a:lnTo>
                    <a:pt x="2972631" y="1354782"/>
                  </a:lnTo>
                  <a:lnTo>
                    <a:pt x="3114185" y="1741863"/>
                  </a:lnTo>
                  <a:lnTo>
                    <a:pt x="3255739" y="290310"/>
                  </a:lnTo>
                  <a:lnTo>
                    <a:pt x="3397293" y="29031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33386"/>
              <a:ext cx="3397293" cy="1741863"/>
            </a:xfrm>
            <a:custGeom>
              <a:avLst/>
              <a:pathLst>
                <a:path w="3397293" h="1741863">
                  <a:moveTo>
                    <a:pt x="0" y="870931"/>
                  </a:moveTo>
                  <a:lnTo>
                    <a:pt x="141553" y="580621"/>
                  </a:lnTo>
                  <a:lnTo>
                    <a:pt x="283107" y="870931"/>
                  </a:lnTo>
                  <a:lnTo>
                    <a:pt x="424661" y="774161"/>
                  </a:lnTo>
                  <a:lnTo>
                    <a:pt x="566215" y="870931"/>
                  </a:lnTo>
                  <a:lnTo>
                    <a:pt x="707769" y="677391"/>
                  </a:lnTo>
                  <a:lnTo>
                    <a:pt x="849323" y="0"/>
                  </a:lnTo>
                  <a:lnTo>
                    <a:pt x="990877" y="0"/>
                  </a:lnTo>
                  <a:lnTo>
                    <a:pt x="1132431" y="193540"/>
                  </a:lnTo>
                  <a:lnTo>
                    <a:pt x="1273984" y="0"/>
                  </a:lnTo>
                  <a:lnTo>
                    <a:pt x="1415538" y="0"/>
                  </a:lnTo>
                  <a:lnTo>
                    <a:pt x="1557092" y="0"/>
                  </a:lnTo>
                  <a:lnTo>
                    <a:pt x="1698646" y="0"/>
                  </a:lnTo>
                  <a:lnTo>
                    <a:pt x="1840200" y="0"/>
                  </a:lnTo>
                  <a:lnTo>
                    <a:pt x="1981754" y="0"/>
                  </a:lnTo>
                  <a:lnTo>
                    <a:pt x="2123308" y="0"/>
                  </a:lnTo>
                  <a:lnTo>
                    <a:pt x="2264862" y="387080"/>
                  </a:lnTo>
                  <a:lnTo>
                    <a:pt x="2406416" y="387080"/>
                  </a:lnTo>
                  <a:lnTo>
                    <a:pt x="2547969" y="387080"/>
                  </a:lnTo>
                  <a:lnTo>
                    <a:pt x="2689523" y="677391"/>
                  </a:lnTo>
                  <a:lnTo>
                    <a:pt x="2831077" y="1064472"/>
                  </a:lnTo>
                  <a:lnTo>
                    <a:pt x="2972631" y="1354782"/>
                  </a:lnTo>
                  <a:lnTo>
                    <a:pt x="3114185" y="1741863"/>
                  </a:lnTo>
                  <a:lnTo>
                    <a:pt x="3255739" y="290310"/>
                  </a:lnTo>
                  <a:lnTo>
                    <a:pt x="3397293" y="290310"/>
                  </a:lnTo>
                </a:path>
              </a:pathLst>
            </a:custGeom>
            <a:ln w="27101" cap="flat">
              <a:solidFill>
                <a:srgbClr val="0058AB">
                  <a:alpha val="100000"/>
                </a:srgbClr>
              </a:solidFill>
              <a:prstDash val="solid"/>
              <a:round/>
            </a:ln>
          </p:spPr>
          <p:txBody>
            <a:bodyPr/>
            <a:lstStyle/>
            <a:p/>
          </p:txBody>
        </p:sp>
        <p:sp>
          <p:nvSpPr>
            <p:cNvPr id="83" name="tx83"/>
            <p:cNvSpPr/>
            <p:nvPr/>
          </p:nvSpPr>
          <p:spPr>
            <a:xfrm>
              <a:off x="8902429" y="2568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44632" y="343803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85" name="tx85"/>
            <p:cNvSpPr/>
            <p:nvPr/>
          </p:nvSpPr>
          <p:spPr>
            <a:xfrm>
              <a:off x="5003259" y="34263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6" name="tx86"/>
            <p:cNvSpPr/>
            <p:nvPr/>
          </p:nvSpPr>
          <p:spPr>
            <a:xfrm>
              <a:off x="5127474" y="24586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14909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pl96"/>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68274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5898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301052" y="4804015"/>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101" name="tx101"/>
            <p:cNvSpPr/>
            <p:nvPr/>
          </p:nvSpPr>
          <p:spPr>
            <a:xfrm>
              <a:off x="70945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785699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03" name="tx10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4" name="pl104"/>
            <p:cNvSpPr/>
            <p:nvPr/>
          </p:nvSpPr>
          <p:spPr>
            <a:xfrm>
              <a:off x="20840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36177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51514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66852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2189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28509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3846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183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4520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9857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317178" y="5825146"/>
              <a:ext cx="7321564" cy="149993"/>
            </a:xfrm>
            <a:prstGeom prst="rect">
              <a:avLst/>
            </a:prstGeom>
            <a:solidFill>
              <a:srgbClr val="1CABE2">
                <a:alpha val="80000"/>
              </a:srgbClr>
            </a:solidFill>
          </p:spPr>
          <p:txBody>
            <a:bodyPr/>
            <a:lstStyle/>
            <a:p/>
          </p:txBody>
        </p:sp>
        <p:sp>
          <p:nvSpPr>
            <p:cNvPr id="119" name="rc119"/>
            <p:cNvSpPr/>
            <p:nvPr/>
          </p:nvSpPr>
          <p:spPr>
            <a:xfrm>
              <a:off x="1317178" y="5637654"/>
              <a:ext cx="4376325" cy="149993"/>
            </a:xfrm>
            <a:prstGeom prst="rect">
              <a:avLst/>
            </a:prstGeom>
            <a:solidFill>
              <a:srgbClr val="1CABE2">
                <a:alpha val="80000"/>
              </a:srgbClr>
            </a:solidFill>
          </p:spPr>
          <p:txBody>
            <a:bodyPr/>
            <a:lstStyle/>
            <a:p/>
          </p:txBody>
        </p:sp>
        <p:sp>
          <p:nvSpPr>
            <p:cNvPr id="120" name="rc120"/>
            <p:cNvSpPr/>
            <p:nvPr/>
          </p:nvSpPr>
          <p:spPr>
            <a:xfrm>
              <a:off x="1317178" y="5450161"/>
              <a:ext cx="4262462" cy="149993"/>
            </a:xfrm>
            <a:prstGeom prst="rect">
              <a:avLst/>
            </a:prstGeom>
            <a:solidFill>
              <a:srgbClr val="1CABE2">
                <a:alpha val="80000"/>
              </a:srgbClr>
            </a:solidFill>
          </p:spPr>
          <p:txBody>
            <a:bodyPr/>
            <a:lstStyle/>
            <a:p/>
          </p:txBody>
        </p:sp>
        <p:sp>
          <p:nvSpPr>
            <p:cNvPr id="121" name="tx121"/>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119,000</a:t>
              </a:r>
            </a:p>
          </p:txBody>
        </p:sp>
        <p:sp>
          <p:nvSpPr>
            <p:cNvPr id="122" name="tx122"/>
            <p:cNvSpPr/>
            <p:nvPr/>
          </p:nvSpPr>
          <p:spPr>
            <a:xfrm>
              <a:off x="5262467"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71,000</a:t>
              </a:r>
            </a:p>
          </p:txBody>
        </p:sp>
        <p:sp>
          <p:nvSpPr>
            <p:cNvPr id="123" name="tx123"/>
            <p:cNvSpPr/>
            <p:nvPr/>
          </p:nvSpPr>
          <p:spPr>
            <a:xfrm>
              <a:off x="5148603"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24" name="tx12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24236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29" name="tx129"/>
            <p:cNvSpPr/>
            <p:nvPr/>
          </p:nvSpPr>
          <p:spPr>
            <a:xfrm>
              <a:off x="395733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0" name="tx130"/>
            <p:cNvSpPr/>
            <p:nvPr/>
          </p:nvSpPr>
          <p:spPr>
            <a:xfrm>
              <a:off x="549106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31" name="tx131"/>
            <p:cNvSpPr/>
            <p:nvPr/>
          </p:nvSpPr>
          <p:spPr>
            <a:xfrm>
              <a:off x="694709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2" name="tx132"/>
            <p:cNvSpPr/>
            <p:nvPr/>
          </p:nvSpPr>
          <p:spPr>
            <a:xfrm>
              <a:off x="848081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125,000</a:t>
              </a:r>
            </a:p>
          </p:txBody>
        </p:sp>
        <p:sp>
          <p:nvSpPr>
            <p:cNvPr id="133" name="tx13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4" name="tx13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5" name="tx13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Algeria (92%) was 7 percentage points higher than the global average (85%) and 13 percentage points higher than the average across all MENA countries (79%).
National DTP3 coverage was 4 percentage points higher than in 2019 (88%).
This equates to 69,000 un- and undervaccinated children in 2024 compared to 119,000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F26A21">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Algeria ranked number 9 out of 20 countries for lowest DTP3 coverage (based on tied ranks).
Algeria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5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25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49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270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3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1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84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75675"/>
              <a:ext cx="249522" cy="831010"/>
            </a:xfrm>
            <a:prstGeom prst="rect">
              <a:avLst/>
            </a:prstGeom>
            <a:solidFill>
              <a:srgbClr val="80BD41">
                <a:alpha val="100000"/>
              </a:srgbClr>
            </a:solidFill>
          </p:spPr>
          <p:txBody>
            <a:bodyPr/>
            <a:lstStyle/>
            <a:p/>
          </p:txBody>
        </p:sp>
        <p:sp>
          <p:nvSpPr>
            <p:cNvPr id="24" name="rc24"/>
            <p:cNvSpPr/>
            <p:nvPr/>
          </p:nvSpPr>
          <p:spPr>
            <a:xfrm>
              <a:off x="1296273" y="3040395"/>
              <a:ext cx="249522" cy="135280"/>
            </a:xfrm>
            <a:prstGeom prst="rect">
              <a:avLst/>
            </a:prstGeom>
            <a:solidFill>
              <a:srgbClr val="1CABE2">
                <a:alpha val="100000"/>
              </a:srgbClr>
            </a:solidFill>
          </p:spPr>
          <p:txBody>
            <a:bodyPr/>
            <a:lstStyle/>
            <a:p/>
          </p:txBody>
        </p:sp>
        <p:sp>
          <p:nvSpPr>
            <p:cNvPr id="25" name="rc25"/>
            <p:cNvSpPr/>
            <p:nvPr/>
          </p:nvSpPr>
          <p:spPr>
            <a:xfrm>
              <a:off x="1573521" y="3141763"/>
              <a:ext cx="249522" cy="864922"/>
            </a:xfrm>
            <a:prstGeom prst="rect">
              <a:avLst/>
            </a:prstGeom>
            <a:solidFill>
              <a:srgbClr val="80BD41">
                <a:alpha val="100000"/>
              </a:srgbClr>
            </a:solidFill>
          </p:spPr>
          <p:txBody>
            <a:bodyPr/>
            <a:lstStyle/>
            <a:p/>
          </p:txBody>
        </p:sp>
        <p:sp>
          <p:nvSpPr>
            <p:cNvPr id="26" name="rc26"/>
            <p:cNvSpPr/>
            <p:nvPr/>
          </p:nvSpPr>
          <p:spPr>
            <a:xfrm>
              <a:off x="1573521" y="3034862"/>
              <a:ext cx="249522" cy="106900"/>
            </a:xfrm>
            <a:prstGeom prst="rect">
              <a:avLst/>
            </a:prstGeom>
            <a:solidFill>
              <a:srgbClr val="1CABE2">
                <a:alpha val="100000"/>
              </a:srgbClr>
            </a:solidFill>
          </p:spPr>
          <p:txBody>
            <a:bodyPr/>
            <a:lstStyle/>
            <a:p/>
          </p:txBody>
        </p:sp>
        <p:sp>
          <p:nvSpPr>
            <p:cNvPr id="27" name="rc27"/>
            <p:cNvSpPr/>
            <p:nvPr/>
          </p:nvSpPr>
          <p:spPr>
            <a:xfrm>
              <a:off x="1850769" y="3172219"/>
              <a:ext cx="249522" cy="834465"/>
            </a:xfrm>
            <a:prstGeom prst="rect">
              <a:avLst/>
            </a:prstGeom>
            <a:solidFill>
              <a:srgbClr val="80BD41">
                <a:alpha val="100000"/>
              </a:srgbClr>
            </a:solidFill>
          </p:spPr>
          <p:txBody>
            <a:bodyPr/>
            <a:lstStyle/>
            <a:p/>
          </p:txBody>
        </p:sp>
        <p:sp>
          <p:nvSpPr>
            <p:cNvPr id="28" name="rc28"/>
            <p:cNvSpPr/>
            <p:nvPr/>
          </p:nvSpPr>
          <p:spPr>
            <a:xfrm>
              <a:off x="1850769" y="3036376"/>
              <a:ext cx="249522" cy="135842"/>
            </a:xfrm>
            <a:prstGeom prst="rect">
              <a:avLst/>
            </a:prstGeom>
            <a:solidFill>
              <a:srgbClr val="1CABE2">
                <a:alpha val="100000"/>
              </a:srgbClr>
            </a:solidFill>
          </p:spPr>
          <p:txBody>
            <a:bodyPr/>
            <a:lstStyle/>
            <a:p/>
          </p:txBody>
        </p:sp>
        <p:sp>
          <p:nvSpPr>
            <p:cNvPr id="29" name="rc29"/>
            <p:cNvSpPr/>
            <p:nvPr/>
          </p:nvSpPr>
          <p:spPr>
            <a:xfrm>
              <a:off x="2128016" y="3127256"/>
              <a:ext cx="249522" cy="879429"/>
            </a:xfrm>
            <a:prstGeom prst="rect">
              <a:avLst/>
            </a:prstGeom>
            <a:solidFill>
              <a:srgbClr val="80BD41">
                <a:alpha val="100000"/>
              </a:srgbClr>
            </a:solidFill>
          </p:spPr>
          <p:txBody>
            <a:bodyPr/>
            <a:lstStyle/>
            <a:p/>
          </p:txBody>
        </p:sp>
        <p:sp>
          <p:nvSpPr>
            <p:cNvPr id="30" name="rc30"/>
            <p:cNvSpPr/>
            <p:nvPr/>
          </p:nvSpPr>
          <p:spPr>
            <a:xfrm>
              <a:off x="2128016" y="2995848"/>
              <a:ext cx="249522" cy="131408"/>
            </a:xfrm>
            <a:prstGeom prst="rect">
              <a:avLst/>
            </a:prstGeom>
            <a:solidFill>
              <a:srgbClr val="1CABE2">
                <a:alpha val="100000"/>
              </a:srgbClr>
            </a:solidFill>
          </p:spPr>
          <p:txBody>
            <a:bodyPr/>
            <a:lstStyle/>
            <a:p/>
          </p:txBody>
        </p:sp>
        <p:sp>
          <p:nvSpPr>
            <p:cNvPr id="31" name="rc31"/>
            <p:cNvSpPr/>
            <p:nvPr/>
          </p:nvSpPr>
          <p:spPr>
            <a:xfrm>
              <a:off x="2405264" y="3091665"/>
              <a:ext cx="249522" cy="915019"/>
            </a:xfrm>
            <a:prstGeom prst="rect">
              <a:avLst/>
            </a:prstGeom>
            <a:solidFill>
              <a:srgbClr val="80BD41">
                <a:alpha val="100000"/>
              </a:srgbClr>
            </a:solidFill>
          </p:spPr>
          <p:txBody>
            <a:bodyPr/>
            <a:lstStyle/>
            <a:p/>
          </p:txBody>
        </p:sp>
        <p:sp>
          <p:nvSpPr>
            <p:cNvPr id="32" name="rc32"/>
            <p:cNvSpPr/>
            <p:nvPr/>
          </p:nvSpPr>
          <p:spPr>
            <a:xfrm>
              <a:off x="2405264" y="2942708"/>
              <a:ext cx="249522" cy="148957"/>
            </a:xfrm>
            <a:prstGeom prst="rect">
              <a:avLst/>
            </a:prstGeom>
            <a:solidFill>
              <a:srgbClr val="1CABE2">
                <a:alpha val="100000"/>
              </a:srgbClr>
            </a:solidFill>
          </p:spPr>
          <p:txBody>
            <a:bodyPr/>
            <a:lstStyle/>
            <a:p/>
          </p:txBody>
        </p:sp>
        <p:sp>
          <p:nvSpPr>
            <p:cNvPr id="33" name="rc33"/>
            <p:cNvSpPr/>
            <p:nvPr/>
          </p:nvSpPr>
          <p:spPr>
            <a:xfrm>
              <a:off x="2682512" y="3018299"/>
              <a:ext cx="249522" cy="988386"/>
            </a:xfrm>
            <a:prstGeom prst="rect">
              <a:avLst/>
            </a:prstGeom>
            <a:solidFill>
              <a:srgbClr val="80BD41">
                <a:alpha val="100000"/>
              </a:srgbClr>
            </a:solidFill>
          </p:spPr>
          <p:txBody>
            <a:bodyPr/>
            <a:lstStyle/>
            <a:p/>
          </p:txBody>
        </p:sp>
        <p:sp>
          <p:nvSpPr>
            <p:cNvPr id="34" name="rc34"/>
            <p:cNvSpPr/>
            <p:nvPr/>
          </p:nvSpPr>
          <p:spPr>
            <a:xfrm>
              <a:off x="2682512" y="2883519"/>
              <a:ext cx="249522" cy="134779"/>
            </a:xfrm>
            <a:prstGeom prst="rect">
              <a:avLst/>
            </a:prstGeom>
            <a:solidFill>
              <a:srgbClr val="1CABE2">
                <a:alpha val="100000"/>
              </a:srgbClr>
            </a:solidFill>
          </p:spPr>
          <p:txBody>
            <a:bodyPr/>
            <a:lstStyle/>
            <a:p/>
          </p:txBody>
        </p:sp>
        <p:sp>
          <p:nvSpPr>
            <p:cNvPr id="35" name="rc35"/>
            <p:cNvSpPr/>
            <p:nvPr/>
          </p:nvSpPr>
          <p:spPr>
            <a:xfrm>
              <a:off x="2959759" y="2877885"/>
              <a:ext cx="249522" cy="1128800"/>
            </a:xfrm>
            <a:prstGeom prst="rect">
              <a:avLst/>
            </a:prstGeom>
            <a:solidFill>
              <a:srgbClr val="80BD41">
                <a:alpha val="100000"/>
              </a:srgbClr>
            </a:solidFill>
          </p:spPr>
          <p:txBody>
            <a:bodyPr/>
            <a:lstStyle/>
            <a:p/>
          </p:txBody>
        </p:sp>
        <p:sp>
          <p:nvSpPr>
            <p:cNvPr id="36" name="rc36"/>
            <p:cNvSpPr/>
            <p:nvPr/>
          </p:nvSpPr>
          <p:spPr>
            <a:xfrm>
              <a:off x="2959759" y="2818474"/>
              <a:ext cx="249522" cy="59410"/>
            </a:xfrm>
            <a:prstGeom prst="rect">
              <a:avLst/>
            </a:prstGeom>
            <a:solidFill>
              <a:srgbClr val="1CABE2">
                <a:alpha val="100000"/>
              </a:srgbClr>
            </a:solidFill>
          </p:spPr>
          <p:txBody>
            <a:bodyPr/>
            <a:lstStyle/>
            <a:p/>
          </p:txBody>
        </p:sp>
        <p:sp>
          <p:nvSpPr>
            <p:cNvPr id="37" name="rc37"/>
            <p:cNvSpPr/>
            <p:nvPr/>
          </p:nvSpPr>
          <p:spPr>
            <a:xfrm>
              <a:off x="3237007" y="2812300"/>
              <a:ext cx="249522" cy="1194384"/>
            </a:xfrm>
            <a:prstGeom prst="rect">
              <a:avLst/>
            </a:prstGeom>
            <a:solidFill>
              <a:srgbClr val="80BD41">
                <a:alpha val="100000"/>
              </a:srgbClr>
            </a:solidFill>
          </p:spPr>
          <p:txBody>
            <a:bodyPr/>
            <a:lstStyle/>
            <a:p/>
          </p:txBody>
        </p:sp>
        <p:sp>
          <p:nvSpPr>
            <p:cNvPr id="38" name="rc38"/>
            <p:cNvSpPr/>
            <p:nvPr/>
          </p:nvSpPr>
          <p:spPr>
            <a:xfrm>
              <a:off x="3237007" y="2749438"/>
              <a:ext cx="249522" cy="62861"/>
            </a:xfrm>
            <a:prstGeom prst="rect">
              <a:avLst/>
            </a:prstGeom>
            <a:solidFill>
              <a:srgbClr val="1CABE2">
                <a:alpha val="100000"/>
              </a:srgbClr>
            </a:solidFill>
          </p:spPr>
          <p:txBody>
            <a:bodyPr/>
            <a:lstStyle/>
            <a:p/>
          </p:txBody>
        </p:sp>
        <p:sp>
          <p:nvSpPr>
            <p:cNvPr id="39" name="rc39"/>
            <p:cNvSpPr/>
            <p:nvPr/>
          </p:nvSpPr>
          <p:spPr>
            <a:xfrm>
              <a:off x="3514255" y="2770141"/>
              <a:ext cx="249522" cy="1236544"/>
            </a:xfrm>
            <a:prstGeom prst="rect">
              <a:avLst/>
            </a:prstGeom>
            <a:solidFill>
              <a:srgbClr val="80BD41">
                <a:alpha val="100000"/>
              </a:srgbClr>
            </a:solidFill>
          </p:spPr>
          <p:txBody>
            <a:bodyPr/>
            <a:lstStyle/>
            <a:p/>
          </p:txBody>
        </p:sp>
        <p:sp>
          <p:nvSpPr>
            <p:cNvPr id="40" name="rc40"/>
            <p:cNvSpPr/>
            <p:nvPr/>
          </p:nvSpPr>
          <p:spPr>
            <a:xfrm>
              <a:off x="3514255" y="2677068"/>
              <a:ext cx="249522" cy="93072"/>
            </a:xfrm>
            <a:prstGeom prst="rect">
              <a:avLst/>
            </a:prstGeom>
            <a:solidFill>
              <a:srgbClr val="1CABE2">
                <a:alpha val="100000"/>
              </a:srgbClr>
            </a:solidFill>
          </p:spPr>
          <p:txBody>
            <a:bodyPr/>
            <a:lstStyle/>
            <a:p/>
          </p:txBody>
        </p:sp>
        <p:sp>
          <p:nvSpPr>
            <p:cNvPr id="41" name="rc41"/>
            <p:cNvSpPr/>
            <p:nvPr/>
          </p:nvSpPr>
          <p:spPr>
            <a:xfrm>
              <a:off x="3791502" y="2693582"/>
              <a:ext cx="249522" cy="1313102"/>
            </a:xfrm>
            <a:prstGeom prst="rect">
              <a:avLst/>
            </a:prstGeom>
            <a:solidFill>
              <a:srgbClr val="80BD41">
                <a:alpha val="100000"/>
              </a:srgbClr>
            </a:solidFill>
          </p:spPr>
          <p:txBody>
            <a:bodyPr/>
            <a:lstStyle/>
            <a:p/>
          </p:txBody>
        </p:sp>
        <p:sp>
          <p:nvSpPr>
            <p:cNvPr id="42" name="rc42"/>
            <p:cNvSpPr/>
            <p:nvPr/>
          </p:nvSpPr>
          <p:spPr>
            <a:xfrm>
              <a:off x="3791502" y="2624471"/>
              <a:ext cx="249522" cy="69111"/>
            </a:xfrm>
            <a:prstGeom prst="rect">
              <a:avLst/>
            </a:prstGeom>
            <a:solidFill>
              <a:srgbClr val="1CABE2">
                <a:alpha val="100000"/>
              </a:srgbClr>
            </a:solidFill>
          </p:spPr>
          <p:txBody>
            <a:bodyPr/>
            <a:lstStyle/>
            <a:p/>
          </p:txBody>
        </p:sp>
        <p:sp>
          <p:nvSpPr>
            <p:cNvPr id="43" name="rc43"/>
            <p:cNvSpPr/>
            <p:nvPr/>
          </p:nvSpPr>
          <p:spPr>
            <a:xfrm>
              <a:off x="4068750" y="2646609"/>
              <a:ext cx="249522" cy="1360075"/>
            </a:xfrm>
            <a:prstGeom prst="rect">
              <a:avLst/>
            </a:prstGeom>
            <a:solidFill>
              <a:srgbClr val="80BD41">
                <a:alpha val="100000"/>
              </a:srgbClr>
            </a:solidFill>
          </p:spPr>
          <p:txBody>
            <a:bodyPr/>
            <a:lstStyle/>
            <a:p/>
          </p:txBody>
        </p:sp>
        <p:sp>
          <p:nvSpPr>
            <p:cNvPr id="44" name="rc44"/>
            <p:cNvSpPr/>
            <p:nvPr/>
          </p:nvSpPr>
          <p:spPr>
            <a:xfrm>
              <a:off x="4068750" y="2575027"/>
              <a:ext cx="249522" cy="71582"/>
            </a:xfrm>
            <a:prstGeom prst="rect">
              <a:avLst/>
            </a:prstGeom>
            <a:solidFill>
              <a:srgbClr val="1CABE2">
                <a:alpha val="100000"/>
              </a:srgbClr>
            </a:solidFill>
          </p:spPr>
          <p:txBody>
            <a:bodyPr/>
            <a:lstStyle/>
            <a:p/>
          </p:txBody>
        </p:sp>
        <p:sp>
          <p:nvSpPr>
            <p:cNvPr id="45" name="rc45"/>
            <p:cNvSpPr/>
            <p:nvPr/>
          </p:nvSpPr>
          <p:spPr>
            <a:xfrm>
              <a:off x="4345998" y="2607532"/>
              <a:ext cx="249522" cy="1399152"/>
            </a:xfrm>
            <a:prstGeom prst="rect">
              <a:avLst/>
            </a:prstGeom>
            <a:solidFill>
              <a:srgbClr val="80BD41">
                <a:alpha val="100000"/>
              </a:srgbClr>
            </a:solidFill>
          </p:spPr>
          <p:txBody>
            <a:bodyPr/>
            <a:lstStyle/>
            <a:p/>
          </p:txBody>
        </p:sp>
        <p:sp>
          <p:nvSpPr>
            <p:cNvPr id="46" name="rc46"/>
            <p:cNvSpPr/>
            <p:nvPr/>
          </p:nvSpPr>
          <p:spPr>
            <a:xfrm>
              <a:off x="4345998" y="2533892"/>
              <a:ext cx="249522" cy="73639"/>
            </a:xfrm>
            <a:prstGeom prst="rect">
              <a:avLst/>
            </a:prstGeom>
            <a:solidFill>
              <a:srgbClr val="1CABE2">
                <a:alpha val="100000"/>
              </a:srgbClr>
            </a:solidFill>
          </p:spPr>
          <p:txBody>
            <a:bodyPr/>
            <a:lstStyle/>
            <a:p/>
          </p:txBody>
        </p:sp>
        <p:sp>
          <p:nvSpPr>
            <p:cNvPr id="47" name="rc47"/>
            <p:cNvSpPr/>
            <p:nvPr/>
          </p:nvSpPr>
          <p:spPr>
            <a:xfrm>
              <a:off x="4623245" y="2527050"/>
              <a:ext cx="249522" cy="1479634"/>
            </a:xfrm>
            <a:prstGeom prst="rect">
              <a:avLst/>
            </a:prstGeom>
            <a:solidFill>
              <a:srgbClr val="80BD41">
                <a:alpha val="100000"/>
              </a:srgbClr>
            </a:solidFill>
          </p:spPr>
          <p:txBody>
            <a:bodyPr/>
            <a:lstStyle/>
            <a:p/>
          </p:txBody>
        </p:sp>
        <p:sp>
          <p:nvSpPr>
            <p:cNvPr id="48" name="rc48"/>
            <p:cNvSpPr/>
            <p:nvPr/>
          </p:nvSpPr>
          <p:spPr>
            <a:xfrm>
              <a:off x="4623245" y="2449175"/>
              <a:ext cx="249522" cy="77875"/>
            </a:xfrm>
            <a:prstGeom prst="rect">
              <a:avLst/>
            </a:prstGeom>
            <a:solidFill>
              <a:srgbClr val="1CABE2">
                <a:alpha val="100000"/>
              </a:srgbClr>
            </a:solidFill>
          </p:spPr>
          <p:txBody>
            <a:bodyPr/>
            <a:lstStyle/>
            <a:p/>
          </p:txBody>
        </p:sp>
        <p:sp>
          <p:nvSpPr>
            <p:cNvPr id="49" name="rc49"/>
            <p:cNvSpPr/>
            <p:nvPr/>
          </p:nvSpPr>
          <p:spPr>
            <a:xfrm>
              <a:off x="4900493" y="2503961"/>
              <a:ext cx="249522" cy="1502724"/>
            </a:xfrm>
            <a:prstGeom prst="rect">
              <a:avLst/>
            </a:prstGeom>
            <a:solidFill>
              <a:srgbClr val="80BD41">
                <a:alpha val="100000"/>
              </a:srgbClr>
            </a:solidFill>
          </p:spPr>
          <p:txBody>
            <a:bodyPr/>
            <a:lstStyle/>
            <a:p/>
          </p:txBody>
        </p:sp>
        <p:sp>
          <p:nvSpPr>
            <p:cNvPr id="50" name="rc50"/>
            <p:cNvSpPr/>
            <p:nvPr/>
          </p:nvSpPr>
          <p:spPr>
            <a:xfrm>
              <a:off x="4900493" y="2424870"/>
              <a:ext cx="249522" cy="79091"/>
            </a:xfrm>
            <a:prstGeom prst="rect">
              <a:avLst/>
            </a:prstGeom>
            <a:solidFill>
              <a:srgbClr val="1CABE2">
                <a:alpha val="100000"/>
              </a:srgbClr>
            </a:solidFill>
          </p:spPr>
          <p:txBody>
            <a:bodyPr/>
            <a:lstStyle/>
            <a:p/>
          </p:txBody>
        </p:sp>
        <p:sp>
          <p:nvSpPr>
            <p:cNvPr id="51" name="rc51"/>
            <p:cNvSpPr/>
            <p:nvPr/>
          </p:nvSpPr>
          <p:spPr>
            <a:xfrm>
              <a:off x="5177741" y="2440069"/>
              <a:ext cx="249522" cy="1566615"/>
            </a:xfrm>
            <a:prstGeom prst="rect">
              <a:avLst/>
            </a:prstGeom>
            <a:solidFill>
              <a:srgbClr val="80BD41">
                <a:alpha val="100000"/>
              </a:srgbClr>
            </a:solidFill>
          </p:spPr>
          <p:txBody>
            <a:bodyPr/>
            <a:lstStyle/>
            <a:p/>
          </p:txBody>
        </p:sp>
        <p:sp>
          <p:nvSpPr>
            <p:cNvPr id="52" name="rc52"/>
            <p:cNvSpPr/>
            <p:nvPr/>
          </p:nvSpPr>
          <p:spPr>
            <a:xfrm>
              <a:off x="5177741" y="2357616"/>
              <a:ext cx="249522" cy="82452"/>
            </a:xfrm>
            <a:prstGeom prst="rect">
              <a:avLst/>
            </a:prstGeom>
            <a:solidFill>
              <a:srgbClr val="1CABE2">
                <a:alpha val="100000"/>
              </a:srgbClr>
            </a:solidFill>
          </p:spPr>
          <p:txBody>
            <a:bodyPr/>
            <a:lstStyle/>
            <a:p/>
          </p:txBody>
        </p:sp>
        <p:sp>
          <p:nvSpPr>
            <p:cNvPr id="53" name="rc53"/>
            <p:cNvSpPr/>
            <p:nvPr/>
          </p:nvSpPr>
          <p:spPr>
            <a:xfrm>
              <a:off x="5454988" y="2422462"/>
              <a:ext cx="249522" cy="1584222"/>
            </a:xfrm>
            <a:prstGeom prst="rect">
              <a:avLst/>
            </a:prstGeom>
            <a:solidFill>
              <a:srgbClr val="80BD41">
                <a:alpha val="100000"/>
              </a:srgbClr>
            </a:solidFill>
          </p:spPr>
          <p:txBody>
            <a:bodyPr/>
            <a:lstStyle/>
            <a:p/>
          </p:txBody>
        </p:sp>
        <p:sp>
          <p:nvSpPr>
            <p:cNvPr id="54" name="rc54"/>
            <p:cNvSpPr/>
            <p:nvPr/>
          </p:nvSpPr>
          <p:spPr>
            <a:xfrm>
              <a:off x="5454988" y="2339081"/>
              <a:ext cx="249522" cy="83380"/>
            </a:xfrm>
            <a:prstGeom prst="rect">
              <a:avLst/>
            </a:prstGeom>
            <a:solidFill>
              <a:srgbClr val="1CABE2">
                <a:alpha val="100000"/>
              </a:srgbClr>
            </a:solidFill>
          </p:spPr>
          <p:txBody>
            <a:bodyPr/>
            <a:lstStyle/>
            <a:p/>
          </p:txBody>
        </p:sp>
        <p:sp>
          <p:nvSpPr>
            <p:cNvPr id="55" name="rc55"/>
            <p:cNvSpPr/>
            <p:nvPr/>
          </p:nvSpPr>
          <p:spPr>
            <a:xfrm>
              <a:off x="5732236" y="2479426"/>
              <a:ext cx="249522" cy="1527258"/>
            </a:xfrm>
            <a:prstGeom prst="rect">
              <a:avLst/>
            </a:prstGeom>
            <a:solidFill>
              <a:srgbClr val="80BD41">
                <a:alpha val="100000"/>
              </a:srgbClr>
            </a:solidFill>
          </p:spPr>
          <p:txBody>
            <a:bodyPr/>
            <a:lstStyle/>
            <a:p/>
          </p:txBody>
        </p:sp>
        <p:sp>
          <p:nvSpPr>
            <p:cNvPr id="56" name="rc56"/>
            <p:cNvSpPr/>
            <p:nvPr/>
          </p:nvSpPr>
          <p:spPr>
            <a:xfrm>
              <a:off x="5732236" y="2328379"/>
              <a:ext cx="249522" cy="151047"/>
            </a:xfrm>
            <a:prstGeom prst="rect">
              <a:avLst/>
            </a:prstGeom>
            <a:solidFill>
              <a:srgbClr val="1CABE2">
                <a:alpha val="100000"/>
              </a:srgbClr>
            </a:solidFill>
          </p:spPr>
          <p:txBody>
            <a:bodyPr/>
            <a:lstStyle/>
            <a:p/>
          </p:txBody>
        </p:sp>
        <p:sp>
          <p:nvSpPr>
            <p:cNvPr id="57" name="rc57"/>
            <p:cNvSpPr/>
            <p:nvPr/>
          </p:nvSpPr>
          <p:spPr>
            <a:xfrm>
              <a:off x="6009484" y="2473514"/>
              <a:ext cx="249522" cy="1533170"/>
            </a:xfrm>
            <a:prstGeom prst="rect">
              <a:avLst/>
            </a:prstGeom>
            <a:solidFill>
              <a:srgbClr val="80BD41">
                <a:alpha val="100000"/>
              </a:srgbClr>
            </a:solidFill>
          </p:spPr>
          <p:txBody>
            <a:bodyPr/>
            <a:lstStyle/>
            <a:p/>
          </p:txBody>
        </p:sp>
        <p:sp>
          <p:nvSpPr>
            <p:cNvPr id="58" name="rc58"/>
            <p:cNvSpPr/>
            <p:nvPr/>
          </p:nvSpPr>
          <p:spPr>
            <a:xfrm>
              <a:off x="6009484" y="2321881"/>
              <a:ext cx="249522" cy="151633"/>
            </a:xfrm>
            <a:prstGeom prst="rect">
              <a:avLst/>
            </a:prstGeom>
            <a:solidFill>
              <a:srgbClr val="1CABE2">
                <a:alpha val="100000"/>
              </a:srgbClr>
            </a:solidFill>
          </p:spPr>
          <p:txBody>
            <a:bodyPr/>
            <a:lstStyle/>
            <a:p/>
          </p:txBody>
        </p:sp>
        <p:sp>
          <p:nvSpPr>
            <p:cNvPr id="59" name="rc59"/>
            <p:cNvSpPr/>
            <p:nvPr/>
          </p:nvSpPr>
          <p:spPr>
            <a:xfrm>
              <a:off x="6286731" y="2502449"/>
              <a:ext cx="249522" cy="1504236"/>
            </a:xfrm>
            <a:prstGeom prst="rect">
              <a:avLst/>
            </a:prstGeom>
            <a:solidFill>
              <a:srgbClr val="80BD41">
                <a:alpha val="100000"/>
              </a:srgbClr>
            </a:solidFill>
          </p:spPr>
          <p:txBody>
            <a:bodyPr/>
            <a:lstStyle/>
            <a:p/>
          </p:txBody>
        </p:sp>
        <p:sp>
          <p:nvSpPr>
            <p:cNvPr id="60" name="rc60"/>
            <p:cNvSpPr/>
            <p:nvPr/>
          </p:nvSpPr>
          <p:spPr>
            <a:xfrm>
              <a:off x="6286731" y="2353679"/>
              <a:ext cx="249522" cy="148769"/>
            </a:xfrm>
            <a:prstGeom prst="rect">
              <a:avLst/>
            </a:prstGeom>
            <a:solidFill>
              <a:srgbClr val="1CABE2">
                <a:alpha val="100000"/>
              </a:srgbClr>
            </a:solidFill>
          </p:spPr>
          <p:txBody>
            <a:bodyPr/>
            <a:lstStyle/>
            <a:p/>
          </p:txBody>
        </p:sp>
        <p:sp>
          <p:nvSpPr>
            <p:cNvPr id="61" name="rc61"/>
            <p:cNvSpPr/>
            <p:nvPr/>
          </p:nvSpPr>
          <p:spPr>
            <a:xfrm>
              <a:off x="6563979" y="2566572"/>
              <a:ext cx="249522" cy="1440112"/>
            </a:xfrm>
            <a:prstGeom prst="rect">
              <a:avLst/>
            </a:prstGeom>
            <a:solidFill>
              <a:srgbClr val="80BD41">
                <a:alpha val="100000"/>
              </a:srgbClr>
            </a:solidFill>
          </p:spPr>
          <p:txBody>
            <a:bodyPr/>
            <a:lstStyle/>
            <a:p/>
          </p:txBody>
        </p:sp>
        <p:sp>
          <p:nvSpPr>
            <p:cNvPr id="62" name="rc62"/>
            <p:cNvSpPr/>
            <p:nvPr/>
          </p:nvSpPr>
          <p:spPr>
            <a:xfrm>
              <a:off x="6563979" y="2370193"/>
              <a:ext cx="249522" cy="196379"/>
            </a:xfrm>
            <a:prstGeom prst="rect">
              <a:avLst/>
            </a:prstGeom>
            <a:solidFill>
              <a:srgbClr val="1CABE2">
                <a:alpha val="100000"/>
              </a:srgbClr>
            </a:solidFill>
          </p:spPr>
          <p:txBody>
            <a:bodyPr/>
            <a:lstStyle/>
            <a:p/>
          </p:txBody>
        </p:sp>
        <p:sp>
          <p:nvSpPr>
            <p:cNvPr id="63" name="rc63"/>
            <p:cNvSpPr/>
            <p:nvPr/>
          </p:nvSpPr>
          <p:spPr>
            <a:xfrm>
              <a:off x="6841227" y="2664517"/>
              <a:ext cx="249522" cy="1342167"/>
            </a:xfrm>
            <a:prstGeom prst="rect">
              <a:avLst/>
            </a:prstGeom>
            <a:solidFill>
              <a:srgbClr val="80BD41">
                <a:alpha val="100000"/>
              </a:srgbClr>
            </a:solidFill>
          </p:spPr>
          <p:txBody>
            <a:bodyPr/>
            <a:lstStyle/>
            <a:p/>
          </p:txBody>
        </p:sp>
        <p:sp>
          <p:nvSpPr>
            <p:cNvPr id="64" name="rc64"/>
            <p:cNvSpPr/>
            <p:nvPr/>
          </p:nvSpPr>
          <p:spPr>
            <a:xfrm>
              <a:off x="6841227" y="2408865"/>
              <a:ext cx="249522" cy="255651"/>
            </a:xfrm>
            <a:prstGeom prst="rect">
              <a:avLst/>
            </a:prstGeom>
            <a:solidFill>
              <a:srgbClr val="1CABE2">
                <a:alpha val="100000"/>
              </a:srgbClr>
            </a:solidFill>
          </p:spPr>
          <p:txBody>
            <a:bodyPr/>
            <a:lstStyle/>
            <a:p/>
          </p:txBody>
        </p:sp>
        <p:sp>
          <p:nvSpPr>
            <p:cNvPr id="65" name="rc65"/>
            <p:cNvSpPr/>
            <p:nvPr/>
          </p:nvSpPr>
          <p:spPr>
            <a:xfrm>
              <a:off x="7118474" y="2751666"/>
              <a:ext cx="249522" cy="1255018"/>
            </a:xfrm>
            <a:prstGeom prst="rect">
              <a:avLst/>
            </a:prstGeom>
            <a:solidFill>
              <a:srgbClr val="80BD41">
                <a:alpha val="100000"/>
              </a:srgbClr>
            </a:solidFill>
          </p:spPr>
          <p:txBody>
            <a:bodyPr/>
            <a:lstStyle/>
            <a:p/>
          </p:txBody>
        </p:sp>
        <p:sp>
          <p:nvSpPr>
            <p:cNvPr id="66" name="rc66"/>
            <p:cNvSpPr/>
            <p:nvPr/>
          </p:nvSpPr>
          <p:spPr>
            <a:xfrm>
              <a:off x="7118474" y="2457279"/>
              <a:ext cx="249522" cy="294387"/>
            </a:xfrm>
            <a:prstGeom prst="rect">
              <a:avLst/>
            </a:prstGeom>
            <a:solidFill>
              <a:srgbClr val="1CABE2">
                <a:alpha val="100000"/>
              </a:srgbClr>
            </a:solidFill>
          </p:spPr>
          <p:txBody>
            <a:bodyPr/>
            <a:lstStyle/>
            <a:p/>
          </p:txBody>
        </p:sp>
        <p:sp>
          <p:nvSpPr>
            <p:cNvPr id="67" name="rc67"/>
            <p:cNvSpPr/>
            <p:nvPr/>
          </p:nvSpPr>
          <p:spPr>
            <a:xfrm>
              <a:off x="7395722" y="2845095"/>
              <a:ext cx="249522" cy="1161589"/>
            </a:xfrm>
            <a:prstGeom prst="rect">
              <a:avLst/>
            </a:prstGeom>
            <a:solidFill>
              <a:srgbClr val="80BD41">
                <a:alpha val="100000"/>
              </a:srgbClr>
            </a:solidFill>
          </p:spPr>
          <p:txBody>
            <a:bodyPr/>
            <a:lstStyle/>
            <a:p/>
          </p:txBody>
        </p:sp>
        <p:sp>
          <p:nvSpPr>
            <p:cNvPr id="68" name="rc68"/>
            <p:cNvSpPr/>
            <p:nvPr/>
          </p:nvSpPr>
          <p:spPr>
            <a:xfrm>
              <a:off x="7395722" y="2498127"/>
              <a:ext cx="249522" cy="346967"/>
            </a:xfrm>
            <a:prstGeom prst="rect">
              <a:avLst/>
            </a:prstGeom>
            <a:solidFill>
              <a:srgbClr val="1CABE2">
                <a:alpha val="100000"/>
              </a:srgbClr>
            </a:solidFill>
          </p:spPr>
          <p:txBody>
            <a:bodyPr/>
            <a:lstStyle/>
            <a:p/>
          </p:txBody>
        </p:sp>
        <p:sp>
          <p:nvSpPr>
            <p:cNvPr id="69" name="rc69"/>
            <p:cNvSpPr/>
            <p:nvPr/>
          </p:nvSpPr>
          <p:spPr>
            <a:xfrm>
              <a:off x="7672970" y="2656802"/>
              <a:ext cx="249522" cy="1349883"/>
            </a:xfrm>
            <a:prstGeom prst="rect">
              <a:avLst/>
            </a:prstGeom>
            <a:solidFill>
              <a:srgbClr val="80BD41">
                <a:alpha val="100000"/>
              </a:srgbClr>
            </a:solidFill>
          </p:spPr>
          <p:txBody>
            <a:bodyPr/>
            <a:lstStyle/>
            <a:p/>
          </p:txBody>
        </p:sp>
        <p:sp>
          <p:nvSpPr>
            <p:cNvPr id="70" name="rc70"/>
            <p:cNvSpPr/>
            <p:nvPr/>
          </p:nvSpPr>
          <p:spPr>
            <a:xfrm>
              <a:off x="7672970" y="2539420"/>
              <a:ext cx="249522" cy="117381"/>
            </a:xfrm>
            <a:prstGeom prst="rect">
              <a:avLst/>
            </a:prstGeom>
            <a:solidFill>
              <a:srgbClr val="1CABE2">
                <a:alpha val="100000"/>
              </a:srgbClr>
            </a:solidFill>
          </p:spPr>
          <p:txBody>
            <a:bodyPr/>
            <a:lstStyle/>
            <a:p/>
          </p:txBody>
        </p:sp>
        <p:sp>
          <p:nvSpPr>
            <p:cNvPr id="71" name="rc71"/>
            <p:cNvSpPr/>
            <p:nvPr/>
          </p:nvSpPr>
          <p:spPr>
            <a:xfrm>
              <a:off x="7950217" y="2691915"/>
              <a:ext cx="249522" cy="1314769"/>
            </a:xfrm>
            <a:prstGeom prst="rect">
              <a:avLst/>
            </a:prstGeom>
            <a:solidFill>
              <a:srgbClr val="80BD41">
                <a:alpha val="100000"/>
              </a:srgbClr>
            </a:solidFill>
          </p:spPr>
          <p:txBody>
            <a:bodyPr/>
            <a:lstStyle/>
            <a:p/>
          </p:txBody>
        </p:sp>
        <p:sp>
          <p:nvSpPr>
            <p:cNvPr id="72" name="rc72"/>
            <p:cNvSpPr/>
            <p:nvPr/>
          </p:nvSpPr>
          <p:spPr>
            <a:xfrm>
              <a:off x="7950217" y="2577587"/>
              <a:ext cx="249522" cy="114327"/>
            </a:xfrm>
            <a:prstGeom prst="rect">
              <a:avLst/>
            </a:prstGeom>
            <a:solidFill>
              <a:srgbClr val="1CABE2">
                <a:alpha val="100000"/>
              </a:srgbClr>
            </a:solidFill>
          </p:spPr>
          <p:txBody>
            <a:bodyPr/>
            <a:lstStyle/>
            <a:p/>
          </p:txBody>
        </p:sp>
        <p:sp>
          <p:nvSpPr>
            <p:cNvPr id="73" name="pl73"/>
            <p:cNvSpPr/>
            <p:nvPr/>
          </p:nvSpPr>
          <p:spPr>
            <a:xfrm>
              <a:off x="1421035" y="1339079"/>
              <a:ext cx="6653943" cy="505441"/>
            </a:xfrm>
            <a:custGeom>
              <a:avLst/>
              <a:pathLst>
                <a:path w="6653943" h="505441">
                  <a:moveTo>
                    <a:pt x="0" y="252720"/>
                  </a:moveTo>
                  <a:lnTo>
                    <a:pt x="277247" y="168480"/>
                  </a:lnTo>
                  <a:lnTo>
                    <a:pt x="554495" y="252720"/>
                  </a:lnTo>
                  <a:lnTo>
                    <a:pt x="831742" y="224640"/>
                  </a:lnTo>
                  <a:lnTo>
                    <a:pt x="1108990" y="252720"/>
                  </a:lnTo>
                  <a:lnTo>
                    <a:pt x="1386238" y="196560"/>
                  </a:lnTo>
                  <a:lnTo>
                    <a:pt x="1663485" y="0"/>
                  </a:lnTo>
                  <a:lnTo>
                    <a:pt x="1940733" y="0"/>
                  </a:lnTo>
                  <a:lnTo>
                    <a:pt x="2217981" y="56160"/>
                  </a:lnTo>
                  <a:lnTo>
                    <a:pt x="2495228" y="0"/>
                  </a:lnTo>
                  <a:lnTo>
                    <a:pt x="2772476" y="0"/>
                  </a:lnTo>
                  <a:lnTo>
                    <a:pt x="3049724" y="0"/>
                  </a:lnTo>
                  <a:lnTo>
                    <a:pt x="3326971" y="0"/>
                  </a:lnTo>
                  <a:lnTo>
                    <a:pt x="3604219" y="0"/>
                  </a:lnTo>
                  <a:lnTo>
                    <a:pt x="3881467" y="0"/>
                  </a:lnTo>
                  <a:lnTo>
                    <a:pt x="4158714" y="0"/>
                  </a:lnTo>
                  <a:lnTo>
                    <a:pt x="4435962" y="112320"/>
                  </a:lnTo>
                  <a:lnTo>
                    <a:pt x="4713210" y="112320"/>
                  </a:lnTo>
                  <a:lnTo>
                    <a:pt x="4990457" y="112320"/>
                  </a:lnTo>
                  <a:lnTo>
                    <a:pt x="5267705" y="196560"/>
                  </a:lnTo>
                  <a:lnTo>
                    <a:pt x="5544953" y="308880"/>
                  </a:lnTo>
                  <a:lnTo>
                    <a:pt x="5822200" y="393120"/>
                  </a:lnTo>
                  <a:lnTo>
                    <a:pt x="6099448" y="505441"/>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7460194"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1329607" y="2904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5" name="tx85"/>
            <p:cNvSpPr/>
            <p:nvPr/>
          </p:nvSpPr>
          <p:spPr>
            <a:xfrm>
              <a:off x="2715845" y="2747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86" name="tx86"/>
            <p:cNvSpPr/>
            <p:nvPr/>
          </p:nvSpPr>
          <p:spPr>
            <a:xfrm>
              <a:off x="4102084" y="2439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87" name="tx87"/>
            <p:cNvSpPr/>
            <p:nvPr/>
          </p:nvSpPr>
          <p:spPr>
            <a:xfrm>
              <a:off x="5488322" y="22031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88" name="tx88"/>
            <p:cNvSpPr/>
            <p:nvPr/>
          </p:nvSpPr>
          <p:spPr>
            <a:xfrm>
              <a:off x="6597312" y="2234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9" name="tx89"/>
            <p:cNvSpPr/>
            <p:nvPr/>
          </p:nvSpPr>
          <p:spPr>
            <a:xfrm>
              <a:off x="6874560" y="2272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0" name="tx90"/>
            <p:cNvSpPr/>
            <p:nvPr/>
          </p:nvSpPr>
          <p:spPr>
            <a:xfrm>
              <a:off x="7151808" y="23213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7429055" y="2362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2" name="tx92"/>
            <p:cNvSpPr/>
            <p:nvPr/>
          </p:nvSpPr>
          <p:spPr>
            <a:xfrm>
              <a:off x="7706303" y="24034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3" name="tx93"/>
            <p:cNvSpPr/>
            <p:nvPr/>
          </p:nvSpPr>
          <p:spPr>
            <a:xfrm>
              <a:off x="7983551" y="2441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4" name="pl94"/>
            <p:cNvSpPr/>
            <p:nvPr/>
          </p:nvSpPr>
          <p:spPr>
            <a:xfrm>
              <a:off x="1421035"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56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05" name="tx105"/>
            <p:cNvSpPr/>
            <p:nvPr/>
          </p:nvSpPr>
          <p:spPr>
            <a:xfrm>
              <a:off x="1329607" y="30729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06" name="tx106"/>
            <p:cNvSpPr/>
            <p:nvPr/>
          </p:nvSpPr>
          <p:spPr>
            <a:xfrm>
              <a:off x="2741971" y="34774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07" name="tx107"/>
            <p:cNvSpPr/>
            <p:nvPr/>
          </p:nvSpPr>
          <p:spPr>
            <a:xfrm>
              <a:off x="2715845" y="2915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08" name="tx108"/>
            <p:cNvSpPr/>
            <p:nvPr/>
          </p:nvSpPr>
          <p:spPr>
            <a:xfrm>
              <a:off x="4102084" y="32915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09" name="tx109"/>
            <p:cNvSpPr/>
            <p:nvPr/>
          </p:nvSpPr>
          <p:spPr>
            <a:xfrm>
              <a:off x="4102084" y="2575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0" name="tx110"/>
            <p:cNvSpPr/>
            <p:nvPr/>
          </p:nvSpPr>
          <p:spPr>
            <a:xfrm>
              <a:off x="5488322" y="3179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1" name="tx111"/>
            <p:cNvSpPr/>
            <p:nvPr/>
          </p:nvSpPr>
          <p:spPr>
            <a:xfrm>
              <a:off x="5488322" y="23457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2" name="tx112"/>
            <p:cNvSpPr/>
            <p:nvPr/>
          </p:nvSpPr>
          <p:spPr>
            <a:xfrm>
              <a:off x="6597312" y="3251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13" name="tx113"/>
            <p:cNvSpPr/>
            <p:nvPr/>
          </p:nvSpPr>
          <p:spPr>
            <a:xfrm>
              <a:off x="6597312" y="24333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4" name="tx114"/>
            <p:cNvSpPr/>
            <p:nvPr/>
          </p:nvSpPr>
          <p:spPr>
            <a:xfrm>
              <a:off x="6874560" y="3300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5" name="tx115"/>
            <p:cNvSpPr/>
            <p:nvPr/>
          </p:nvSpPr>
          <p:spPr>
            <a:xfrm>
              <a:off x="6874560" y="2501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6" name="tx116"/>
            <p:cNvSpPr/>
            <p:nvPr/>
          </p:nvSpPr>
          <p:spPr>
            <a:xfrm>
              <a:off x="7151808" y="3344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7" name="tx117"/>
            <p:cNvSpPr/>
            <p:nvPr/>
          </p:nvSpPr>
          <p:spPr>
            <a:xfrm>
              <a:off x="7151808" y="25694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8" name="tx118"/>
            <p:cNvSpPr/>
            <p:nvPr/>
          </p:nvSpPr>
          <p:spPr>
            <a:xfrm>
              <a:off x="7429055" y="33908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19" name="tx119"/>
            <p:cNvSpPr/>
            <p:nvPr/>
          </p:nvSpPr>
          <p:spPr>
            <a:xfrm>
              <a:off x="7429055" y="2636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20" name="tx120"/>
            <p:cNvSpPr/>
            <p:nvPr/>
          </p:nvSpPr>
          <p:spPr>
            <a:xfrm>
              <a:off x="7706303" y="3296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1" name="tx121"/>
            <p:cNvSpPr/>
            <p:nvPr/>
          </p:nvSpPr>
          <p:spPr>
            <a:xfrm>
              <a:off x="7706303" y="2563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2" name="tx122"/>
            <p:cNvSpPr/>
            <p:nvPr/>
          </p:nvSpPr>
          <p:spPr>
            <a:xfrm>
              <a:off x="8009676" y="33142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3" name="tx123"/>
            <p:cNvSpPr/>
            <p:nvPr/>
          </p:nvSpPr>
          <p:spPr>
            <a:xfrm>
              <a:off x="7983551" y="2599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4" name="tx124"/>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13181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6" name="tx126"/>
            <p:cNvSpPr/>
            <p:nvPr/>
          </p:nvSpPr>
          <p:spPr>
            <a:xfrm>
              <a:off x="577897" y="230906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7" name="tx127"/>
            <p:cNvSpPr/>
            <p:nvPr/>
          </p:nvSpPr>
          <p:spPr>
            <a:xfrm>
              <a:off x="577897" y="148631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218"/>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2000-2024</a:t>
              </a:r>
            </a:p>
          </p:txBody>
        </p:sp>
        <p:sp>
          <p:nvSpPr>
            <p:cNvPr id="153" name="pl153"/>
            <p:cNvSpPr/>
            <p:nvPr/>
          </p:nvSpPr>
          <p:spPr>
            <a:xfrm>
              <a:off x="21226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753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281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808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490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17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544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072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5785761" cy="162162"/>
            </a:xfrm>
            <a:prstGeom prst="rect">
              <a:avLst/>
            </a:prstGeom>
            <a:solidFill>
              <a:srgbClr val="80BD41">
                <a:alpha val="100000"/>
              </a:srgbClr>
            </a:solidFill>
          </p:spPr>
          <p:txBody>
            <a:bodyPr/>
            <a:lstStyle/>
            <a:p/>
          </p:txBody>
        </p:sp>
        <p:sp>
          <p:nvSpPr>
            <p:cNvPr id="166" name="rc166"/>
            <p:cNvSpPr/>
            <p:nvPr/>
          </p:nvSpPr>
          <p:spPr>
            <a:xfrm>
              <a:off x="7082035" y="5774644"/>
              <a:ext cx="788968" cy="162162"/>
            </a:xfrm>
            <a:prstGeom prst="rect">
              <a:avLst/>
            </a:prstGeom>
            <a:solidFill>
              <a:srgbClr val="1CABE2">
                <a:alpha val="100000"/>
              </a:srgbClr>
            </a:solidFill>
          </p:spPr>
          <p:txBody>
            <a:bodyPr/>
            <a:lstStyle/>
            <a:p/>
          </p:txBody>
        </p:sp>
        <p:sp>
          <p:nvSpPr>
            <p:cNvPr id="167" name="rc167"/>
            <p:cNvSpPr/>
            <p:nvPr/>
          </p:nvSpPr>
          <p:spPr>
            <a:xfrm>
              <a:off x="1296273" y="5571941"/>
              <a:ext cx="5423257" cy="162162"/>
            </a:xfrm>
            <a:prstGeom prst="rect">
              <a:avLst/>
            </a:prstGeom>
            <a:solidFill>
              <a:srgbClr val="80BD41">
                <a:alpha val="100000"/>
              </a:srgbClr>
            </a:solidFill>
          </p:spPr>
          <p:txBody>
            <a:bodyPr/>
            <a:lstStyle/>
            <a:p/>
          </p:txBody>
        </p:sp>
        <p:sp>
          <p:nvSpPr>
            <p:cNvPr id="168" name="rc168"/>
            <p:cNvSpPr/>
            <p:nvPr/>
          </p:nvSpPr>
          <p:spPr>
            <a:xfrm>
              <a:off x="6719531" y="5571941"/>
              <a:ext cx="471590" cy="162162"/>
            </a:xfrm>
            <a:prstGeom prst="rect">
              <a:avLst/>
            </a:prstGeom>
            <a:solidFill>
              <a:srgbClr val="1CABE2">
                <a:alpha val="100000"/>
              </a:srgbClr>
            </a:solidFill>
          </p:spPr>
          <p:txBody>
            <a:bodyPr/>
            <a:lstStyle/>
            <a:p/>
          </p:txBody>
        </p:sp>
        <p:sp>
          <p:nvSpPr>
            <p:cNvPr id="169" name="rc169"/>
            <p:cNvSpPr/>
            <p:nvPr/>
          </p:nvSpPr>
          <p:spPr>
            <a:xfrm>
              <a:off x="1296273" y="5369238"/>
              <a:ext cx="5282187" cy="162162"/>
            </a:xfrm>
            <a:prstGeom prst="rect">
              <a:avLst/>
            </a:prstGeom>
            <a:solidFill>
              <a:srgbClr val="80BD41">
                <a:alpha val="100000"/>
              </a:srgbClr>
            </a:solidFill>
          </p:spPr>
          <p:txBody>
            <a:bodyPr/>
            <a:lstStyle/>
            <a:p/>
          </p:txBody>
        </p:sp>
        <p:sp>
          <p:nvSpPr>
            <p:cNvPr id="170" name="rc170"/>
            <p:cNvSpPr/>
            <p:nvPr/>
          </p:nvSpPr>
          <p:spPr>
            <a:xfrm>
              <a:off x="6578461" y="5369238"/>
              <a:ext cx="459320" cy="162162"/>
            </a:xfrm>
            <a:prstGeom prst="rect">
              <a:avLst/>
            </a:prstGeom>
            <a:solidFill>
              <a:srgbClr val="1CABE2">
                <a:alpha val="100000"/>
              </a:srgbClr>
            </a:solidFill>
          </p:spPr>
          <p:txBody>
            <a:bodyPr/>
            <a:lstStyle/>
            <a:p/>
          </p:txBody>
        </p:sp>
        <p:sp>
          <p:nvSpPr>
            <p:cNvPr id="171" name="tx171"/>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72" name="tx172"/>
            <p:cNvSpPr/>
            <p:nvPr/>
          </p:nvSpPr>
          <p:spPr>
            <a:xfrm>
              <a:off x="737333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0.89</a:t>
              </a:r>
            </a:p>
          </p:txBody>
        </p:sp>
        <p:sp>
          <p:nvSpPr>
            <p:cNvPr id="173" name="tx173"/>
            <p:cNvSpPr/>
            <p:nvPr/>
          </p:nvSpPr>
          <p:spPr>
            <a:xfrm>
              <a:off x="721233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74" name="tx174"/>
            <p:cNvSpPr/>
            <p:nvPr/>
          </p:nvSpPr>
          <p:spPr>
            <a:xfrm>
              <a:off x="408366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75" name="tx175"/>
            <p:cNvSpPr/>
            <p:nvPr/>
          </p:nvSpPr>
          <p:spPr>
            <a:xfrm>
              <a:off x="737102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76" name="tx176"/>
            <p:cNvSpPr/>
            <p:nvPr/>
          </p:nvSpPr>
          <p:spPr>
            <a:xfrm>
              <a:off x="390240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77" name="tx177"/>
            <p:cNvSpPr/>
            <p:nvPr/>
          </p:nvSpPr>
          <p:spPr>
            <a:xfrm>
              <a:off x="684983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78" name="tx178"/>
            <p:cNvSpPr/>
            <p:nvPr/>
          </p:nvSpPr>
          <p:spPr>
            <a:xfrm>
              <a:off x="3862018"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79" name="tx179"/>
            <p:cNvSpPr/>
            <p:nvPr/>
          </p:nvSpPr>
          <p:spPr>
            <a:xfrm>
              <a:off x="670262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082733"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4" name="tx184"/>
            <p:cNvSpPr/>
            <p:nvPr/>
          </p:nvSpPr>
          <p:spPr>
            <a:xfrm>
              <a:off x="2735466"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5" name="tx185"/>
            <p:cNvSpPr/>
            <p:nvPr/>
          </p:nvSpPr>
          <p:spPr>
            <a:xfrm>
              <a:off x="4388199"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6" name="tx186"/>
            <p:cNvSpPr/>
            <p:nvPr/>
          </p:nvSpPr>
          <p:spPr>
            <a:xfrm>
              <a:off x="6040932"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7" name="tx187"/>
            <p:cNvSpPr/>
            <p:nvPr/>
          </p:nvSpPr>
          <p:spPr>
            <a:xfrm>
              <a:off x="7693665"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88" name="tx188"/>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(92%) was higher than in 2019 (88%).
The number of children vaccinated with DTP3 decreased 9% compared to in 2019.
The number of surviving infants decreased approximately 13%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097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159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222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284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3346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4128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81910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2253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63152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0377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309301"/>
              <a:ext cx="249014" cy="697383"/>
            </a:xfrm>
            <a:prstGeom prst="rect">
              <a:avLst/>
            </a:prstGeom>
            <a:solidFill>
              <a:srgbClr val="E2231A">
                <a:alpha val="100000"/>
              </a:srgbClr>
            </a:solidFill>
          </p:spPr>
          <p:txBody>
            <a:bodyPr/>
            <a:lstStyle/>
            <a:p/>
          </p:txBody>
        </p:sp>
        <p:sp>
          <p:nvSpPr>
            <p:cNvPr id="27" name="rc27"/>
            <p:cNvSpPr/>
            <p:nvPr/>
          </p:nvSpPr>
          <p:spPr>
            <a:xfrm>
              <a:off x="1587736" y="3410513"/>
              <a:ext cx="249014" cy="596171"/>
            </a:xfrm>
            <a:prstGeom prst="rect">
              <a:avLst/>
            </a:prstGeom>
            <a:solidFill>
              <a:srgbClr val="E2231A">
                <a:alpha val="100000"/>
              </a:srgbClr>
            </a:solidFill>
          </p:spPr>
          <p:txBody>
            <a:bodyPr/>
            <a:lstStyle/>
            <a:p/>
          </p:txBody>
        </p:sp>
        <p:sp>
          <p:nvSpPr>
            <p:cNvPr id="28" name="rc28"/>
            <p:cNvSpPr/>
            <p:nvPr/>
          </p:nvSpPr>
          <p:spPr>
            <a:xfrm>
              <a:off x="1864419" y="3341414"/>
              <a:ext cx="249014" cy="665271"/>
            </a:xfrm>
            <a:prstGeom prst="rect">
              <a:avLst/>
            </a:prstGeom>
            <a:solidFill>
              <a:srgbClr val="E2231A">
                <a:alpha val="100000"/>
              </a:srgbClr>
            </a:solidFill>
          </p:spPr>
          <p:txBody>
            <a:bodyPr/>
            <a:lstStyle/>
            <a:p/>
          </p:txBody>
        </p:sp>
        <p:sp>
          <p:nvSpPr>
            <p:cNvPr id="29" name="rc29"/>
            <p:cNvSpPr/>
            <p:nvPr/>
          </p:nvSpPr>
          <p:spPr>
            <a:xfrm>
              <a:off x="2141101" y="3423060"/>
              <a:ext cx="249014" cy="583624"/>
            </a:xfrm>
            <a:prstGeom prst="rect">
              <a:avLst/>
            </a:prstGeom>
            <a:solidFill>
              <a:srgbClr val="E2231A">
                <a:alpha val="100000"/>
              </a:srgbClr>
            </a:solidFill>
          </p:spPr>
          <p:txBody>
            <a:bodyPr/>
            <a:lstStyle/>
            <a:p/>
          </p:txBody>
        </p:sp>
        <p:sp>
          <p:nvSpPr>
            <p:cNvPr id="30" name="rc30"/>
            <p:cNvSpPr/>
            <p:nvPr/>
          </p:nvSpPr>
          <p:spPr>
            <a:xfrm>
              <a:off x="2417783" y="3277195"/>
              <a:ext cx="249014" cy="729489"/>
            </a:xfrm>
            <a:prstGeom prst="rect">
              <a:avLst/>
            </a:prstGeom>
            <a:solidFill>
              <a:srgbClr val="E2231A">
                <a:alpha val="100000"/>
              </a:srgbClr>
            </a:solidFill>
          </p:spPr>
          <p:txBody>
            <a:bodyPr/>
            <a:lstStyle/>
            <a:p/>
          </p:txBody>
        </p:sp>
        <p:sp>
          <p:nvSpPr>
            <p:cNvPr id="31" name="rc31"/>
            <p:cNvSpPr/>
            <p:nvPr/>
          </p:nvSpPr>
          <p:spPr>
            <a:xfrm>
              <a:off x="2694466" y="3317674"/>
              <a:ext cx="249014" cy="689010"/>
            </a:xfrm>
            <a:prstGeom prst="rect">
              <a:avLst/>
            </a:prstGeom>
            <a:solidFill>
              <a:srgbClr val="E2231A">
                <a:alpha val="100000"/>
              </a:srgbClr>
            </a:solidFill>
          </p:spPr>
          <p:txBody>
            <a:bodyPr/>
            <a:lstStyle/>
            <a:p/>
          </p:txBody>
        </p:sp>
        <p:sp>
          <p:nvSpPr>
            <p:cNvPr id="32" name="rc32"/>
            <p:cNvSpPr/>
            <p:nvPr/>
          </p:nvSpPr>
          <p:spPr>
            <a:xfrm>
              <a:off x="2971148" y="3620786"/>
              <a:ext cx="249014" cy="385898"/>
            </a:xfrm>
            <a:prstGeom prst="rect">
              <a:avLst/>
            </a:prstGeom>
            <a:solidFill>
              <a:srgbClr val="E2231A">
                <a:alpha val="100000"/>
              </a:srgbClr>
            </a:solidFill>
          </p:spPr>
          <p:txBody>
            <a:bodyPr/>
            <a:lstStyle/>
            <a:p/>
          </p:txBody>
        </p:sp>
        <p:sp>
          <p:nvSpPr>
            <p:cNvPr id="33" name="rc33"/>
            <p:cNvSpPr/>
            <p:nvPr/>
          </p:nvSpPr>
          <p:spPr>
            <a:xfrm>
              <a:off x="3247830" y="3643736"/>
              <a:ext cx="249014" cy="362948"/>
            </a:xfrm>
            <a:prstGeom prst="rect">
              <a:avLst/>
            </a:prstGeom>
            <a:solidFill>
              <a:srgbClr val="E2231A">
                <a:alpha val="100000"/>
              </a:srgbClr>
            </a:solidFill>
          </p:spPr>
          <p:txBody>
            <a:bodyPr/>
            <a:lstStyle/>
            <a:p/>
          </p:txBody>
        </p:sp>
        <p:sp>
          <p:nvSpPr>
            <p:cNvPr id="34" name="rc34"/>
            <p:cNvSpPr/>
            <p:nvPr/>
          </p:nvSpPr>
          <p:spPr>
            <a:xfrm>
              <a:off x="3524513" y="3430922"/>
              <a:ext cx="249014" cy="575763"/>
            </a:xfrm>
            <a:prstGeom prst="rect">
              <a:avLst/>
            </a:prstGeom>
            <a:solidFill>
              <a:srgbClr val="E2231A">
                <a:alpha val="100000"/>
              </a:srgbClr>
            </a:solidFill>
          </p:spPr>
          <p:txBody>
            <a:bodyPr/>
            <a:lstStyle/>
            <a:p/>
          </p:txBody>
        </p:sp>
        <p:sp>
          <p:nvSpPr>
            <p:cNvPr id="35" name="rc35"/>
            <p:cNvSpPr/>
            <p:nvPr/>
          </p:nvSpPr>
          <p:spPr>
            <a:xfrm>
              <a:off x="3801195" y="3607657"/>
              <a:ext cx="249014" cy="399027"/>
            </a:xfrm>
            <a:prstGeom prst="rect">
              <a:avLst/>
            </a:prstGeom>
            <a:solidFill>
              <a:srgbClr val="E2231A">
                <a:alpha val="100000"/>
              </a:srgbClr>
            </a:solidFill>
          </p:spPr>
          <p:txBody>
            <a:bodyPr/>
            <a:lstStyle/>
            <a:p/>
          </p:txBody>
        </p:sp>
        <p:sp>
          <p:nvSpPr>
            <p:cNvPr id="36" name="rc36"/>
            <p:cNvSpPr/>
            <p:nvPr/>
          </p:nvSpPr>
          <p:spPr>
            <a:xfrm>
              <a:off x="4077877" y="3748374"/>
              <a:ext cx="249014" cy="258310"/>
            </a:xfrm>
            <a:prstGeom prst="rect">
              <a:avLst/>
            </a:prstGeom>
            <a:solidFill>
              <a:srgbClr val="E2231A">
                <a:alpha val="100000"/>
              </a:srgbClr>
            </a:solidFill>
          </p:spPr>
          <p:txBody>
            <a:bodyPr/>
            <a:lstStyle/>
            <a:p/>
          </p:txBody>
        </p:sp>
        <p:sp>
          <p:nvSpPr>
            <p:cNvPr id="37" name="rc37"/>
            <p:cNvSpPr/>
            <p:nvPr/>
          </p:nvSpPr>
          <p:spPr>
            <a:xfrm>
              <a:off x="4354560" y="3740952"/>
              <a:ext cx="249014" cy="265733"/>
            </a:xfrm>
            <a:prstGeom prst="rect">
              <a:avLst/>
            </a:prstGeom>
            <a:solidFill>
              <a:srgbClr val="E2231A">
                <a:alpha val="100000"/>
              </a:srgbClr>
            </a:solidFill>
          </p:spPr>
          <p:txBody>
            <a:bodyPr/>
            <a:lstStyle/>
            <a:p/>
          </p:txBody>
        </p:sp>
        <p:sp>
          <p:nvSpPr>
            <p:cNvPr id="38" name="rc38"/>
            <p:cNvSpPr/>
            <p:nvPr/>
          </p:nvSpPr>
          <p:spPr>
            <a:xfrm>
              <a:off x="4631242" y="3725667"/>
              <a:ext cx="249014" cy="281017"/>
            </a:xfrm>
            <a:prstGeom prst="rect">
              <a:avLst/>
            </a:prstGeom>
            <a:solidFill>
              <a:srgbClr val="E2231A">
                <a:alpha val="100000"/>
              </a:srgbClr>
            </a:solidFill>
          </p:spPr>
          <p:txBody>
            <a:bodyPr/>
            <a:lstStyle/>
            <a:p/>
          </p:txBody>
        </p:sp>
        <p:sp>
          <p:nvSpPr>
            <p:cNvPr id="39" name="rc39"/>
            <p:cNvSpPr/>
            <p:nvPr/>
          </p:nvSpPr>
          <p:spPr>
            <a:xfrm>
              <a:off x="4907924" y="3721279"/>
              <a:ext cx="249014" cy="285405"/>
            </a:xfrm>
            <a:prstGeom prst="rect">
              <a:avLst/>
            </a:prstGeom>
            <a:solidFill>
              <a:srgbClr val="E2231A">
                <a:alpha val="100000"/>
              </a:srgbClr>
            </a:solidFill>
          </p:spPr>
          <p:txBody>
            <a:bodyPr/>
            <a:lstStyle/>
            <a:p/>
          </p:txBody>
        </p:sp>
        <p:sp>
          <p:nvSpPr>
            <p:cNvPr id="40" name="rc40"/>
            <p:cNvSpPr/>
            <p:nvPr/>
          </p:nvSpPr>
          <p:spPr>
            <a:xfrm>
              <a:off x="5184607" y="3709148"/>
              <a:ext cx="249014" cy="297536"/>
            </a:xfrm>
            <a:prstGeom prst="rect">
              <a:avLst/>
            </a:prstGeom>
            <a:solidFill>
              <a:srgbClr val="E2231A">
                <a:alpha val="100000"/>
              </a:srgbClr>
            </a:solidFill>
          </p:spPr>
          <p:txBody>
            <a:bodyPr/>
            <a:lstStyle/>
            <a:p/>
          </p:txBody>
        </p:sp>
        <p:sp>
          <p:nvSpPr>
            <p:cNvPr id="41" name="rc41"/>
            <p:cNvSpPr/>
            <p:nvPr/>
          </p:nvSpPr>
          <p:spPr>
            <a:xfrm>
              <a:off x="5461289" y="3705799"/>
              <a:ext cx="249014" cy="300885"/>
            </a:xfrm>
            <a:prstGeom prst="rect">
              <a:avLst/>
            </a:prstGeom>
            <a:solidFill>
              <a:srgbClr val="E2231A">
                <a:alpha val="100000"/>
              </a:srgbClr>
            </a:solidFill>
          </p:spPr>
          <p:txBody>
            <a:bodyPr/>
            <a:lstStyle/>
            <a:p/>
          </p:txBody>
        </p:sp>
        <p:sp>
          <p:nvSpPr>
            <p:cNvPr id="42" name="rc42"/>
            <p:cNvSpPr/>
            <p:nvPr/>
          </p:nvSpPr>
          <p:spPr>
            <a:xfrm>
              <a:off x="5737971" y="3643309"/>
              <a:ext cx="249014" cy="363376"/>
            </a:xfrm>
            <a:prstGeom prst="rect">
              <a:avLst/>
            </a:prstGeom>
            <a:solidFill>
              <a:srgbClr val="E2231A">
                <a:alpha val="100000"/>
              </a:srgbClr>
            </a:solidFill>
          </p:spPr>
          <p:txBody>
            <a:bodyPr/>
            <a:lstStyle/>
            <a:p/>
          </p:txBody>
        </p:sp>
        <p:sp>
          <p:nvSpPr>
            <p:cNvPr id="43" name="rc43"/>
            <p:cNvSpPr/>
            <p:nvPr/>
          </p:nvSpPr>
          <p:spPr>
            <a:xfrm>
              <a:off x="6014654" y="3277118"/>
              <a:ext cx="249014" cy="729566"/>
            </a:xfrm>
            <a:prstGeom prst="rect">
              <a:avLst/>
            </a:prstGeom>
            <a:solidFill>
              <a:srgbClr val="E2231A">
                <a:alpha val="100000"/>
              </a:srgbClr>
            </a:solidFill>
          </p:spPr>
          <p:txBody>
            <a:bodyPr/>
            <a:lstStyle/>
            <a:p/>
          </p:txBody>
        </p:sp>
        <p:sp>
          <p:nvSpPr>
            <p:cNvPr id="44" name="rc44"/>
            <p:cNvSpPr/>
            <p:nvPr/>
          </p:nvSpPr>
          <p:spPr>
            <a:xfrm>
              <a:off x="6291336" y="2813688"/>
              <a:ext cx="249014" cy="1192996"/>
            </a:xfrm>
            <a:prstGeom prst="rect">
              <a:avLst/>
            </a:prstGeom>
            <a:solidFill>
              <a:srgbClr val="E2231A">
                <a:alpha val="100000"/>
              </a:srgbClr>
            </a:solidFill>
          </p:spPr>
          <p:txBody>
            <a:bodyPr/>
            <a:lstStyle/>
            <a:p/>
          </p:txBody>
        </p:sp>
        <p:sp>
          <p:nvSpPr>
            <p:cNvPr id="45" name="rc45"/>
            <p:cNvSpPr/>
            <p:nvPr/>
          </p:nvSpPr>
          <p:spPr>
            <a:xfrm>
              <a:off x="6568018" y="2825605"/>
              <a:ext cx="249014" cy="1181079"/>
            </a:xfrm>
            <a:prstGeom prst="rect">
              <a:avLst/>
            </a:prstGeom>
            <a:solidFill>
              <a:srgbClr val="E2231A">
                <a:alpha val="100000"/>
              </a:srgbClr>
            </a:solidFill>
          </p:spPr>
          <p:txBody>
            <a:bodyPr/>
            <a:lstStyle/>
            <a:p/>
          </p:txBody>
        </p:sp>
        <p:sp>
          <p:nvSpPr>
            <p:cNvPr id="46" name="rc46"/>
            <p:cNvSpPr/>
            <p:nvPr/>
          </p:nvSpPr>
          <p:spPr>
            <a:xfrm>
              <a:off x="6844701" y="2853520"/>
              <a:ext cx="249014" cy="1153165"/>
            </a:xfrm>
            <a:prstGeom prst="rect">
              <a:avLst/>
            </a:prstGeom>
            <a:solidFill>
              <a:srgbClr val="E2231A">
                <a:alpha val="100000"/>
              </a:srgbClr>
            </a:solidFill>
          </p:spPr>
          <p:txBody>
            <a:bodyPr/>
            <a:lstStyle/>
            <a:p/>
          </p:txBody>
        </p:sp>
        <p:sp>
          <p:nvSpPr>
            <p:cNvPr id="47" name="rc47"/>
            <p:cNvSpPr/>
            <p:nvPr/>
          </p:nvSpPr>
          <p:spPr>
            <a:xfrm>
              <a:off x="7121383" y="2832547"/>
              <a:ext cx="249014" cy="1174137"/>
            </a:xfrm>
            <a:prstGeom prst="rect">
              <a:avLst/>
            </a:prstGeom>
            <a:solidFill>
              <a:srgbClr val="E2231A">
                <a:alpha val="100000"/>
              </a:srgbClr>
            </a:solidFill>
          </p:spPr>
          <p:txBody>
            <a:bodyPr/>
            <a:lstStyle/>
            <a:p/>
          </p:txBody>
        </p:sp>
        <p:sp>
          <p:nvSpPr>
            <p:cNvPr id="48" name="rc48"/>
            <p:cNvSpPr/>
            <p:nvPr/>
          </p:nvSpPr>
          <p:spPr>
            <a:xfrm>
              <a:off x="7398065" y="2863501"/>
              <a:ext cx="249014" cy="1143183"/>
            </a:xfrm>
            <a:prstGeom prst="rect">
              <a:avLst/>
            </a:prstGeom>
            <a:solidFill>
              <a:srgbClr val="E2231A">
                <a:alpha val="100000"/>
              </a:srgbClr>
            </a:solidFill>
          </p:spPr>
          <p:txBody>
            <a:bodyPr/>
            <a:lstStyle/>
            <a:p/>
          </p:txBody>
        </p:sp>
        <p:sp>
          <p:nvSpPr>
            <p:cNvPr id="49" name="rc49"/>
            <p:cNvSpPr/>
            <p:nvPr/>
          </p:nvSpPr>
          <p:spPr>
            <a:xfrm>
              <a:off x="7674748" y="3953736"/>
              <a:ext cx="249014" cy="52948"/>
            </a:xfrm>
            <a:prstGeom prst="rect">
              <a:avLst/>
            </a:prstGeom>
            <a:solidFill>
              <a:srgbClr val="E2231A">
                <a:alpha val="100000"/>
              </a:srgbClr>
            </a:solidFill>
          </p:spPr>
          <p:txBody>
            <a:bodyPr/>
            <a:lstStyle/>
            <a:p/>
          </p:txBody>
        </p:sp>
        <p:sp>
          <p:nvSpPr>
            <p:cNvPr id="50" name="rc50"/>
            <p:cNvSpPr/>
            <p:nvPr/>
          </p:nvSpPr>
          <p:spPr>
            <a:xfrm>
              <a:off x="7951430" y="3697266"/>
              <a:ext cx="249014" cy="309418"/>
            </a:xfrm>
            <a:prstGeom prst="rect">
              <a:avLst/>
            </a:prstGeom>
            <a:solidFill>
              <a:srgbClr val="E2231A">
                <a:alpha val="100000"/>
              </a:srgbClr>
            </a:solidFill>
          </p:spPr>
          <p:txBody>
            <a:bodyPr/>
            <a:lstStyle/>
            <a:p/>
          </p:txBody>
        </p:sp>
        <p:sp>
          <p:nvSpPr>
            <p:cNvPr id="51" name="rc51"/>
            <p:cNvSpPr/>
            <p:nvPr/>
          </p:nvSpPr>
          <p:spPr>
            <a:xfrm>
              <a:off x="1311054" y="3100317"/>
              <a:ext cx="249014" cy="208984"/>
            </a:xfrm>
            <a:prstGeom prst="rect">
              <a:avLst/>
            </a:prstGeom>
            <a:solidFill>
              <a:srgbClr val="B3B3B3">
                <a:alpha val="100000"/>
              </a:srgbClr>
            </a:solidFill>
          </p:spPr>
          <p:txBody>
            <a:bodyPr/>
            <a:lstStyle/>
            <a:p/>
          </p:txBody>
        </p:sp>
        <p:sp>
          <p:nvSpPr>
            <p:cNvPr id="52" name="rc52"/>
            <p:cNvSpPr/>
            <p:nvPr/>
          </p:nvSpPr>
          <p:spPr>
            <a:xfrm>
              <a:off x="1587736" y="2923593"/>
              <a:ext cx="249014" cy="486920"/>
            </a:xfrm>
            <a:prstGeom prst="rect">
              <a:avLst/>
            </a:prstGeom>
            <a:solidFill>
              <a:srgbClr val="B3B3B3">
                <a:alpha val="100000"/>
              </a:srgbClr>
            </a:solidFill>
          </p:spPr>
          <p:txBody>
            <a:bodyPr/>
            <a:lstStyle/>
            <a:p/>
          </p:txBody>
        </p:sp>
        <p:sp>
          <p:nvSpPr>
            <p:cNvPr id="53" name="rc53"/>
            <p:cNvSpPr/>
            <p:nvPr/>
          </p:nvSpPr>
          <p:spPr>
            <a:xfrm>
              <a:off x="4907924" y="3700889"/>
              <a:ext cx="249014" cy="20390"/>
            </a:xfrm>
            <a:prstGeom prst="rect">
              <a:avLst/>
            </a:prstGeom>
            <a:solidFill>
              <a:srgbClr val="B3B3B3">
                <a:alpha val="100000"/>
              </a:srgbClr>
            </a:solidFill>
          </p:spPr>
          <p:txBody>
            <a:bodyPr/>
            <a:lstStyle/>
            <a:p/>
          </p:txBody>
        </p:sp>
        <p:sp>
          <p:nvSpPr>
            <p:cNvPr id="54" name="rc54"/>
            <p:cNvSpPr/>
            <p:nvPr/>
          </p:nvSpPr>
          <p:spPr>
            <a:xfrm>
              <a:off x="6291336" y="2624756"/>
              <a:ext cx="249014" cy="188932"/>
            </a:xfrm>
            <a:prstGeom prst="rect">
              <a:avLst/>
            </a:prstGeom>
            <a:solidFill>
              <a:srgbClr val="B3B3B3">
                <a:alpha val="100000"/>
              </a:srgbClr>
            </a:solidFill>
          </p:spPr>
          <p:txBody>
            <a:bodyPr/>
            <a:lstStyle/>
            <a:p/>
          </p:txBody>
        </p:sp>
        <p:sp>
          <p:nvSpPr>
            <p:cNvPr id="55" name="rc55"/>
            <p:cNvSpPr/>
            <p:nvPr/>
          </p:nvSpPr>
          <p:spPr>
            <a:xfrm>
              <a:off x="6568018" y="2557289"/>
              <a:ext cx="249014" cy="268316"/>
            </a:xfrm>
            <a:prstGeom prst="rect">
              <a:avLst/>
            </a:prstGeom>
            <a:solidFill>
              <a:srgbClr val="B3B3B3">
                <a:alpha val="100000"/>
              </a:srgbClr>
            </a:solidFill>
          </p:spPr>
          <p:txBody>
            <a:bodyPr/>
            <a:lstStyle/>
            <a:p/>
          </p:txBody>
        </p:sp>
        <p:sp>
          <p:nvSpPr>
            <p:cNvPr id="56" name="rc56"/>
            <p:cNvSpPr/>
            <p:nvPr/>
          </p:nvSpPr>
          <p:spPr>
            <a:xfrm>
              <a:off x="6844701" y="2448388"/>
              <a:ext cx="249014" cy="405131"/>
            </a:xfrm>
            <a:prstGeom prst="rect">
              <a:avLst/>
            </a:prstGeom>
            <a:solidFill>
              <a:srgbClr val="B3B3B3">
                <a:alpha val="100000"/>
              </a:srgbClr>
            </a:solidFill>
          </p:spPr>
          <p:txBody>
            <a:bodyPr/>
            <a:lstStyle/>
            <a:p/>
          </p:txBody>
        </p:sp>
        <p:sp>
          <p:nvSpPr>
            <p:cNvPr id="57" name="rc57"/>
            <p:cNvSpPr/>
            <p:nvPr/>
          </p:nvSpPr>
          <p:spPr>
            <a:xfrm>
              <a:off x="7121383" y="2411662"/>
              <a:ext cx="249014" cy="420884"/>
            </a:xfrm>
            <a:prstGeom prst="rect">
              <a:avLst/>
            </a:prstGeom>
            <a:solidFill>
              <a:srgbClr val="B3B3B3">
                <a:alpha val="100000"/>
              </a:srgbClr>
            </a:solidFill>
          </p:spPr>
          <p:txBody>
            <a:bodyPr/>
            <a:lstStyle/>
            <a:p/>
          </p:txBody>
        </p:sp>
        <p:sp>
          <p:nvSpPr>
            <p:cNvPr id="58" name="rc58"/>
            <p:cNvSpPr/>
            <p:nvPr/>
          </p:nvSpPr>
          <p:spPr>
            <a:xfrm>
              <a:off x="7398065" y="2321881"/>
              <a:ext cx="249014" cy="541620"/>
            </a:xfrm>
            <a:prstGeom prst="rect">
              <a:avLst/>
            </a:prstGeom>
            <a:solidFill>
              <a:srgbClr val="B3B3B3">
                <a:alpha val="100000"/>
              </a:srgbClr>
            </a:solidFill>
          </p:spPr>
          <p:txBody>
            <a:bodyPr/>
            <a:lstStyle/>
            <a:p/>
          </p:txBody>
        </p:sp>
        <p:sp>
          <p:nvSpPr>
            <p:cNvPr id="59" name="rc59"/>
            <p:cNvSpPr/>
            <p:nvPr/>
          </p:nvSpPr>
          <p:spPr>
            <a:xfrm>
              <a:off x="7674748" y="3610929"/>
              <a:ext cx="249014" cy="342807"/>
            </a:xfrm>
            <a:prstGeom prst="rect">
              <a:avLst/>
            </a:prstGeom>
            <a:solidFill>
              <a:srgbClr val="B3B3B3">
                <a:alpha val="100000"/>
              </a:srgbClr>
            </a:solidFill>
          </p:spPr>
          <p:txBody>
            <a:bodyPr/>
            <a:lstStyle/>
            <a:p/>
          </p:txBody>
        </p:sp>
        <p:sp>
          <p:nvSpPr>
            <p:cNvPr id="60" name="rc60"/>
            <p:cNvSpPr/>
            <p:nvPr/>
          </p:nvSpPr>
          <p:spPr>
            <a:xfrm>
              <a:off x="7951430" y="3457535"/>
              <a:ext cx="249014" cy="239731"/>
            </a:xfrm>
            <a:prstGeom prst="rect">
              <a:avLst/>
            </a:prstGeom>
            <a:solidFill>
              <a:srgbClr val="B3B3B3">
                <a:alpha val="100000"/>
              </a:srgbClr>
            </a:solidFill>
          </p:spPr>
          <p:txBody>
            <a:bodyPr/>
            <a:lstStyle/>
            <a:p/>
          </p:txBody>
        </p:sp>
        <p:sp>
          <p:nvSpPr>
            <p:cNvPr id="61" name="pl61"/>
            <p:cNvSpPr/>
            <p:nvPr/>
          </p:nvSpPr>
          <p:spPr>
            <a:xfrm>
              <a:off x="1435561" y="1226758"/>
              <a:ext cx="6640376" cy="561601"/>
            </a:xfrm>
            <a:custGeom>
              <a:avLst/>
              <a:pathLst>
                <a:path w="6640376" h="561601">
                  <a:moveTo>
                    <a:pt x="0" y="533521"/>
                  </a:moveTo>
                  <a:lnTo>
                    <a:pt x="276682" y="449281"/>
                  </a:lnTo>
                  <a:lnTo>
                    <a:pt x="553364" y="505441"/>
                  </a:lnTo>
                  <a:lnTo>
                    <a:pt x="830047" y="421200"/>
                  </a:lnTo>
                  <a:lnTo>
                    <a:pt x="1106729" y="505441"/>
                  </a:lnTo>
                  <a:lnTo>
                    <a:pt x="1383411" y="449281"/>
                  </a:lnTo>
                  <a:lnTo>
                    <a:pt x="1660094" y="224640"/>
                  </a:lnTo>
                  <a:lnTo>
                    <a:pt x="1936776" y="196560"/>
                  </a:lnTo>
                  <a:lnTo>
                    <a:pt x="2213458" y="308880"/>
                  </a:lnTo>
                  <a:lnTo>
                    <a:pt x="2490141" y="196560"/>
                  </a:lnTo>
                  <a:lnTo>
                    <a:pt x="2766823" y="112320"/>
                  </a:lnTo>
                  <a:lnTo>
                    <a:pt x="3043505" y="112320"/>
                  </a:lnTo>
                  <a:lnTo>
                    <a:pt x="3320188" y="112320"/>
                  </a:lnTo>
                  <a:lnTo>
                    <a:pt x="3596870" y="112320"/>
                  </a:lnTo>
                  <a:lnTo>
                    <a:pt x="3873552" y="112320"/>
                  </a:lnTo>
                  <a:lnTo>
                    <a:pt x="4150235" y="112320"/>
                  </a:lnTo>
                  <a:lnTo>
                    <a:pt x="4426917" y="140400"/>
                  </a:lnTo>
                  <a:lnTo>
                    <a:pt x="4703599" y="308880"/>
                  </a:lnTo>
                  <a:lnTo>
                    <a:pt x="4980282" y="533521"/>
                  </a:lnTo>
                  <a:lnTo>
                    <a:pt x="5256964" y="533521"/>
                  </a:lnTo>
                  <a:lnTo>
                    <a:pt x="5533646" y="533521"/>
                  </a:lnTo>
                  <a:lnTo>
                    <a:pt x="5810329" y="561601"/>
                  </a:lnTo>
                  <a:lnTo>
                    <a:pt x="6087011" y="561601"/>
                  </a:lnTo>
                  <a:lnTo>
                    <a:pt x="6363693" y="0"/>
                  </a:lnTo>
                  <a:lnTo>
                    <a:pt x="6640376" y="140400"/>
                  </a:lnTo>
                </a:path>
              </a:pathLst>
            </a:custGeom>
            <a:ln w="27101" cap="flat">
              <a:solidFill>
                <a:srgbClr val="0058AB">
                  <a:alpha val="100000"/>
                </a:srgbClr>
              </a:solidFill>
              <a:prstDash val="solid"/>
              <a:round/>
            </a:ln>
          </p:spPr>
          <p:txBody>
            <a:bodyPr/>
            <a:lstStyle/>
            <a:p/>
          </p:txBody>
        </p:sp>
        <p:sp>
          <p:nvSpPr>
            <p:cNvPr id="62" name="pl62"/>
            <p:cNvSpPr/>
            <p:nvPr/>
          </p:nvSpPr>
          <p:spPr>
            <a:xfrm>
              <a:off x="1435561" y="1226758"/>
              <a:ext cx="6640376" cy="786241"/>
            </a:xfrm>
            <a:custGeom>
              <a:avLst/>
              <a:pathLst>
                <a:path w="6640376" h="786241">
                  <a:moveTo>
                    <a:pt x="0" y="589681"/>
                  </a:moveTo>
                  <a:lnTo>
                    <a:pt x="276682" y="730081"/>
                  </a:lnTo>
                  <a:lnTo>
                    <a:pt x="553364" y="168480"/>
                  </a:lnTo>
                  <a:lnTo>
                    <a:pt x="830047" y="84240"/>
                  </a:lnTo>
                  <a:lnTo>
                    <a:pt x="1106729" y="140400"/>
                  </a:lnTo>
                  <a:lnTo>
                    <a:pt x="1383411" y="140400"/>
                  </a:lnTo>
                  <a:lnTo>
                    <a:pt x="1660094" y="28080"/>
                  </a:lnTo>
                  <a:lnTo>
                    <a:pt x="1936776" y="112320"/>
                  </a:lnTo>
                  <a:lnTo>
                    <a:pt x="2213458" y="84240"/>
                  </a:lnTo>
                  <a:lnTo>
                    <a:pt x="2490141" y="28080"/>
                  </a:lnTo>
                  <a:lnTo>
                    <a:pt x="2766823" y="112320"/>
                  </a:lnTo>
                  <a:lnTo>
                    <a:pt x="3043505" y="84240"/>
                  </a:lnTo>
                  <a:lnTo>
                    <a:pt x="3320188" y="112320"/>
                  </a:lnTo>
                  <a:lnTo>
                    <a:pt x="3596870" y="168480"/>
                  </a:lnTo>
                  <a:lnTo>
                    <a:pt x="3873552" y="0"/>
                  </a:lnTo>
                  <a:lnTo>
                    <a:pt x="4150235" y="0"/>
                  </a:lnTo>
                  <a:lnTo>
                    <a:pt x="4426917" y="84240"/>
                  </a:lnTo>
                  <a:lnTo>
                    <a:pt x="4703599" y="196560"/>
                  </a:lnTo>
                  <a:lnTo>
                    <a:pt x="4980282" y="617761"/>
                  </a:lnTo>
                  <a:lnTo>
                    <a:pt x="5256964" y="645841"/>
                  </a:lnTo>
                  <a:lnTo>
                    <a:pt x="5533646" y="702001"/>
                  </a:lnTo>
                  <a:lnTo>
                    <a:pt x="5810329" y="730081"/>
                  </a:lnTo>
                  <a:lnTo>
                    <a:pt x="6087011" y="786241"/>
                  </a:lnTo>
                  <a:lnTo>
                    <a:pt x="6363693" y="168480"/>
                  </a:lnTo>
                  <a:lnTo>
                    <a:pt x="6640376" y="252720"/>
                  </a:lnTo>
                </a:path>
              </a:pathLst>
            </a:custGeom>
            <a:ln w="27101" cap="flat">
              <a:solidFill>
                <a:srgbClr val="333333">
                  <a:alpha val="100000"/>
                </a:srgbClr>
              </a:solidFill>
              <a:prstDash val="solid"/>
              <a:round/>
            </a:ln>
          </p:spPr>
          <p:txBody>
            <a:bodyPr/>
            <a:lstStyle/>
            <a:p/>
          </p:txBody>
        </p:sp>
        <p:sp>
          <p:nvSpPr>
            <p:cNvPr id="63" name="tx63"/>
            <p:cNvSpPr/>
            <p:nvPr/>
          </p:nvSpPr>
          <p:spPr>
            <a:xfrm>
              <a:off x="6622187"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4" name="tx64"/>
            <p:cNvSpPr/>
            <p:nvPr/>
          </p:nvSpPr>
          <p:spPr>
            <a:xfrm>
              <a:off x="6898870"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5" name="tx65"/>
            <p:cNvSpPr/>
            <p:nvPr/>
          </p:nvSpPr>
          <p:spPr>
            <a:xfrm>
              <a:off x="7175552"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6" name="tx66"/>
            <p:cNvSpPr/>
            <p:nvPr/>
          </p:nvSpPr>
          <p:spPr>
            <a:xfrm>
              <a:off x="7452234"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7" name="tx67"/>
            <p:cNvSpPr/>
            <p:nvPr/>
          </p:nvSpPr>
          <p:spPr>
            <a:xfrm>
              <a:off x="772891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8005599"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9" name="tx69"/>
            <p:cNvSpPr/>
            <p:nvPr/>
          </p:nvSpPr>
          <p:spPr>
            <a:xfrm>
              <a:off x="6622187"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0" name="tx70"/>
            <p:cNvSpPr/>
            <p:nvPr/>
          </p:nvSpPr>
          <p:spPr>
            <a:xfrm>
              <a:off x="6898870"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1" name="tx71"/>
            <p:cNvSpPr/>
            <p:nvPr/>
          </p:nvSpPr>
          <p:spPr>
            <a:xfrm>
              <a:off x="7175552"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2" name="tx72"/>
            <p:cNvSpPr/>
            <p:nvPr/>
          </p:nvSpPr>
          <p:spPr>
            <a:xfrm>
              <a:off x="7452234"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3" name="tx73"/>
            <p:cNvSpPr/>
            <p:nvPr/>
          </p:nvSpPr>
          <p:spPr>
            <a:xfrm>
              <a:off x="7728917"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8005599"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5" name="tx75"/>
            <p:cNvSpPr/>
            <p:nvPr/>
          </p:nvSpPr>
          <p:spPr>
            <a:xfrm>
              <a:off x="1345126" y="361887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76" name="tx76"/>
            <p:cNvSpPr/>
            <p:nvPr/>
          </p:nvSpPr>
          <p:spPr>
            <a:xfrm>
              <a:off x="2728538" y="36217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77" name="tx77"/>
            <p:cNvSpPr/>
            <p:nvPr/>
          </p:nvSpPr>
          <p:spPr>
            <a:xfrm>
              <a:off x="4142095" y="38387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8" name="tx78"/>
            <p:cNvSpPr/>
            <p:nvPr/>
          </p:nvSpPr>
          <p:spPr>
            <a:xfrm>
              <a:off x="5525506" y="3815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79" name="tx79"/>
            <p:cNvSpPr/>
            <p:nvPr/>
          </p:nvSpPr>
          <p:spPr>
            <a:xfrm>
              <a:off x="6602091" y="33757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80" name="tx80"/>
            <p:cNvSpPr/>
            <p:nvPr/>
          </p:nvSpPr>
          <p:spPr>
            <a:xfrm>
              <a:off x="6878773" y="33896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81" name="tx81"/>
            <p:cNvSpPr/>
            <p:nvPr/>
          </p:nvSpPr>
          <p:spPr>
            <a:xfrm>
              <a:off x="7155455" y="33791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82" name="tx82"/>
            <p:cNvSpPr/>
            <p:nvPr/>
          </p:nvSpPr>
          <p:spPr>
            <a:xfrm>
              <a:off x="7432138" y="33946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83" name="tx83"/>
            <p:cNvSpPr/>
            <p:nvPr/>
          </p:nvSpPr>
          <p:spPr>
            <a:xfrm>
              <a:off x="7769110" y="39397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4" name="tx84"/>
            <p:cNvSpPr/>
            <p:nvPr/>
          </p:nvSpPr>
          <p:spPr>
            <a:xfrm>
              <a:off x="8015647" y="3811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5" name="tx85"/>
            <p:cNvSpPr/>
            <p:nvPr/>
          </p:nvSpPr>
          <p:spPr>
            <a:xfrm>
              <a:off x="1375271" y="3164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6" name="tx86"/>
            <p:cNvSpPr/>
            <p:nvPr/>
          </p:nvSpPr>
          <p:spPr>
            <a:xfrm>
              <a:off x="6632236" y="265132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7" name="tx87"/>
            <p:cNvSpPr/>
            <p:nvPr/>
          </p:nvSpPr>
          <p:spPr>
            <a:xfrm>
              <a:off x="6908918" y="26105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8" name="tx88"/>
            <p:cNvSpPr/>
            <p:nvPr/>
          </p:nvSpPr>
          <p:spPr>
            <a:xfrm>
              <a:off x="7185600" y="2582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89" name="tx89"/>
            <p:cNvSpPr/>
            <p:nvPr/>
          </p:nvSpPr>
          <p:spPr>
            <a:xfrm>
              <a:off x="7462283" y="2552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0" name="tx90"/>
            <p:cNvSpPr/>
            <p:nvPr/>
          </p:nvSpPr>
          <p:spPr>
            <a:xfrm>
              <a:off x="7738965" y="3741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1" name="tx91"/>
            <p:cNvSpPr/>
            <p:nvPr/>
          </p:nvSpPr>
          <p:spPr>
            <a:xfrm>
              <a:off x="8015647" y="3536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2" name="tx92"/>
            <p:cNvSpPr/>
            <p:nvPr/>
          </p:nvSpPr>
          <p:spPr>
            <a:xfrm>
              <a:off x="1354170" y="299403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153</a:t>
              </a:r>
            </a:p>
          </p:txBody>
        </p:sp>
        <p:sp>
          <p:nvSpPr>
            <p:cNvPr id="93" name="tx93"/>
            <p:cNvSpPr/>
            <p:nvPr/>
          </p:nvSpPr>
          <p:spPr>
            <a:xfrm>
              <a:off x="6611134" y="245224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94" name="tx94"/>
            <p:cNvSpPr/>
            <p:nvPr/>
          </p:nvSpPr>
          <p:spPr>
            <a:xfrm>
              <a:off x="6887816" y="234215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262</a:t>
              </a:r>
            </a:p>
          </p:txBody>
        </p:sp>
        <p:sp>
          <p:nvSpPr>
            <p:cNvPr id="95" name="tx95"/>
            <p:cNvSpPr/>
            <p:nvPr/>
          </p:nvSpPr>
          <p:spPr>
            <a:xfrm>
              <a:off x="7164499" y="230542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269</a:t>
              </a:r>
            </a:p>
          </p:txBody>
        </p:sp>
        <p:sp>
          <p:nvSpPr>
            <p:cNvPr id="96" name="tx96"/>
            <p:cNvSpPr/>
            <p:nvPr/>
          </p:nvSpPr>
          <p:spPr>
            <a:xfrm>
              <a:off x="7441181" y="221564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284</a:t>
              </a:r>
            </a:p>
          </p:txBody>
        </p:sp>
        <p:sp>
          <p:nvSpPr>
            <p:cNvPr id="97" name="tx97"/>
            <p:cNvSpPr/>
            <p:nvPr/>
          </p:nvSpPr>
          <p:spPr>
            <a:xfrm>
              <a:off x="7744994" y="35046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98" name="tx98"/>
            <p:cNvSpPr/>
            <p:nvPr/>
          </p:nvSpPr>
          <p:spPr>
            <a:xfrm>
              <a:off x="8021676" y="33513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tx99"/>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577692" y="336077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1" name="tx101"/>
            <p:cNvSpPr/>
            <p:nvPr/>
          </p:nvSpPr>
          <p:spPr>
            <a:xfrm>
              <a:off x="577692" y="27669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2" name="tx102"/>
            <p:cNvSpPr/>
            <p:nvPr/>
          </p:nvSpPr>
          <p:spPr>
            <a:xfrm>
              <a:off x="577692" y="217313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3" name="tx103"/>
            <p:cNvSpPr/>
            <p:nvPr/>
          </p:nvSpPr>
          <p:spPr>
            <a:xfrm>
              <a:off x="577692" y="157940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4" name="tx104"/>
            <p:cNvSpPr/>
            <p:nvPr/>
          </p:nvSpPr>
          <p:spPr>
            <a:xfrm>
              <a:off x="577692" y="9856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5" name="tx10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1" name="tx12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4" name="tx124"/>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86533" y="4909475"/>
              <a:ext cx="201456" cy="201456"/>
            </a:xfrm>
            <a:prstGeom prst="rect">
              <a:avLst/>
            </a:prstGeom>
            <a:solidFill>
              <a:srgbClr val="E2231A">
                <a:alpha val="100000"/>
              </a:srgbClr>
            </a:solidFill>
          </p:spPr>
          <p:txBody>
            <a:bodyPr/>
            <a:lstStyle/>
            <a:p/>
          </p:txBody>
        </p:sp>
        <p:sp>
          <p:nvSpPr>
            <p:cNvPr id="127" name="rc127"/>
            <p:cNvSpPr/>
            <p:nvPr/>
          </p:nvSpPr>
          <p:spPr>
            <a:xfrm>
              <a:off x="5650692" y="4909475"/>
              <a:ext cx="201456" cy="201456"/>
            </a:xfrm>
            <a:prstGeom prst="rect">
              <a:avLst/>
            </a:prstGeom>
            <a:solidFill>
              <a:srgbClr val="B3B3B3">
                <a:alpha val="100000"/>
              </a:srgbClr>
            </a:solidFill>
          </p:spPr>
          <p:txBody>
            <a:bodyPr/>
            <a:lstStyle/>
            <a:p/>
          </p:txBody>
        </p:sp>
        <p:sp>
          <p:nvSpPr>
            <p:cNvPr id="128" name="tx128"/>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66584" y="650218"/>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2000-2024</a:t>
              </a:r>
            </a:p>
          </p:txBody>
        </p:sp>
        <p:sp>
          <p:nvSpPr>
            <p:cNvPr id="132" name="pl132"/>
            <p:cNvSpPr/>
            <p:nvPr/>
          </p:nvSpPr>
          <p:spPr>
            <a:xfrm>
              <a:off x="20166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4278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8391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2503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6615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8" name="pl13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7222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13351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5447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9559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3671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311054" y="5774644"/>
              <a:ext cx="5614006" cy="162162"/>
            </a:xfrm>
            <a:prstGeom prst="rect">
              <a:avLst/>
            </a:prstGeom>
            <a:solidFill>
              <a:srgbClr val="E2231A">
                <a:alpha val="100000"/>
              </a:srgbClr>
            </a:solidFill>
          </p:spPr>
          <p:txBody>
            <a:bodyPr/>
            <a:lstStyle/>
            <a:p/>
          </p:txBody>
        </p:sp>
        <p:sp>
          <p:nvSpPr>
            <p:cNvPr id="147" name="rc147"/>
            <p:cNvSpPr/>
            <p:nvPr/>
          </p:nvSpPr>
          <p:spPr>
            <a:xfrm>
              <a:off x="1311054" y="5571941"/>
              <a:ext cx="251678" cy="162162"/>
            </a:xfrm>
            <a:prstGeom prst="rect">
              <a:avLst/>
            </a:prstGeom>
            <a:solidFill>
              <a:srgbClr val="E2231A">
                <a:alpha val="100000"/>
              </a:srgbClr>
            </a:solidFill>
          </p:spPr>
          <p:txBody>
            <a:bodyPr/>
            <a:lstStyle/>
            <a:p/>
          </p:txBody>
        </p:sp>
        <p:sp>
          <p:nvSpPr>
            <p:cNvPr id="148" name="rc148"/>
            <p:cNvSpPr/>
            <p:nvPr/>
          </p:nvSpPr>
          <p:spPr>
            <a:xfrm>
              <a:off x="1311054" y="5369238"/>
              <a:ext cx="1470753" cy="162162"/>
            </a:xfrm>
            <a:prstGeom prst="rect">
              <a:avLst/>
            </a:prstGeom>
            <a:solidFill>
              <a:srgbClr val="E2231A">
                <a:alpha val="100000"/>
              </a:srgbClr>
            </a:solidFill>
          </p:spPr>
          <p:txBody>
            <a:bodyPr/>
            <a:lstStyle/>
            <a:p/>
          </p:txBody>
        </p:sp>
        <p:sp>
          <p:nvSpPr>
            <p:cNvPr id="149" name="rc149"/>
            <p:cNvSpPr/>
            <p:nvPr/>
          </p:nvSpPr>
          <p:spPr>
            <a:xfrm>
              <a:off x="6925061" y="5774644"/>
              <a:ext cx="1275383" cy="162162"/>
            </a:xfrm>
            <a:prstGeom prst="rect">
              <a:avLst/>
            </a:prstGeom>
            <a:solidFill>
              <a:srgbClr val="B3B3B3">
                <a:alpha val="100000"/>
              </a:srgbClr>
            </a:solidFill>
          </p:spPr>
          <p:txBody>
            <a:bodyPr/>
            <a:lstStyle/>
            <a:p/>
          </p:txBody>
        </p:sp>
        <p:sp>
          <p:nvSpPr>
            <p:cNvPr id="150" name="rc150"/>
            <p:cNvSpPr/>
            <p:nvPr/>
          </p:nvSpPr>
          <p:spPr>
            <a:xfrm>
              <a:off x="1562732" y="5571941"/>
              <a:ext cx="1629460" cy="162162"/>
            </a:xfrm>
            <a:prstGeom prst="rect">
              <a:avLst/>
            </a:prstGeom>
            <a:solidFill>
              <a:srgbClr val="B3B3B3">
                <a:alpha val="100000"/>
              </a:srgbClr>
            </a:solidFill>
          </p:spPr>
          <p:txBody>
            <a:bodyPr/>
            <a:lstStyle/>
            <a:p/>
          </p:txBody>
        </p:sp>
        <p:sp>
          <p:nvSpPr>
            <p:cNvPr id="151" name="rc151"/>
            <p:cNvSpPr/>
            <p:nvPr/>
          </p:nvSpPr>
          <p:spPr>
            <a:xfrm>
              <a:off x="2781808" y="5369238"/>
              <a:ext cx="1139510" cy="162162"/>
            </a:xfrm>
            <a:prstGeom prst="rect">
              <a:avLst/>
            </a:prstGeom>
            <a:solidFill>
              <a:srgbClr val="B3B3B3">
                <a:alpha val="100000"/>
              </a:srgbClr>
            </a:solidFill>
          </p:spPr>
          <p:txBody>
            <a:bodyPr/>
            <a:lstStyle/>
            <a:p/>
          </p:txBody>
        </p:sp>
        <p:sp>
          <p:nvSpPr>
            <p:cNvPr id="152" name="tx152"/>
            <p:cNvSpPr/>
            <p:nvPr/>
          </p:nvSpPr>
          <p:spPr>
            <a:xfrm>
              <a:off x="8345125" y="581400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244.1</a:t>
              </a:r>
            </a:p>
          </p:txBody>
        </p:sp>
        <p:sp>
          <p:nvSpPr>
            <p:cNvPr id="153" name="tx153"/>
            <p:cNvSpPr/>
            <p:nvPr/>
          </p:nvSpPr>
          <p:spPr>
            <a:xfrm>
              <a:off x="330471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66.6</a:t>
              </a:r>
            </a:p>
          </p:txBody>
        </p:sp>
        <p:sp>
          <p:nvSpPr>
            <p:cNvPr id="154" name="tx154"/>
            <p:cNvSpPr/>
            <p:nvPr/>
          </p:nvSpPr>
          <p:spPr>
            <a:xfrm>
              <a:off x="403384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92.5</a:t>
              </a:r>
            </a:p>
          </p:txBody>
        </p:sp>
        <p:sp>
          <p:nvSpPr>
            <p:cNvPr id="155" name="tx155"/>
            <p:cNvSpPr/>
            <p:nvPr/>
          </p:nvSpPr>
          <p:spPr>
            <a:xfrm>
              <a:off x="3973376"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198.9</a:t>
              </a:r>
            </a:p>
          </p:txBody>
        </p:sp>
        <p:sp>
          <p:nvSpPr>
            <p:cNvPr id="156" name="tx156"/>
            <p:cNvSpPr/>
            <p:nvPr/>
          </p:nvSpPr>
          <p:spPr>
            <a:xfrm>
              <a:off x="1356521"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8.9</a:t>
              </a:r>
            </a:p>
          </p:txBody>
        </p:sp>
        <p:sp>
          <p:nvSpPr>
            <p:cNvPr id="157" name="tx157"/>
            <p:cNvSpPr/>
            <p:nvPr/>
          </p:nvSpPr>
          <p:spPr>
            <a:xfrm>
              <a:off x="1933904"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58" name="tx158"/>
            <p:cNvSpPr/>
            <p:nvPr/>
          </p:nvSpPr>
          <p:spPr>
            <a:xfrm>
              <a:off x="745022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45.2</a:t>
              </a:r>
            </a:p>
          </p:txBody>
        </p:sp>
        <p:sp>
          <p:nvSpPr>
            <p:cNvPr id="159" name="tx159"/>
            <p:cNvSpPr/>
            <p:nvPr/>
          </p:nvSpPr>
          <p:spPr>
            <a:xfrm>
              <a:off x="2264936"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57.7</a:t>
              </a:r>
            </a:p>
          </p:txBody>
        </p:sp>
        <p:sp>
          <p:nvSpPr>
            <p:cNvPr id="160" name="tx160"/>
            <p:cNvSpPr/>
            <p:nvPr/>
          </p:nvSpPr>
          <p:spPr>
            <a:xfrm>
              <a:off x="323903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40.4</a:t>
              </a:r>
            </a:p>
          </p:txBody>
        </p:sp>
        <p:sp>
          <p:nvSpPr>
            <p:cNvPr id="161" name="tx161"/>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259799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6" name="tx166"/>
            <p:cNvSpPr/>
            <p:nvPr/>
          </p:nvSpPr>
          <p:spPr>
            <a:xfrm>
              <a:off x="397037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7" name="tx167"/>
            <p:cNvSpPr/>
            <p:nvPr/>
          </p:nvSpPr>
          <p:spPr>
            <a:xfrm>
              <a:off x="538160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8" name="tx168"/>
            <p:cNvSpPr/>
            <p:nvPr/>
          </p:nvSpPr>
          <p:spPr>
            <a:xfrm>
              <a:off x="679283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9" name="tx169"/>
            <p:cNvSpPr/>
            <p:nvPr/>
          </p:nvSpPr>
          <p:spPr>
            <a:xfrm>
              <a:off x="820406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70" name="tx170"/>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1" name="tx17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2" name="tx17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94%. This is greater than in 2019, where coverage was 80%.
52,000 children missed their routine first dose of measles vaccine.
MCV2 is typically administered to children between 18 months and five years old. MCV2 coverage declined at 90%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5"/>
            </a:xfrm>
            <a:custGeom>
              <a:avLst/>
              <a:pathLst>
                <a:path w="3397293" h="571405">
                  <a:moveTo>
                    <a:pt x="0" y="542834"/>
                  </a:moveTo>
                  <a:lnTo>
                    <a:pt x="141553" y="457124"/>
                  </a:lnTo>
                  <a:lnTo>
                    <a:pt x="283107" y="514264"/>
                  </a:lnTo>
                  <a:lnTo>
                    <a:pt x="424661" y="428553"/>
                  </a:lnTo>
                  <a:lnTo>
                    <a:pt x="566215" y="514264"/>
                  </a:lnTo>
                  <a:lnTo>
                    <a:pt x="707769" y="457124"/>
                  </a:lnTo>
                  <a:lnTo>
                    <a:pt x="849323" y="228562"/>
                  </a:lnTo>
                  <a:lnTo>
                    <a:pt x="990877" y="199991"/>
                  </a:lnTo>
                  <a:lnTo>
                    <a:pt x="1132431" y="314272"/>
                  </a:lnTo>
                  <a:lnTo>
                    <a:pt x="1273984" y="199991"/>
                  </a:lnTo>
                  <a:lnTo>
                    <a:pt x="1415538" y="114281"/>
                  </a:lnTo>
                  <a:lnTo>
                    <a:pt x="1557092" y="114281"/>
                  </a:lnTo>
                  <a:lnTo>
                    <a:pt x="1698646" y="114281"/>
                  </a:lnTo>
                  <a:lnTo>
                    <a:pt x="1840200" y="114281"/>
                  </a:lnTo>
                  <a:lnTo>
                    <a:pt x="1981754" y="114281"/>
                  </a:lnTo>
                  <a:lnTo>
                    <a:pt x="2123308" y="114281"/>
                  </a:lnTo>
                  <a:lnTo>
                    <a:pt x="2264862" y="142851"/>
                  </a:lnTo>
                  <a:lnTo>
                    <a:pt x="2406416" y="314272"/>
                  </a:lnTo>
                  <a:lnTo>
                    <a:pt x="2547969" y="542834"/>
                  </a:lnTo>
                  <a:lnTo>
                    <a:pt x="2689523" y="542834"/>
                  </a:lnTo>
                  <a:lnTo>
                    <a:pt x="2831077" y="542834"/>
                  </a:lnTo>
                  <a:lnTo>
                    <a:pt x="2972631" y="571405"/>
                  </a:lnTo>
                  <a:lnTo>
                    <a:pt x="3114185" y="571405"/>
                  </a:lnTo>
                  <a:lnTo>
                    <a:pt x="3255739" y="0"/>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5"/>
            </a:xfrm>
            <a:custGeom>
              <a:avLst/>
              <a:pathLst>
                <a:path w="3397293" h="571405">
                  <a:moveTo>
                    <a:pt x="0" y="542834"/>
                  </a:moveTo>
                  <a:lnTo>
                    <a:pt x="141553" y="457124"/>
                  </a:lnTo>
                  <a:lnTo>
                    <a:pt x="283107" y="514264"/>
                  </a:lnTo>
                  <a:lnTo>
                    <a:pt x="424661" y="428553"/>
                  </a:lnTo>
                  <a:lnTo>
                    <a:pt x="566215" y="514264"/>
                  </a:lnTo>
                  <a:lnTo>
                    <a:pt x="707769" y="457124"/>
                  </a:lnTo>
                  <a:lnTo>
                    <a:pt x="849323" y="228562"/>
                  </a:lnTo>
                  <a:lnTo>
                    <a:pt x="990877" y="199991"/>
                  </a:lnTo>
                  <a:lnTo>
                    <a:pt x="1132431" y="314272"/>
                  </a:lnTo>
                  <a:lnTo>
                    <a:pt x="1273984" y="199991"/>
                  </a:lnTo>
                  <a:lnTo>
                    <a:pt x="1415538" y="114281"/>
                  </a:lnTo>
                  <a:lnTo>
                    <a:pt x="1557092" y="114281"/>
                  </a:lnTo>
                  <a:lnTo>
                    <a:pt x="1698646" y="114281"/>
                  </a:lnTo>
                  <a:lnTo>
                    <a:pt x="1840200" y="114281"/>
                  </a:lnTo>
                  <a:lnTo>
                    <a:pt x="1981754" y="114281"/>
                  </a:lnTo>
                  <a:lnTo>
                    <a:pt x="2123308" y="114281"/>
                  </a:lnTo>
                  <a:lnTo>
                    <a:pt x="2264862" y="142851"/>
                  </a:lnTo>
                  <a:lnTo>
                    <a:pt x="2406416" y="314272"/>
                  </a:lnTo>
                  <a:lnTo>
                    <a:pt x="2547969" y="542834"/>
                  </a:lnTo>
                  <a:lnTo>
                    <a:pt x="2689523" y="542834"/>
                  </a:lnTo>
                  <a:lnTo>
                    <a:pt x="2831077" y="542834"/>
                  </a:lnTo>
                  <a:lnTo>
                    <a:pt x="2972631" y="571405"/>
                  </a:lnTo>
                  <a:lnTo>
                    <a:pt x="3114185" y="571405"/>
                  </a:lnTo>
                  <a:lnTo>
                    <a:pt x="3255739" y="0"/>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5"/>
            </a:xfrm>
            <a:custGeom>
              <a:avLst/>
              <a:pathLst>
                <a:path w="3397293" h="571405">
                  <a:moveTo>
                    <a:pt x="0" y="542834"/>
                  </a:moveTo>
                  <a:lnTo>
                    <a:pt x="141553" y="457124"/>
                  </a:lnTo>
                  <a:lnTo>
                    <a:pt x="283107" y="514264"/>
                  </a:lnTo>
                  <a:lnTo>
                    <a:pt x="424661" y="428553"/>
                  </a:lnTo>
                  <a:lnTo>
                    <a:pt x="566215" y="514264"/>
                  </a:lnTo>
                  <a:lnTo>
                    <a:pt x="707769" y="457124"/>
                  </a:lnTo>
                  <a:lnTo>
                    <a:pt x="849323" y="228562"/>
                  </a:lnTo>
                  <a:lnTo>
                    <a:pt x="990877" y="199991"/>
                  </a:lnTo>
                  <a:lnTo>
                    <a:pt x="1132431" y="314272"/>
                  </a:lnTo>
                  <a:lnTo>
                    <a:pt x="1273984" y="199991"/>
                  </a:lnTo>
                  <a:lnTo>
                    <a:pt x="1415538" y="114281"/>
                  </a:lnTo>
                  <a:lnTo>
                    <a:pt x="1557092" y="114281"/>
                  </a:lnTo>
                  <a:lnTo>
                    <a:pt x="1698646" y="114281"/>
                  </a:lnTo>
                  <a:lnTo>
                    <a:pt x="1840200" y="114281"/>
                  </a:lnTo>
                  <a:lnTo>
                    <a:pt x="1981754" y="114281"/>
                  </a:lnTo>
                  <a:lnTo>
                    <a:pt x="2123308" y="114281"/>
                  </a:lnTo>
                  <a:lnTo>
                    <a:pt x="2264862" y="142851"/>
                  </a:lnTo>
                  <a:lnTo>
                    <a:pt x="2406416" y="314272"/>
                  </a:lnTo>
                  <a:lnTo>
                    <a:pt x="2547969" y="542834"/>
                  </a:lnTo>
                  <a:lnTo>
                    <a:pt x="2689523" y="542834"/>
                  </a:lnTo>
                  <a:lnTo>
                    <a:pt x="2831077" y="542834"/>
                  </a:lnTo>
                  <a:lnTo>
                    <a:pt x="2972631" y="571405"/>
                  </a:lnTo>
                  <a:lnTo>
                    <a:pt x="3114185" y="571405"/>
                  </a:lnTo>
                  <a:lnTo>
                    <a:pt x="3255739" y="0"/>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7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1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04015"/>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60" name="tx60"/>
            <p:cNvSpPr/>
            <p:nvPr/>
          </p:nvSpPr>
          <p:spPr>
            <a:xfrm>
              <a:off x="27778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299"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6980" y="471005"/>
              <a:ext cx="24652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Algeria,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83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019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01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384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24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428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61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792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975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1363580"/>
            </a:xfrm>
            <a:custGeom>
              <a:avLst/>
              <a:pathLst>
                <a:path w="3397293" h="1363580">
                  <a:moveTo>
                    <a:pt x="0" y="1295401"/>
                  </a:moveTo>
                  <a:lnTo>
                    <a:pt x="141553" y="1090864"/>
                  </a:lnTo>
                  <a:lnTo>
                    <a:pt x="283107" y="1227222"/>
                  </a:lnTo>
                  <a:lnTo>
                    <a:pt x="424661" y="1022685"/>
                  </a:lnTo>
                  <a:lnTo>
                    <a:pt x="566215" y="1227222"/>
                  </a:lnTo>
                  <a:lnTo>
                    <a:pt x="707769" y="1090864"/>
                  </a:lnTo>
                  <a:lnTo>
                    <a:pt x="849323" y="545432"/>
                  </a:lnTo>
                  <a:lnTo>
                    <a:pt x="990877" y="477253"/>
                  </a:lnTo>
                  <a:lnTo>
                    <a:pt x="1132431" y="749969"/>
                  </a:lnTo>
                  <a:lnTo>
                    <a:pt x="1273984" y="477253"/>
                  </a:lnTo>
                  <a:lnTo>
                    <a:pt x="1415538" y="272716"/>
                  </a:lnTo>
                  <a:lnTo>
                    <a:pt x="1557092" y="272716"/>
                  </a:lnTo>
                  <a:lnTo>
                    <a:pt x="1698646" y="272716"/>
                  </a:lnTo>
                  <a:lnTo>
                    <a:pt x="1840200" y="272716"/>
                  </a:lnTo>
                  <a:lnTo>
                    <a:pt x="1981754" y="272716"/>
                  </a:lnTo>
                  <a:lnTo>
                    <a:pt x="2123308" y="272716"/>
                  </a:lnTo>
                  <a:lnTo>
                    <a:pt x="2264862" y="340895"/>
                  </a:lnTo>
                  <a:lnTo>
                    <a:pt x="2406416" y="749969"/>
                  </a:lnTo>
                  <a:lnTo>
                    <a:pt x="2547969" y="1295401"/>
                  </a:lnTo>
                  <a:lnTo>
                    <a:pt x="2689523" y="1295401"/>
                  </a:lnTo>
                  <a:lnTo>
                    <a:pt x="2831077" y="1295401"/>
                  </a:lnTo>
                  <a:lnTo>
                    <a:pt x="2972631" y="1363580"/>
                  </a:lnTo>
                  <a:lnTo>
                    <a:pt x="3114185" y="1363580"/>
                  </a:lnTo>
                  <a:lnTo>
                    <a:pt x="3255739" y="0"/>
                  </a:lnTo>
                  <a:lnTo>
                    <a:pt x="3397293" y="34089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42875"/>
              <a:ext cx="3397293" cy="1022685"/>
            </a:xfrm>
            <a:custGeom>
              <a:avLst/>
              <a:pathLst>
                <a:path w="3397293" h="1022685">
                  <a:moveTo>
                    <a:pt x="0" y="1022685"/>
                  </a:moveTo>
                  <a:lnTo>
                    <a:pt x="141553" y="954506"/>
                  </a:lnTo>
                  <a:lnTo>
                    <a:pt x="283107" y="954506"/>
                  </a:lnTo>
                  <a:lnTo>
                    <a:pt x="424661" y="886327"/>
                  </a:lnTo>
                  <a:lnTo>
                    <a:pt x="566215" y="749969"/>
                  </a:lnTo>
                  <a:lnTo>
                    <a:pt x="707769" y="613611"/>
                  </a:lnTo>
                  <a:lnTo>
                    <a:pt x="849323" y="477253"/>
                  </a:lnTo>
                  <a:lnTo>
                    <a:pt x="990877" y="477253"/>
                  </a:lnTo>
                  <a:lnTo>
                    <a:pt x="1132431" y="340895"/>
                  </a:lnTo>
                  <a:lnTo>
                    <a:pt x="1273984" y="204537"/>
                  </a:lnTo>
                  <a:lnTo>
                    <a:pt x="1415538" y="136358"/>
                  </a:lnTo>
                  <a:lnTo>
                    <a:pt x="1557092" y="136358"/>
                  </a:lnTo>
                  <a:lnTo>
                    <a:pt x="1698646" y="136358"/>
                  </a:lnTo>
                  <a:lnTo>
                    <a:pt x="1840200" y="136358"/>
                  </a:lnTo>
                  <a:lnTo>
                    <a:pt x="1981754" y="136358"/>
                  </a:lnTo>
                  <a:lnTo>
                    <a:pt x="2123308" y="136358"/>
                  </a:lnTo>
                  <a:lnTo>
                    <a:pt x="2264862" y="68179"/>
                  </a:lnTo>
                  <a:lnTo>
                    <a:pt x="2406416" y="68179"/>
                  </a:lnTo>
                  <a:lnTo>
                    <a:pt x="2547969" y="0"/>
                  </a:lnTo>
                  <a:lnTo>
                    <a:pt x="2689523" y="0"/>
                  </a:lnTo>
                  <a:lnTo>
                    <a:pt x="2831077" y="204537"/>
                  </a:lnTo>
                  <a:lnTo>
                    <a:pt x="2972631" y="340895"/>
                  </a:lnTo>
                  <a:lnTo>
                    <a:pt x="3114185" y="204537"/>
                  </a:lnTo>
                  <a:lnTo>
                    <a:pt x="3255739" y="204537"/>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70159"/>
              <a:ext cx="3397293" cy="681790"/>
            </a:xfrm>
            <a:custGeom>
              <a:avLst/>
              <a:pathLst>
                <a:path w="3397293" h="681790">
                  <a:moveTo>
                    <a:pt x="0" y="409074"/>
                  </a:moveTo>
                  <a:lnTo>
                    <a:pt x="141553" y="409074"/>
                  </a:lnTo>
                  <a:lnTo>
                    <a:pt x="283107" y="477253"/>
                  </a:lnTo>
                  <a:lnTo>
                    <a:pt x="424661" y="477253"/>
                  </a:lnTo>
                  <a:lnTo>
                    <a:pt x="566215" y="409074"/>
                  </a:lnTo>
                  <a:lnTo>
                    <a:pt x="707769" y="340895"/>
                  </a:lnTo>
                  <a:lnTo>
                    <a:pt x="849323" y="340895"/>
                  </a:lnTo>
                  <a:lnTo>
                    <a:pt x="990877" y="272716"/>
                  </a:lnTo>
                  <a:lnTo>
                    <a:pt x="1132431" y="272716"/>
                  </a:lnTo>
                  <a:lnTo>
                    <a:pt x="1273984" y="136358"/>
                  </a:lnTo>
                  <a:lnTo>
                    <a:pt x="1415538" y="0"/>
                  </a:lnTo>
                  <a:lnTo>
                    <a:pt x="1557092" y="68179"/>
                  </a:lnTo>
                  <a:lnTo>
                    <a:pt x="1698646" y="204537"/>
                  </a:lnTo>
                  <a:lnTo>
                    <a:pt x="1840200" y="136358"/>
                  </a:lnTo>
                  <a:lnTo>
                    <a:pt x="1981754" y="204537"/>
                  </a:lnTo>
                  <a:lnTo>
                    <a:pt x="2123308" y="204537"/>
                  </a:lnTo>
                  <a:lnTo>
                    <a:pt x="2264862" y="68179"/>
                  </a:lnTo>
                  <a:lnTo>
                    <a:pt x="2406416" y="136358"/>
                  </a:lnTo>
                  <a:lnTo>
                    <a:pt x="2547969" y="272716"/>
                  </a:lnTo>
                  <a:lnTo>
                    <a:pt x="2689523" y="272716"/>
                  </a:lnTo>
                  <a:lnTo>
                    <a:pt x="2831077" y="340895"/>
                  </a:lnTo>
                  <a:lnTo>
                    <a:pt x="2972631" y="409074"/>
                  </a:lnTo>
                  <a:lnTo>
                    <a:pt x="3114185" y="409074"/>
                  </a:lnTo>
                  <a:lnTo>
                    <a:pt x="3255739" y="545432"/>
                  </a:lnTo>
                  <a:lnTo>
                    <a:pt x="3397293" y="68179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4287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1363580"/>
            </a:xfrm>
            <a:custGeom>
              <a:avLst/>
              <a:pathLst>
                <a:path w="3397293" h="1363580">
                  <a:moveTo>
                    <a:pt x="0" y="1295401"/>
                  </a:moveTo>
                  <a:lnTo>
                    <a:pt x="141553" y="1090864"/>
                  </a:lnTo>
                  <a:lnTo>
                    <a:pt x="283107" y="1227222"/>
                  </a:lnTo>
                  <a:lnTo>
                    <a:pt x="424661" y="1022685"/>
                  </a:lnTo>
                  <a:lnTo>
                    <a:pt x="566215" y="1227222"/>
                  </a:lnTo>
                  <a:lnTo>
                    <a:pt x="707769" y="1090864"/>
                  </a:lnTo>
                  <a:lnTo>
                    <a:pt x="849323" y="545432"/>
                  </a:lnTo>
                  <a:lnTo>
                    <a:pt x="990877" y="477253"/>
                  </a:lnTo>
                  <a:lnTo>
                    <a:pt x="1132431" y="749969"/>
                  </a:lnTo>
                  <a:lnTo>
                    <a:pt x="1273984" y="477253"/>
                  </a:lnTo>
                  <a:lnTo>
                    <a:pt x="1415538" y="272716"/>
                  </a:lnTo>
                  <a:lnTo>
                    <a:pt x="1557092" y="272716"/>
                  </a:lnTo>
                  <a:lnTo>
                    <a:pt x="1698646" y="272716"/>
                  </a:lnTo>
                  <a:lnTo>
                    <a:pt x="1840200" y="272716"/>
                  </a:lnTo>
                  <a:lnTo>
                    <a:pt x="1981754" y="272716"/>
                  </a:lnTo>
                  <a:lnTo>
                    <a:pt x="2123308" y="272716"/>
                  </a:lnTo>
                  <a:lnTo>
                    <a:pt x="2264862" y="340895"/>
                  </a:lnTo>
                  <a:lnTo>
                    <a:pt x="2406416" y="749969"/>
                  </a:lnTo>
                  <a:lnTo>
                    <a:pt x="2547969" y="1295401"/>
                  </a:lnTo>
                  <a:lnTo>
                    <a:pt x="2689523" y="1295401"/>
                  </a:lnTo>
                  <a:lnTo>
                    <a:pt x="2831077" y="1295401"/>
                  </a:lnTo>
                  <a:lnTo>
                    <a:pt x="2972631" y="1363580"/>
                  </a:lnTo>
                  <a:lnTo>
                    <a:pt x="3114185" y="1363580"/>
                  </a:lnTo>
                  <a:lnTo>
                    <a:pt x="3255739" y="0"/>
                  </a:lnTo>
                  <a:lnTo>
                    <a:pt x="3397293" y="34089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38388"/>
              <a:ext cx="0" cy="1404487"/>
            </a:xfrm>
            <a:custGeom>
              <a:avLst/>
              <a:pathLst>
                <a:path w="0" h="1404487">
                  <a:moveTo>
                    <a:pt x="0" y="140448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38388"/>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38388"/>
              <a:ext cx="0" cy="381802"/>
            </a:xfrm>
            <a:custGeom>
              <a:avLst/>
              <a:pathLst>
                <a:path w="0" h="381802">
                  <a:moveTo>
                    <a:pt x="0" y="3818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38388"/>
              <a:ext cx="0" cy="381802"/>
            </a:xfrm>
            <a:custGeom>
              <a:avLst/>
              <a:pathLst>
                <a:path w="0" h="381802">
                  <a:moveTo>
                    <a:pt x="0" y="3818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38388"/>
              <a:ext cx="0" cy="1404487"/>
            </a:xfrm>
            <a:custGeom>
              <a:avLst/>
              <a:pathLst>
                <a:path w="0" h="1404487">
                  <a:moveTo>
                    <a:pt x="0" y="14044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38388"/>
              <a:ext cx="0" cy="109086"/>
            </a:xfrm>
            <a:custGeom>
              <a:avLst/>
              <a:pathLst>
                <a:path w="0" h="109086">
                  <a:moveTo>
                    <a:pt x="0" y="1090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38388"/>
              <a:ext cx="0" cy="449981"/>
            </a:xfrm>
            <a:custGeom>
              <a:avLst/>
              <a:pathLst>
                <a:path w="0" h="449981">
                  <a:moveTo>
                    <a:pt x="0" y="44998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1363580"/>
            </a:xfrm>
            <a:custGeom>
              <a:avLst/>
              <a:pathLst>
                <a:path w="3397293" h="1363580">
                  <a:moveTo>
                    <a:pt x="0" y="1295401"/>
                  </a:moveTo>
                  <a:lnTo>
                    <a:pt x="141553" y="1090864"/>
                  </a:lnTo>
                  <a:lnTo>
                    <a:pt x="283107" y="1227222"/>
                  </a:lnTo>
                  <a:lnTo>
                    <a:pt x="424661" y="1022685"/>
                  </a:lnTo>
                  <a:lnTo>
                    <a:pt x="566215" y="1227222"/>
                  </a:lnTo>
                  <a:lnTo>
                    <a:pt x="707769" y="1090864"/>
                  </a:lnTo>
                  <a:lnTo>
                    <a:pt x="849323" y="545432"/>
                  </a:lnTo>
                  <a:lnTo>
                    <a:pt x="990877" y="477253"/>
                  </a:lnTo>
                  <a:lnTo>
                    <a:pt x="1132431" y="749969"/>
                  </a:lnTo>
                  <a:lnTo>
                    <a:pt x="1273984" y="477253"/>
                  </a:lnTo>
                  <a:lnTo>
                    <a:pt x="1415538" y="272716"/>
                  </a:lnTo>
                  <a:lnTo>
                    <a:pt x="1557092" y="272716"/>
                  </a:lnTo>
                  <a:lnTo>
                    <a:pt x="1698646" y="272716"/>
                  </a:lnTo>
                  <a:lnTo>
                    <a:pt x="1840200" y="272716"/>
                  </a:lnTo>
                  <a:lnTo>
                    <a:pt x="1981754" y="272716"/>
                  </a:lnTo>
                  <a:lnTo>
                    <a:pt x="2123308" y="272716"/>
                  </a:lnTo>
                  <a:lnTo>
                    <a:pt x="2264862" y="340895"/>
                  </a:lnTo>
                  <a:lnTo>
                    <a:pt x="2406416" y="749969"/>
                  </a:lnTo>
                  <a:lnTo>
                    <a:pt x="2547969" y="1295401"/>
                  </a:lnTo>
                  <a:lnTo>
                    <a:pt x="2689523" y="1295401"/>
                  </a:lnTo>
                  <a:lnTo>
                    <a:pt x="2831077" y="1295401"/>
                  </a:lnTo>
                  <a:lnTo>
                    <a:pt x="2972631" y="1363580"/>
                  </a:lnTo>
                  <a:lnTo>
                    <a:pt x="3114185" y="1363580"/>
                  </a:lnTo>
                  <a:lnTo>
                    <a:pt x="3255739" y="0"/>
                  </a:lnTo>
                  <a:lnTo>
                    <a:pt x="3397293" y="340895"/>
                  </a:lnTo>
                </a:path>
              </a:pathLst>
            </a:custGeom>
            <a:ln w="27101" cap="flat">
              <a:solidFill>
                <a:srgbClr val="0058AB">
                  <a:alpha val="100000"/>
                </a:srgbClr>
              </a:solidFill>
              <a:prstDash val="solid"/>
              <a:round/>
            </a:ln>
          </p:spPr>
          <p:txBody>
            <a:bodyPr/>
            <a:lstStyle/>
            <a:p/>
          </p:txBody>
        </p:sp>
        <p:sp>
          <p:nvSpPr>
            <p:cNvPr id="93" name="tx93"/>
            <p:cNvSpPr/>
            <p:nvPr/>
          </p:nvSpPr>
          <p:spPr>
            <a:xfrm>
              <a:off x="5407519"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115288" y="13706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792913" y="137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7500682" y="137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809704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3113" y="137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9" name="tx99"/>
            <p:cNvSpPr/>
            <p:nvPr/>
          </p:nvSpPr>
          <p:spPr>
            <a:xfrm>
              <a:off x="8774667" y="1371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902429" y="2940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21150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2" name="tx102"/>
            <p:cNvSpPr/>
            <p:nvPr/>
          </p:nvSpPr>
          <p:spPr>
            <a:xfrm>
              <a:off x="5003259" y="34725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907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089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4271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74532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274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98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1052" y="4804015"/>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120" name="tx120"/>
            <p:cNvSpPr/>
            <p:nvPr/>
          </p:nvSpPr>
          <p:spPr>
            <a:xfrm>
              <a:off x="70945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5699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374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778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9183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588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576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981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385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790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E2231A">
                <a:alpha val="80000"/>
              </a:srgbClr>
            </a:solidFill>
          </p:spPr>
          <p:txBody>
            <a:bodyPr/>
            <a:lstStyle/>
            <a:p/>
          </p:txBody>
        </p:sp>
        <p:sp>
          <p:nvSpPr>
            <p:cNvPr id="136" name="rc136"/>
            <p:cNvSpPr/>
            <p:nvPr/>
          </p:nvSpPr>
          <p:spPr>
            <a:xfrm>
              <a:off x="1317178" y="5637654"/>
              <a:ext cx="328229" cy="149993"/>
            </a:xfrm>
            <a:prstGeom prst="rect">
              <a:avLst/>
            </a:prstGeom>
            <a:solidFill>
              <a:srgbClr val="E2231A">
                <a:alpha val="80000"/>
              </a:srgbClr>
            </a:solidFill>
          </p:spPr>
          <p:txBody>
            <a:bodyPr/>
            <a:lstStyle/>
            <a:p/>
          </p:txBody>
        </p:sp>
        <p:sp>
          <p:nvSpPr>
            <p:cNvPr id="137" name="rc137"/>
            <p:cNvSpPr/>
            <p:nvPr/>
          </p:nvSpPr>
          <p:spPr>
            <a:xfrm>
              <a:off x="1317178" y="5450161"/>
              <a:ext cx="1918098" cy="149993"/>
            </a:xfrm>
            <a:prstGeom prst="rect">
              <a:avLst/>
            </a:prstGeom>
            <a:solidFill>
              <a:srgbClr val="E2231A">
                <a:alpha val="80000"/>
              </a:srgbClr>
            </a:solidFill>
          </p:spPr>
          <p:txBody>
            <a:bodyPr/>
            <a:lstStyle/>
            <a:p/>
          </p:txBody>
        </p:sp>
        <p:sp>
          <p:nvSpPr>
            <p:cNvPr id="138" name="tx138"/>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199,000</a:t>
              </a:r>
            </a:p>
          </p:txBody>
        </p:sp>
        <p:sp>
          <p:nvSpPr>
            <p:cNvPr id="139" name="tx139"/>
            <p:cNvSpPr/>
            <p:nvPr/>
          </p:nvSpPr>
          <p:spPr>
            <a:xfrm>
              <a:off x="2804240"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3036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449313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633360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817406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Algeria (94%) was 10 percentage points higher than the global average (84%) and 13 percentage points higher than the average across all MENA countries (81%).
National MCV1 coverage was 14 percentage points higher than in 2019 (80%).
This equates to 52,000 unvaccinated children in 2024 compared to 199,000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F26A21">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Algeria ranked number 9 out of 20 countries for lowest MCV1 coverage (based on tied ranks).
Algeria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8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02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82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3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44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61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78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05690"/>
              <a:ext cx="249522" cy="797006"/>
            </a:xfrm>
            <a:prstGeom prst="rect">
              <a:avLst/>
            </a:prstGeom>
            <a:solidFill>
              <a:srgbClr val="80BD41">
                <a:alpha val="100000"/>
              </a:srgbClr>
            </a:solidFill>
          </p:spPr>
          <p:txBody>
            <a:bodyPr/>
            <a:lstStyle/>
            <a:p/>
          </p:txBody>
        </p:sp>
        <p:sp>
          <p:nvSpPr>
            <p:cNvPr id="24" name="rc24"/>
            <p:cNvSpPr/>
            <p:nvPr/>
          </p:nvSpPr>
          <p:spPr>
            <a:xfrm>
              <a:off x="1296273" y="3106439"/>
              <a:ext cx="249522" cy="199251"/>
            </a:xfrm>
            <a:prstGeom prst="rect">
              <a:avLst/>
            </a:prstGeom>
            <a:solidFill>
              <a:srgbClr val="E2231A">
                <a:alpha val="100000"/>
              </a:srgbClr>
            </a:solidFill>
          </p:spPr>
          <p:txBody>
            <a:bodyPr/>
            <a:lstStyle/>
            <a:p/>
          </p:txBody>
        </p:sp>
        <p:sp>
          <p:nvSpPr>
            <p:cNvPr id="25" name="rc25"/>
            <p:cNvSpPr/>
            <p:nvPr/>
          </p:nvSpPr>
          <p:spPr>
            <a:xfrm>
              <a:off x="1573521" y="3271069"/>
              <a:ext cx="249522" cy="831628"/>
            </a:xfrm>
            <a:prstGeom prst="rect">
              <a:avLst/>
            </a:prstGeom>
            <a:solidFill>
              <a:srgbClr val="80BD41">
                <a:alpha val="100000"/>
              </a:srgbClr>
            </a:solidFill>
          </p:spPr>
          <p:txBody>
            <a:bodyPr/>
            <a:lstStyle/>
            <a:p/>
          </p:txBody>
        </p:sp>
        <p:sp>
          <p:nvSpPr>
            <p:cNvPr id="26" name="rc26"/>
            <p:cNvSpPr/>
            <p:nvPr/>
          </p:nvSpPr>
          <p:spPr>
            <a:xfrm>
              <a:off x="1573521" y="3100735"/>
              <a:ext cx="249522" cy="170333"/>
            </a:xfrm>
            <a:prstGeom prst="rect">
              <a:avLst/>
            </a:prstGeom>
            <a:solidFill>
              <a:srgbClr val="E2231A">
                <a:alpha val="100000"/>
              </a:srgbClr>
            </a:solidFill>
          </p:spPr>
          <p:txBody>
            <a:bodyPr/>
            <a:lstStyle/>
            <a:p/>
          </p:txBody>
        </p:sp>
        <p:sp>
          <p:nvSpPr>
            <p:cNvPr id="27" name="rc27"/>
            <p:cNvSpPr/>
            <p:nvPr/>
          </p:nvSpPr>
          <p:spPr>
            <a:xfrm>
              <a:off x="1850769" y="3292372"/>
              <a:ext cx="249522" cy="810324"/>
            </a:xfrm>
            <a:prstGeom prst="rect">
              <a:avLst/>
            </a:prstGeom>
            <a:solidFill>
              <a:srgbClr val="80BD41">
                <a:alpha val="100000"/>
              </a:srgbClr>
            </a:solidFill>
          </p:spPr>
          <p:txBody>
            <a:bodyPr/>
            <a:lstStyle/>
            <a:p/>
          </p:txBody>
        </p:sp>
        <p:sp>
          <p:nvSpPr>
            <p:cNvPr id="28" name="rc28"/>
            <p:cNvSpPr/>
            <p:nvPr/>
          </p:nvSpPr>
          <p:spPr>
            <a:xfrm>
              <a:off x="1850769" y="3102296"/>
              <a:ext cx="249522" cy="190076"/>
            </a:xfrm>
            <a:prstGeom prst="rect">
              <a:avLst/>
            </a:prstGeom>
            <a:solidFill>
              <a:srgbClr val="E2231A">
                <a:alpha val="100000"/>
              </a:srgbClr>
            </a:solidFill>
          </p:spPr>
          <p:txBody>
            <a:bodyPr/>
            <a:lstStyle/>
            <a:p/>
          </p:txBody>
        </p:sp>
        <p:sp>
          <p:nvSpPr>
            <p:cNvPr id="29" name="rc29"/>
            <p:cNvSpPr/>
            <p:nvPr/>
          </p:nvSpPr>
          <p:spPr>
            <a:xfrm>
              <a:off x="2128016" y="3227259"/>
              <a:ext cx="249522" cy="875437"/>
            </a:xfrm>
            <a:prstGeom prst="rect">
              <a:avLst/>
            </a:prstGeom>
            <a:solidFill>
              <a:srgbClr val="80BD41">
                <a:alpha val="100000"/>
              </a:srgbClr>
            </a:solidFill>
          </p:spPr>
          <p:txBody>
            <a:bodyPr/>
            <a:lstStyle/>
            <a:p/>
          </p:txBody>
        </p:sp>
        <p:sp>
          <p:nvSpPr>
            <p:cNvPr id="30" name="rc30"/>
            <p:cNvSpPr/>
            <p:nvPr/>
          </p:nvSpPr>
          <p:spPr>
            <a:xfrm>
              <a:off x="2128016" y="3060510"/>
              <a:ext cx="249522" cy="166749"/>
            </a:xfrm>
            <a:prstGeom prst="rect">
              <a:avLst/>
            </a:prstGeom>
            <a:solidFill>
              <a:srgbClr val="E2231A">
                <a:alpha val="100000"/>
              </a:srgbClr>
            </a:solidFill>
          </p:spPr>
          <p:txBody>
            <a:bodyPr/>
            <a:lstStyle/>
            <a:p/>
          </p:txBody>
        </p:sp>
        <p:sp>
          <p:nvSpPr>
            <p:cNvPr id="31" name="rc31"/>
            <p:cNvSpPr/>
            <p:nvPr/>
          </p:nvSpPr>
          <p:spPr>
            <a:xfrm>
              <a:off x="2405264" y="3214147"/>
              <a:ext cx="249522" cy="888550"/>
            </a:xfrm>
            <a:prstGeom prst="rect">
              <a:avLst/>
            </a:prstGeom>
            <a:solidFill>
              <a:srgbClr val="80BD41">
                <a:alpha val="100000"/>
              </a:srgbClr>
            </a:solidFill>
          </p:spPr>
          <p:txBody>
            <a:bodyPr/>
            <a:lstStyle/>
            <a:p/>
          </p:txBody>
        </p:sp>
        <p:sp>
          <p:nvSpPr>
            <p:cNvPr id="32" name="rc32"/>
            <p:cNvSpPr/>
            <p:nvPr/>
          </p:nvSpPr>
          <p:spPr>
            <a:xfrm>
              <a:off x="2405264" y="3005722"/>
              <a:ext cx="249522" cy="208424"/>
            </a:xfrm>
            <a:prstGeom prst="rect">
              <a:avLst/>
            </a:prstGeom>
            <a:solidFill>
              <a:srgbClr val="E2231A">
                <a:alpha val="100000"/>
              </a:srgbClr>
            </a:solidFill>
          </p:spPr>
          <p:txBody>
            <a:bodyPr/>
            <a:lstStyle/>
            <a:p/>
          </p:txBody>
        </p:sp>
        <p:sp>
          <p:nvSpPr>
            <p:cNvPr id="33" name="rc33"/>
            <p:cNvSpPr/>
            <p:nvPr/>
          </p:nvSpPr>
          <p:spPr>
            <a:xfrm>
              <a:off x="2682512" y="3141557"/>
              <a:ext cx="249522" cy="961139"/>
            </a:xfrm>
            <a:prstGeom prst="rect">
              <a:avLst/>
            </a:prstGeom>
            <a:solidFill>
              <a:srgbClr val="80BD41">
                <a:alpha val="100000"/>
              </a:srgbClr>
            </a:solidFill>
          </p:spPr>
          <p:txBody>
            <a:bodyPr/>
            <a:lstStyle/>
            <a:p/>
          </p:txBody>
        </p:sp>
        <p:sp>
          <p:nvSpPr>
            <p:cNvPr id="34" name="rc34"/>
            <p:cNvSpPr/>
            <p:nvPr/>
          </p:nvSpPr>
          <p:spPr>
            <a:xfrm>
              <a:off x="2682512" y="2944698"/>
              <a:ext cx="249522" cy="196859"/>
            </a:xfrm>
            <a:prstGeom prst="rect">
              <a:avLst/>
            </a:prstGeom>
            <a:solidFill>
              <a:srgbClr val="E2231A">
                <a:alpha val="100000"/>
              </a:srgbClr>
            </a:solidFill>
          </p:spPr>
          <p:txBody>
            <a:bodyPr/>
            <a:lstStyle/>
            <a:p/>
          </p:txBody>
        </p:sp>
        <p:sp>
          <p:nvSpPr>
            <p:cNvPr id="35" name="rc35"/>
            <p:cNvSpPr/>
            <p:nvPr/>
          </p:nvSpPr>
          <p:spPr>
            <a:xfrm>
              <a:off x="2959759" y="2987892"/>
              <a:ext cx="249522" cy="1114805"/>
            </a:xfrm>
            <a:prstGeom prst="rect">
              <a:avLst/>
            </a:prstGeom>
            <a:solidFill>
              <a:srgbClr val="80BD41">
                <a:alpha val="100000"/>
              </a:srgbClr>
            </a:solidFill>
          </p:spPr>
          <p:txBody>
            <a:bodyPr/>
            <a:lstStyle/>
            <a:p/>
          </p:txBody>
        </p:sp>
        <p:sp>
          <p:nvSpPr>
            <p:cNvPr id="36" name="rc36"/>
            <p:cNvSpPr/>
            <p:nvPr/>
          </p:nvSpPr>
          <p:spPr>
            <a:xfrm>
              <a:off x="2959759" y="2877635"/>
              <a:ext cx="249522" cy="110256"/>
            </a:xfrm>
            <a:prstGeom prst="rect">
              <a:avLst/>
            </a:prstGeom>
            <a:solidFill>
              <a:srgbClr val="E2231A">
                <a:alpha val="100000"/>
              </a:srgbClr>
            </a:solidFill>
          </p:spPr>
          <p:txBody>
            <a:bodyPr/>
            <a:lstStyle/>
            <a:p/>
          </p:txBody>
        </p:sp>
        <p:sp>
          <p:nvSpPr>
            <p:cNvPr id="37" name="rc37"/>
            <p:cNvSpPr/>
            <p:nvPr/>
          </p:nvSpPr>
          <p:spPr>
            <a:xfrm>
              <a:off x="3237007" y="2910158"/>
              <a:ext cx="249522" cy="1192538"/>
            </a:xfrm>
            <a:prstGeom prst="rect">
              <a:avLst/>
            </a:prstGeom>
            <a:solidFill>
              <a:srgbClr val="80BD41">
                <a:alpha val="100000"/>
              </a:srgbClr>
            </a:solidFill>
          </p:spPr>
          <p:txBody>
            <a:bodyPr/>
            <a:lstStyle/>
            <a:p/>
          </p:txBody>
        </p:sp>
        <p:sp>
          <p:nvSpPr>
            <p:cNvPr id="38" name="rc38"/>
            <p:cNvSpPr/>
            <p:nvPr/>
          </p:nvSpPr>
          <p:spPr>
            <a:xfrm>
              <a:off x="3237007" y="2806459"/>
              <a:ext cx="249522" cy="103699"/>
            </a:xfrm>
            <a:prstGeom prst="rect">
              <a:avLst/>
            </a:prstGeom>
            <a:solidFill>
              <a:srgbClr val="E2231A">
                <a:alpha val="100000"/>
              </a:srgbClr>
            </a:solidFill>
          </p:spPr>
          <p:txBody>
            <a:bodyPr/>
            <a:lstStyle/>
            <a:p/>
          </p:txBody>
        </p:sp>
        <p:sp>
          <p:nvSpPr>
            <p:cNvPr id="39" name="rc39"/>
            <p:cNvSpPr/>
            <p:nvPr/>
          </p:nvSpPr>
          <p:spPr>
            <a:xfrm>
              <a:off x="3514255" y="2896347"/>
              <a:ext cx="249522" cy="1206350"/>
            </a:xfrm>
            <a:prstGeom prst="rect">
              <a:avLst/>
            </a:prstGeom>
            <a:solidFill>
              <a:srgbClr val="80BD41">
                <a:alpha val="100000"/>
              </a:srgbClr>
            </a:solidFill>
          </p:spPr>
          <p:txBody>
            <a:bodyPr/>
            <a:lstStyle/>
            <a:p/>
          </p:txBody>
        </p:sp>
        <p:sp>
          <p:nvSpPr>
            <p:cNvPr id="40" name="rc40"/>
            <p:cNvSpPr/>
            <p:nvPr/>
          </p:nvSpPr>
          <p:spPr>
            <a:xfrm>
              <a:off x="3514255" y="2731844"/>
              <a:ext cx="249522" cy="164502"/>
            </a:xfrm>
            <a:prstGeom prst="rect">
              <a:avLst/>
            </a:prstGeom>
            <a:solidFill>
              <a:srgbClr val="E2231A">
                <a:alpha val="100000"/>
              </a:srgbClr>
            </a:solidFill>
          </p:spPr>
          <p:txBody>
            <a:bodyPr/>
            <a:lstStyle/>
            <a:p/>
          </p:txBody>
        </p:sp>
        <p:sp>
          <p:nvSpPr>
            <p:cNvPr id="41" name="rc41"/>
            <p:cNvSpPr/>
            <p:nvPr/>
          </p:nvSpPr>
          <p:spPr>
            <a:xfrm>
              <a:off x="3791502" y="2791623"/>
              <a:ext cx="249522" cy="1311073"/>
            </a:xfrm>
            <a:prstGeom prst="rect">
              <a:avLst/>
            </a:prstGeom>
            <a:solidFill>
              <a:srgbClr val="80BD41">
                <a:alpha val="100000"/>
              </a:srgbClr>
            </a:solidFill>
          </p:spPr>
          <p:txBody>
            <a:bodyPr/>
            <a:lstStyle/>
            <a:p/>
          </p:txBody>
        </p:sp>
        <p:sp>
          <p:nvSpPr>
            <p:cNvPr id="42" name="rc42"/>
            <p:cNvSpPr/>
            <p:nvPr/>
          </p:nvSpPr>
          <p:spPr>
            <a:xfrm>
              <a:off x="3791502" y="2677616"/>
              <a:ext cx="249522" cy="114007"/>
            </a:xfrm>
            <a:prstGeom prst="rect">
              <a:avLst/>
            </a:prstGeom>
            <a:solidFill>
              <a:srgbClr val="E2231A">
                <a:alpha val="100000"/>
              </a:srgbClr>
            </a:solidFill>
          </p:spPr>
          <p:txBody>
            <a:bodyPr/>
            <a:lstStyle/>
            <a:p/>
          </p:txBody>
        </p:sp>
        <p:sp>
          <p:nvSpPr>
            <p:cNvPr id="43" name="rc43"/>
            <p:cNvSpPr/>
            <p:nvPr/>
          </p:nvSpPr>
          <p:spPr>
            <a:xfrm>
              <a:off x="4068750" y="2700441"/>
              <a:ext cx="249522" cy="1402255"/>
            </a:xfrm>
            <a:prstGeom prst="rect">
              <a:avLst/>
            </a:prstGeom>
            <a:solidFill>
              <a:srgbClr val="80BD41">
                <a:alpha val="100000"/>
              </a:srgbClr>
            </a:solidFill>
          </p:spPr>
          <p:txBody>
            <a:bodyPr/>
            <a:lstStyle/>
            <a:p/>
          </p:txBody>
        </p:sp>
        <p:sp>
          <p:nvSpPr>
            <p:cNvPr id="44" name="rc44"/>
            <p:cNvSpPr/>
            <p:nvPr/>
          </p:nvSpPr>
          <p:spPr>
            <a:xfrm>
              <a:off x="4068750" y="2626638"/>
              <a:ext cx="249522" cy="73802"/>
            </a:xfrm>
            <a:prstGeom prst="rect">
              <a:avLst/>
            </a:prstGeom>
            <a:solidFill>
              <a:srgbClr val="E2231A">
                <a:alpha val="100000"/>
              </a:srgbClr>
            </a:solidFill>
          </p:spPr>
          <p:txBody>
            <a:bodyPr/>
            <a:lstStyle/>
            <a:p/>
          </p:txBody>
        </p:sp>
        <p:sp>
          <p:nvSpPr>
            <p:cNvPr id="45" name="rc45"/>
            <p:cNvSpPr/>
            <p:nvPr/>
          </p:nvSpPr>
          <p:spPr>
            <a:xfrm>
              <a:off x="4345998" y="2660152"/>
              <a:ext cx="249522" cy="1442545"/>
            </a:xfrm>
            <a:prstGeom prst="rect">
              <a:avLst/>
            </a:prstGeom>
            <a:solidFill>
              <a:srgbClr val="80BD41">
                <a:alpha val="100000"/>
              </a:srgbClr>
            </a:solidFill>
          </p:spPr>
          <p:txBody>
            <a:bodyPr/>
            <a:lstStyle/>
            <a:p/>
          </p:txBody>
        </p:sp>
        <p:sp>
          <p:nvSpPr>
            <p:cNvPr id="46" name="rc46"/>
            <p:cNvSpPr/>
            <p:nvPr/>
          </p:nvSpPr>
          <p:spPr>
            <a:xfrm>
              <a:off x="4345998" y="2584228"/>
              <a:ext cx="249522" cy="75923"/>
            </a:xfrm>
            <a:prstGeom prst="rect">
              <a:avLst/>
            </a:prstGeom>
            <a:solidFill>
              <a:srgbClr val="E2231A">
                <a:alpha val="100000"/>
              </a:srgbClr>
            </a:solidFill>
          </p:spPr>
          <p:txBody>
            <a:bodyPr/>
            <a:lstStyle/>
            <a:p/>
          </p:txBody>
        </p:sp>
        <p:sp>
          <p:nvSpPr>
            <p:cNvPr id="47" name="rc47"/>
            <p:cNvSpPr/>
            <p:nvPr/>
          </p:nvSpPr>
          <p:spPr>
            <a:xfrm>
              <a:off x="4623245" y="2577174"/>
              <a:ext cx="249522" cy="1525522"/>
            </a:xfrm>
            <a:prstGeom prst="rect">
              <a:avLst/>
            </a:prstGeom>
            <a:solidFill>
              <a:srgbClr val="80BD41">
                <a:alpha val="100000"/>
              </a:srgbClr>
            </a:solidFill>
          </p:spPr>
          <p:txBody>
            <a:bodyPr/>
            <a:lstStyle/>
            <a:p/>
          </p:txBody>
        </p:sp>
        <p:sp>
          <p:nvSpPr>
            <p:cNvPr id="48" name="rc48"/>
            <p:cNvSpPr/>
            <p:nvPr/>
          </p:nvSpPr>
          <p:spPr>
            <a:xfrm>
              <a:off x="4623245" y="2496884"/>
              <a:ext cx="249522" cy="80290"/>
            </a:xfrm>
            <a:prstGeom prst="rect">
              <a:avLst/>
            </a:prstGeom>
            <a:solidFill>
              <a:srgbClr val="E2231A">
                <a:alpha val="100000"/>
              </a:srgbClr>
            </a:solidFill>
          </p:spPr>
          <p:txBody>
            <a:bodyPr/>
            <a:lstStyle/>
            <a:p/>
          </p:txBody>
        </p:sp>
        <p:sp>
          <p:nvSpPr>
            <p:cNvPr id="49" name="rc49"/>
            <p:cNvSpPr/>
            <p:nvPr/>
          </p:nvSpPr>
          <p:spPr>
            <a:xfrm>
              <a:off x="4900493" y="2553368"/>
              <a:ext cx="249522" cy="1549328"/>
            </a:xfrm>
            <a:prstGeom prst="rect">
              <a:avLst/>
            </a:prstGeom>
            <a:solidFill>
              <a:srgbClr val="80BD41">
                <a:alpha val="100000"/>
              </a:srgbClr>
            </a:solidFill>
          </p:spPr>
          <p:txBody>
            <a:bodyPr/>
            <a:lstStyle/>
            <a:p/>
          </p:txBody>
        </p:sp>
        <p:sp>
          <p:nvSpPr>
            <p:cNvPr id="50" name="rc50"/>
            <p:cNvSpPr/>
            <p:nvPr/>
          </p:nvSpPr>
          <p:spPr>
            <a:xfrm>
              <a:off x="4900493" y="2471824"/>
              <a:ext cx="249522" cy="81543"/>
            </a:xfrm>
            <a:prstGeom prst="rect">
              <a:avLst/>
            </a:prstGeom>
            <a:solidFill>
              <a:srgbClr val="E2231A">
                <a:alpha val="100000"/>
              </a:srgbClr>
            </a:solidFill>
          </p:spPr>
          <p:txBody>
            <a:bodyPr/>
            <a:lstStyle/>
            <a:p/>
          </p:txBody>
        </p:sp>
        <p:sp>
          <p:nvSpPr>
            <p:cNvPr id="51" name="rc51"/>
            <p:cNvSpPr/>
            <p:nvPr/>
          </p:nvSpPr>
          <p:spPr>
            <a:xfrm>
              <a:off x="5177741" y="2487495"/>
              <a:ext cx="249522" cy="1615201"/>
            </a:xfrm>
            <a:prstGeom prst="rect">
              <a:avLst/>
            </a:prstGeom>
            <a:solidFill>
              <a:srgbClr val="80BD41">
                <a:alpha val="100000"/>
              </a:srgbClr>
            </a:solidFill>
          </p:spPr>
          <p:txBody>
            <a:bodyPr/>
            <a:lstStyle/>
            <a:p/>
          </p:txBody>
        </p:sp>
        <p:sp>
          <p:nvSpPr>
            <p:cNvPr id="52" name="rc52"/>
            <p:cNvSpPr/>
            <p:nvPr/>
          </p:nvSpPr>
          <p:spPr>
            <a:xfrm>
              <a:off x="5177741" y="2402485"/>
              <a:ext cx="249522" cy="85009"/>
            </a:xfrm>
            <a:prstGeom prst="rect">
              <a:avLst/>
            </a:prstGeom>
            <a:solidFill>
              <a:srgbClr val="E2231A">
                <a:alpha val="100000"/>
              </a:srgbClr>
            </a:solidFill>
          </p:spPr>
          <p:txBody>
            <a:bodyPr/>
            <a:lstStyle/>
            <a:p/>
          </p:txBody>
        </p:sp>
        <p:sp>
          <p:nvSpPr>
            <p:cNvPr id="53" name="rc53"/>
            <p:cNvSpPr/>
            <p:nvPr/>
          </p:nvSpPr>
          <p:spPr>
            <a:xfrm>
              <a:off x="5454988" y="2469342"/>
              <a:ext cx="249522" cy="1633354"/>
            </a:xfrm>
            <a:prstGeom prst="rect">
              <a:avLst/>
            </a:prstGeom>
            <a:solidFill>
              <a:srgbClr val="80BD41">
                <a:alpha val="100000"/>
              </a:srgbClr>
            </a:solidFill>
          </p:spPr>
          <p:txBody>
            <a:bodyPr/>
            <a:lstStyle/>
            <a:p/>
          </p:txBody>
        </p:sp>
        <p:sp>
          <p:nvSpPr>
            <p:cNvPr id="54" name="rc54"/>
            <p:cNvSpPr/>
            <p:nvPr/>
          </p:nvSpPr>
          <p:spPr>
            <a:xfrm>
              <a:off x="5454988" y="2383375"/>
              <a:ext cx="249522" cy="85966"/>
            </a:xfrm>
            <a:prstGeom prst="rect">
              <a:avLst/>
            </a:prstGeom>
            <a:solidFill>
              <a:srgbClr val="E2231A">
                <a:alpha val="100000"/>
              </a:srgbClr>
            </a:solidFill>
          </p:spPr>
          <p:txBody>
            <a:bodyPr/>
            <a:lstStyle/>
            <a:p/>
          </p:txBody>
        </p:sp>
        <p:sp>
          <p:nvSpPr>
            <p:cNvPr id="55" name="rc55"/>
            <p:cNvSpPr/>
            <p:nvPr/>
          </p:nvSpPr>
          <p:spPr>
            <a:xfrm>
              <a:off x="5732236" y="2476162"/>
              <a:ext cx="249522" cy="1626534"/>
            </a:xfrm>
            <a:prstGeom prst="rect">
              <a:avLst/>
            </a:prstGeom>
            <a:solidFill>
              <a:srgbClr val="80BD41">
                <a:alpha val="100000"/>
              </a:srgbClr>
            </a:solidFill>
          </p:spPr>
          <p:txBody>
            <a:bodyPr/>
            <a:lstStyle/>
            <a:p/>
          </p:txBody>
        </p:sp>
        <p:sp>
          <p:nvSpPr>
            <p:cNvPr id="56" name="rc56"/>
            <p:cNvSpPr/>
            <p:nvPr/>
          </p:nvSpPr>
          <p:spPr>
            <a:xfrm>
              <a:off x="5732236" y="2372341"/>
              <a:ext cx="249522" cy="103821"/>
            </a:xfrm>
            <a:prstGeom prst="rect">
              <a:avLst/>
            </a:prstGeom>
            <a:solidFill>
              <a:srgbClr val="E2231A">
                <a:alpha val="100000"/>
              </a:srgbClr>
            </a:solidFill>
          </p:spPr>
          <p:txBody>
            <a:bodyPr/>
            <a:lstStyle/>
            <a:p/>
          </p:txBody>
        </p:sp>
        <p:sp>
          <p:nvSpPr>
            <p:cNvPr id="57" name="rc57"/>
            <p:cNvSpPr/>
            <p:nvPr/>
          </p:nvSpPr>
          <p:spPr>
            <a:xfrm>
              <a:off x="6009484" y="2574088"/>
              <a:ext cx="249522" cy="1528608"/>
            </a:xfrm>
            <a:prstGeom prst="rect">
              <a:avLst/>
            </a:prstGeom>
            <a:solidFill>
              <a:srgbClr val="80BD41">
                <a:alpha val="100000"/>
              </a:srgbClr>
            </a:solidFill>
          </p:spPr>
          <p:txBody>
            <a:bodyPr/>
            <a:lstStyle/>
            <a:p/>
          </p:txBody>
        </p:sp>
        <p:sp>
          <p:nvSpPr>
            <p:cNvPr id="58" name="rc58"/>
            <p:cNvSpPr/>
            <p:nvPr/>
          </p:nvSpPr>
          <p:spPr>
            <a:xfrm>
              <a:off x="6009484" y="2365641"/>
              <a:ext cx="249522" cy="208446"/>
            </a:xfrm>
            <a:prstGeom prst="rect">
              <a:avLst/>
            </a:prstGeom>
            <a:solidFill>
              <a:srgbClr val="E2231A">
                <a:alpha val="100000"/>
              </a:srgbClr>
            </a:solidFill>
          </p:spPr>
          <p:txBody>
            <a:bodyPr/>
            <a:lstStyle/>
            <a:p/>
          </p:txBody>
        </p:sp>
        <p:sp>
          <p:nvSpPr>
            <p:cNvPr id="59" name="rc59"/>
            <p:cNvSpPr/>
            <p:nvPr/>
          </p:nvSpPr>
          <p:spPr>
            <a:xfrm>
              <a:off x="6286731" y="2739280"/>
              <a:ext cx="249522" cy="1363417"/>
            </a:xfrm>
            <a:prstGeom prst="rect">
              <a:avLst/>
            </a:prstGeom>
            <a:solidFill>
              <a:srgbClr val="80BD41">
                <a:alpha val="100000"/>
              </a:srgbClr>
            </a:solidFill>
          </p:spPr>
          <p:txBody>
            <a:bodyPr/>
            <a:lstStyle/>
            <a:p/>
          </p:txBody>
        </p:sp>
        <p:sp>
          <p:nvSpPr>
            <p:cNvPr id="60" name="rc60"/>
            <p:cNvSpPr/>
            <p:nvPr/>
          </p:nvSpPr>
          <p:spPr>
            <a:xfrm>
              <a:off x="6286731" y="2398425"/>
              <a:ext cx="249522" cy="340854"/>
            </a:xfrm>
            <a:prstGeom prst="rect">
              <a:avLst/>
            </a:prstGeom>
            <a:solidFill>
              <a:srgbClr val="E2231A">
                <a:alpha val="100000"/>
              </a:srgbClr>
            </a:solidFill>
          </p:spPr>
          <p:txBody>
            <a:bodyPr/>
            <a:lstStyle/>
            <a:p/>
          </p:txBody>
        </p:sp>
        <p:sp>
          <p:nvSpPr>
            <p:cNvPr id="61" name="rc61"/>
            <p:cNvSpPr/>
            <p:nvPr/>
          </p:nvSpPr>
          <p:spPr>
            <a:xfrm>
              <a:off x="6563979" y="2752901"/>
              <a:ext cx="249522" cy="1349795"/>
            </a:xfrm>
            <a:prstGeom prst="rect">
              <a:avLst/>
            </a:prstGeom>
            <a:solidFill>
              <a:srgbClr val="80BD41">
                <a:alpha val="100000"/>
              </a:srgbClr>
            </a:solidFill>
          </p:spPr>
          <p:txBody>
            <a:bodyPr/>
            <a:lstStyle/>
            <a:p/>
          </p:txBody>
        </p:sp>
        <p:sp>
          <p:nvSpPr>
            <p:cNvPr id="62" name="rc62"/>
            <p:cNvSpPr/>
            <p:nvPr/>
          </p:nvSpPr>
          <p:spPr>
            <a:xfrm>
              <a:off x="6563979" y="2415452"/>
              <a:ext cx="249522" cy="337449"/>
            </a:xfrm>
            <a:prstGeom prst="rect">
              <a:avLst/>
            </a:prstGeom>
            <a:solidFill>
              <a:srgbClr val="E2231A">
                <a:alpha val="100000"/>
              </a:srgbClr>
            </a:solidFill>
          </p:spPr>
          <p:txBody>
            <a:bodyPr/>
            <a:lstStyle/>
            <a:p/>
          </p:txBody>
        </p:sp>
        <p:sp>
          <p:nvSpPr>
            <p:cNvPr id="63" name="rc63"/>
            <p:cNvSpPr/>
            <p:nvPr/>
          </p:nvSpPr>
          <p:spPr>
            <a:xfrm>
              <a:off x="6841227" y="2784798"/>
              <a:ext cx="249522" cy="1317899"/>
            </a:xfrm>
            <a:prstGeom prst="rect">
              <a:avLst/>
            </a:prstGeom>
            <a:solidFill>
              <a:srgbClr val="80BD41">
                <a:alpha val="100000"/>
              </a:srgbClr>
            </a:solidFill>
          </p:spPr>
          <p:txBody>
            <a:bodyPr/>
            <a:lstStyle/>
            <a:p/>
          </p:txBody>
        </p:sp>
        <p:sp>
          <p:nvSpPr>
            <p:cNvPr id="64" name="rc64"/>
            <p:cNvSpPr/>
            <p:nvPr/>
          </p:nvSpPr>
          <p:spPr>
            <a:xfrm>
              <a:off x="6841227" y="2455324"/>
              <a:ext cx="249522" cy="329473"/>
            </a:xfrm>
            <a:prstGeom prst="rect">
              <a:avLst/>
            </a:prstGeom>
            <a:solidFill>
              <a:srgbClr val="E2231A">
                <a:alpha val="100000"/>
              </a:srgbClr>
            </a:solidFill>
          </p:spPr>
          <p:txBody>
            <a:bodyPr/>
            <a:lstStyle/>
            <a:p/>
          </p:txBody>
        </p:sp>
        <p:sp>
          <p:nvSpPr>
            <p:cNvPr id="65" name="rc65"/>
            <p:cNvSpPr/>
            <p:nvPr/>
          </p:nvSpPr>
          <p:spPr>
            <a:xfrm>
              <a:off x="7118474" y="2840705"/>
              <a:ext cx="249522" cy="1261991"/>
            </a:xfrm>
            <a:prstGeom prst="rect">
              <a:avLst/>
            </a:prstGeom>
            <a:solidFill>
              <a:srgbClr val="80BD41">
                <a:alpha val="100000"/>
              </a:srgbClr>
            </a:solidFill>
          </p:spPr>
          <p:txBody>
            <a:bodyPr/>
            <a:lstStyle/>
            <a:p/>
          </p:txBody>
        </p:sp>
        <p:sp>
          <p:nvSpPr>
            <p:cNvPr id="66" name="rc66"/>
            <p:cNvSpPr/>
            <p:nvPr/>
          </p:nvSpPr>
          <p:spPr>
            <a:xfrm>
              <a:off x="7118474" y="2505239"/>
              <a:ext cx="249522" cy="335466"/>
            </a:xfrm>
            <a:prstGeom prst="rect">
              <a:avLst/>
            </a:prstGeom>
            <a:solidFill>
              <a:srgbClr val="E2231A">
                <a:alpha val="100000"/>
              </a:srgbClr>
            </a:solidFill>
          </p:spPr>
          <p:txBody>
            <a:bodyPr/>
            <a:lstStyle/>
            <a:p/>
          </p:txBody>
        </p:sp>
        <p:sp>
          <p:nvSpPr>
            <p:cNvPr id="67" name="rc67"/>
            <p:cNvSpPr/>
            <p:nvPr/>
          </p:nvSpPr>
          <p:spPr>
            <a:xfrm>
              <a:off x="7395722" y="2873976"/>
              <a:ext cx="249522" cy="1228720"/>
            </a:xfrm>
            <a:prstGeom prst="rect">
              <a:avLst/>
            </a:prstGeom>
            <a:solidFill>
              <a:srgbClr val="80BD41">
                <a:alpha val="100000"/>
              </a:srgbClr>
            </a:solidFill>
          </p:spPr>
          <p:txBody>
            <a:bodyPr/>
            <a:lstStyle/>
            <a:p/>
          </p:txBody>
        </p:sp>
        <p:sp>
          <p:nvSpPr>
            <p:cNvPr id="68" name="rc68"/>
            <p:cNvSpPr/>
            <p:nvPr/>
          </p:nvSpPr>
          <p:spPr>
            <a:xfrm>
              <a:off x="7395722" y="2547354"/>
              <a:ext cx="249522" cy="326622"/>
            </a:xfrm>
            <a:prstGeom prst="rect">
              <a:avLst/>
            </a:prstGeom>
            <a:solidFill>
              <a:srgbClr val="E2231A">
                <a:alpha val="100000"/>
              </a:srgbClr>
            </a:solidFill>
          </p:spPr>
          <p:txBody>
            <a:bodyPr/>
            <a:lstStyle/>
            <a:p/>
          </p:txBody>
        </p:sp>
        <p:sp>
          <p:nvSpPr>
            <p:cNvPr id="69" name="rc69"/>
            <p:cNvSpPr/>
            <p:nvPr/>
          </p:nvSpPr>
          <p:spPr>
            <a:xfrm>
              <a:off x="7672970" y="2605055"/>
              <a:ext cx="249522" cy="1497641"/>
            </a:xfrm>
            <a:prstGeom prst="rect">
              <a:avLst/>
            </a:prstGeom>
            <a:solidFill>
              <a:srgbClr val="80BD41">
                <a:alpha val="100000"/>
              </a:srgbClr>
            </a:solidFill>
          </p:spPr>
          <p:txBody>
            <a:bodyPr/>
            <a:lstStyle/>
            <a:p/>
          </p:txBody>
        </p:sp>
        <p:sp>
          <p:nvSpPr>
            <p:cNvPr id="70" name="rc70"/>
            <p:cNvSpPr/>
            <p:nvPr/>
          </p:nvSpPr>
          <p:spPr>
            <a:xfrm>
              <a:off x="7672970" y="2589927"/>
              <a:ext cx="249522" cy="15128"/>
            </a:xfrm>
            <a:prstGeom prst="rect">
              <a:avLst/>
            </a:prstGeom>
            <a:solidFill>
              <a:srgbClr val="E2231A">
                <a:alpha val="100000"/>
              </a:srgbClr>
            </a:solidFill>
          </p:spPr>
          <p:txBody>
            <a:bodyPr/>
            <a:lstStyle/>
            <a:p/>
          </p:txBody>
        </p:sp>
        <p:sp>
          <p:nvSpPr>
            <p:cNvPr id="71" name="rc71"/>
            <p:cNvSpPr/>
            <p:nvPr/>
          </p:nvSpPr>
          <p:spPr>
            <a:xfrm>
              <a:off x="7950217" y="2717683"/>
              <a:ext cx="249522" cy="1385014"/>
            </a:xfrm>
            <a:prstGeom prst="rect">
              <a:avLst/>
            </a:prstGeom>
            <a:solidFill>
              <a:srgbClr val="80BD41">
                <a:alpha val="100000"/>
              </a:srgbClr>
            </a:solidFill>
          </p:spPr>
          <p:txBody>
            <a:bodyPr/>
            <a:lstStyle/>
            <a:p/>
          </p:txBody>
        </p:sp>
        <p:sp>
          <p:nvSpPr>
            <p:cNvPr id="72" name="rc72"/>
            <p:cNvSpPr/>
            <p:nvPr/>
          </p:nvSpPr>
          <p:spPr>
            <a:xfrm>
              <a:off x="7950217" y="2629278"/>
              <a:ext cx="249522" cy="88404"/>
            </a:xfrm>
            <a:prstGeom prst="rect">
              <a:avLst/>
            </a:prstGeom>
            <a:solidFill>
              <a:srgbClr val="E2231A">
                <a:alpha val="100000"/>
              </a:srgbClr>
            </a:solidFill>
          </p:spPr>
          <p:txBody>
            <a:bodyPr/>
            <a:lstStyle/>
            <a:p/>
          </p:txBody>
        </p:sp>
        <p:sp>
          <p:nvSpPr>
            <p:cNvPr id="73" name="pl73"/>
            <p:cNvSpPr/>
            <p:nvPr/>
          </p:nvSpPr>
          <p:spPr>
            <a:xfrm>
              <a:off x="1421035" y="1236556"/>
              <a:ext cx="6653943" cy="579018"/>
            </a:xfrm>
            <a:custGeom>
              <a:avLst/>
              <a:pathLst>
                <a:path w="6653943" h="579018">
                  <a:moveTo>
                    <a:pt x="0" y="550067"/>
                  </a:moveTo>
                  <a:lnTo>
                    <a:pt x="277247" y="463214"/>
                  </a:lnTo>
                  <a:lnTo>
                    <a:pt x="554495" y="521116"/>
                  </a:lnTo>
                  <a:lnTo>
                    <a:pt x="831742" y="434263"/>
                  </a:lnTo>
                  <a:lnTo>
                    <a:pt x="1108990" y="521116"/>
                  </a:lnTo>
                  <a:lnTo>
                    <a:pt x="1386238" y="463214"/>
                  </a:lnTo>
                  <a:lnTo>
                    <a:pt x="1663485" y="231607"/>
                  </a:lnTo>
                  <a:lnTo>
                    <a:pt x="1940733" y="202656"/>
                  </a:lnTo>
                  <a:lnTo>
                    <a:pt x="2217981" y="318460"/>
                  </a:lnTo>
                  <a:lnTo>
                    <a:pt x="2495228" y="202656"/>
                  </a:lnTo>
                  <a:lnTo>
                    <a:pt x="2772476" y="115803"/>
                  </a:lnTo>
                  <a:lnTo>
                    <a:pt x="3049724" y="115803"/>
                  </a:lnTo>
                  <a:lnTo>
                    <a:pt x="3326971" y="115803"/>
                  </a:lnTo>
                  <a:lnTo>
                    <a:pt x="3604219" y="115803"/>
                  </a:lnTo>
                  <a:lnTo>
                    <a:pt x="3881467" y="115803"/>
                  </a:lnTo>
                  <a:lnTo>
                    <a:pt x="4158714" y="115803"/>
                  </a:lnTo>
                  <a:lnTo>
                    <a:pt x="4435962" y="144754"/>
                  </a:lnTo>
                  <a:lnTo>
                    <a:pt x="4713210" y="318460"/>
                  </a:lnTo>
                  <a:lnTo>
                    <a:pt x="4990457" y="550067"/>
                  </a:lnTo>
                  <a:lnTo>
                    <a:pt x="5267705" y="550067"/>
                  </a:lnTo>
                  <a:lnTo>
                    <a:pt x="5544953" y="550067"/>
                  </a:lnTo>
                  <a:lnTo>
                    <a:pt x="5822200" y="579018"/>
                  </a:lnTo>
                  <a:lnTo>
                    <a:pt x="6099448" y="579018"/>
                  </a:lnTo>
                  <a:lnTo>
                    <a:pt x="6376696" y="0"/>
                  </a:lnTo>
                  <a:lnTo>
                    <a:pt x="6653943" y="144754"/>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29607" y="2970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0.59</a:t>
              </a:r>
            </a:p>
          </p:txBody>
        </p:sp>
        <p:sp>
          <p:nvSpPr>
            <p:cNvPr id="85" name="tx85"/>
            <p:cNvSpPr/>
            <p:nvPr/>
          </p:nvSpPr>
          <p:spPr>
            <a:xfrm>
              <a:off x="2715845" y="2808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0.68</a:t>
              </a:r>
            </a:p>
          </p:txBody>
        </p:sp>
        <p:sp>
          <p:nvSpPr>
            <p:cNvPr id="86" name="tx86"/>
            <p:cNvSpPr/>
            <p:nvPr/>
          </p:nvSpPr>
          <p:spPr>
            <a:xfrm>
              <a:off x="4102084" y="2490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87" name="tx87"/>
            <p:cNvSpPr/>
            <p:nvPr/>
          </p:nvSpPr>
          <p:spPr>
            <a:xfrm>
              <a:off x="5488322" y="2247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88" name="tx88"/>
            <p:cNvSpPr/>
            <p:nvPr/>
          </p:nvSpPr>
          <p:spPr>
            <a:xfrm>
              <a:off x="6597312" y="2279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9" name="tx89"/>
            <p:cNvSpPr/>
            <p:nvPr/>
          </p:nvSpPr>
          <p:spPr>
            <a:xfrm>
              <a:off x="6874560" y="2319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0" name="tx90"/>
            <p:cNvSpPr/>
            <p:nvPr/>
          </p:nvSpPr>
          <p:spPr>
            <a:xfrm>
              <a:off x="7151808" y="2369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91" name="tx91"/>
            <p:cNvSpPr/>
            <p:nvPr/>
          </p:nvSpPr>
          <p:spPr>
            <a:xfrm>
              <a:off x="7429055" y="2411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2" name="tx92"/>
            <p:cNvSpPr/>
            <p:nvPr/>
          </p:nvSpPr>
          <p:spPr>
            <a:xfrm>
              <a:off x="7706303" y="2454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3" name="tx93"/>
            <p:cNvSpPr/>
            <p:nvPr/>
          </p:nvSpPr>
          <p:spPr>
            <a:xfrm>
              <a:off x="7983551" y="2493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4" name="pl94"/>
            <p:cNvSpPr/>
            <p:nvPr/>
          </p:nvSpPr>
          <p:spPr>
            <a:xfrm>
              <a:off x="1421035"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669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05" name="tx105"/>
            <p:cNvSpPr/>
            <p:nvPr/>
          </p:nvSpPr>
          <p:spPr>
            <a:xfrm>
              <a:off x="1329607" y="31710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06" name="tx106"/>
            <p:cNvSpPr/>
            <p:nvPr/>
          </p:nvSpPr>
          <p:spPr>
            <a:xfrm>
              <a:off x="2715845" y="3587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07" name="tx107"/>
            <p:cNvSpPr/>
            <p:nvPr/>
          </p:nvSpPr>
          <p:spPr>
            <a:xfrm>
              <a:off x="2715845" y="3008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08" name="tx108"/>
            <p:cNvSpPr/>
            <p:nvPr/>
          </p:nvSpPr>
          <p:spPr>
            <a:xfrm>
              <a:off x="4102084" y="33664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09" name="tx109"/>
            <p:cNvSpPr/>
            <p:nvPr/>
          </p:nvSpPr>
          <p:spPr>
            <a:xfrm>
              <a:off x="4102084" y="2628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0" name="tx110"/>
            <p:cNvSpPr/>
            <p:nvPr/>
          </p:nvSpPr>
          <p:spPr>
            <a:xfrm>
              <a:off x="5488322" y="32509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1" name="tx111"/>
            <p:cNvSpPr/>
            <p:nvPr/>
          </p:nvSpPr>
          <p:spPr>
            <a:xfrm>
              <a:off x="5488322" y="23913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2" name="tx112"/>
            <p:cNvSpPr/>
            <p:nvPr/>
          </p:nvSpPr>
          <p:spPr>
            <a:xfrm>
              <a:off x="6623438" y="33927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3" name="tx113"/>
            <p:cNvSpPr/>
            <p:nvPr/>
          </p:nvSpPr>
          <p:spPr>
            <a:xfrm>
              <a:off x="6623438" y="25491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4" name="tx114"/>
            <p:cNvSpPr/>
            <p:nvPr/>
          </p:nvSpPr>
          <p:spPr>
            <a:xfrm>
              <a:off x="6874560" y="3408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5" name="tx115"/>
            <p:cNvSpPr/>
            <p:nvPr/>
          </p:nvSpPr>
          <p:spPr>
            <a:xfrm>
              <a:off x="6874560" y="2585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6" name="tx116"/>
            <p:cNvSpPr/>
            <p:nvPr/>
          </p:nvSpPr>
          <p:spPr>
            <a:xfrm>
              <a:off x="7151808" y="34366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17" name="tx117"/>
            <p:cNvSpPr/>
            <p:nvPr/>
          </p:nvSpPr>
          <p:spPr>
            <a:xfrm>
              <a:off x="7177933" y="26379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8" name="tx118"/>
            <p:cNvSpPr/>
            <p:nvPr/>
          </p:nvSpPr>
          <p:spPr>
            <a:xfrm>
              <a:off x="7429055" y="34532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19" name="tx119"/>
            <p:cNvSpPr/>
            <p:nvPr/>
          </p:nvSpPr>
          <p:spPr>
            <a:xfrm>
              <a:off x="7429055" y="2675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0" name="tx120"/>
            <p:cNvSpPr/>
            <p:nvPr/>
          </p:nvSpPr>
          <p:spPr>
            <a:xfrm>
              <a:off x="7706303" y="3318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1" name="tx121"/>
            <p:cNvSpPr/>
            <p:nvPr/>
          </p:nvSpPr>
          <p:spPr>
            <a:xfrm>
              <a:off x="7706303" y="25624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2" name="tx122"/>
            <p:cNvSpPr/>
            <p:nvPr/>
          </p:nvSpPr>
          <p:spPr>
            <a:xfrm>
              <a:off x="7983551" y="3375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3" name="tx123"/>
            <p:cNvSpPr/>
            <p:nvPr/>
          </p:nvSpPr>
          <p:spPr>
            <a:xfrm>
              <a:off x="7983551" y="2638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4" name="tx124"/>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20231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6" name="tx126"/>
            <p:cNvSpPr/>
            <p:nvPr/>
          </p:nvSpPr>
          <p:spPr>
            <a:xfrm>
              <a:off x="577897" y="235404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7" name="tx127"/>
            <p:cNvSpPr/>
            <p:nvPr/>
          </p:nvSpPr>
          <p:spPr>
            <a:xfrm>
              <a:off x="577897" y="150577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218"/>
              <a:ext cx="14166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Algeria, 2000-2024</a:t>
              </a:r>
            </a:p>
          </p:txBody>
        </p:sp>
        <p:sp>
          <p:nvSpPr>
            <p:cNvPr id="153" name="pl153"/>
            <p:cNvSpPr/>
            <p:nvPr/>
          </p:nvSpPr>
          <p:spPr>
            <a:xfrm>
              <a:off x="212264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753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281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80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490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17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544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072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259782" cy="167191"/>
            </a:xfrm>
            <a:prstGeom prst="rect">
              <a:avLst/>
            </a:prstGeom>
            <a:solidFill>
              <a:srgbClr val="80BD41">
                <a:alpha val="100000"/>
              </a:srgbClr>
            </a:solidFill>
          </p:spPr>
          <p:txBody>
            <a:bodyPr/>
            <a:lstStyle/>
            <a:p/>
          </p:txBody>
        </p:sp>
        <p:sp>
          <p:nvSpPr>
            <p:cNvPr id="166" name="rc166"/>
            <p:cNvSpPr/>
            <p:nvPr/>
          </p:nvSpPr>
          <p:spPr>
            <a:xfrm>
              <a:off x="6556056" y="5889059"/>
              <a:ext cx="1314947" cy="167191"/>
            </a:xfrm>
            <a:prstGeom prst="rect">
              <a:avLst/>
            </a:prstGeom>
            <a:solidFill>
              <a:srgbClr val="E2231A">
                <a:alpha val="100000"/>
              </a:srgbClr>
            </a:solidFill>
          </p:spPr>
          <p:txBody>
            <a:bodyPr/>
            <a:lstStyle/>
            <a:p/>
          </p:txBody>
        </p:sp>
        <p:sp>
          <p:nvSpPr>
            <p:cNvPr id="167" name="rc167"/>
            <p:cNvSpPr/>
            <p:nvPr/>
          </p:nvSpPr>
          <p:spPr>
            <a:xfrm>
              <a:off x="1296273" y="5680069"/>
              <a:ext cx="5835899" cy="167191"/>
            </a:xfrm>
            <a:prstGeom prst="rect">
              <a:avLst/>
            </a:prstGeom>
            <a:solidFill>
              <a:srgbClr val="80BD41">
                <a:alpha val="100000"/>
              </a:srgbClr>
            </a:solidFill>
          </p:spPr>
          <p:txBody>
            <a:bodyPr/>
            <a:lstStyle/>
            <a:p/>
          </p:txBody>
        </p:sp>
        <p:sp>
          <p:nvSpPr>
            <p:cNvPr id="168" name="rc168"/>
            <p:cNvSpPr/>
            <p:nvPr/>
          </p:nvSpPr>
          <p:spPr>
            <a:xfrm>
              <a:off x="7132172" y="5680069"/>
              <a:ext cx="58949" cy="167191"/>
            </a:xfrm>
            <a:prstGeom prst="rect">
              <a:avLst/>
            </a:prstGeom>
            <a:solidFill>
              <a:srgbClr val="E2231A">
                <a:alpha val="100000"/>
              </a:srgbClr>
            </a:solidFill>
          </p:spPr>
          <p:txBody>
            <a:bodyPr/>
            <a:lstStyle/>
            <a:p/>
          </p:txBody>
        </p:sp>
        <p:sp>
          <p:nvSpPr>
            <p:cNvPr id="169" name="rc169"/>
            <p:cNvSpPr/>
            <p:nvPr/>
          </p:nvSpPr>
          <p:spPr>
            <a:xfrm>
              <a:off x="1296273" y="5471080"/>
              <a:ext cx="5397019" cy="167191"/>
            </a:xfrm>
            <a:prstGeom prst="rect">
              <a:avLst/>
            </a:prstGeom>
            <a:solidFill>
              <a:srgbClr val="80BD41">
                <a:alpha val="100000"/>
              </a:srgbClr>
            </a:solidFill>
          </p:spPr>
          <p:txBody>
            <a:bodyPr/>
            <a:lstStyle/>
            <a:p/>
          </p:txBody>
        </p:sp>
        <p:sp>
          <p:nvSpPr>
            <p:cNvPr id="170" name="rc170"/>
            <p:cNvSpPr/>
            <p:nvPr/>
          </p:nvSpPr>
          <p:spPr>
            <a:xfrm>
              <a:off x="6693293" y="5471080"/>
              <a:ext cx="344489" cy="167191"/>
            </a:xfrm>
            <a:prstGeom prst="rect">
              <a:avLst/>
            </a:prstGeom>
            <a:solidFill>
              <a:srgbClr val="E2231A">
                <a:alpha val="100000"/>
              </a:srgbClr>
            </a:solidFill>
          </p:spPr>
          <p:txBody>
            <a:bodyPr/>
            <a:lstStyle/>
            <a:p/>
          </p:txBody>
        </p:sp>
        <p:sp>
          <p:nvSpPr>
            <p:cNvPr id="171" name="tx171"/>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0.99</a:t>
              </a:r>
            </a:p>
          </p:txBody>
        </p:sp>
        <p:sp>
          <p:nvSpPr>
            <p:cNvPr id="172" name="tx172"/>
            <p:cNvSpPr/>
            <p:nvPr/>
          </p:nvSpPr>
          <p:spPr>
            <a:xfrm>
              <a:off x="737333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0.89</a:t>
              </a:r>
            </a:p>
          </p:txBody>
        </p:sp>
        <p:sp>
          <p:nvSpPr>
            <p:cNvPr id="173" name="tx173"/>
            <p:cNvSpPr/>
            <p:nvPr/>
          </p:nvSpPr>
          <p:spPr>
            <a:xfrm>
              <a:off x="721233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74" name="tx174"/>
            <p:cNvSpPr/>
            <p:nvPr/>
          </p:nvSpPr>
          <p:spPr>
            <a:xfrm>
              <a:off x="385081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75" name="tx175"/>
            <p:cNvSpPr/>
            <p:nvPr/>
          </p:nvSpPr>
          <p:spPr>
            <a:xfrm>
              <a:off x="713818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76" name="tx176"/>
            <p:cNvSpPr/>
            <p:nvPr/>
          </p:nvSpPr>
          <p:spPr>
            <a:xfrm>
              <a:off x="410872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77" name="tx177"/>
            <p:cNvSpPr/>
            <p:nvPr/>
          </p:nvSpPr>
          <p:spPr>
            <a:xfrm>
              <a:off x="705615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8" name="tx178"/>
            <p:cNvSpPr/>
            <p:nvPr/>
          </p:nvSpPr>
          <p:spPr>
            <a:xfrm>
              <a:off x="388928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79" name="tx179"/>
            <p:cNvSpPr/>
            <p:nvPr/>
          </p:nvSpPr>
          <p:spPr>
            <a:xfrm>
              <a:off x="676004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4" name="tx184"/>
            <p:cNvSpPr/>
            <p:nvPr/>
          </p:nvSpPr>
          <p:spPr>
            <a:xfrm>
              <a:off x="2735466"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5" name="tx185"/>
            <p:cNvSpPr/>
            <p:nvPr/>
          </p:nvSpPr>
          <p:spPr>
            <a:xfrm>
              <a:off x="4388199"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6" name="tx186"/>
            <p:cNvSpPr/>
            <p:nvPr/>
          </p:nvSpPr>
          <p:spPr>
            <a:xfrm>
              <a:off x="6040932"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7" name="tx187"/>
            <p:cNvSpPr/>
            <p:nvPr/>
          </p:nvSpPr>
          <p:spPr>
            <a:xfrm>
              <a:off x="769366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(94%) was higher than in 2019 (80%).
The number of children vaccinated with MCV1 increased 3% compared to in 2019.
The number of surviving infants decreased approximately 13% compared to in 2019.
In 2024, more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838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0184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1984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93784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4284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86084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5788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396646"/>
              <a:ext cx="487582" cy="28204"/>
            </a:xfrm>
            <a:prstGeom prst="rect">
              <a:avLst/>
            </a:prstGeom>
            <a:solidFill>
              <a:srgbClr val="1CABE2">
                <a:alpha val="100000"/>
              </a:srgbClr>
            </a:solidFill>
          </p:spPr>
          <p:txBody>
            <a:bodyPr/>
            <a:lstStyle/>
            <a:p/>
          </p:txBody>
        </p:sp>
        <p:sp>
          <p:nvSpPr>
            <p:cNvPr id="26" name="rc26"/>
            <p:cNvSpPr/>
            <p:nvPr/>
          </p:nvSpPr>
          <p:spPr>
            <a:xfrm>
              <a:off x="1511566" y="5424850"/>
              <a:ext cx="487582" cy="0"/>
            </a:xfrm>
            <a:prstGeom prst="rect">
              <a:avLst/>
            </a:prstGeom>
            <a:solidFill>
              <a:srgbClr val="1CABE2">
                <a:alpha val="100000"/>
              </a:srgbClr>
            </a:solidFill>
          </p:spPr>
          <p:txBody>
            <a:bodyPr/>
            <a:lstStyle/>
            <a:p/>
          </p:txBody>
        </p:sp>
        <p:sp>
          <p:nvSpPr>
            <p:cNvPr id="27" name="rc27"/>
            <p:cNvSpPr/>
            <p:nvPr/>
          </p:nvSpPr>
          <p:spPr>
            <a:xfrm>
              <a:off x="2053324" y="5424850"/>
              <a:ext cx="487582" cy="0"/>
            </a:xfrm>
            <a:prstGeom prst="rect">
              <a:avLst/>
            </a:prstGeom>
            <a:solidFill>
              <a:srgbClr val="1CABE2">
                <a:alpha val="100000"/>
              </a:srgbClr>
            </a:solidFill>
          </p:spPr>
          <p:txBody>
            <a:bodyPr/>
            <a:lstStyle/>
            <a:p/>
          </p:txBody>
        </p:sp>
        <p:sp>
          <p:nvSpPr>
            <p:cNvPr id="28" name="rc28"/>
            <p:cNvSpPr/>
            <p:nvPr/>
          </p:nvSpPr>
          <p:spPr>
            <a:xfrm>
              <a:off x="2595083" y="5393056"/>
              <a:ext cx="487582" cy="31793"/>
            </a:xfrm>
            <a:prstGeom prst="rect">
              <a:avLst/>
            </a:prstGeom>
            <a:solidFill>
              <a:srgbClr val="1CABE2">
                <a:alpha val="100000"/>
              </a:srgbClr>
            </a:solidFill>
          </p:spPr>
          <p:txBody>
            <a:bodyPr/>
            <a:lstStyle/>
            <a:p/>
          </p:txBody>
        </p:sp>
        <p:sp>
          <p:nvSpPr>
            <p:cNvPr id="29" name="rc29"/>
            <p:cNvSpPr/>
            <p:nvPr/>
          </p:nvSpPr>
          <p:spPr>
            <a:xfrm>
              <a:off x="3136842" y="5399723"/>
              <a:ext cx="487582" cy="25127"/>
            </a:xfrm>
            <a:prstGeom prst="rect">
              <a:avLst/>
            </a:prstGeom>
            <a:solidFill>
              <a:srgbClr val="1CABE2">
                <a:alpha val="100000"/>
              </a:srgbClr>
            </a:solidFill>
          </p:spPr>
          <p:txBody>
            <a:bodyPr/>
            <a:lstStyle/>
            <a:p/>
          </p:txBody>
        </p:sp>
        <p:sp>
          <p:nvSpPr>
            <p:cNvPr id="30" name="rc30"/>
            <p:cNvSpPr/>
            <p:nvPr/>
          </p:nvSpPr>
          <p:spPr>
            <a:xfrm>
              <a:off x="3678600" y="5306393"/>
              <a:ext cx="487582" cy="118456"/>
            </a:xfrm>
            <a:prstGeom prst="rect">
              <a:avLst/>
            </a:prstGeom>
            <a:solidFill>
              <a:srgbClr val="1CABE2">
                <a:alpha val="100000"/>
              </a:srgbClr>
            </a:solidFill>
          </p:spPr>
          <p:txBody>
            <a:bodyPr/>
            <a:lstStyle/>
            <a:p/>
          </p:txBody>
        </p:sp>
        <p:sp>
          <p:nvSpPr>
            <p:cNvPr id="31" name="rc31"/>
            <p:cNvSpPr/>
            <p:nvPr/>
          </p:nvSpPr>
          <p:spPr>
            <a:xfrm>
              <a:off x="4220359" y="5277676"/>
              <a:ext cx="487582" cy="147173"/>
            </a:xfrm>
            <a:prstGeom prst="rect">
              <a:avLst/>
            </a:prstGeom>
            <a:solidFill>
              <a:srgbClr val="1CABE2">
                <a:alpha val="100000"/>
              </a:srgbClr>
            </a:solidFill>
          </p:spPr>
          <p:txBody>
            <a:bodyPr/>
            <a:lstStyle/>
            <a:p/>
          </p:txBody>
        </p:sp>
        <p:sp>
          <p:nvSpPr>
            <p:cNvPr id="32" name="rc32"/>
            <p:cNvSpPr/>
            <p:nvPr/>
          </p:nvSpPr>
          <p:spPr>
            <a:xfrm>
              <a:off x="4762118" y="4099261"/>
              <a:ext cx="487582" cy="1325589"/>
            </a:xfrm>
            <a:prstGeom prst="rect">
              <a:avLst/>
            </a:prstGeom>
            <a:solidFill>
              <a:srgbClr val="1CABE2">
                <a:alpha val="100000"/>
              </a:srgbClr>
            </a:solidFill>
          </p:spPr>
          <p:txBody>
            <a:bodyPr/>
            <a:lstStyle/>
            <a:p/>
          </p:txBody>
        </p:sp>
        <p:sp>
          <p:nvSpPr>
            <p:cNvPr id="33" name="rc33"/>
            <p:cNvSpPr/>
            <p:nvPr/>
          </p:nvSpPr>
          <p:spPr>
            <a:xfrm>
              <a:off x="5303876" y="5406902"/>
              <a:ext cx="487582" cy="17948"/>
            </a:xfrm>
            <a:prstGeom prst="rect">
              <a:avLst/>
            </a:prstGeom>
            <a:solidFill>
              <a:srgbClr val="1CABE2">
                <a:alpha val="100000"/>
              </a:srgbClr>
            </a:solidFill>
          </p:spPr>
          <p:txBody>
            <a:bodyPr/>
            <a:lstStyle/>
            <a:p/>
          </p:txBody>
        </p:sp>
        <p:sp>
          <p:nvSpPr>
            <p:cNvPr id="34" name="rc34"/>
            <p:cNvSpPr/>
            <p:nvPr/>
          </p:nvSpPr>
          <p:spPr>
            <a:xfrm>
              <a:off x="5845635" y="5405876"/>
              <a:ext cx="487582" cy="18973"/>
            </a:xfrm>
            <a:prstGeom prst="rect">
              <a:avLst/>
            </a:prstGeom>
            <a:solidFill>
              <a:srgbClr val="1CABE2">
                <a:alpha val="100000"/>
              </a:srgbClr>
            </a:solidFill>
          </p:spPr>
          <p:txBody>
            <a:bodyPr/>
            <a:lstStyle/>
            <a:p/>
          </p:txBody>
        </p:sp>
        <p:sp>
          <p:nvSpPr>
            <p:cNvPr id="35" name="rc35"/>
            <p:cNvSpPr/>
            <p:nvPr/>
          </p:nvSpPr>
          <p:spPr>
            <a:xfrm>
              <a:off x="6387393" y="5422286"/>
              <a:ext cx="487582" cy="2564"/>
            </a:xfrm>
            <a:prstGeom prst="rect">
              <a:avLst/>
            </a:prstGeom>
            <a:solidFill>
              <a:srgbClr val="1CABE2">
                <a:alpha val="100000"/>
              </a:srgbClr>
            </a:solidFill>
          </p:spPr>
          <p:txBody>
            <a:bodyPr/>
            <a:lstStyle/>
            <a:p/>
          </p:txBody>
        </p:sp>
        <p:sp>
          <p:nvSpPr>
            <p:cNvPr id="36" name="rc36"/>
            <p:cNvSpPr/>
            <p:nvPr/>
          </p:nvSpPr>
          <p:spPr>
            <a:xfrm>
              <a:off x="6929152" y="5411004"/>
              <a:ext cx="487582" cy="13845"/>
            </a:xfrm>
            <a:prstGeom prst="rect">
              <a:avLst/>
            </a:prstGeom>
            <a:solidFill>
              <a:srgbClr val="1CABE2">
                <a:alpha val="100000"/>
              </a:srgbClr>
            </a:solidFill>
          </p:spPr>
          <p:txBody>
            <a:bodyPr/>
            <a:lstStyle/>
            <a:p/>
          </p:txBody>
        </p:sp>
        <p:sp>
          <p:nvSpPr>
            <p:cNvPr id="37" name="rc37"/>
            <p:cNvSpPr/>
            <p:nvPr/>
          </p:nvSpPr>
          <p:spPr>
            <a:xfrm>
              <a:off x="7470911" y="5385877"/>
              <a:ext cx="487582" cy="38972"/>
            </a:xfrm>
            <a:prstGeom prst="rect">
              <a:avLst/>
            </a:prstGeom>
            <a:solidFill>
              <a:srgbClr val="1CABE2">
                <a:alpha val="100000"/>
              </a:srgbClr>
            </a:solidFill>
          </p:spPr>
          <p:txBody>
            <a:bodyPr/>
            <a:lstStyle/>
            <a:p/>
          </p:txBody>
        </p:sp>
        <p:sp>
          <p:nvSpPr>
            <p:cNvPr id="38" name="pl38"/>
            <p:cNvSpPr/>
            <p:nvPr/>
          </p:nvSpPr>
          <p:spPr>
            <a:xfrm>
              <a:off x="1213598" y="1050406"/>
              <a:ext cx="6501103" cy="883726"/>
            </a:xfrm>
            <a:custGeom>
              <a:avLst/>
              <a:pathLst>
                <a:path w="6501103" h="883726">
                  <a:moveTo>
                    <a:pt x="0" y="176745"/>
                  </a:moveTo>
                  <a:lnTo>
                    <a:pt x="541758" y="176745"/>
                  </a:lnTo>
                  <a:lnTo>
                    <a:pt x="1083517" y="176745"/>
                  </a:lnTo>
                  <a:lnTo>
                    <a:pt x="1625275" y="176745"/>
                  </a:lnTo>
                  <a:lnTo>
                    <a:pt x="2167034" y="220931"/>
                  </a:lnTo>
                  <a:lnTo>
                    <a:pt x="2708793" y="486049"/>
                  </a:lnTo>
                  <a:lnTo>
                    <a:pt x="3250551" y="839539"/>
                  </a:lnTo>
                  <a:lnTo>
                    <a:pt x="3792310" y="839539"/>
                  </a:lnTo>
                  <a:lnTo>
                    <a:pt x="4334069" y="839539"/>
                  </a:lnTo>
                  <a:lnTo>
                    <a:pt x="4875827" y="883726"/>
                  </a:lnTo>
                  <a:lnTo>
                    <a:pt x="5417586" y="883726"/>
                  </a:lnTo>
                  <a:lnTo>
                    <a:pt x="5959345" y="0"/>
                  </a:lnTo>
                  <a:lnTo>
                    <a:pt x="6501103" y="220931"/>
                  </a:lnTo>
                </a:path>
              </a:pathLst>
            </a:custGeom>
            <a:ln w="27101" cap="flat">
              <a:solidFill>
                <a:srgbClr val="00833D">
                  <a:alpha val="100000"/>
                </a:srgbClr>
              </a:solidFill>
              <a:prstDash val="solid"/>
              <a:round/>
            </a:ln>
          </p:spPr>
          <p:txBody>
            <a:bodyPr/>
            <a:lstStyle/>
            <a:p/>
          </p:txBody>
        </p:sp>
        <p:sp>
          <p:nvSpPr>
            <p:cNvPr id="39" name="pl39"/>
            <p:cNvSpPr/>
            <p:nvPr/>
          </p:nvSpPr>
          <p:spPr>
            <a:xfrm>
              <a:off x="1213598" y="1050406"/>
              <a:ext cx="6501103" cy="1237216"/>
            </a:xfrm>
            <a:custGeom>
              <a:avLst/>
              <a:pathLst>
                <a:path w="6501103" h="1237216">
                  <a:moveTo>
                    <a:pt x="0" y="176745"/>
                  </a:moveTo>
                  <a:lnTo>
                    <a:pt x="541758" y="265117"/>
                  </a:lnTo>
                  <a:lnTo>
                    <a:pt x="1083517" y="0"/>
                  </a:lnTo>
                  <a:lnTo>
                    <a:pt x="1625275" y="0"/>
                  </a:lnTo>
                  <a:lnTo>
                    <a:pt x="2167034" y="132558"/>
                  </a:lnTo>
                  <a:lnTo>
                    <a:pt x="2708793" y="309304"/>
                  </a:lnTo>
                  <a:lnTo>
                    <a:pt x="3250551" y="972098"/>
                  </a:lnTo>
                  <a:lnTo>
                    <a:pt x="3792310" y="1016284"/>
                  </a:lnTo>
                  <a:lnTo>
                    <a:pt x="4334069" y="1104657"/>
                  </a:lnTo>
                  <a:lnTo>
                    <a:pt x="4875827" y="1148843"/>
                  </a:lnTo>
                  <a:lnTo>
                    <a:pt x="5417586" y="1237216"/>
                  </a:lnTo>
                  <a:lnTo>
                    <a:pt x="5959345" y="265117"/>
                  </a:lnTo>
                  <a:lnTo>
                    <a:pt x="6501103" y="397676"/>
                  </a:lnTo>
                </a:path>
              </a:pathLst>
            </a:custGeom>
            <a:ln w="27101" cap="flat">
              <a:solidFill>
                <a:srgbClr val="002759">
                  <a:alpha val="100000"/>
                </a:srgbClr>
              </a:solidFill>
              <a:prstDash val="solid"/>
              <a:round/>
            </a:ln>
          </p:spPr>
          <p:txBody>
            <a:bodyPr/>
            <a:lstStyle/>
            <a:p/>
          </p:txBody>
        </p:sp>
        <p:sp>
          <p:nvSpPr>
            <p:cNvPr id="40" name="pt40"/>
            <p:cNvSpPr/>
            <p:nvPr/>
          </p:nvSpPr>
          <p:spPr>
            <a:xfrm>
              <a:off x="1181997"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8583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8583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8583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902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9025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81997"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23756"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265514"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07273"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49032"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90790"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32549" y="19909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74308" y="20350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6066" y="2123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57825" y="21676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99584" y="22560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4134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83101"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47280" y="5268317"/>
              <a:ext cx="132637"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a:t>
              </a:r>
            </a:p>
          </p:txBody>
        </p:sp>
        <p:sp>
          <p:nvSpPr>
            <p:cNvPr id="67" name="tx67"/>
            <p:cNvSpPr/>
            <p:nvPr/>
          </p:nvSpPr>
          <p:spPr>
            <a:xfrm>
              <a:off x="172219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226395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2772556" y="52632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a:t>
              </a:r>
            </a:p>
          </p:txBody>
        </p:sp>
        <p:sp>
          <p:nvSpPr>
            <p:cNvPr id="70" name="tx70"/>
            <p:cNvSpPr/>
            <p:nvPr/>
          </p:nvSpPr>
          <p:spPr>
            <a:xfrm>
              <a:off x="3314314" y="526988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1" name="tx71"/>
            <p:cNvSpPr/>
            <p:nvPr/>
          </p:nvSpPr>
          <p:spPr>
            <a:xfrm>
              <a:off x="3822914" y="517649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231</a:t>
              </a:r>
            </a:p>
          </p:txBody>
        </p:sp>
        <p:sp>
          <p:nvSpPr>
            <p:cNvPr id="72" name="tx72"/>
            <p:cNvSpPr/>
            <p:nvPr/>
          </p:nvSpPr>
          <p:spPr>
            <a:xfrm>
              <a:off x="4364672" y="514783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287</a:t>
              </a:r>
            </a:p>
          </p:txBody>
        </p:sp>
        <p:sp>
          <p:nvSpPr>
            <p:cNvPr id="73" name="tx73"/>
            <p:cNvSpPr/>
            <p:nvPr/>
          </p:nvSpPr>
          <p:spPr>
            <a:xfrm>
              <a:off x="4856706"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2,585</a:t>
              </a:r>
            </a:p>
          </p:txBody>
        </p:sp>
        <p:sp>
          <p:nvSpPr>
            <p:cNvPr id="74" name="tx74"/>
            <p:cNvSpPr/>
            <p:nvPr/>
          </p:nvSpPr>
          <p:spPr>
            <a:xfrm>
              <a:off x="5481349" y="527700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5" name="tx75"/>
            <p:cNvSpPr/>
            <p:nvPr/>
          </p:nvSpPr>
          <p:spPr>
            <a:xfrm>
              <a:off x="6023108" y="527597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76" name="tx76"/>
            <p:cNvSpPr/>
            <p:nvPr/>
          </p:nvSpPr>
          <p:spPr>
            <a:xfrm>
              <a:off x="6598026" y="5293957"/>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7" name="tx77"/>
            <p:cNvSpPr/>
            <p:nvPr/>
          </p:nvSpPr>
          <p:spPr>
            <a:xfrm>
              <a:off x="7106625" y="528261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8" name="tx78"/>
            <p:cNvSpPr/>
            <p:nvPr/>
          </p:nvSpPr>
          <p:spPr>
            <a:xfrm>
              <a:off x="7648384" y="525603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a:t>
              </a:r>
            </a:p>
          </p:txBody>
        </p:sp>
        <p:sp>
          <p:nvSpPr>
            <p:cNvPr id="79" name="pl79"/>
            <p:cNvSpPr/>
            <p:nvPr/>
          </p:nvSpPr>
          <p:spPr>
            <a:xfrm>
              <a:off x="7730973" y="1226498"/>
              <a:ext cx="131330" cy="39896"/>
            </a:xfrm>
            <a:custGeom>
              <a:avLst/>
              <a:pathLst>
                <a:path w="131330" h="39896">
                  <a:moveTo>
                    <a:pt x="131330" y="0"/>
                  </a:moveTo>
                  <a:lnTo>
                    <a:pt x="0" y="39896"/>
                  </a:lnTo>
                </a:path>
              </a:pathLst>
            </a:custGeom>
          </p:spPr>
          <p:txBody>
            <a:bodyPr/>
            <a:lstStyle/>
            <a:p/>
          </p:txBody>
        </p:sp>
        <p:sp>
          <p:nvSpPr>
            <p:cNvPr id="80" name="pl80"/>
            <p:cNvSpPr/>
            <p:nvPr/>
          </p:nvSpPr>
          <p:spPr>
            <a:xfrm>
              <a:off x="7731453" y="1452305"/>
              <a:ext cx="130851" cy="32982"/>
            </a:xfrm>
            <a:custGeom>
              <a:avLst/>
              <a:pathLst>
                <a:path w="130851" h="32982">
                  <a:moveTo>
                    <a:pt x="130851" y="32982"/>
                  </a:moveTo>
                  <a:lnTo>
                    <a:pt x="0" y="0"/>
                  </a:lnTo>
                </a:path>
              </a:pathLst>
            </a:custGeom>
          </p:spPr>
          <p:txBody>
            <a:bodyPr/>
            <a:lstStyle/>
            <a:p/>
          </p:txBody>
        </p:sp>
        <p:sp>
          <p:nvSpPr>
            <p:cNvPr id="81" name="pg81"/>
            <p:cNvSpPr/>
            <p:nvPr/>
          </p:nvSpPr>
          <p:spPr>
            <a:xfrm>
              <a:off x="7793724" y="11321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1732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83" name="pg83"/>
            <p:cNvSpPr/>
            <p:nvPr/>
          </p:nvSpPr>
          <p:spPr>
            <a:xfrm>
              <a:off x="7793724" y="14000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4412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90%</a:t>
              </a:r>
            </a:p>
          </p:txBody>
        </p:sp>
        <p:sp>
          <p:nvSpPr>
            <p:cNvPr id="85" name="rc85"/>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07903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8" name="tx88"/>
            <p:cNvSpPr/>
            <p:nvPr/>
          </p:nvSpPr>
          <p:spPr>
            <a:xfrm>
              <a:off x="508103" y="279703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9" name="tx89"/>
            <p:cNvSpPr/>
            <p:nvPr/>
          </p:nvSpPr>
          <p:spPr>
            <a:xfrm>
              <a:off x="508103" y="151503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0" name="tx90"/>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068254" y="401416"/>
              <a:ext cx="53877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Algeria,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76 confirmed measles cases in Algeria. In the same year, MCV1 coverage was 94% and MCV2 coverage was 90%.
The number of cases in 2024 was 2.8 times more cases than in 2023 (n=27).
The highest number of measles cases was reported in 2019 (n=2,585). In this year, MCV1 coverage was 80%.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972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36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7748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136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0525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9278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666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2054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3442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4831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344291"/>
              <a:ext cx="3520101" cy="2066844"/>
            </a:xfrm>
            <a:custGeom>
              <a:avLst/>
              <a:pathLst>
                <a:path w="3520101" h="2066844">
                  <a:moveTo>
                    <a:pt x="0" y="1033422"/>
                  </a:moveTo>
                  <a:lnTo>
                    <a:pt x="146670" y="2066844"/>
                  </a:lnTo>
                  <a:lnTo>
                    <a:pt x="293341" y="1205659"/>
                  </a:lnTo>
                  <a:lnTo>
                    <a:pt x="440012" y="1550133"/>
                  </a:lnTo>
                  <a:lnTo>
                    <a:pt x="586683" y="1205659"/>
                  </a:lnTo>
                  <a:lnTo>
                    <a:pt x="733354" y="1550133"/>
                  </a:lnTo>
                  <a:lnTo>
                    <a:pt x="880025" y="2066844"/>
                  </a:lnTo>
                  <a:lnTo>
                    <a:pt x="1026696" y="2066844"/>
                  </a:lnTo>
                  <a:lnTo>
                    <a:pt x="1173367" y="1894607"/>
                  </a:lnTo>
                  <a:lnTo>
                    <a:pt x="1320038" y="2066844"/>
                  </a:lnTo>
                  <a:lnTo>
                    <a:pt x="1466709" y="1894607"/>
                  </a:lnTo>
                  <a:lnTo>
                    <a:pt x="1613379" y="1894607"/>
                  </a:lnTo>
                  <a:lnTo>
                    <a:pt x="1760050" y="1894607"/>
                  </a:lnTo>
                  <a:lnTo>
                    <a:pt x="1906721" y="1894607"/>
                  </a:lnTo>
                  <a:lnTo>
                    <a:pt x="2053392" y="1894607"/>
                  </a:lnTo>
                  <a:lnTo>
                    <a:pt x="2200063" y="1894607"/>
                  </a:lnTo>
                  <a:lnTo>
                    <a:pt x="2346734" y="1722370"/>
                  </a:lnTo>
                  <a:lnTo>
                    <a:pt x="2493405" y="1894607"/>
                  </a:lnTo>
                  <a:lnTo>
                    <a:pt x="2640076" y="1722370"/>
                  </a:lnTo>
                  <a:lnTo>
                    <a:pt x="2786747" y="1377896"/>
                  </a:lnTo>
                  <a:lnTo>
                    <a:pt x="2933418" y="688948"/>
                  </a:lnTo>
                  <a:lnTo>
                    <a:pt x="3080089" y="516711"/>
                  </a:lnTo>
                  <a:lnTo>
                    <a:pt x="3226759" y="0"/>
                  </a:lnTo>
                  <a:lnTo>
                    <a:pt x="3373430" y="1550133"/>
                  </a:lnTo>
                  <a:lnTo>
                    <a:pt x="3520101" y="1550133"/>
                  </a:lnTo>
                </a:path>
              </a:pathLst>
            </a:custGeom>
            <a:ln w="27101" cap="flat">
              <a:solidFill>
                <a:srgbClr val="0058AB">
                  <a:alpha val="80000"/>
                </a:srgbClr>
              </a:solidFill>
              <a:prstDash val="solid"/>
              <a:round/>
            </a:ln>
          </p:spPr>
          <p:txBody>
            <a:bodyPr/>
            <a:lstStyle/>
            <a:p/>
          </p:txBody>
        </p:sp>
        <p:sp>
          <p:nvSpPr>
            <p:cNvPr id="23" name="pl23"/>
            <p:cNvSpPr/>
            <p:nvPr/>
          </p:nvSpPr>
          <p:spPr>
            <a:xfrm>
              <a:off x="943464" y="2688765"/>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4" name="pl24"/>
            <p:cNvSpPr/>
            <p:nvPr/>
          </p:nvSpPr>
          <p:spPr>
            <a:xfrm>
              <a:off x="943464" y="3722188"/>
              <a:ext cx="3520101" cy="688948"/>
            </a:xfrm>
            <a:custGeom>
              <a:avLst/>
              <a:pathLst>
                <a:path w="3520101" h="688948">
                  <a:moveTo>
                    <a:pt x="0" y="172237"/>
                  </a:moveTo>
                  <a:lnTo>
                    <a:pt x="146670" y="172237"/>
                  </a:lnTo>
                  <a:lnTo>
                    <a:pt x="293341" y="0"/>
                  </a:lnTo>
                  <a:lnTo>
                    <a:pt x="440012" y="0"/>
                  </a:lnTo>
                  <a:lnTo>
                    <a:pt x="586683" y="172237"/>
                  </a:lnTo>
                  <a:lnTo>
                    <a:pt x="733354" y="172237"/>
                  </a:lnTo>
                  <a:lnTo>
                    <a:pt x="880025" y="172237"/>
                  </a:lnTo>
                  <a:lnTo>
                    <a:pt x="1026696" y="344474"/>
                  </a:lnTo>
                  <a:lnTo>
                    <a:pt x="1173367" y="344474"/>
                  </a:lnTo>
                  <a:lnTo>
                    <a:pt x="1320038" y="516711"/>
                  </a:lnTo>
                  <a:lnTo>
                    <a:pt x="1466709" y="516711"/>
                  </a:lnTo>
                  <a:lnTo>
                    <a:pt x="1613379" y="516711"/>
                  </a:lnTo>
                  <a:lnTo>
                    <a:pt x="1760050" y="172237"/>
                  </a:lnTo>
                  <a:lnTo>
                    <a:pt x="1906721" y="516711"/>
                  </a:lnTo>
                  <a:lnTo>
                    <a:pt x="2053392" y="516711"/>
                  </a:lnTo>
                  <a:lnTo>
                    <a:pt x="2200063" y="516711"/>
                  </a:lnTo>
                  <a:lnTo>
                    <a:pt x="2346734" y="688948"/>
                  </a:lnTo>
                  <a:lnTo>
                    <a:pt x="2493405" y="688948"/>
                  </a:lnTo>
                  <a:lnTo>
                    <a:pt x="2640076" y="516711"/>
                  </a:lnTo>
                  <a:lnTo>
                    <a:pt x="2786747" y="516711"/>
                  </a:lnTo>
                  <a:lnTo>
                    <a:pt x="2933418" y="172237"/>
                  </a:lnTo>
                  <a:lnTo>
                    <a:pt x="3080089" y="172237"/>
                  </a:lnTo>
                  <a:lnTo>
                    <a:pt x="3226759" y="172237"/>
                  </a:lnTo>
                  <a:lnTo>
                    <a:pt x="3373430" y="344474"/>
                  </a:lnTo>
                  <a:lnTo>
                    <a:pt x="3520101" y="172237"/>
                  </a:lnTo>
                </a:path>
              </a:pathLst>
            </a:custGeom>
            <a:ln w="27101" cap="flat">
              <a:solidFill>
                <a:srgbClr val="00833D">
                  <a:alpha val="80000"/>
                </a:srgbClr>
              </a:solidFill>
              <a:prstDash val="solid"/>
              <a:round/>
            </a:ln>
          </p:spPr>
          <p:txBody>
            <a:bodyPr/>
            <a:lstStyle/>
            <a:p/>
          </p:txBody>
        </p:sp>
        <p:sp>
          <p:nvSpPr>
            <p:cNvPr id="25" name="pl25"/>
            <p:cNvSpPr/>
            <p:nvPr/>
          </p:nvSpPr>
          <p:spPr>
            <a:xfrm>
              <a:off x="943464" y="2344291"/>
              <a:ext cx="3520101" cy="2066844"/>
            </a:xfrm>
            <a:custGeom>
              <a:avLst/>
              <a:pathLst>
                <a:path w="3520101" h="2066844">
                  <a:moveTo>
                    <a:pt x="0" y="1033422"/>
                  </a:moveTo>
                  <a:lnTo>
                    <a:pt x="146670" y="2066844"/>
                  </a:lnTo>
                  <a:lnTo>
                    <a:pt x="293341" y="1205659"/>
                  </a:lnTo>
                  <a:lnTo>
                    <a:pt x="440012" y="1550133"/>
                  </a:lnTo>
                  <a:lnTo>
                    <a:pt x="586683" y="1205659"/>
                  </a:lnTo>
                  <a:lnTo>
                    <a:pt x="733354" y="1550133"/>
                  </a:lnTo>
                  <a:lnTo>
                    <a:pt x="880025" y="2066844"/>
                  </a:lnTo>
                  <a:lnTo>
                    <a:pt x="1026696" y="2066844"/>
                  </a:lnTo>
                  <a:lnTo>
                    <a:pt x="1173367" y="1894607"/>
                  </a:lnTo>
                  <a:lnTo>
                    <a:pt x="1320038" y="2066844"/>
                  </a:lnTo>
                  <a:lnTo>
                    <a:pt x="1466709" y="1894607"/>
                  </a:lnTo>
                  <a:lnTo>
                    <a:pt x="1613379" y="1894607"/>
                  </a:lnTo>
                  <a:lnTo>
                    <a:pt x="1760050" y="1894607"/>
                  </a:lnTo>
                  <a:lnTo>
                    <a:pt x="1906721" y="1894607"/>
                  </a:lnTo>
                  <a:lnTo>
                    <a:pt x="2053392" y="1894607"/>
                  </a:lnTo>
                  <a:lnTo>
                    <a:pt x="2200063" y="1894607"/>
                  </a:lnTo>
                  <a:lnTo>
                    <a:pt x="2346734" y="1722370"/>
                  </a:lnTo>
                  <a:lnTo>
                    <a:pt x="2493405" y="1894607"/>
                  </a:lnTo>
                  <a:lnTo>
                    <a:pt x="2640076" y="1722370"/>
                  </a:lnTo>
                  <a:lnTo>
                    <a:pt x="2786747" y="1377896"/>
                  </a:lnTo>
                  <a:lnTo>
                    <a:pt x="2933418" y="688948"/>
                  </a:lnTo>
                  <a:lnTo>
                    <a:pt x="3080089" y="516711"/>
                  </a:lnTo>
                  <a:lnTo>
                    <a:pt x="3226759" y="0"/>
                  </a:lnTo>
                  <a:lnTo>
                    <a:pt x="3373430" y="1550133"/>
                  </a:lnTo>
                  <a:lnTo>
                    <a:pt x="3520101" y="1550133"/>
                  </a:lnTo>
                </a:path>
              </a:pathLst>
            </a:custGeom>
            <a:ln w="43362" cap="flat">
              <a:solidFill>
                <a:srgbClr val="000000">
                  <a:alpha val="100000"/>
                </a:srgbClr>
              </a:solidFill>
              <a:prstDash val="solid"/>
              <a:round/>
            </a:ln>
          </p:spPr>
          <p:txBody>
            <a:bodyPr/>
            <a:lstStyle/>
            <a:p/>
          </p:txBody>
        </p:sp>
        <p:sp>
          <p:nvSpPr>
            <p:cNvPr id="26" name="pl26"/>
            <p:cNvSpPr/>
            <p:nvPr/>
          </p:nvSpPr>
          <p:spPr>
            <a:xfrm>
              <a:off x="943464" y="2344291"/>
              <a:ext cx="3520101" cy="2066844"/>
            </a:xfrm>
            <a:custGeom>
              <a:avLst/>
              <a:pathLst>
                <a:path w="3520101" h="2066844">
                  <a:moveTo>
                    <a:pt x="0" y="1033422"/>
                  </a:moveTo>
                  <a:lnTo>
                    <a:pt x="146670" y="2066844"/>
                  </a:lnTo>
                  <a:lnTo>
                    <a:pt x="293341" y="1205659"/>
                  </a:lnTo>
                  <a:lnTo>
                    <a:pt x="440012" y="1550133"/>
                  </a:lnTo>
                  <a:lnTo>
                    <a:pt x="586683" y="1205659"/>
                  </a:lnTo>
                  <a:lnTo>
                    <a:pt x="733354" y="1550133"/>
                  </a:lnTo>
                  <a:lnTo>
                    <a:pt x="880025" y="2066844"/>
                  </a:lnTo>
                  <a:lnTo>
                    <a:pt x="1026696" y="2066844"/>
                  </a:lnTo>
                  <a:lnTo>
                    <a:pt x="1173367" y="1894607"/>
                  </a:lnTo>
                  <a:lnTo>
                    <a:pt x="1320038" y="2066844"/>
                  </a:lnTo>
                  <a:lnTo>
                    <a:pt x="1466709" y="1894607"/>
                  </a:lnTo>
                  <a:lnTo>
                    <a:pt x="1613379" y="1894607"/>
                  </a:lnTo>
                  <a:lnTo>
                    <a:pt x="1760050" y="1894607"/>
                  </a:lnTo>
                  <a:lnTo>
                    <a:pt x="1906721" y="1894607"/>
                  </a:lnTo>
                  <a:lnTo>
                    <a:pt x="2053392" y="1894607"/>
                  </a:lnTo>
                  <a:lnTo>
                    <a:pt x="2200063" y="1894607"/>
                  </a:lnTo>
                  <a:lnTo>
                    <a:pt x="2346734" y="1722370"/>
                  </a:lnTo>
                  <a:lnTo>
                    <a:pt x="2493405" y="1894607"/>
                  </a:lnTo>
                  <a:lnTo>
                    <a:pt x="2640076" y="1722370"/>
                  </a:lnTo>
                  <a:lnTo>
                    <a:pt x="2786747" y="1377896"/>
                  </a:lnTo>
                  <a:lnTo>
                    <a:pt x="2933418" y="688948"/>
                  </a:lnTo>
                  <a:lnTo>
                    <a:pt x="3080089" y="516711"/>
                  </a:lnTo>
                  <a:lnTo>
                    <a:pt x="3226759" y="0"/>
                  </a:lnTo>
                  <a:lnTo>
                    <a:pt x="3373430" y="1550133"/>
                  </a:lnTo>
                  <a:lnTo>
                    <a:pt x="3520101" y="1550133"/>
                  </a:lnTo>
                </a:path>
              </a:pathLst>
            </a:custGeom>
            <a:ln w="27101" cap="flat">
              <a:solidFill>
                <a:srgbClr val="0058AB">
                  <a:alpha val="100000"/>
                </a:srgbClr>
              </a:solidFill>
              <a:prstDash val="solid"/>
              <a:round/>
            </a:ln>
          </p:spPr>
          <p:txBody>
            <a:bodyPr/>
            <a:lstStyle/>
            <a:p/>
          </p:txBody>
        </p:sp>
        <p:sp>
          <p:nvSpPr>
            <p:cNvPr id="27" name="pl27"/>
            <p:cNvSpPr/>
            <p:nvPr/>
          </p:nvSpPr>
          <p:spPr>
            <a:xfrm>
              <a:off x="767459" y="492784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618330"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3399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2351684"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085039"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3671722"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17020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258406"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3399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pg47"/>
            <p:cNvSpPr/>
            <p:nvPr/>
          </p:nvSpPr>
          <p:spPr>
            <a:xfrm>
              <a:off x="4405077"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3399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9" name="tx49"/>
            <p:cNvSpPr/>
            <p:nvPr/>
          </p:nvSpPr>
          <p:spPr>
            <a:xfrm>
              <a:off x="4523855" y="40275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8539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1" name="tx51"/>
            <p:cNvSpPr/>
            <p:nvPr/>
          </p:nvSpPr>
          <p:spPr>
            <a:xfrm>
              <a:off x="641260" y="488520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02547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1628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3016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4404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011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011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9464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5710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68256" y="6074855"/>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69" name="tx69"/>
            <p:cNvSpPr/>
            <p:nvPr/>
          </p:nvSpPr>
          <p:spPr>
            <a:xfrm>
              <a:off x="266174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24202"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4972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636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7748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19136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0525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9278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666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2054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3442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4831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999817"/>
              <a:ext cx="3520101" cy="3100267"/>
            </a:xfrm>
            <a:custGeom>
              <a:avLst/>
              <a:pathLst>
                <a:path w="3520101" h="3100267">
                  <a:moveTo>
                    <a:pt x="0" y="172237"/>
                  </a:moveTo>
                  <a:lnTo>
                    <a:pt x="146670" y="1205659"/>
                  </a:lnTo>
                  <a:lnTo>
                    <a:pt x="293341" y="688948"/>
                  </a:lnTo>
                  <a:lnTo>
                    <a:pt x="440012" y="1205659"/>
                  </a:lnTo>
                  <a:lnTo>
                    <a:pt x="586683" y="688948"/>
                  </a:lnTo>
                  <a:lnTo>
                    <a:pt x="733354" y="861185"/>
                  </a:lnTo>
                  <a:lnTo>
                    <a:pt x="880025" y="1722370"/>
                  </a:lnTo>
                  <a:lnTo>
                    <a:pt x="1026696" y="1894607"/>
                  </a:lnTo>
                  <a:lnTo>
                    <a:pt x="1173367" y="1377896"/>
                  </a:lnTo>
                  <a:lnTo>
                    <a:pt x="1320038" y="1894607"/>
                  </a:lnTo>
                  <a:lnTo>
                    <a:pt x="1466709" y="2239082"/>
                  </a:lnTo>
                  <a:lnTo>
                    <a:pt x="1613379" y="2239082"/>
                  </a:lnTo>
                  <a:lnTo>
                    <a:pt x="1760050" y="2239082"/>
                  </a:lnTo>
                  <a:lnTo>
                    <a:pt x="1906721" y="2239082"/>
                  </a:lnTo>
                  <a:lnTo>
                    <a:pt x="2053392" y="2239082"/>
                  </a:lnTo>
                  <a:lnTo>
                    <a:pt x="2200063" y="2239082"/>
                  </a:lnTo>
                  <a:lnTo>
                    <a:pt x="2346734" y="2583556"/>
                  </a:lnTo>
                  <a:lnTo>
                    <a:pt x="2493405" y="1722370"/>
                  </a:lnTo>
                  <a:lnTo>
                    <a:pt x="2640076" y="0"/>
                  </a:lnTo>
                  <a:lnTo>
                    <a:pt x="2786747" y="172237"/>
                  </a:lnTo>
                  <a:lnTo>
                    <a:pt x="2933418" y="344474"/>
                  </a:lnTo>
                  <a:lnTo>
                    <a:pt x="3080089" y="516711"/>
                  </a:lnTo>
                  <a:lnTo>
                    <a:pt x="3226759" y="688948"/>
                  </a:lnTo>
                  <a:lnTo>
                    <a:pt x="3373430" y="3100267"/>
                  </a:lnTo>
                  <a:lnTo>
                    <a:pt x="3520101" y="2239082"/>
                  </a:lnTo>
                </a:path>
              </a:pathLst>
            </a:custGeom>
            <a:ln w="27101" cap="flat">
              <a:solidFill>
                <a:srgbClr val="0058AB">
                  <a:alpha val="80000"/>
                </a:srgbClr>
              </a:solidFill>
              <a:prstDash val="solid"/>
              <a:round/>
            </a:ln>
          </p:spPr>
          <p:txBody>
            <a:bodyPr/>
            <a:lstStyle/>
            <a:p/>
          </p:txBody>
        </p:sp>
        <p:sp>
          <p:nvSpPr>
            <p:cNvPr id="90" name="pl90"/>
            <p:cNvSpPr/>
            <p:nvPr/>
          </p:nvSpPr>
          <p:spPr>
            <a:xfrm>
              <a:off x="5308715" y="2516528"/>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1" name="pl91"/>
            <p:cNvSpPr/>
            <p:nvPr/>
          </p:nvSpPr>
          <p:spPr>
            <a:xfrm>
              <a:off x="5308715" y="3377714"/>
              <a:ext cx="3520101" cy="1205659"/>
            </a:xfrm>
            <a:custGeom>
              <a:avLst/>
              <a:pathLst>
                <a:path w="3520101" h="1205659">
                  <a:moveTo>
                    <a:pt x="0" y="172237"/>
                  </a:moveTo>
                  <a:lnTo>
                    <a:pt x="146670" y="0"/>
                  </a:lnTo>
                  <a:lnTo>
                    <a:pt x="293341" y="172237"/>
                  </a:lnTo>
                  <a:lnTo>
                    <a:pt x="440012" y="172237"/>
                  </a:lnTo>
                  <a:lnTo>
                    <a:pt x="586683" y="0"/>
                  </a:lnTo>
                  <a:lnTo>
                    <a:pt x="733354" y="0"/>
                  </a:lnTo>
                  <a:lnTo>
                    <a:pt x="880025" y="172237"/>
                  </a:lnTo>
                  <a:lnTo>
                    <a:pt x="1026696" y="344474"/>
                  </a:lnTo>
                  <a:lnTo>
                    <a:pt x="1173367" y="172237"/>
                  </a:lnTo>
                  <a:lnTo>
                    <a:pt x="1320038" y="516711"/>
                  </a:lnTo>
                  <a:lnTo>
                    <a:pt x="1466709" y="688948"/>
                  </a:lnTo>
                  <a:lnTo>
                    <a:pt x="1613379" y="688948"/>
                  </a:lnTo>
                  <a:lnTo>
                    <a:pt x="1760050" y="516711"/>
                  </a:lnTo>
                  <a:lnTo>
                    <a:pt x="1906721" y="688948"/>
                  </a:lnTo>
                  <a:lnTo>
                    <a:pt x="2053392" y="516711"/>
                  </a:lnTo>
                  <a:lnTo>
                    <a:pt x="2200063" y="688948"/>
                  </a:lnTo>
                  <a:lnTo>
                    <a:pt x="2346734" y="1205659"/>
                  </a:lnTo>
                  <a:lnTo>
                    <a:pt x="2493405" y="861185"/>
                  </a:lnTo>
                  <a:lnTo>
                    <a:pt x="2640076" y="516711"/>
                  </a:lnTo>
                  <a:lnTo>
                    <a:pt x="2786747" y="688948"/>
                  </a:lnTo>
                  <a:lnTo>
                    <a:pt x="2933418" y="688948"/>
                  </a:lnTo>
                  <a:lnTo>
                    <a:pt x="3080089" y="516711"/>
                  </a:lnTo>
                  <a:lnTo>
                    <a:pt x="3226759" y="344474"/>
                  </a:lnTo>
                  <a:lnTo>
                    <a:pt x="3373430" y="1033422"/>
                  </a:lnTo>
                  <a:lnTo>
                    <a:pt x="3520101" y="861185"/>
                  </a:lnTo>
                </a:path>
              </a:pathLst>
            </a:custGeom>
            <a:ln w="27101" cap="flat">
              <a:solidFill>
                <a:srgbClr val="00833D">
                  <a:alpha val="80000"/>
                </a:srgbClr>
              </a:solidFill>
              <a:prstDash val="solid"/>
              <a:round/>
            </a:ln>
          </p:spPr>
          <p:txBody>
            <a:bodyPr/>
            <a:lstStyle/>
            <a:p/>
          </p:txBody>
        </p:sp>
        <p:sp>
          <p:nvSpPr>
            <p:cNvPr id="92" name="pl92"/>
            <p:cNvSpPr/>
            <p:nvPr/>
          </p:nvSpPr>
          <p:spPr>
            <a:xfrm>
              <a:off x="5308715" y="1999817"/>
              <a:ext cx="3520101" cy="3100267"/>
            </a:xfrm>
            <a:custGeom>
              <a:avLst/>
              <a:pathLst>
                <a:path w="3520101" h="3100267">
                  <a:moveTo>
                    <a:pt x="0" y="172237"/>
                  </a:moveTo>
                  <a:lnTo>
                    <a:pt x="146670" y="1205659"/>
                  </a:lnTo>
                  <a:lnTo>
                    <a:pt x="293341" y="688948"/>
                  </a:lnTo>
                  <a:lnTo>
                    <a:pt x="440012" y="1205659"/>
                  </a:lnTo>
                  <a:lnTo>
                    <a:pt x="586683" y="688948"/>
                  </a:lnTo>
                  <a:lnTo>
                    <a:pt x="733354" y="861185"/>
                  </a:lnTo>
                  <a:lnTo>
                    <a:pt x="880025" y="1722370"/>
                  </a:lnTo>
                  <a:lnTo>
                    <a:pt x="1026696" y="1894607"/>
                  </a:lnTo>
                  <a:lnTo>
                    <a:pt x="1173367" y="1377896"/>
                  </a:lnTo>
                  <a:lnTo>
                    <a:pt x="1320038" y="1894607"/>
                  </a:lnTo>
                  <a:lnTo>
                    <a:pt x="1466709" y="2239082"/>
                  </a:lnTo>
                  <a:lnTo>
                    <a:pt x="1613379" y="2239082"/>
                  </a:lnTo>
                  <a:lnTo>
                    <a:pt x="1760050" y="2239082"/>
                  </a:lnTo>
                  <a:lnTo>
                    <a:pt x="1906721" y="2239082"/>
                  </a:lnTo>
                  <a:lnTo>
                    <a:pt x="2053392" y="2239082"/>
                  </a:lnTo>
                  <a:lnTo>
                    <a:pt x="2200063" y="2239082"/>
                  </a:lnTo>
                  <a:lnTo>
                    <a:pt x="2346734" y="2583556"/>
                  </a:lnTo>
                  <a:lnTo>
                    <a:pt x="2493405" y="1722370"/>
                  </a:lnTo>
                  <a:lnTo>
                    <a:pt x="2640076" y="0"/>
                  </a:lnTo>
                  <a:lnTo>
                    <a:pt x="2786747" y="172237"/>
                  </a:lnTo>
                  <a:lnTo>
                    <a:pt x="2933418" y="344474"/>
                  </a:lnTo>
                  <a:lnTo>
                    <a:pt x="3080089" y="516711"/>
                  </a:lnTo>
                  <a:lnTo>
                    <a:pt x="3226759" y="688948"/>
                  </a:lnTo>
                  <a:lnTo>
                    <a:pt x="3373430" y="3100267"/>
                  </a:lnTo>
                  <a:lnTo>
                    <a:pt x="3520101" y="2239082"/>
                  </a:lnTo>
                </a:path>
              </a:pathLst>
            </a:custGeom>
            <a:ln w="43362" cap="flat">
              <a:solidFill>
                <a:srgbClr val="000000">
                  <a:alpha val="100000"/>
                </a:srgbClr>
              </a:solidFill>
              <a:prstDash val="solid"/>
              <a:round/>
            </a:ln>
          </p:spPr>
          <p:txBody>
            <a:bodyPr/>
            <a:lstStyle/>
            <a:p/>
          </p:txBody>
        </p:sp>
        <p:sp>
          <p:nvSpPr>
            <p:cNvPr id="93" name="pl93"/>
            <p:cNvSpPr/>
            <p:nvPr/>
          </p:nvSpPr>
          <p:spPr>
            <a:xfrm>
              <a:off x="5308715" y="1999817"/>
              <a:ext cx="3520101" cy="3100267"/>
            </a:xfrm>
            <a:custGeom>
              <a:avLst/>
              <a:pathLst>
                <a:path w="3520101" h="3100267">
                  <a:moveTo>
                    <a:pt x="0" y="172237"/>
                  </a:moveTo>
                  <a:lnTo>
                    <a:pt x="146670" y="1205659"/>
                  </a:lnTo>
                  <a:lnTo>
                    <a:pt x="293341" y="688948"/>
                  </a:lnTo>
                  <a:lnTo>
                    <a:pt x="440012" y="1205659"/>
                  </a:lnTo>
                  <a:lnTo>
                    <a:pt x="586683" y="688948"/>
                  </a:lnTo>
                  <a:lnTo>
                    <a:pt x="733354" y="861185"/>
                  </a:lnTo>
                  <a:lnTo>
                    <a:pt x="880025" y="1722370"/>
                  </a:lnTo>
                  <a:lnTo>
                    <a:pt x="1026696" y="1894607"/>
                  </a:lnTo>
                  <a:lnTo>
                    <a:pt x="1173367" y="1377896"/>
                  </a:lnTo>
                  <a:lnTo>
                    <a:pt x="1320038" y="1894607"/>
                  </a:lnTo>
                  <a:lnTo>
                    <a:pt x="1466709" y="2239082"/>
                  </a:lnTo>
                  <a:lnTo>
                    <a:pt x="1613379" y="2239082"/>
                  </a:lnTo>
                  <a:lnTo>
                    <a:pt x="1760050" y="2239082"/>
                  </a:lnTo>
                  <a:lnTo>
                    <a:pt x="1906721" y="2239082"/>
                  </a:lnTo>
                  <a:lnTo>
                    <a:pt x="2053392" y="2239082"/>
                  </a:lnTo>
                  <a:lnTo>
                    <a:pt x="2200063" y="2239082"/>
                  </a:lnTo>
                  <a:lnTo>
                    <a:pt x="2346734" y="2583556"/>
                  </a:lnTo>
                  <a:lnTo>
                    <a:pt x="2493405" y="1722370"/>
                  </a:lnTo>
                  <a:lnTo>
                    <a:pt x="2640076" y="0"/>
                  </a:lnTo>
                  <a:lnTo>
                    <a:pt x="2786747" y="172237"/>
                  </a:lnTo>
                  <a:lnTo>
                    <a:pt x="2933418" y="344474"/>
                  </a:lnTo>
                  <a:lnTo>
                    <a:pt x="3080089" y="516711"/>
                  </a:lnTo>
                  <a:lnTo>
                    <a:pt x="3226759" y="688948"/>
                  </a:lnTo>
                  <a:lnTo>
                    <a:pt x="3373430" y="3100267"/>
                  </a:lnTo>
                  <a:lnTo>
                    <a:pt x="3520101" y="2239082"/>
                  </a:lnTo>
                </a:path>
              </a:pathLst>
            </a:custGeom>
            <a:ln w="27101" cap="flat">
              <a:solidFill>
                <a:srgbClr val="0058AB">
                  <a:alpha val="100000"/>
                </a:srgbClr>
              </a:solidFill>
              <a:prstDash val="solid"/>
              <a:round/>
            </a:ln>
          </p:spPr>
          <p:txBody>
            <a:bodyPr/>
            <a:lstStyle/>
            <a:p/>
          </p:txBody>
        </p:sp>
        <p:sp>
          <p:nvSpPr>
            <p:cNvPr id="94" name="pl94"/>
            <p:cNvSpPr/>
            <p:nvPr/>
          </p:nvSpPr>
          <p:spPr>
            <a:xfrm>
              <a:off x="5132709" y="492784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165534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234429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165534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58337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15887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161759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4" name="pg104"/>
            <p:cNvSpPr/>
            <p:nvPr/>
          </p:nvSpPr>
          <p:spPr>
            <a:xfrm>
              <a:off x="5955445" y="22777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799" y="230778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6" name="pg106"/>
            <p:cNvSpPr/>
            <p:nvPr/>
          </p:nvSpPr>
          <p:spPr>
            <a:xfrm>
              <a:off x="6716935"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450290"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008838" y="15887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39191" y="161759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2" name="pg112"/>
            <p:cNvSpPr/>
            <p:nvPr/>
          </p:nvSpPr>
          <p:spPr>
            <a:xfrm>
              <a:off x="8606810" y="45168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7164" y="454686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68597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6" name="tx116"/>
            <p:cNvSpPr/>
            <p:nvPr/>
          </p:nvSpPr>
          <p:spPr>
            <a:xfrm>
              <a:off x="8889106" y="38539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2001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5006511" y="488520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02547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1628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3016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4404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6640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6640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598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223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33507" y="6074855"/>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Algeria</a:t>
              </a:r>
            </a:p>
          </p:txBody>
        </p:sp>
        <p:sp>
          <p:nvSpPr>
            <p:cNvPr id="136" name="tx136"/>
            <p:cNvSpPr/>
            <p:nvPr/>
          </p:nvSpPr>
          <p:spPr>
            <a:xfrm>
              <a:off x="70269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89453"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4%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Algeria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24750"/>
                  </a:moveTo>
                  <a:lnTo>
                    <a:pt x="88460" y="24750"/>
                  </a:lnTo>
                  <a:lnTo>
                    <a:pt x="176921" y="12375"/>
                  </a:lnTo>
                  <a:lnTo>
                    <a:pt x="265382" y="12375"/>
                  </a:lnTo>
                  <a:lnTo>
                    <a:pt x="353843" y="12375"/>
                  </a:lnTo>
                  <a:lnTo>
                    <a:pt x="442304" y="12375"/>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1113770"/>
            </a:xfrm>
            <a:custGeom>
              <a:avLst/>
              <a:pathLst>
                <a:path w="796148" h="1113770">
                  <a:moveTo>
                    <a:pt x="0" y="1113770"/>
                  </a:moveTo>
                  <a:lnTo>
                    <a:pt x="88460" y="49500"/>
                  </a:lnTo>
                  <a:lnTo>
                    <a:pt x="176921" y="74251"/>
                  </a:lnTo>
                  <a:lnTo>
                    <a:pt x="265382" y="49500"/>
                  </a:lnTo>
                  <a:lnTo>
                    <a:pt x="353843" y="61876"/>
                  </a:lnTo>
                  <a:lnTo>
                    <a:pt x="442304" y="74251"/>
                  </a:lnTo>
                  <a:lnTo>
                    <a:pt x="530765" y="99001"/>
                  </a:lnTo>
                  <a:lnTo>
                    <a:pt x="619226" y="111377"/>
                  </a:lnTo>
                  <a:lnTo>
                    <a:pt x="707687" y="74251"/>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04254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77581" y="4741980"/>
              <a:ext cx="707687" cy="371256"/>
            </a:xfrm>
            <a:custGeom>
              <a:avLst/>
              <a:pathLst>
                <a:path w="707687" h="371256">
                  <a:moveTo>
                    <a:pt x="0" y="371256"/>
                  </a:moveTo>
                  <a:lnTo>
                    <a:pt x="88460" y="24750"/>
                  </a:lnTo>
                  <a:lnTo>
                    <a:pt x="176921" y="0"/>
                  </a:lnTo>
                  <a:lnTo>
                    <a:pt x="265382" y="49500"/>
                  </a:lnTo>
                  <a:lnTo>
                    <a:pt x="353843" y="99001"/>
                  </a:lnTo>
                  <a:lnTo>
                    <a:pt x="442304" y="160877"/>
                  </a:lnTo>
                  <a:lnTo>
                    <a:pt x="530765" y="210378"/>
                  </a:lnTo>
                  <a:lnTo>
                    <a:pt x="619226" y="24750"/>
                  </a:lnTo>
                  <a:lnTo>
                    <a:pt x="707687" y="12375"/>
                  </a:lnTo>
                </a:path>
              </a:pathLst>
            </a:custGeom>
            <a:ln w="27101" cap="flat">
              <a:solidFill>
                <a:srgbClr val="1CABE2">
                  <a:alpha val="100000"/>
                </a:srgbClr>
              </a:solidFill>
              <a:prstDash val="solid"/>
              <a:round/>
            </a:ln>
          </p:spPr>
          <p:txBody>
            <a:bodyPr/>
            <a:lstStyle/>
            <a:p/>
          </p:txBody>
        </p:sp>
        <p:sp>
          <p:nvSpPr>
            <p:cNvPr id="72" name="tx72"/>
            <p:cNvSpPr/>
            <p:nvPr/>
          </p:nvSpPr>
          <p:spPr>
            <a:xfrm>
              <a:off x="2325651" y="50209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3" name="tx73"/>
            <p:cNvSpPr/>
            <p:nvPr/>
          </p:nvSpPr>
          <p:spPr>
            <a:xfrm>
              <a:off x="321782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4" name="tx74"/>
            <p:cNvSpPr/>
            <p:nvPr/>
          </p:nvSpPr>
          <p:spPr>
            <a:xfrm>
              <a:off x="2688703"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5" name="tx75"/>
            <p:cNvSpPr/>
            <p:nvPr/>
          </p:nvSpPr>
          <p:spPr>
            <a:xfrm>
              <a:off x="3042547"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99001"/>
            </a:xfrm>
            <a:custGeom>
              <a:avLst/>
              <a:pathLst>
                <a:path w="2123063" h="99001">
                  <a:moveTo>
                    <a:pt x="0" y="49500"/>
                  </a:moveTo>
                  <a:lnTo>
                    <a:pt x="88460" y="86626"/>
                  </a:lnTo>
                  <a:lnTo>
                    <a:pt x="176921" y="74251"/>
                  </a:lnTo>
                  <a:lnTo>
                    <a:pt x="265382" y="74251"/>
                  </a:lnTo>
                  <a:lnTo>
                    <a:pt x="353843" y="74251"/>
                  </a:lnTo>
                  <a:lnTo>
                    <a:pt x="442304" y="61876"/>
                  </a:lnTo>
                  <a:lnTo>
                    <a:pt x="530765" y="12375"/>
                  </a:lnTo>
                  <a:lnTo>
                    <a:pt x="619226" y="12375"/>
                  </a:lnTo>
                  <a:lnTo>
                    <a:pt x="707687" y="24750"/>
                  </a:lnTo>
                  <a:lnTo>
                    <a:pt x="796148" y="12375"/>
                  </a:lnTo>
                  <a:lnTo>
                    <a:pt x="884609" y="0"/>
                  </a:lnTo>
                  <a:lnTo>
                    <a:pt x="973070" y="0"/>
                  </a:lnTo>
                  <a:lnTo>
                    <a:pt x="1061531" y="0"/>
                  </a:lnTo>
                  <a:lnTo>
                    <a:pt x="1149992" y="0"/>
                  </a:lnTo>
                  <a:lnTo>
                    <a:pt x="1238453" y="0"/>
                  </a:lnTo>
                  <a:lnTo>
                    <a:pt x="1326914" y="0"/>
                  </a:lnTo>
                  <a:lnTo>
                    <a:pt x="1415375" y="37125"/>
                  </a:lnTo>
                  <a:lnTo>
                    <a:pt x="1503836" y="49500"/>
                  </a:lnTo>
                  <a:lnTo>
                    <a:pt x="1592297" y="37125"/>
                  </a:lnTo>
                  <a:lnTo>
                    <a:pt x="1680758" y="49500"/>
                  </a:lnTo>
                  <a:lnTo>
                    <a:pt x="1769219" y="61876"/>
                  </a:lnTo>
                  <a:lnTo>
                    <a:pt x="1857680" y="86626"/>
                  </a:lnTo>
                  <a:lnTo>
                    <a:pt x="1946141" y="99001"/>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47504"/>
            </a:xfrm>
            <a:custGeom>
              <a:avLst/>
              <a:pathLst>
                <a:path w="2123063" h="247504">
                  <a:moveTo>
                    <a:pt x="0" y="235129"/>
                  </a:moveTo>
                  <a:lnTo>
                    <a:pt x="88460" y="198003"/>
                  </a:lnTo>
                  <a:lnTo>
                    <a:pt x="176921" y="222754"/>
                  </a:lnTo>
                  <a:lnTo>
                    <a:pt x="265382" y="185628"/>
                  </a:lnTo>
                  <a:lnTo>
                    <a:pt x="353843" y="222754"/>
                  </a:lnTo>
                  <a:lnTo>
                    <a:pt x="442304" y="198003"/>
                  </a:lnTo>
                  <a:lnTo>
                    <a:pt x="530765" y="99001"/>
                  </a:lnTo>
                  <a:lnTo>
                    <a:pt x="619226" y="86626"/>
                  </a:lnTo>
                  <a:lnTo>
                    <a:pt x="707687" y="136127"/>
                  </a:lnTo>
                  <a:lnTo>
                    <a:pt x="796148" y="86626"/>
                  </a:lnTo>
                  <a:lnTo>
                    <a:pt x="884609" y="49500"/>
                  </a:lnTo>
                  <a:lnTo>
                    <a:pt x="973070" y="49500"/>
                  </a:lnTo>
                  <a:lnTo>
                    <a:pt x="1061531" y="49500"/>
                  </a:lnTo>
                  <a:lnTo>
                    <a:pt x="1149992" y="49500"/>
                  </a:lnTo>
                  <a:lnTo>
                    <a:pt x="1238453" y="49500"/>
                  </a:lnTo>
                  <a:lnTo>
                    <a:pt x="1326914" y="49500"/>
                  </a:lnTo>
                  <a:lnTo>
                    <a:pt x="1415375" y="61876"/>
                  </a:lnTo>
                  <a:lnTo>
                    <a:pt x="1503836" y="136127"/>
                  </a:lnTo>
                  <a:lnTo>
                    <a:pt x="1592297" y="235129"/>
                  </a:lnTo>
                  <a:lnTo>
                    <a:pt x="1680758" y="235129"/>
                  </a:lnTo>
                  <a:lnTo>
                    <a:pt x="1769219" y="235129"/>
                  </a:lnTo>
                  <a:lnTo>
                    <a:pt x="1857680" y="247504"/>
                  </a:lnTo>
                  <a:lnTo>
                    <a:pt x="1946141" y="247504"/>
                  </a:lnTo>
                  <a:lnTo>
                    <a:pt x="2034602" y="0"/>
                  </a:lnTo>
                  <a:lnTo>
                    <a:pt x="2123063" y="6187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1" name="tx121"/>
            <p:cNvSpPr/>
            <p:nvPr/>
          </p:nvSpPr>
          <p:spPr>
            <a:xfrm>
              <a:off x="601201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2" name="tx122"/>
            <p:cNvSpPr/>
            <p:nvPr/>
          </p:nvSpPr>
          <p:spPr>
            <a:xfrm>
              <a:off x="5482890"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92479"/>
              <a:ext cx="2123063" cy="222754"/>
            </a:xfrm>
            <a:custGeom>
              <a:avLst/>
              <a:pathLst>
                <a:path w="2123063" h="222754">
                  <a:moveTo>
                    <a:pt x="0" y="111377"/>
                  </a:moveTo>
                  <a:lnTo>
                    <a:pt x="88460" y="74251"/>
                  </a:lnTo>
                  <a:lnTo>
                    <a:pt x="176921" y="111377"/>
                  </a:lnTo>
                  <a:lnTo>
                    <a:pt x="265382" y="99001"/>
                  </a:lnTo>
                  <a:lnTo>
                    <a:pt x="353843" y="111377"/>
                  </a:lnTo>
                  <a:lnTo>
                    <a:pt x="442304" y="86626"/>
                  </a:lnTo>
                  <a:lnTo>
                    <a:pt x="530765" y="0"/>
                  </a:lnTo>
                  <a:lnTo>
                    <a:pt x="619226" y="0"/>
                  </a:lnTo>
                  <a:lnTo>
                    <a:pt x="707687" y="37125"/>
                  </a:lnTo>
                  <a:lnTo>
                    <a:pt x="796148" y="12375"/>
                  </a:lnTo>
                  <a:lnTo>
                    <a:pt x="884609" y="0"/>
                  </a:lnTo>
                  <a:lnTo>
                    <a:pt x="973070" y="0"/>
                  </a:lnTo>
                  <a:lnTo>
                    <a:pt x="1061531" y="0"/>
                  </a:lnTo>
                  <a:lnTo>
                    <a:pt x="1149992" y="0"/>
                  </a:lnTo>
                  <a:lnTo>
                    <a:pt x="1238453" y="0"/>
                  </a:lnTo>
                  <a:lnTo>
                    <a:pt x="1326914" y="0"/>
                  </a:lnTo>
                  <a:lnTo>
                    <a:pt x="1415375" y="49500"/>
                  </a:lnTo>
                  <a:lnTo>
                    <a:pt x="1503836" y="49500"/>
                  </a:lnTo>
                  <a:lnTo>
                    <a:pt x="1592297" y="49500"/>
                  </a:lnTo>
                  <a:lnTo>
                    <a:pt x="1680758" y="86626"/>
                  </a:lnTo>
                  <a:lnTo>
                    <a:pt x="1769219" y="136127"/>
                  </a:lnTo>
                  <a:lnTo>
                    <a:pt x="1857680" y="173253"/>
                  </a:lnTo>
                  <a:lnTo>
                    <a:pt x="1946141" y="222754"/>
                  </a:lnTo>
                  <a:lnTo>
                    <a:pt x="2034602" y="86626"/>
                  </a:lnTo>
                  <a:lnTo>
                    <a:pt x="2123063" y="74251"/>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5" name="tx145"/>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6" name="tx146"/>
            <p:cNvSpPr/>
            <p:nvPr/>
          </p:nvSpPr>
          <p:spPr>
            <a:xfrm>
              <a:off x="5482890"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7" name="tx147"/>
            <p:cNvSpPr/>
            <p:nvPr/>
          </p:nvSpPr>
          <p:spPr>
            <a:xfrm>
              <a:off x="5836734"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28772"/>
              <a:ext cx="2123063" cy="222754"/>
            </a:xfrm>
            <a:custGeom>
              <a:avLst/>
              <a:pathLst>
                <a:path w="2123063" h="222754">
                  <a:moveTo>
                    <a:pt x="0" y="111377"/>
                  </a:moveTo>
                  <a:lnTo>
                    <a:pt x="88460" y="74251"/>
                  </a:lnTo>
                  <a:lnTo>
                    <a:pt x="176921" y="111377"/>
                  </a:lnTo>
                  <a:lnTo>
                    <a:pt x="265382" y="99001"/>
                  </a:lnTo>
                  <a:lnTo>
                    <a:pt x="353843" y="111377"/>
                  </a:lnTo>
                  <a:lnTo>
                    <a:pt x="442304" y="86626"/>
                  </a:lnTo>
                  <a:lnTo>
                    <a:pt x="530765" y="0"/>
                  </a:lnTo>
                  <a:lnTo>
                    <a:pt x="619226" y="0"/>
                  </a:lnTo>
                  <a:lnTo>
                    <a:pt x="707687" y="24750"/>
                  </a:lnTo>
                  <a:lnTo>
                    <a:pt x="796148" y="0"/>
                  </a:lnTo>
                  <a:lnTo>
                    <a:pt x="884609" y="0"/>
                  </a:lnTo>
                  <a:lnTo>
                    <a:pt x="973070" y="0"/>
                  </a:lnTo>
                  <a:lnTo>
                    <a:pt x="1061531" y="0"/>
                  </a:lnTo>
                  <a:lnTo>
                    <a:pt x="1149992" y="0"/>
                  </a:lnTo>
                  <a:lnTo>
                    <a:pt x="1238453" y="0"/>
                  </a:lnTo>
                  <a:lnTo>
                    <a:pt x="1326914" y="0"/>
                  </a:lnTo>
                  <a:lnTo>
                    <a:pt x="1415375" y="49500"/>
                  </a:lnTo>
                  <a:lnTo>
                    <a:pt x="1503836" y="49500"/>
                  </a:lnTo>
                  <a:lnTo>
                    <a:pt x="1592297" y="49500"/>
                  </a:lnTo>
                  <a:lnTo>
                    <a:pt x="1680758" y="86626"/>
                  </a:lnTo>
                  <a:lnTo>
                    <a:pt x="1769219" y="136127"/>
                  </a:lnTo>
                  <a:lnTo>
                    <a:pt x="1857680" y="173253"/>
                  </a:lnTo>
                  <a:lnTo>
                    <a:pt x="1946141" y="222754"/>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69" name="tx169"/>
            <p:cNvSpPr/>
            <p:nvPr/>
          </p:nvSpPr>
          <p:spPr>
            <a:xfrm>
              <a:off x="8806200"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0" name="tx170"/>
            <p:cNvSpPr/>
            <p:nvPr/>
          </p:nvSpPr>
          <p:spPr>
            <a:xfrm>
              <a:off x="827707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346506"/>
            </a:xfrm>
            <a:custGeom>
              <a:avLst/>
              <a:pathLst>
                <a:path w="2123063" h="346506">
                  <a:moveTo>
                    <a:pt x="0" y="259879"/>
                  </a:moveTo>
                  <a:lnTo>
                    <a:pt x="88460" y="321755"/>
                  </a:lnTo>
                  <a:lnTo>
                    <a:pt x="176921" y="74251"/>
                  </a:lnTo>
                  <a:lnTo>
                    <a:pt x="265382" y="37125"/>
                  </a:lnTo>
                  <a:lnTo>
                    <a:pt x="353843" y="61876"/>
                  </a:lnTo>
                  <a:lnTo>
                    <a:pt x="442304" y="61876"/>
                  </a:lnTo>
                  <a:lnTo>
                    <a:pt x="530765" y="12375"/>
                  </a:lnTo>
                  <a:lnTo>
                    <a:pt x="619226" y="49500"/>
                  </a:lnTo>
                  <a:lnTo>
                    <a:pt x="707687" y="37125"/>
                  </a:lnTo>
                  <a:lnTo>
                    <a:pt x="796148" y="12375"/>
                  </a:lnTo>
                  <a:lnTo>
                    <a:pt x="884609" y="49500"/>
                  </a:lnTo>
                  <a:lnTo>
                    <a:pt x="973070" y="37125"/>
                  </a:lnTo>
                  <a:lnTo>
                    <a:pt x="1061531" y="49500"/>
                  </a:lnTo>
                  <a:lnTo>
                    <a:pt x="1149992" y="74251"/>
                  </a:lnTo>
                  <a:lnTo>
                    <a:pt x="1238453" y="0"/>
                  </a:lnTo>
                  <a:lnTo>
                    <a:pt x="1326914" y="0"/>
                  </a:lnTo>
                  <a:lnTo>
                    <a:pt x="1415375" y="37125"/>
                  </a:lnTo>
                  <a:lnTo>
                    <a:pt x="1503836" y="86626"/>
                  </a:lnTo>
                  <a:lnTo>
                    <a:pt x="1592297" y="272254"/>
                  </a:lnTo>
                  <a:lnTo>
                    <a:pt x="1680758" y="284630"/>
                  </a:lnTo>
                  <a:lnTo>
                    <a:pt x="1769219" y="309380"/>
                  </a:lnTo>
                  <a:lnTo>
                    <a:pt x="1857680" y="321755"/>
                  </a:lnTo>
                  <a:lnTo>
                    <a:pt x="1946141" y="346506"/>
                  </a:lnTo>
                  <a:lnTo>
                    <a:pt x="2034602" y="74251"/>
                  </a:lnTo>
                  <a:lnTo>
                    <a:pt x="2123063" y="111377"/>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3" name="tx193"/>
            <p:cNvSpPr/>
            <p:nvPr/>
          </p:nvSpPr>
          <p:spPr>
            <a:xfrm>
              <a:off x="8806200"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4" name="tx194"/>
            <p:cNvSpPr/>
            <p:nvPr/>
          </p:nvSpPr>
          <p:spPr>
            <a:xfrm>
              <a:off x="8277077"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5" name="tx195"/>
            <p:cNvSpPr/>
            <p:nvPr/>
          </p:nvSpPr>
          <p:spPr>
            <a:xfrm>
              <a:off x="8630921"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15766" y="398022"/>
              <a:ext cx="50043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Algeria,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POL3 had the lowest coverage (89%), followed by MCV2 and PCV3 (90%).
Compared to 2019, coverage of one vaccine decreased (BCG) and 7 vaccines increased (DTP1, DTP3, IPV1, MCV1, MCV2, PCV3 and POL3).
Compared to 2023, coverage of 3 vaccines decreased (BCG, MCV1 and MCV2), 2 vaccines remained constant (DTP1 and DTP3), and 3 vaccines increased (IPV1,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854093"/>
            </a:xfrm>
            <a:custGeom>
              <a:avLst/>
              <a:pathLst>
                <a:path w="6480943" h="854093">
                  <a:moveTo>
                    <a:pt x="0" y="427046"/>
                  </a:moveTo>
                  <a:lnTo>
                    <a:pt x="270039" y="284697"/>
                  </a:lnTo>
                  <a:lnTo>
                    <a:pt x="540078" y="427046"/>
                  </a:lnTo>
                  <a:lnTo>
                    <a:pt x="810117" y="379596"/>
                  </a:lnTo>
                  <a:lnTo>
                    <a:pt x="1080157" y="427046"/>
                  </a:lnTo>
                  <a:lnTo>
                    <a:pt x="1350196" y="332147"/>
                  </a:lnTo>
                  <a:lnTo>
                    <a:pt x="1620235" y="0"/>
                  </a:lnTo>
                  <a:lnTo>
                    <a:pt x="1890275" y="0"/>
                  </a:lnTo>
                  <a:lnTo>
                    <a:pt x="2160314" y="94899"/>
                  </a:lnTo>
                  <a:lnTo>
                    <a:pt x="2430353" y="0"/>
                  </a:lnTo>
                  <a:lnTo>
                    <a:pt x="2700393" y="0"/>
                  </a:lnTo>
                  <a:lnTo>
                    <a:pt x="2970432" y="0"/>
                  </a:lnTo>
                  <a:lnTo>
                    <a:pt x="3240471" y="0"/>
                  </a:lnTo>
                  <a:lnTo>
                    <a:pt x="3510510" y="0"/>
                  </a:lnTo>
                  <a:lnTo>
                    <a:pt x="3780550" y="0"/>
                  </a:lnTo>
                  <a:lnTo>
                    <a:pt x="4050589" y="0"/>
                  </a:lnTo>
                  <a:lnTo>
                    <a:pt x="4320628" y="189798"/>
                  </a:lnTo>
                  <a:lnTo>
                    <a:pt x="4590668" y="189798"/>
                  </a:lnTo>
                  <a:lnTo>
                    <a:pt x="4860707" y="189798"/>
                  </a:lnTo>
                  <a:lnTo>
                    <a:pt x="5130746" y="332147"/>
                  </a:lnTo>
                  <a:lnTo>
                    <a:pt x="5400786" y="521945"/>
                  </a:lnTo>
                  <a:lnTo>
                    <a:pt x="5670825" y="664294"/>
                  </a:lnTo>
                  <a:lnTo>
                    <a:pt x="5940864" y="854093"/>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2215412" y="1120597"/>
              <a:ext cx="5400786" cy="854093"/>
            </a:xfrm>
            <a:custGeom>
              <a:avLst/>
              <a:pathLst>
                <a:path w="5400786" h="854093">
                  <a:moveTo>
                    <a:pt x="0" y="664294"/>
                  </a:moveTo>
                  <a:lnTo>
                    <a:pt x="270039" y="569395"/>
                  </a:lnTo>
                  <a:lnTo>
                    <a:pt x="540078" y="711744"/>
                  </a:lnTo>
                  <a:lnTo>
                    <a:pt x="810117" y="237248"/>
                  </a:lnTo>
                  <a:lnTo>
                    <a:pt x="1080157" y="189798"/>
                  </a:lnTo>
                  <a:lnTo>
                    <a:pt x="1350196" y="47449"/>
                  </a:lnTo>
                  <a:lnTo>
                    <a:pt x="1620235" y="0"/>
                  </a:lnTo>
                  <a:lnTo>
                    <a:pt x="1890275" y="0"/>
                  </a:lnTo>
                  <a:lnTo>
                    <a:pt x="2160314" y="0"/>
                  </a:lnTo>
                  <a:lnTo>
                    <a:pt x="2430353" y="0"/>
                  </a:lnTo>
                  <a:lnTo>
                    <a:pt x="2700393" y="0"/>
                  </a:lnTo>
                  <a:lnTo>
                    <a:pt x="2970432" y="0"/>
                  </a:lnTo>
                  <a:lnTo>
                    <a:pt x="3240471" y="189798"/>
                  </a:lnTo>
                  <a:lnTo>
                    <a:pt x="3510510" y="189798"/>
                  </a:lnTo>
                  <a:lnTo>
                    <a:pt x="3780550" y="189798"/>
                  </a:lnTo>
                  <a:lnTo>
                    <a:pt x="4050589" y="332147"/>
                  </a:lnTo>
                  <a:lnTo>
                    <a:pt x="4320628" y="521945"/>
                  </a:lnTo>
                  <a:lnTo>
                    <a:pt x="4590668" y="664294"/>
                  </a:lnTo>
                  <a:lnTo>
                    <a:pt x="4860707" y="854093"/>
                  </a:lnTo>
                  <a:lnTo>
                    <a:pt x="5130746" y="47449"/>
                  </a:lnTo>
                  <a:lnTo>
                    <a:pt x="5400786" y="142348"/>
                  </a:lnTo>
                </a:path>
              </a:pathLst>
            </a:custGeom>
            <a:ln w="27101" cap="flat">
              <a:solidFill>
                <a:srgbClr val="80BD41">
                  <a:alpha val="100000"/>
                </a:srgbClr>
              </a:solidFill>
              <a:prstDash val="solid"/>
              <a:round/>
            </a:ln>
          </p:spPr>
          <p:txBody>
            <a:bodyPr/>
            <a:lstStyle/>
            <a:p/>
          </p:txBody>
        </p:sp>
        <p:sp>
          <p:nvSpPr>
            <p:cNvPr id="39" name="pl39"/>
            <p:cNvSpPr/>
            <p:nvPr/>
          </p:nvSpPr>
          <p:spPr>
            <a:xfrm>
              <a:off x="3295569" y="1120597"/>
              <a:ext cx="4320628" cy="854093"/>
            </a:xfrm>
            <a:custGeom>
              <a:avLst/>
              <a:pathLst>
                <a:path w="4320628" h="854093">
                  <a:moveTo>
                    <a:pt x="0" y="94899"/>
                  </a:moveTo>
                  <a:lnTo>
                    <a:pt x="270039" y="0"/>
                  </a:lnTo>
                  <a:lnTo>
                    <a:pt x="540078" y="0"/>
                  </a:lnTo>
                  <a:lnTo>
                    <a:pt x="810117" y="0"/>
                  </a:lnTo>
                  <a:lnTo>
                    <a:pt x="1080157" y="0"/>
                  </a:lnTo>
                  <a:lnTo>
                    <a:pt x="1350196" y="0"/>
                  </a:lnTo>
                  <a:lnTo>
                    <a:pt x="1620235" y="0"/>
                  </a:lnTo>
                  <a:lnTo>
                    <a:pt x="1890275" y="0"/>
                  </a:lnTo>
                  <a:lnTo>
                    <a:pt x="2160314" y="189798"/>
                  </a:lnTo>
                  <a:lnTo>
                    <a:pt x="2430353" y="189798"/>
                  </a:lnTo>
                  <a:lnTo>
                    <a:pt x="2700393" y="189798"/>
                  </a:lnTo>
                  <a:lnTo>
                    <a:pt x="2970432" y="332147"/>
                  </a:lnTo>
                  <a:lnTo>
                    <a:pt x="3240471" y="521945"/>
                  </a:lnTo>
                  <a:lnTo>
                    <a:pt x="3510510" y="664294"/>
                  </a:lnTo>
                  <a:lnTo>
                    <a:pt x="3780550" y="854093"/>
                  </a:lnTo>
                  <a:lnTo>
                    <a:pt x="4050589" y="142348"/>
                  </a:lnTo>
                  <a:lnTo>
                    <a:pt x="4320628" y="142348"/>
                  </a:lnTo>
                </a:path>
              </a:pathLst>
            </a:custGeom>
            <a:ln w="27101" cap="flat">
              <a:solidFill>
                <a:srgbClr val="EE00EE">
                  <a:alpha val="100000"/>
                </a:srgbClr>
              </a:solidFill>
              <a:prstDash val="solid"/>
              <a:round/>
            </a:ln>
          </p:spPr>
          <p:txBody>
            <a:bodyPr/>
            <a:lstStyle/>
            <a:p/>
          </p:txBody>
        </p:sp>
        <p:sp>
          <p:nvSpPr>
            <p:cNvPr id="40" name="pl40"/>
            <p:cNvSpPr/>
            <p:nvPr/>
          </p:nvSpPr>
          <p:spPr>
            <a:xfrm>
              <a:off x="5185844" y="978248"/>
              <a:ext cx="2430353" cy="4270465"/>
            </a:xfrm>
            <a:custGeom>
              <a:avLst/>
              <a:pathLst>
                <a:path w="2430353" h="4270465">
                  <a:moveTo>
                    <a:pt x="0" y="4270465"/>
                  </a:moveTo>
                  <a:lnTo>
                    <a:pt x="270039" y="189798"/>
                  </a:lnTo>
                  <a:lnTo>
                    <a:pt x="540078" y="284697"/>
                  </a:lnTo>
                  <a:lnTo>
                    <a:pt x="810117" y="189798"/>
                  </a:lnTo>
                  <a:lnTo>
                    <a:pt x="1080157" y="237248"/>
                  </a:lnTo>
                  <a:lnTo>
                    <a:pt x="1350196" y="284697"/>
                  </a:lnTo>
                  <a:lnTo>
                    <a:pt x="1620235" y="379596"/>
                  </a:lnTo>
                  <a:lnTo>
                    <a:pt x="1890275" y="427046"/>
                  </a:lnTo>
                  <a:lnTo>
                    <a:pt x="2160314" y="284697"/>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948992"/>
            </a:xfrm>
            <a:custGeom>
              <a:avLst/>
              <a:pathLst>
                <a:path w="6480943" h="948992">
                  <a:moveTo>
                    <a:pt x="0" y="901542"/>
                  </a:moveTo>
                  <a:lnTo>
                    <a:pt x="270039" y="759193"/>
                  </a:lnTo>
                  <a:lnTo>
                    <a:pt x="540078" y="854093"/>
                  </a:lnTo>
                  <a:lnTo>
                    <a:pt x="810117" y="711744"/>
                  </a:lnTo>
                  <a:lnTo>
                    <a:pt x="1080157" y="854093"/>
                  </a:lnTo>
                  <a:lnTo>
                    <a:pt x="1350196" y="759193"/>
                  </a:lnTo>
                  <a:lnTo>
                    <a:pt x="1620235" y="379596"/>
                  </a:lnTo>
                  <a:lnTo>
                    <a:pt x="1890275" y="332147"/>
                  </a:lnTo>
                  <a:lnTo>
                    <a:pt x="2160314" y="521945"/>
                  </a:lnTo>
                  <a:lnTo>
                    <a:pt x="2430353" y="332147"/>
                  </a:lnTo>
                  <a:lnTo>
                    <a:pt x="2700393" y="189798"/>
                  </a:lnTo>
                  <a:lnTo>
                    <a:pt x="2970432" y="189798"/>
                  </a:lnTo>
                  <a:lnTo>
                    <a:pt x="3240471" y="189798"/>
                  </a:lnTo>
                  <a:lnTo>
                    <a:pt x="3510510" y="189798"/>
                  </a:lnTo>
                  <a:lnTo>
                    <a:pt x="3780550" y="189798"/>
                  </a:lnTo>
                  <a:lnTo>
                    <a:pt x="4050589" y="189798"/>
                  </a:lnTo>
                  <a:lnTo>
                    <a:pt x="4320628" y="237248"/>
                  </a:lnTo>
                  <a:lnTo>
                    <a:pt x="4590668" y="521945"/>
                  </a:lnTo>
                  <a:lnTo>
                    <a:pt x="4860707" y="901542"/>
                  </a:lnTo>
                  <a:lnTo>
                    <a:pt x="5130746" y="901542"/>
                  </a:lnTo>
                  <a:lnTo>
                    <a:pt x="5400786" y="901542"/>
                  </a:lnTo>
                  <a:lnTo>
                    <a:pt x="5670825" y="948992"/>
                  </a:lnTo>
                  <a:lnTo>
                    <a:pt x="5940864" y="948992"/>
                  </a:lnTo>
                  <a:lnTo>
                    <a:pt x="6210904" y="0"/>
                  </a:lnTo>
                  <a:lnTo>
                    <a:pt x="6480943" y="2372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328589"/>
            </a:xfrm>
            <a:custGeom>
              <a:avLst/>
              <a:pathLst>
                <a:path w="6480943" h="1328589">
                  <a:moveTo>
                    <a:pt x="0" y="996441"/>
                  </a:moveTo>
                  <a:lnTo>
                    <a:pt x="270039" y="1233689"/>
                  </a:lnTo>
                  <a:lnTo>
                    <a:pt x="540078" y="284697"/>
                  </a:lnTo>
                  <a:lnTo>
                    <a:pt x="810117" y="142348"/>
                  </a:lnTo>
                  <a:lnTo>
                    <a:pt x="1080157" y="237248"/>
                  </a:lnTo>
                  <a:lnTo>
                    <a:pt x="1350196" y="237248"/>
                  </a:lnTo>
                  <a:lnTo>
                    <a:pt x="1620235" y="47449"/>
                  </a:lnTo>
                  <a:lnTo>
                    <a:pt x="1890275" y="189798"/>
                  </a:lnTo>
                  <a:lnTo>
                    <a:pt x="2160314" y="142348"/>
                  </a:lnTo>
                  <a:lnTo>
                    <a:pt x="2430353" y="47449"/>
                  </a:lnTo>
                  <a:lnTo>
                    <a:pt x="2700393" y="189798"/>
                  </a:lnTo>
                  <a:lnTo>
                    <a:pt x="2970432" y="142348"/>
                  </a:lnTo>
                  <a:lnTo>
                    <a:pt x="3240471" y="189798"/>
                  </a:lnTo>
                  <a:lnTo>
                    <a:pt x="3510510" y="284697"/>
                  </a:lnTo>
                  <a:lnTo>
                    <a:pt x="3780550" y="0"/>
                  </a:lnTo>
                  <a:lnTo>
                    <a:pt x="4050589" y="0"/>
                  </a:lnTo>
                  <a:lnTo>
                    <a:pt x="4320628" y="142348"/>
                  </a:lnTo>
                  <a:lnTo>
                    <a:pt x="4590668" y="332147"/>
                  </a:lnTo>
                  <a:lnTo>
                    <a:pt x="4860707" y="1043891"/>
                  </a:lnTo>
                  <a:lnTo>
                    <a:pt x="5130746" y="1091341"/>
                  </a:lnTo>
                  <a:lnTo>
                    <a:pt x="5400786" y="1186240"/>
                  </a:lnTo>
                  <a:lnTo>
                    <a:pt x="5670825" y="1233689"/>
                  </a:lnTo>
                  <a:lnTo>
                    <a:pt x="5940864" y="1328589"/>
                  </a:lnTo>
                  <a:lnTo>
                    <a:pt x="6210904" y="284697"/>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5455884" y="1310396"/>
              <a:ext cx="2160314" cy="1423488"/>
            </a:xfrm>
            <a:custGeom>
              <a:avLst/>
              <a:pathLst>
                <a:path w="2160314" h="1423488">
                  <a:moveTo>
                    <a:pt x="0" y="1423488"/>
                  </a:moveTo>
                  <a:lnTo>
                    <a:pt x="270039" y="94899"/>
                  </a:lnTo>
                  <a:lnTo>
                    <a:pt x="540078" y="0"/>
                  </a:lnTo>
                  <a:lnTo>
                    <a:pt x="810117" y="189798"/>
                  </a:lnTo>
                  <a:lnTo>
                    <a:pt x="1080157" y="379596"/>
                  </a:lnTo>
                  <a:lnTo>
                    <a:pt x="1350196" y="616844"/>
                  </a:lnTo>
                  <a:lnTo>
                    <a:pt x="1620235" y="806643"/>
                  </a:lnTo>
                  <a:lnTo>
                    <a:pt x="1890275" y="94899"/>
                  </a:lnTo>
                  <a:lnTo>
                    <a:pt x="2160314" y="47449"/>
                  </a:lnTo>
                </a:path>
              </a:pathLst>
            </a:custGeom>
            <a:ln w="27101" cap="flat">
              <a:solidFill>
                <a:srgbClr val="FFC20E">
                  <a:alpha val="100000"/>
                </a:srgbClr>
              </a:solidFill>
              <a:prstDash val="solid"/>
              <a:round/>
            </a:ln>
          </p:spPr>
          <p:txBody>
            <a:bodyPr/>
            <a:lstStyle/>
            <a:p/>
          </p:txBody>
        </p:sp>
        <p:sp>
          <p:nvSpPr>
            <p:cNvPr id="44" name="pl44"/>
            <p:cNvSpPr/>
            <p:nvPr/>
          </p:nvSpPr>
          <p:spPr>
            <a:xfrm>
              <a:off x="1135255" y="1120597"/>
              <a:ext cx="6480943" cy="854093"/>
            </a:xfrm>
            <a:custGeom>
              <a:avLst/>
              <a:pathLst>
                <a:path w="6480943" h="854093">
                  <a:moveTo>
                    <a:pt x="0" y="427046"/>
                  </a:moveTo>
                  <a:lnTo>
                    <a:pt x="270039" y="284697"/>
                  </a:lnTo>
                  <a:lnTo>
                    <a:pt x="540078" y="427046"/>
                  </a:lnTo>
                  <a:lnTo>
                    <a:pt x="810117" y="379596"/>
                  </a:lnTo>
                  <a:lnTo>
                    <a:pt x="1080157" y="427046"/>
                  </a:lnTo>
                  <a:lnTo>
                    <a:pt x="1350196" y="332147"/>
                  </a:lnTo>
                  <a:lnTo>
                    <a:pt x="1620235" y="0"/>
                  </a:lnTo>
                  <a:lnTo>
                    <a:pt x="1890275" y="0"/>
                  </a:lnTo>
                  <a:lnTo>
                    <a:pt x="2160314" y="142348"/>
                  </a:lnTo>
                  <a:lnTo>
                    <a:pt x="2430353" y="47449"/>
                  </a:lnTo>
                  <a:lnTo>
                    <a:pt x="2700393" y="0"/>
                  </a:lnTo>
                  <a:lnTo>
                    <a:pt x="2970432" y="0"/>
                  </a:lnTo>
                  <a:lnTo>
                    <a:pt x="3240471" y="0"/>
                  </a:lnTo>
                  <a:lnTo>
                    <a:pt x="3510510" y="0"/>
                  </a:lnTo>
                  <a:lnTo>
                    <a:pt x="3780550" y="0"/>
                  </a:lnTo>
                  <a:lnTo>
                    <a:pt x="4050589" y="0"/>
                  </a:lnTo>
                  <a:lnTo>
                    <a:pt x="4320628" y="189798"/>
                  </a:lnTo>
                  <a:lnTo>
                    <a:pt x="4590668" y="189798"/>
                  </a:lnTo>
                  <a:lnTo>
                    <a:pt x="4860707" y="189798"/>
                  </a:lnTo>
                  <a:lnTo>
                    <a:pt x="5130746" y="332147"/>
                  </a:lnTo>
                  <a:lnTo>
                    <a:pt x="5400786" y="521945"/>
                  </a:lnTo>
                  <a:lnTo>
                    <a:pt x="5670825" y="664294"/>
                  </a:lnTo>
                  <a:lnTo>
                    <a:pt x="5940864" y="854093"/>
                  </a:lnTo>
                  <a:lnTo>
                    <a:pt x="6210904" y="332147"/>
                  </a:lnTo>
                  <a:lnTo>
                    <a:pt x="6480943" y="284697"/>
                  </a:lnTo>
                </a:path>
              </a:pathLst>
            </a:custGeom>
            <a:ln w="27101" cap="flat">
              <a:solidFill>
                <a:srgbClr val="008B00">
                  <a:alpha val="100000"/>
                </a:srgbClr>
              </a:solidFill>
              <a:prstDash val="solid"/>
              <a:round/>
            </a:ln>
          </p:spPr>
          <p:txBody>
            <a:bodyPr/>
            <a:lstStyle/>
            <a:p/>
          </p:txBody>
        </p:sp>
        <p:sp>
          <p:nvSpPr>
            <p:cNvPr id="45" name="pl45"/>
            <p:cNvSpPr/>
            <p:nvPr/>
          </p:nvSpPr>
          <p:spPr>
            <a:xfrm>
              <a:off x="5725923" y="930799"/>
              <a:ext cx="1890275" cy="948992"/>
            </a:xfrm>
            <a:custGeom>
              <a:avLst/>
              <a:pathLst>
                <a:path w="1890275" h="948992">
                  <a:moveTo>
                    <a:pt x="0" y="521945"/>
                  </a:moveTo>
                  <a:lnTo>
                    <a:pt x="270039" y="901542"/>
                  </a:lnTo>
                  <a:lnTo>
                    <a:pt x="540078" y="901542"/>
                  </a:lnTo>
                  <a:lnTo>
                    <a:pt x="810117" y="901542"/>
                  </a:lnTo>
                  <a:lnTo>
                    <a:pt x="1080157" y="948992"/>
                  </a:lnTo>
                  <a:lnTo>
                    <a:pt x="1350196" y="948992"/>
                  </a:lnTo>
                  <a:lnTo>
                    <a:pt x="1620235" y="0"/>
                  </a:lnTo>
                  <a:lnTo>
                    <a:pt x="1890275" y="237248"/>
                  </a:lnTo>
                </a:path>
              </a:pathLst>
            </a:custGeom>
            <a:ln w="27101" cap="flat">
              <a:solidFill>
                <a:srgbClr val="9A32CD">
                  <a:alpha val="100000"/>
                </a:srgbClr>
              </a:solidFill>
              <a:prstDash val="solid"/>
              <a:round/>
            </a:ln>
          </p:spPr>
          <p:txBody>
            <a:bodyPr/>
            <a:lstStyle/>
            <a:p/>
          </p:txBody>
        </p:sp>
        <p:sp>
          <p:nvSpPr>
            <p:cNvPr id="46" name="pl46"/>
            <p:cNvSpPr/>
            <p:nvPr/>
          </p:nvSpPr>
          <p:spPr>
            <a:xfrm>
              <a:off x="7633141" y="784048"/>
              <a:ext cx="791885" cy="190132"/>
            </a:xfrm>
            <a:custGeom>
              <a:avLst/>
              <a:pathLst>
                <a:path w="791885" h="190132">
                  <a:moveTo>
                    <a:pt x="791885" y="0"/>
                  </a:moveTo>
                  <a:lnTo>
                    <a:pt x="0" y="190132"/>
                  </a:lnTo>
                </a:path>
              </a:pathLst>
            </a:custGeom>
          </p:spPr>
          <p:txBody>
            <a:bodyPr/>
            <a:lstStyle/>
            <a:p/>
          </p:txBody>
        </p:sp>
        <p:sp>
          <p:nvSpPr>
            <p:cNvPr id="47" name="pl47"/>
            <p:cNvSpPr/>
            <p:nvPr/>
          </p:nvSpPr>
          <p:spPr>
            <a:xfrm>
              <a:off x="7633742" y="1045511"/>
              <a:ext cx="725118" cy="119641"/>
            </a:xfrm>
            <a:custGeom>
              <a:avLst/>
              <a:pathLst>
                <a:path w="725118" h="119641">
                  <a:moveTo>
                    <a:pt x="725118" y="0"/>
                  </a:moveTo>
                  <a:lnTo>
                    <a:pt x="0" y="119641"/>
                  </a:lnTo>
                </a:path>
              </a:pathLst>
            </a:custGeom>
          </p:spPr>
          <p:txBody>
            <a:bodyPr/>
            <a:lstStyle/>
            <a:p/>
          </p:txBody>
        </p:sp>
        <p:sp>
          <p:nvSpPr>
            <p:cNvPr id="48" name="pl48"/>
            <p:cNvSpPr/>
            <p:nvPr/>
          </p:nvSpPr>
          <p:spPr>
            <a:xfrm>
              <a:off x="7633531" y="1171405"/>
              <a:ext cx="658899" cy="127650"/>
            </a:xfrm>
            <a:custGeom>
              <a:avLst/>
              <a:pathLst>
                <a:path w="658899" h="127650">
                  <a:moveTo>
                    <a:pt x="658899" y="127650"/>
                  </a:moveTo>
                  <a:lnTo>
                    <a:pt x="0" y="0"/>
                  </a:lnTo>
                </a:path>
              </a:pathLst>
            </a:custGeom>
          </p:spPr>
          <p:txBody>
            <a:bodyPr/>
            <a:lstStyle/>
            <a:p/>
          </p:txBody>
        </p:sp>
        <p:sp>
          <p:nvSpPr>
            <p:cNvPr id="49" name="pl49"/>
            <p:cNvSpPr/>
            <p:nvPr/>
          </p:nvSpPr>
          <p:spPr>
            <a:xfrm>
              <a:off x="7631699" y="1268859"/>
              <a:ext cx="751245" cy="286572"/>
            </a:xfrm>
            <a:custGeom>
              <a:avLst/>
              <a:pathLst>
                <a:path w="751245" h="286572">
                  <a:moveTo>
                    <a:pt x="751245" y="286572"/>
                  </a:moveTo>
                  <a:lnTo>
                    <a:pt x="0" y="0"/>
                  </a:lnTo>
                </a:path>
              </a:pathLst>
            </a:custGeom>
          </p:spPr>
          <p:txBody>
            <a:bodyPr/>
            <a:lstStyle/>
            <a:p/>
          </p:txBody>
        </p:sp>
        <p:sp>
          <p:nvSpPr>
            <p:cNvPr id="50" name="pl50"/>
            <p:cNvSpPr/>
            <p:nvPr/>
          </p:nvSpPr>
          <p:spPr>
            <a:xfrm>
              <a:off x="7624905" y="1272933"/>
              <a:ext cx="703678" cy="807145"/>
            </a:xfrm>
            <a:custGeom>
              <a:avLst/>
              <a:pathLst>
                <a:path w="703678" h="807145">
                  <a:moveTo>
                    <a:pt x="703678" y="807145"/>
                  </a:moveTo>
                  <a:lnTo>
                    <a:pt x="0" y="0"/>
                  </a:lnTo>
                </a:path>
              </a:pathLst>
            </a:custGeom>
          </p:spPr>
          <p:txBody>
            <a:bodyPr/>
            <a:lstStyle/>
            <a:p/>
          </p:txBody>
        </p:sp>
        <p:sp>
          <p:nvSpPr>
            <p:cNvPr id="51" name="pl51"/>
            <p:cNvSpPr/>
            <p:nvPr/>
          </p:nvSpPr>
          <p:spPr>
            <a:xfrm>
              <a:off x="7628598" y="1271255"/>
              <a:ext cx="808496" cy="541776"/>
            </a:xfrm>
            <a:custGeom>
              <a:avLst/>
              <a:pathLst>
                <a:path w="808496" h="541776">
                  <a:moveTo>
                    <a:pt x="808496" y="541776"/>
                  </a:moveTo>
                  <a:lnTo>
                    <a:pt x="0" y="0"/>
                  </a:lnTo>
                </a:path>
              </a:pathLst>
            </a:custGeom>
          </p:spPr>
          <p:txBody>
            <a:bodyPr/>
            <a:lstStyle/>
            <a:p/>
          </p:txBody>
        </p:sp>
        <p:sp>
          <p:nvSpPr>
            <p:cNvPr id="52" name="pl52"/>
            <p:cNvSpPr/>
            <p:nvPr/>
          </p:nvSpPr>
          <p:spPr>
            <a:xfrm>
              <a:off x="7623954" y="1368136"/>
              <a:ext cx="734906" cy="975106"/>
            </a:xfrm>
            <a:custGeom>
              <a:avLst/>
              <a:pathLst>
                <a:path w="734906" h="975106">
                  <a:moveTo>
                    <a:pt x="734906" y="975106"/>
                  </a:moveTo>
                  <a:lnTo>
                    <a:pt x="0" y="0"/>
                  </a:lnTo>
                </a:path>
              </a:pathLst>
            </a:custGeom>
          </p:spPr>
          <p:txBody>
            <a:bodyPr/>
            <a:lstStyle/>
            <a:p/>
          </p:txBody>
        </p:sp>
        <p:sp>
          <p:nvSpPr>
            <p:cNvPr id="53" name="pl53"/>
            <p:cNvSpPr/>
            <p:nvPr/>
          </p:nvSpPr>
          <p:spPr>
            <a:xfrm>
              <a:off x="7622861" y="1368434"/>
              <a:ext cx="778080" cy="1236454"/>
            </a:xfrm>
            <a:custGeom>
              <a:avLst/>
              <a:pathLst>
                <a:path w="778080" h="1236454">
                  <a:moveTo>
                    <a:pt x="778080" y="1236454"/>
                  </a:moveTo>
                  <a:lnTo>
                    <a:pt x="0" y="0"/>
                  </a:lnTo>
                </a:path>
              </a:pathLst>
            </a:custGeom>
          </p:spPr>
          <p:txBody>
            <a:bodyPr/>
            <a:lstStyle/>
            <a:p/>
          </p:txBody>
        </p:sp>
        <p:sp>
          <p:nvSpPr>
            <p:cNvPr id="54" name="pl54"/>
            <p:cNvSpPr/>
            <p:nvPr/>
          </p:nvSpPr>
          <p:spPr>
            <a:xfrm>
              <a:off x="7624070" y="1415551"/>
              <a:ext cx="1052166" cy="1370983"/>
            </a:xfrm>
            <a:custGeom>
              <a:avLst/>
              <a:pathLst>
                <a:path w="1052166" h="1370983">
                  <a:moveTo>
                    <a:pt x="1052166" y="1370983"/>
                  </a:moveTo>
                  <a:lnTo>
                    <a:pt x="0" y="0"/>
                  </a:lnTo>
                </a:path>
              </a:pathLst>
            </a:custGeom>
          </p:spPr>
          <p:txBody>
            <a:bodyPr/>
            <a:lstStyle/>
            <a:p/>
          </p:txBody>
        </p:sp>
        <p:sp>
          <p:nvSpPr>
            <p:cNvPr id="55" name="pg55"/>
            <p:cNvSpPr/>
            <p:nvPr/>
          </p:nvSpPr>
          <p:spPr>
            <a:xfrm>
              <a:off x="8356446" y="69569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73723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57" name="pg57"/>
            <p:cNvSpPr/>
            <p:nvPr/>
          </p:nvSpPr>
          <p:spPr>
            <a:xfrm>
              <a:off x="8290281" y="9584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99994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94%</a:t>
              </a:r>
            </a:p>
          </p:txBody>
        </p:sp>
        <p:sp>
          <p:nvSpPr>
            <p:cNvPr id="59" name="pg59"/>
            <p:cNvSpPr/>
            <p:nvPr/>
          </p:nvSpPr>
          <p:spPr>
            <a:xfrm>
              <a:off x="8223851" y="121792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246711" y="125946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94%</a:t>
              </a:r>
            </a:p>
          </p:txBody>
        </p:sp>
        <p:sp>
          <p:nvSpPr>
            <p:cNvPr id="61" name="pg61"/>
            <p:cNvSpPr/>
            <p:nvPr/>
          </p:nvSpPr>
          <p:spPr>
            <a:xfrm>
              <a:off x="8314365" y="14768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5183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3" name="pg63"/>
            <p:cNvSpPr/>
            <p:nvPr/>
          </p:nvSpPr>
          <p:spPr>
            <a:xfrm>
              <a:off x="8260004" y="200217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02502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5" name="pg65"/>
            <p:cNvSpPr/>
            <p:nvPr/>
          </p:nvSpPr>
          <p:spPr>
            <a:xfrm>
              <a:off x="8368515" y="173516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77670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7" name="pg67"/>
            <p:cNvSpPr/>
            <p:nvPr/>
          </p:nvSpPr>
          <p:spPr>
            <a:xfrm>
              <a:off x="8290281" y="22645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3061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90%</a:t>
              </a:r>
            </a:p>
          </p:txBody>
        </p:sp>
        <p:sp>
          <p:nvSpPr>
            <p:cNvPr id="69" name="pg69"/>
            <p:cNvSpPr/>
            <p:nvPr/>
          </p:nvSpPr>
          <p:spPr>
            <a:xfrm>
              <a:off x="8332362" y="252528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55222" y="256682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90%</a:t>
              </a:r>
            </a:p>
          </p:txBody>
        </p:sp>
        <p:sp>
          <p:nvSpPr>
            <p:cNvPr id="71" name="pg71"/>
            <p:cNvSpPr/>
            <p:nvPr/>
          </p:nvSpPr>
          <p:spPr>
            <a:xfrm>
              <a:off x="8290122" y="278653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12982" y="282807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89%</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84116" y="401416"/>
              <a:ext cx="28633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Algeria,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POL3 had the lowest coverage of all vaccines (89%), followed by MCV2 and PCV3 (90%).
Coverage of 9 vaccines increased (DTP3, HepB3, Hib3, IPV1, MCV1, MCV2, PcV3, Polio3 and Rubella) compared to respective coverage in 2019.
Coverage of 2 vaccines were the same (DTP3 and Hib3), 4 vaccines decreased (HepB3, MCV1, MCV2 and Rubella), and 3 vaccines increased (IPV1, PcV3 and Polio3)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266641"/>
              <a:ext cx="505514" cy="0"/>
            </a:xfrm>
            <a:custGeom>
              <a:avLst/>
              <a:pathLst>
                <a:path w="505514" h="0">
                  <a:moveTo>
                    <a:pt x="0" y="0"/>
                  </a:moveTo>
                  <a:lnTo>
                    <a:pt x="72216" y="0"/>
                  </a:lnTo>
                  <a:lnTo>
                    <a:pt x="216649"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1645655"/>
              <a:ext cx="1083246" cy="0"/>
            </a:xfrm>
            <a:custGeom>
              <a:avLst/>
              <a:pathLst>
                <a:path w="1083246" h="0">
                  <a:moveTo>
                    <a:pt x="0" y="0"/>
                  </a:moveTo>
                  <a:lnTo>
                    <a:pt x="288865" y="0"/>
                  </a:lnTo>
                  <a:lnTo>
                    <a:pt x="505514" y="0"/>
                  </a:lnTo>
                  <a:lnTo>
                    <a:pt x="794380" y="0"/>
                  </a:lnTo>
                  <a:lnTo>
                    <a:pt x="1083246" y="0"/>
                  </a:lnTo>
                  <a:lnTo>
                    <a:pt x="1083246"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024670"/>
              <a:ext cx="1227678" cy="0"/>
            </a:xfrm>
            <a:custGeom>
              <a:avLst/>
              <a:pathLst>
                <a:path w="1227678" h="0">
                  <a:moveTo>
                    <a:pt x="0" y="0"/>
                  </a:moveTo>
                  <a:lnTo>
                    <a:pt x="288865" y="0"/>
                  </a:lnTo>
                  <a:lnTo>
                    <a:pt x="505514" y="0"/>
                  </a:lnTo>
                  <a:lnTo>
                    <a:pt x="794380" y="0"/>
                  </a:lnTo>
                  <a:lnTo>
                    <a:pt x="1083246"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2403685"/>
              <a:ext cx="505514" cy="0"/>
            </a:xfrm>
            <a:custGeom>
              <a:avLst/>
              <a:pathLst>
                <a:path w="505514" h="0">
                  <a:moveTo>
                    <a:pt x="0" y="0"/>
                  </a:moveTo>
                  <a:lnTo>
                    <a:pt x="361082" y="0"/>
                  </a:lnTo>
                  <a:lnTo>
                    <a:pt x="433298"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052351" y="2782699"/>
              <a:ext cx="1083246" cy="0"/>
            </a:xfrm>
            <a:custGeom>
              <a:avLst/>
              <a:pathLst>
                <a:path w="1083246" h="0">
                  <a:moveTo>
                    <a:pt x="0" y="0"/>
                  </a:moveTo>
                  <a:lnTo>
                    <a:pt x="288865" y="0"/>
                  </a:lnTo>
                  <a:lnTo>
                    <a:pt x="505514" y="0"/>
                  </a:lnTo>
                  <a:lnTo>
                    <a:pt x="794380" y="0"/>
                  </a:lnTo>
                  <a:lnTo>
                    <a:pt x="1083246"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3161714"/>
              <a:ext cx="649947" cy="0"/>
            </a:xfrm>
            <a:custGeom>
              <a:avLst/>
              <a:pathLst>
                <a:path w="649947" h="0">
                  <a:moveTo>
                    <a:pt x="0" y="0"/>
                  </a:moveTo>
                  <a:lnTo>
                    <a:pt x="72216" y="0"/>
                  </a:lnTo>
                  <a:lnTo>
                    <a:pt x="216649" y="0"/>
                  </a:lnTo>
                  <a:lnTo>
                    <a:pt x="216649" y="0"/>
                  </a:lnTo>
                  <a:lnTo>
                    <a:pt x="288865"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196784" y="3540728"/>
              <a:ext cx="1444328" cy="0"/>
            </a:xfrm>
            <a:custGeom>
              <a:avLst/>
              <a:pathLst>
                <a:path w="1444328" h="0">
                  <a:moveTo>
                    <a:pt x="0" y="0"/>
                  </a:moveTo>
                  <a:lnTo>
                    <a:pt x="0" y="0"/>
                  </a:lnTo>
                  <a:lnTo>
                    <a:pt x="72216" y="0"/>
                  </a:lnTo>
                  <a:lnTo>
                    <a:pt x="72216" y="0"/>
                  </a:lnTo>
                  <a:lnTo>
                    <a:pt x="1083246" y="0"/>
                  </a:lnTo>
                  <a:lnTo>
                    <a:pt x="1444328" y="0"/>
                  </a:lnTo>
                </a:path>
              </a:pathLst>
            </a:custGeom>
            <a:ln w="116535" cap="flat">
              <a:solidFill>
                <a:srgbClr val="E8E8E8">
                  <a:alpha val="100000"/>
                </a:srgbClr>
              </a:solidFill>
              <a:prstDash val="solid"/>
              <a:round/>
            </a:ln>
          </p:spPr>
          <p:txBody>
            <a:bodyPr/>
            <a:lstStyle/>
            <a:p/>
          </p:txBody>
        </p:sp>
        <p:sp>
          <p:nvSpPr>
            <p:cNvPr id="29" name="pl29"/>
            <p:cNvSpPr/>
            <p:nvPr/>
          </p:nvSpPr>
          <p:spPr>
            <a:xfrm>
              <a:off x="6619053" y="3919743"/>
              <a:ext cx="1588760" cy="0"/>
            </a:xfrm>
            <a:custGeom>
              <a:avLst/>
              <a:pathLst>
                <a:path w="1588760" h="0">
                  <a:moveTo>
                    <a:pt x="0" y="0"/>
                  </a:moveTo>
                  <a:lnTo>
                    <a:pt x="144432" y="0"/>
                  </a:lnTo>
                  <a:lnTo>
                    <a:pt x="216649" y="0"/>
                  </a:lnTo>
                  <a:lnTo>
                    <a:pt x="361082" y="0"/>
                  </a:lnTo>
                  <a:lnTo>
                    <a:pt x="1372111" y="0"/>
                  </a:lnTo>
                  <a:lnTo>
                    <a:pt x="1588760" y="0"/>
                  </a:lnTo>
                </a:path>
              </a:pathLst>
            </a:custGeom>
            <a:ln w="116535" cap="flat">
              <a:solidFill>
                <a:srgbClr val="E8E8E8">
                  <a:alpha val="100000"/>
                </a:srgbClr>
              </a:solidFill>
              <a:prstDash val="solid"/>
              <a:round/>
            </a:ln>
          </p:spPr>
          <p:txBody>
            <a:bodyPr/>
            <a:lstStyle/>
            <a:p/>
          </p:txBody>
        </p:sp>
        <p:sp>
          <p:nvSpPr>
            <p:cNvPr id="30" name="pl30"/>
            <p:cNvSpPr/>
            <p:nvPr/>
          </p:nvSpPr>
          <p:spPr>
            <a:xfrm>
              <a:off x="6835702" y="4298757"/>
              <a:ext cx="1155462" cy="0"/>
            </a:xfrm>
            <a:custGeom>
              <a:avLst/>
              <a:pathLst>
                <a:path w="1155462" h="0">
                  <a:moveTo>
                    <a:pt x="0" y="0"/>
                  </a:moveTo>
                  <a:lnTo>
                    <a:pt x="288865" y="0"/>
                  </a:lnTo>
                  <a:lnTo>
                    <a:pt x="649947" y="0"/>
                  </a:lnTo>
                  <a:lnTo>
                    <a:pt x="938813" y="0"/>
                  </a:lnTo>
                  <a:lnTo>
                    <a:pt x="1083246" y="0"/>
                  </a:lnTo>
                  <a:lnTo>
                    <a:pt x="1155462" y="0"/>
                  </a:lnTo>
                </a:path>
              </a:pathLst>
            </a:custGeom>
            <a:ln w="116535" cap="flat">
              <a:solidFill>
                <a:srgbClr val="E8E8E8">
                  <a:alpha val="100000"/>
                </a:srgbClr>
              </a:solidFill>
              <a:prstDash val="solid"/>
              <a:round/>
            </a:ln>
          </p:spPr>
          <p:txBody>
            <a:bodyPr/>
            <a:lstStyle/>
            <a:p/>
          </p:txBody>
        </p:sp>
        <p:sp>
          <p:nvSpPr>
            <p:cNvPr id="31" name="pl31"/>
            <p:cNvSpPr/>
            <p:nvPr/>
          </p:nvSpPr>
          <p:spPr>
            <a:xfrm>
              <a:off x="7052351" y="4677772"/>
              <a:ext cx="866596" cy="0"/>
            </a:xfrm>
            <a:custGeom>
              <a:avLst/>
              <a:pathLst>
                <a:path w="866596" h="0">
                  <a:moveTo>
                    <a:pt x="0" y="0"/>
                  </a:moveTo>
                  <a:lnTo>
                    <a:pt x="288865" y="0"/>
                  </a:lnTo>
                  <a:lnTo>
                    <a:pt x="505514" y="0"/>
                  </a:lnTo>
                  <a:lnTo>
                    <a:pt x="794380" y="0"/>
                  </a:lnTo>
                  <a:lnTo>
                    <a:pt x="794380"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7196784" y="5056787"/>
              <a:ext cx="1444328" cy="0"/>
            </a:xfrm>
            <a:custGeom>
              <a:avLst/>
              <a:pathLst>
                <a:path w="1444328" h="0">
                  <a:moveTo>
                    <a:pt x="0" y="0"/>
                  </a:moveTo>
                  <a:lnTo>
                    <a:pt x="0" y="0"/>
                  </a:lnTo>
                  <a:lnTo>
                    <a:pt x="72216" y="0"/>
                  </a:lnTo>
                  <a:lnTo>
                    <a:pt x="72216" y="0"/>
                  </a:lnTo>
                  <a:lnTo>
                    <a:pt x="1083246" y="0"/>
                  </a:lnTo>
                  <a:lnTo>
                    <a:pt x="1444328"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3671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33671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04785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3120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3120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3671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04785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8947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78396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72830"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1726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7283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7283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72830"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72830"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14504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7283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20623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1726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91736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92839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1174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85618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2839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8396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856180"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0623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1726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497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Algeria,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(95%) and 2023 (98%). DTP1 coverage remained the same in 2024 (98%) compared to 2023, and was higher than in 2019. In 2019-2024, DTP1 coverage was at it's lowest level in 2022 (91%).
In 2023, 2 vaccines had lower coverage than in 2019.
In 2024, 2 vaccines had lower coverage than in 2019.
In 2024, 6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30821"/>
              <a:ext cx="6444618" cy="701194"/>
            </a:xfrm>
            <a:custGeom>
              <a:avLst/>
              <a:pathLst>
                <a:path w="6444618" h="701194">
                  <a:moveTo>
                    <a:pt x="0" y="350597"/>
                  </a:moveTo>
                  <a:lnTo>
                    <a:pt x="268525" y="233731"/>
                  </a:lnTo>
                  <a:lnTo>
                    <a:pt x="537051" y="350597"/>
                  </a:lnTo>
                  <a:lnTo>
                    <a:pt x="805577" y="311641"/>
                  </a:lnTo>
                  <a:lnTo>
                    <a:pt x="1074103" y="350597"/>
                  </a:lnTo>
                  <a:lnTo>
                    <a:pt x="1342628" y="272686"/>
                  </a:lnTo>
                  <a:lnTo>
                    <a:pt x="1611154" y="0"/>
                  </a:lnTo>
                  <a:lnTo>
                    <a:pt x="1879680" y="0"/>
                  </a:lnTo>
                  <a:lnTo>
                    <a:pt x="2148206" y="77910"/>
                  </a:lnTo>
                  <a:lnTo>
                    <a:pt x="2416732" y="0"/>
                  </a:lnTo>
                  <a:lnTo>
                    <a:pt x="2685257" y="0"/>
                  </a:lnTo>
                  <a:lnTo>
                    <a:pt x="2953783" y="0"/>
                  </a:lnTo>
                  <a:lnTo>
                    <a:pt x="3222309" y="0"/>
                  </a:lnTo>
                  <a:lnTo>
                    <a:pt x="3490835" y="0"/>
                  </a:lnTo>
                  <a:lnTo>
                    <a:pt x="3759360" y="0"/>
                  </a:lnTo>
                  <a:lnTo>
                    <a:pt x="4027886" y="0"/>
                  </a:lnTo>
                  <a:lnTo>
                    <a:pt x="4296412" y="155820"/>
                  </a:lnTo>
                  <a:lnTo>
                    <a:pt x="4564938" y="155820"/>
                  </a:lnTo>
                  <a:lnTo>
                    <a:pt x="4833464" y="155820"/>
                  </a:lnTo>
                  <a:lnTo>
                    <a:pt x="5101989" y="272686"/>
                  </a:lnTo>
                  <a:lnTo>
                    <a:pt x="5370515" y="428507"/>
                  </a:lnTo>
                  <a:lnTo>
                    <a:pt x="5639041" y="545373"/>
                  </a:lnTo>
                  <a:lnTo>
                    <a:pt x="5907567" y="701194"/>
                  </a:lnTo>
                  <a:lnTo>
                    <a:pt x="6176092" y="116865"/>
                  </a:lnTo>
                  <a:lnTo>
                    <a:pt x="6444618" y="11686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1090746"/>
            </a:xfrm>
            <a:custGeom>
              <a:avLst/>
              <a:pathLst>
                <a:path w="6444618" h="1090746">
                  <a:moveTo>
                    <a:pt x="0" y="818059"/>
                  </a:moveTo>
                  <a:lnTo>
                    <a:pt x="268525" y="1012836"/>
                  </a:lnTo>
                  <a:lnTo>
                    <a:pt x="537051" y="233731"/>
                  </a:lnTo>
                  <a:lnTo>
                    <a:pt x="805577" y="116865"/>
                  </a:lnTo>
                  <a:lnTo>
                    <a:pt x="1074103" y="194776"/>
                  </a:lnTo>
                  <a:lnTo>
                    <a:pt x="1342628" y="194776"/>
                  </a:lnTo>
                  <a:lnTo>
                    <a:pt x="1611154" y="38955"/>
                  </a:lnTo>
                  <a:lnTo>
                    <a:pt x="1879680" y="155820"/>
                  </a:lnTo>
                  <a:lnTo>
                    <a:pt x="2148206" y="116865"/>
                  </a:lnTo>
                  <a:lnTo>
                    <a:pt x="2416732" y="38955"/>
                  </a:lnTo>
                  <a:lnTo>
                    <a:pt x="2685257" y="155820"/>
                  </a:lnTo>
                  <a:lnTo>
                    <a:pt x="2953783" y="116865"/>
                  </a:lnTo>
                  <a:lnTo>
                    <a:pt x="3222309" y="155820"/>
                  </a:lnTo>
                  <a:lnTo>
                    <a:pt x="3490835" y="233731"/>
                  </a:lnTo>
                  <a:lnTo>
                    <a:pt x="3759360" y="0"/>
                  </a:lnTo>
                  <a:lnTo>
                    <a:pt x="4027886" y="0"/>
                  </a:lnTo>
                  <a:lnTo>
                    <a:pt x="4296412" y="116865"/>
                  </a:lnTo>
                  <a:lnTo>
                    <a:pt x="4564938" y="272686"/>
                  </a:lnTo>
                  <a:lnTo>
                    <a:pt x="4833464" y="857015"/>
                  </a:lnTo>
                  <a:lnTo>
                    <a:pt x="5101989" y="895970"/>
                  </a:lnTo>
                  <a:lnTo>
                    <a:pt x="5370515" y="973880"/>
                  </a:lnTo>
                  <a:lnTo>
                    <a:pt x="5639041" y="1012836"/>
                  </a:lnTo>
                  <a:lnTo>
                    <a:pt x="5907567" y="1090746"/>
                  </a:lnTo>
                  <a:lnTo>
                    <a:pt x="6176092" y="233731"/>
                  </a:lnTo>
                  <a:lnTo>
                    <a:pt x="6444618" y="350597"/>
                  </a:lnTo>
                </a:path>
              </a:pathLst>
            </a:custGeom>
            <a:ln w="27101" cap="flat">
              <a:solidFill>
                <a:srgbClr val="00BA38">
                  <a:alpha val="100000"/>
                </a:srgbClr>
              </a:solidFill>
              <a:prstDash val="solid"/>
              <a:round/>
            </a:ln>
          </p:spPr>
          <p:txBody>
            <a:bodyPr/>
            <a:lstStyle/>
            <a:p/>
          </p:txBody>
        </p:sp>
        <p:sp>
          <p:nvSpPr>
            <p:cNvPr id="28" name="pl28"/>
            <p:cNvSpPr/>
            <p:nvPr/>
          </p:nvSpPr>
          <p:spPr>
            <a:xfrm>
              <a:off x="5744691" y="1386642"/>
              <a:ext cx="2148206" cy="1168657"/>
            </a:xfrm>
            <a:custGeom>
              <a:avLst/>
              <a:pathLst>
                <a:path w="2148206" h="1168657">
                  <a:moveTo>
                    <a:pt x="0" y="1168657"/>
                  </a:moveTo>
                  <a:lnTo>
                    <a:pt x="268525" y="77910"/>
                  </a:lnTo>
                  <a:lnTo>
                    <a:pt x="537051" y="0"/>
                  </a:lnTo>
                  <a:lnTo>
                    <a:pt x="805577" y="155820"/>
                  </a:lnTo>
                  <a:lnTo>
                    <a:pt x="1074103" y="311641"/>
                  </a:lnTo>
                  <a:lnTo>
                    <a:pt x="1342628" y="506418"/>
                  </a:lnTo>
                  <a:lnTo>
                    <a:pt x="1611154" y="662239"/>
                  </a:lnTo>
                  <a:lnTo>
                    <a:pt x="1879680" y="77910"/>
                  </a:lnTo>
                  <a:lnTo>
                    <a:pt x="2148206" y="3895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309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38722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38722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5430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8546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706314" y="251692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4658" y="1172385"/>
              <a:ext cx="256765" cy="167623"/>
            </a:xfrm>
            <a:custGeom>
              <a:avLst/>
              <a:pathLst>
                <a:path w="256765" h="167623">
                  <a:moveTo>
                    <a:pt x="256765" y="0"/>
                  </a:moveTo>
                  <a:lnTo>
                    <a:pt x="0" y="167623"/>
                  </a:lnTo>
                </a:path>
              </a:pathLst>
            </a:custGeom>
          </p:spPr>
          <p:txBody>
            <a:bodyPr/>
            <a:lstStyle/>
            <a:p/>
          </p:txBody>
        </p:sp>
        <p:sp>
          <p:nvSpPr>
            <p:cNvPr id="37" name="pl37"/>
            <p:cNvSpPr/>
            <p:nvPr/>
          </p:nvSpPr>
          <p:spPr>
            <a:xfrm>
              <a:off x="7902221" y="1434126"/>
              <a:ext cx="259201" cy="237093"/>
            </a:xfrm>
            <a:custGeom>
              <a:avLst/>
              <a:pathLst>
                <a:path w="259201" h="237093">
                  <a:moveTo>
                    <a:pt x="259201" y="237093"/>
                  </a:moveTo>
                  <a:lnTo>
                    <a:pt x="0" y="0"/>
                  </a:lnTo>
                </a:path>
              </a:pathLst>
            </a:custGeom>
          </p:spPr>
          <p:txBody>
            <a:bodyPr/>
            <a:lstStyle/>
            <a:p/>
          </p:txBody>
        </p:sp>
        <p:sp>
          <p:nvSpPr>
            <p:cNvPr id="38" name="pl38"/>
            <p:cNvSpPr/>
            <p:nvPr/>
          </p:nvSpPr>
          <p:spPr>
            <a:xfrm>
              <a:off x="7911805" y="1420930"/>
              <a:ext cx="249617" cy="4338"/>
            </a:xfrm>
            <a:custGeom>
              <a:avLst/>
              <a:pathLst>
                <a:path w="249617" h="4338">
                  <a:moveTo>
                    <a:pt x="249617" y="0"/>
                  </a:moveTo>
                  <a:lnTo>
                    <a:pt x="0" y="4338"/>
                  </a:lnTo>
                </a:path>
              </a:pathLst>
            </a:custGeom>
          </p:spPr>
          <p:txBody>
            <a:bodyPr/>
            <a:lstStyle/>
            <a:p/>
          </p:txBody>
        </p:sp>
        <p:sp>
          <p:nvSpPr>
            <p:cNvPr id="39" name="pg39"/>
            <p:cNvSpPr/>
            <p:nvPr/>
          </p:nvSpPr>
          <p:spPr>
            <a:xfrm>
              <a:off x="8092843" y="10564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0972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1" name="pg41"/>
            <p:cNvSpPr/>
            <p:nvPr/>
          </p:nvSpPr>
          <p:spPr>
            <a:xfrm>
              <a:off x="8092843" y="160335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64419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90%</a:t>
              </a:r>
            </a:p>
          </p:txBody>
        </p:sp>
        <p:sp>
          <p:nvSpPr>
            <p:cNvPr id="43" name="pg43"/>
            <p:cNvSpPr/>
            <p:nvPr/>
          </p:nvSpPr>
          <p:spPr>
            <a:xfrm>
              <a:off x="8092843" y="132994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137078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90%</a:t>
              </a:r>
            </a:p>
          </p:txBody>
        </p:sp>
        <p:sp>
          <p:nvSpPr>
            <p:cNvPr id="45" name="pg45"/>
            <p:cNvSpPr/>
            <p:nvPr/>
          </p:nvSpPr>
          <p:spPr>
            <a:xfrm>
              <a:off x="1151534" y="156384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7254" y="1607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47" name="pg47"/>
            <p:cNvSpPr/>
            <p:nvPr/>
          </p:nvSpPr>
          <p:spPr>
            <a:xfrm>
              <a:off x="1513302" y="18175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559022" y="18613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78</a:t>
              </a:r>
            </a:p>
          </p:txBody>
        </p:sp>
        <p:sp>
          <p:nvSpPr>
            <p:cNvPr id="49" name="pg49"/>
            <p:cNvSpPr/>
            <p:nvPr/>
          </p:nvSpPr>
          <p:spPr>
            <a:xfrm>
              <a:off x="5449272" y="25572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494992" y="2601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61</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63873" y="580629"/>
              <a:ext cx="3550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Algeria,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Algeria has 3 out of the 4 SDG vaccines.
In 2024, Algeria had achieved at least 90% coverage of 3 out of the 4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remained constant at 92% between 2023 and 2024.
• There were there were &lt;500 fewer zero-dose children in 2024. This leaves 17,000 children without vaccination, vulnerable to vaccine-preventable diseases and a further 52,000 with incomplete protection.
• Algeria accounted for 1% of zero-dose children in Middle East and North Africa (MENA) and 0.1% of zero-dose children globally.
• MCV1 coverage declined 5 percentage points from 99% in 2023 to 94% in 2024. There were 52,000 children who missed out on the first measles vaccination.
• MCV2 coverage declined 3 percentage points from 93% in 2023 to 90%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Algeria,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Algeria.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DAPMHHIV-502652578-1605108</_dlc_DocId>
    <_dlc_DocIdUrl xmlns="9e17fbd9-fb4c-4d20-9ec4-18aa77a91b0d">
      <Url>https://unicef.sharepoint.com/teams/DAPM-Health-HIV/_layouts/15/DocIdRedir.aspx?ID=DAPMHHIV-502652578-1605108</Url>
      <Description>DAPMHHIV-502652578-1605108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8b5942e1-e28d-4a6b-b8ff-eae5b9ecd4e4</vt:lpwstr>
  </property>
  <property fmtid="{D5CDD505-2E9C-101B-9397-08002B2CF9AE}" pid="4" name="MediaServiceImageTags">
    <vt:lpwstr/>
  </property>
</Properties>
</file>